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0" autoAdjust="0"/>
    <p:restoredTop sz="94660"/>
  </p:normalViewPr>
  <p:slideViewPr>
    <p:cSldViewPr snapToGrid="0">
      <p:cViewPr varScale="1">
        <p:scale>
          <a:sx n="74" d="100"/>
          <a:sy n="74" d="100"/>
        </p:scale>
        <p:origin x="32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CPS Absorber Cooling Test 1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1362570095684903E-2"/>
          <c:y val="8.8484848484848486E-2"/>
          <c:w val="0.81451295876151075"/>
          <c:h val="0.70066737525577893"/>
        </c:manualLayout>
      </c:layout>
      <c:scatterChart>
        <c:scatterStyle val="lineMarker"/>
        <c:varyColors val="0"/>
        <c:ser>
          <c:idx val="1"/>
          <c:order val="0"/>
          <c:tx>
            <c:v>Ch1</c:v>
          </c:tx>
          <c:spPr>
            <a:ln w="6350" cap="rnd" cmpd="dbl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'Absorber cooling test'!$B$26:$B$6056</c:f>
              <c:numCache>
                <c:formatCode>m/d/yyyy\ h:mm</c:formatCode>
                <c:ptCount val="6031"/>
                <c:pt idx="0">
                  <c:v>45511.364907407406</c:v>
                </c:pt>
                <c:pt idx="1">
                  <c:v>45511.364918981482</c:v>
                </c:pt>
                <c:pt idx="2">
                  <c:v>45511.364930555559</c:v>
                </c:pt>
                <c:pt idx="3">
                  <c:v>45511.364942129629</c:v>
                </c:pt>
                <c:pt idx="4">
                  <c:v>45511.364953703705</c:v>
                </c:pt>
                <c:pt idx="5">
                  <c:v>45511.364965277775</c:v>
                </c:pt>
                <c:pt idx="6">
                  <c:v>45511.364976851852</c:v>
                </c:pt>
                <c:pt idx="7">
                  <c:v>45511.364988425928</c:v>
                </c:pt>
                <c:pt idx="8">
                  <c:v>45511.364999999998</c:v>
                </c:pt>
                <c:pt idx="9">
                  <c:v>45511.365011574075</c:v>
                </c:pt>
                <c:pt idx="10">
                  <c:v>45511.365023148152</c:v>
                </c:pt>
                <c:pt idx="11">
                  <c:v>45511.365034722221</c:v>
                </c:pt>
                <c:pt idx="12">
                  <c:v>45511.365046296298</c:v>
                </c:pt>
                <c:pt idx="13">
                  <c:v>45511.365057870367</c:v>
                </c:pt>
                <c:pt idx="14">
                  <c:v>45511.365069444444</c:v>
                </c:pt>
                <c:pt idx="15">
                  <c:v>45511.365081018521</c:v>
                </c:pt>
                <c:pt idx="16">
                  <c:v>45511.36509259259</c:v>
                </c:pt>
                <c:pt idx="17">
                  <c:v>45511.365104166667</c:v>
                </c:pt>
                <c:pt idx="18">
                  <c:v>45511.365115740744</c:v>
                </c:pt>
                <c:pt idx="19">
                  <c:v>45511.365127314813</c:v>
                </c:pt>
                <c:pt idx="20">
                  <c:v>45511.36513888889</c:v>
                </c:pt>
                <c:pt idx="21">
                  <c:v>45511.36515046296</c:v>
                </c:pt>
                <c:pt idx="22">
                  <c:v>45511.365162037036</c:v>
                </c:pt>
                <c:pt idx="23">
                  <c:v>45511.365173611113</c:v>
                </c:pt>
                <c:pt idx="24">
                  <c:v>45511.365185185183</c:v>
                </c:pt>
                <c:pt idx="25">
                  <c:v>45511.36519675926</c:v>
                </c:pt>
                <c:pt idx="26">
                  <c:v>45511.365208333336</c:v>
                </c:pt>
                <c:pt idx="27">
                  <c:v>45511.365219907406</c:v>
                </c:pt>
                <c:pt idx="28">
                  <c:v>45511.365231481483</c:v>
                </c:pt>
                <c:pt idx="29">
                  <c:v>45511.365243055552</c:v>
                </c:pt>
                <c:pt idx="30">
                  <c:v>45511.365254629629</c:v>
                </c:pt>
                <c:pt idx="31">
                  <c:v>45511.365266203706</c:v>
                </c:pt>
                <c:pt idx="32">
                  <c:v>45511.365277777775</c:v>
                </c:pt>
                <c:pt idx="33">
                  <c:v>45511.365289351852</c:v>
                </c:pt>
                <c:pt idx="34">
                  <c:v>45511.365300925929</c:v>
                </c:pt>
                <c:pt idx="35">
                  <c:v>45511.365312499998</c:v>
                </c:pt>
                <c:pt idx="36">
                  <c:v>45511.365324074075</c:v>
                </c:pt>
                <c:pt idx="37">
                  <c:v>45511.365335648145</c:v>
                </c:pt>
                <c:pt idx="38">
                  <c:v>45511.365347222221</c:v>
                </c:pt>
                <c:pt idx="39">
                  <c:v>45511.365358796298</c:v>
                </c:pt>
                <c:pt idx="40">
                  <c:v>45511.365370370368</c:v>
                </c:pt>
                <c:pt idx="41">
                  <c:v>45511.365381944444</c:v>
                </c:pt>
                <c:pt idx="42">
                  <c:v>45511.365393518521</c:v>
                </c:pt>
                <c:pt idx="43">
                  <c:v>45511.365405092591</c:v>
                </c:pt>
                <c:pt idx="44">
                  <c:v>45511.365416666667</c:v>
                </c:pt>
                <c:pt idx="45">
                  <c:v>45511.365428240744</c:v>
                </c:pt>
                <c:pt idx="46">
                  <c:v>45511.365439814814</c:v>
                </c:pt>
                <c:pt idx="47">
                  <c:v>45511.365451388891</c:v>
                </c:pt>
                <c:pt idx="48">
                  <c:v>45511.36546296296</c:v>
                </c:pt>
                <c:pt idx="49">
                  <c:v>45511.365474537037</c:v>
                </c:pt>
                <c:pt idx="50">
                  <c:v>45511.365486111114</c:v>
                </c:pt>
                <c:pt idx="51">
                  <c:v>45511.365497685183</c:v>
                </c:pt>
                <c:pt idx="52">
                  <c:v>45511.36550925926</c:v>
                </c:pt>
                <c:pt idx="53">
                  <c:v>45511.365520833337</c:v>
                </c:pt>
                <c:pt idx="54">
                  <c:v>45511.365532407406</c:v>
                </c:pt>
                <c:pt idx="55">
                  <c:v>45511.365543981483</c:v>
                </c:pt>
                <c:pt idx="56">
                  <c:v>45511.365555555552</c:v>
                </c:pt>
                <c:pt idx="57">
                  <c:v>45511.365567129629</c:v>
                </c:pt>
                <c:pt idx="58">
                  <c:v>45511.365578703706</c:v>
                </c:pt>
                <c:pt idx="59">
                  <c:v>45511.365590277775</c:v>
                </c:pt>
                <c:pt idx="60">
                  <c:v>45511.365601851852</c:v>
                </c:pt>
                <c:pt idx="61">
                  <c:v>45511.365613425929</c:v>
                </c:pt>
                <c:pt idx="62">
                  <c:v>45511.365624999999</c:v>
                </c:pt>
                <c:pt idx="63">
                  <c:v>45511.365636574075</c:v>
                </c:pt>
                <c:pt idx="64">
                  <c:v>45511.365648148145</c:v>
                </c:pt>
                <c:pt idx="65">
                  <c:v>45511.365659722222</c:v>
                </c:pt>
                <c:pt idx="66">
                  <c:v>45511.365671296298</c:v>
                </c:pt>
                <c:pt idx="67">
                  <c:v>45511.365682870368</c:v>
                </c:pt>
                <c:pt idx="68">
                  <c:v>45511.365694444445</c:v>
                </c:pt>
                <c:pt idx="69">
                  <c:v>45511.365706018521</c:v>
                </c:pt>
                <c:pt idx="70">
                  <c:v>45511.365717592591</c:v>
                </c:pt>
                <c:pt idx="71">
                  <c:v>45511.365729166668</c:v>
                </c:pt>
                <c:pt idx="72">
                  <c:v>45511.365740740737</c:v>
                </c:pt>
                <c:pt idx="73">
                  <c:v>45511.365752314814</c:v>
                </c:pt>
                <c:pt idx="74">
                  <c:v>45511.365763888891</c:v>
                </c:pt>
                <c:pt idx="75">
                  <c:v>45511.36577546296</c:v>
                </c:pt>
                <c:pt idx="76">
                  <c:v>45511.365787037037</c:v>
                </c:pt>
                <c:pt idx="77">
                  <c:v>45511.365798611114</c:v>
                </c:pt>
                <c:pt idx="78">
                  <c:v>45511.365810185183</c:v>
                </c:pt>
                <c:pt idx="79">
                  <c:v>45511.36582175926</c:v>
                </c:pt>
                <c:pt idx="80">
                  <c:v>45511.365833333337</c:v>
                </c:pt>
                <c:pt idx="81">
                  <c:v>45511.365844907406</c:v>
                </c:pt>
                <c:pt idx="82">
                  <c:v>45511.365856481483</c:v>
                </c:pt>
                <c:pt idx="83">
                  <c:v>45511.365868055553</c:v>
                </c:pt>
                <c:pt idx="84">
                  <c:v>45511.365879629629</c:v>
                </c:pt>
                <c:pt idx="85">
                  <c:v>45511.365891203706</c:v>
                </c:pt>
                <c:pt idx="86">
                  <c:v>45511.365902777776</c:v>
                </c:pt>
                <c:pt idx="87">
                  <c:v>45511.365914351853</c:v>
                </c:pt>
                <c:pt idx="88">
                  <c:v>45511.365925925929</c:v>
                </c:pt>
                <c:pt idx="89">
                  <c:v>45511.365937499999</c:v>
                </c:pt>
                <c:pt idx="90">
                  <c:v>45511.365949074076</c:v>
                </c:pt>
                <c:pt idx="91">
                  <c:v>45511.365960648145</c:v>
                </c:pt>
                <c:pt idx="92">
                  <c:v>45511.365972222222</c:v>
                </c:pt>
                <c:pt idx="93">
                  <c:v>45511.365983796299</c:v>
                </c:pt>
                <c:pt idx="94">
                  <c:v>45511.365995370368</c:v>
                </c:pt>
                <c:pt idx="95">
                  <c:v>45511.366006944445</c:v>
                </c:pt>
                <c:pt idx="96">
                  <c:v>45511.366018518522</c:v>
                </c:pt>
                <c:pt idx="97">
                  <c:v>45511.366030092591</c:v>
                </c:pt>
                <c:pt idx="98">
                  <c:v>45511.366041666668</c:v>
                </c:pt>
                <c:pt idx="99">
                  <c:v>45511.366053240738</c:v>
                </c:pt>
                <c:pt idx="100">
                  <c:v>45511.366064814814</c:v>
                </c:pt>
                <c:pt idx="101">
                  <c:v>45511.366076388891</c:v>
                </c:pt>
                <c:pt idx="102">
                  <c:v>45511.366087962961</c:v>
                </c:pt>
                <c:pt idx="103">
                  <c:v>45511.366099537037</c:v>
                </c:pt>
                <c:pt idx="104">
                  <c:v>45511.366111111114</c:v>
                </c:pt>
                <c:pt idx="105">
                  <c:v>45511.366122685184</c:v>
                </c:pt>
                <c:pt idx="106">
                  <c:v>45511.36613425926</c:v>
                </c:pt>
                <c:pt idx="107">
                  <c:v>45511.36614583333</c:v>
                </c:pt>
                <c:pt idx="108">
                  <c:v>45511.366157407407</c:v>
                </c:pt>
                <c:pt idx="109">
                  <c:v>45511.366168981483</c:v>
                </c:pt>
                <c:pt idx="110">
                  <c:v>45511.366180555553</c:v>
                </c:pt>
                <c:pt idx="111">
                  <c:v>45511.36619212963</c:v>
                </c:pt>
                <c:pt idx="112">
                  <c:v>45511.366203703707</c:v>
                </c:pt>
                <c:pt idx="113">
                  <c:v>45511.366215277776</c:v>
                </c:pt>
                <c:pt idx="114">
                  <c:v>45511.366226851853</c:v>
                </c:pt>
                <c:pt idx="115">
                  <c:v>45511.366238425922</c:v>
                </c:pt>
                <c:pt idx="116">
                  <c:v>45511.366249999999</c:v>
                </c:pt>
                <c:pt idx="117">
                  <c:v>45511.366261574076</c:v>
                </c:pt>
                <c:pt idx="118">
                  <c:v>45511.366273148145</c:v>
                </c:pt>
                <c:pt idx="119">
                  <c:v>45511.366284722222</c:v>
                </c:pt>
                <c:pt idx="120">
                  <c:v>45511.366296296299</c:v>
                </c:pt>
                <c:pt idx="121">
                  <c:v>45511.366307870368</c:v>
                </c:pt>
                <c:pt idx="122">
                  <c:v>45511.366319444445</c:v>
                </c:pt>
                <c:pt idx="123">
                  <c:v>45511.366331018522</c:v>
                </c:pt>
                <c:pt idx="124">
                  <c:v>45511.366342592592</c:v>
                </c:pt>
                <c:pt idx="125">
                  <c:v>45511.366354166668</c:v>
                </c:pt>
                <c:pt idx="126">
                  <c:v>45511.366365740738</c:v>
                </c:pt>
                <c:pt idx="127">
                  <c:v>45511.366377314815</c:v>
                </c:pt>
                <c:pt idx="128">
                  <c:v>45511.366388888891</c:v>
                </c:pt>
                <c:pt idx="129">
                  <c:v>45511.366400462961</c:v>
                </c:pt>
                <c:pt idx="130">
                  <c:v>45511.366412037038</c:v>
                </c:pt>
                <c:pt idx="131">
                  <c:v>45511.366423611114</c:v>
                </c:pt>
                <c:pt idx="132">
                  <c:v>45511.366435185184</c:v>
                </c:pt>
                <c:pt idx="133">
                  <c:v>45511.366446759261</c:v>
                </c:pt>
                <c:pt idx="134">
                  <c:v>45511.36645833333</c:v>
                </c:pt>
                <c:pt idx="135">
                  <c:v>45511.366469907407</c:v>
                </c:pt>
                <c:pt idx="136">
                  <c:v>45511.366481481484</c:v>
                </c:pt>
                <c:pt idx="137">
                  <c:v>45511.366493055553</c:v>
                </c:pt>
                <c:pt idx="138">
                  <c:v>45511.36650462963</c:v>
                </c:pt>
                <c:pt idx="139">
                  <c:v>45511.366516203707</c:v>
                </c:pt>
                <c:pt idx="140">
                  <c:v>45511.366527777776</c:v>
                </c:pt>
                <c:pt idx="141">
                  <c:v>45511.366539351853</c:v>
                </c:pt>
                <c:pt idx="142">
                  <c:v>45511.366550925923</c:v>
                </c:pt>
                <c:pt idx="143">
                  <c:v>45511.366562499999</c:v>
                </c:pt>
                <c:pt idx="144">
                  <c:v>45511.366574074076</c:v>
                </c:pt>
                <c:pt idx="145">
                  <c:v>45511.366585648146</c:v>
                </c:pt>
                <c:pt idx="146">
                  <c:v>45511.366597222222</c:v>
                </c:pt>
                <c:pt idx="147">
                  <c:v>45511.366608796299</c:v>
                </c:pt>
                <c:pt idx="148">
                  <c:v>45511.366620370369</c:v>
                </c:pt>
                <c:pt idx="149">
                  <c:v>45511.366631944446</c:v>
                </c:pt>
                <c:pt idx="150">
                  <c:v>45511.366643518515</c:v>
                </c:pt>
                <c:pt idx="151">
                  <c:v>45511.366655092592</c:v>
                </c:pt>
                <c:pt idx="152">
                  <c:v>45511.366666666669</c:v>
                </c:pt>
                <c:pt idx="153">
                  <c:v>45511.366678240738</c:v>
                </c:pt>
                <c:pt idx="154">
                  <c:v>45511.366689814815</c:v>
                </c:pt>
                <c:pt idx="155">
                  <c:v>45511.366701388892</c:v>
                </c:pt>
                <c:pt idx="156">
                  <c:v>45511.366712962961</c:v>
                </c:pt>
                <c:pt idx="157">
                  <c:v>45511.366724537038</c:v>
                </c:pt>
                <c:pt idx="158">
                  <c:v>45511.366736111115</c:v>
                </c:pt>
                <c:pt idx="159">
                  <c:v>45511.366747685184</c:v>
                </c:pt>
                <c:pt idx="160">
                  <c:v>45511.366759259261</c:v>
                </c:pt>
                <c:pt idx="161">
                  <c:v>45511.366770833331</c:v>
                </c:pt>
                <c:pt idx="162">
                  <c:v>45511.366782407407</c:v>
                </c:pt>
                <c:pt idx="163">
                  <c:v>45511.366793981484</c:v>
                </c:pt>
                <c:pt idx="164">
                  <c:v>45511.366805555554</c:v>
                </c:pt>
                <c:pt idx="165">
                  <c:v>45511.36681712963</c:v>
                </c:pt>
                <c:pt idx="166">
                  <c:v>45511.366828703707</c:v>
                </c:pt>
                <c:pt idx="167">
                  <c:v>45511.366840277777</c:v>
                </c:pt>
                <c:pt idx="168">
                  <c:v>45511.366851851853</c:v>
                </c:pt>
                <c:pt idx="169">
                  <c:v>45511.366863425923</c:v>
                </c:pt>
                <c:pt idx="170">
                  <c:v>45511.366875</c:v>
                </c:pt>
                <c:pt idx="171">
                  <c:v>45511.366886574076</c:v>
                </c:pt>
                <c:pt idx="172">
                  <c:v>45511.366898148146</c:v>
                </c:pt>
                <c:pt idx="173">
                  <c:v>45511.366909722223</c:v>
                </c:pt>
                <c:pt idx="174">
                  <c:v>45511.3669212963</c:v>
                </c:pt>
                <c:pt idx="175">
                  <c:v>45511.366932870369</c:v>
                </c:pt>
                <c:pt idx="176">
                  <c:v>45511.366944444446</c:v>
                </c:pt>
                <c:pt idx="177">
                  <c:v>45511.366956018515</c:v>
                </c:pt>
                <c:pt idx="178">
                  <c:v>45511.366967592592</c:v>
                </c:pt>
                <c:pt idx="179">
                  <c:v>45511.366979166669</c:v>
                </c:pt>
                <c:pt idx="180">
                  <c:v>45511.366990740738</c:v>
                </c:pt>
                <c:pt idx="181">
                  <c:v>45511.367002314815</c:v>
                </c:pt>
                <c:pt idx="182">
                  <c:v>45511.367013888892</c:v>
                </c:pt>
                <c:pt idx="183">
                  <c:v>45511.367025462961</c:v>
                </c:pt>
                <c:pt idx="184">
                  <c:v>45511.367037037038</c:v>
                </c:pt>
                <c:pt idx="185">
                  <c:v>45511.367048611108</c:v>
                </c:pt>
                <c:pt idx="186">
                  <c:v>45511.367060185185</c:v>
                </c:pt>
                <c:pt idx="187">
                  <c:v>45511.367071759261</c:v>
                </c:pt>
                <c:pt idx="188">
                  <c:v>45511.367083333331</c:v>
                </c:pt>
                <c:pt idx="189">
                  <c:v>45511.367094907408</c:v>
                </c:pt>
                <c:pt idx="190">
                  <c:v>45511.367106481484</c:v>
                </c:pt>
                <c:pt idx="191">
                  <c:v>45511.367118055554</c:v>
                </c:pt>
                <c:pt idx="192">
                  <c:v>45511.367129629631</c:v>
                </c:pt>
                <c:pt idx="193">
                  <c:v>45511.3671412037</c:v>
                </c:pt>
                <c:pt idx="194">
                  <c:v>45511.367152777777</c:v>
                </c:pt>
                <c:pt idx="195">
                  <c:v>45511.367164351854</c:v>
                </c:pt>
                <c:pt idx="196">
                  <c:v>45511.367175925923</c:v>
                </c:pt>
                <c:pt idx="197">
                  <c:v>45511.3671875</c:v>
                </c:pt>
                <c:pt idx="198">
                  <c:v>45511.367199074077</c:v>
                </c:pt>
                <c:pt idx="199">
                  <c:v>45511.367210648146</c:v>
                </c:pt>
                <c:pt idx="200">
                  <c:v>45511.367222222223</c:v>
                </c:pt>
                <c:pt idx="201">
                  <c:v>45511.3672337963</c:v>
                </c:pt>
                <c:pt idx="202">
                  <c:v>45511.367245370369</c:v>
                </c:pt>
                <c:pt idx="203">
                  <c:v>45511.367256944446</c:v>
                </c:pt>
                <c:pt idx="204">
                  <c:v>45511.367268518516</c:v>
                </c:pt>
                <c:pt idx="205">
                  <c:v>45511.367280092592</c:v>
                </c:pt>
                <c:pt idx="206">
                  <c:v>45511.367291666669</c:v>
                </c:pt>
                <c:pt idx="207">
                  <c:v>45511.367303240739</c:v>
                </c:pt>
                <c:pt idx="208">
                  <c:v>45511.367314814815</c:v>
                </c:pt>
                <c:pt idx="209">
                  <c:v>45511.367326388892</c:v>
                </c:pt>
                <c:pt idx="210">
                  <c:v>45511.367337962962</c:v>
                </c:pt>
                <c:pt idx="211">
                  <c:v>45511.367349537039</c:v>
                </c:pt>
                <c:pt idx="212">
                  <c:v>45511.367361111108</c:v>
                </c:pt>
                <c:pt idx="213">
                  <c:v>45511.367372685185</c:v>
                </c:pt>
                <c:pt idx="214">
                  <c:v>45511.367384259262</c:v>
                </c:pt>
                <c:pt idx="215">
                  <c:v>45511.367395833331</c:v>
                </c:pt>
                <c:pt idx="216">
                  <c:v>45511.367407407408</c:v>
                </c:pt>
                <c:pt idx="217">
                  <c:v>45511.367418981485</c:v>
                </c:pt>
                <c:pt idx="218">
                  <c:v>45511.367430555554</c:v>
                </c:pt>
                <c:pt idx="219">
                  <c:v>45511.367442129631</c:v>
                </c:pt>
                <c:pt idx="220">
                  <c:v>45511.3674537037</c:v>
                </c:pt>
                <c:pt idx="221">
                  <c:v>45511.367465277777</c:v>
                </c:pt>
                <c:pt idx="222">
                  <c:v>45511.367476851854</c:v>
                </c:pt>
                <c:pt idx="223">
                  <c:v>45511.367488425924</c:v>
                </c:pt>
                <c:pt idx="224">
                  <c:v>45511.3675</c:v>
                </c:pt>
                <c:pt idx="225">
                  <c:v>45511.367511574077</c:v>
                </c:pt>
                <c:pt idx="226">
                  <c:v>45511.367523148147</c:v>
                </c:pt>
                <c:pt idx="227">
                  <c:v>45511.367534722223</c:v>
                </c:pt>
                <c:pt idx="228">
                  <c:v>45511.367546296293</c:v>
                </c:pt>
                <c:pt idx="229">
                  <c:v>45511.36755787037</c:v>
                </c:pt>
                <c:pt idx="230">
                  <c:v>45511.367569444446</c:v>
                </c:pt>
                <c:pt idx="231">
                  <c:v>45511.367581018516</c:v>
                </c:pt>
                <c:pt idx="232">
                  <c:v>45511.367592592593</c:v>
                </c:pt>
                <c:pt idx="233">
                  <c:v>45511.367604166669</c:v>
                </c:pt>
                <c:pt idx="234">
                  <c:v>45511.367615740739</c:v>
                </c:pt>
                <c:pt idx="235">
                  <c:v>45511.367627314816</c:v>
                </c:pt>
                <c:pt idx="236">
                  <c:v>45511.367638888885</c:v>
                </c:pt>
                <c:pt idx="237">
                  <c:v>45511.367650462962</c:v>
                </c:pt>
                <c:pt idx="238">
                  <c:v>45511.367662037039</c:v>
                </c:pt>
                <c:pt idx="239">
                  <c:v>45511.367673611108</c:v>
                </c:pt>
                <c:pt idx="240">
                  <c:v>45511.367685185185</c:v>
                </c:pt>
                <c:pt idx="241">
                  <c:v>45511.367696759262</c:v>
                </c:pt>
                <c:pt idx="242">
                  <c:v>45511.367708333331</c:v>
                </c:pt>
                <c:pt idx="243">
                  <c:v>45511.367719907408</c:v>
                </c:pt>
                <c:pt idx="244">
                  <c:v>45511.367731481485</c:v>
                </c:pt>
                <c:pt idx="245">
                  <c:v>45511.367743055554</c:v>
                </c:pt>
                <c:pt idx="246">
                  <c:v>45511.367754629631</c:v>
                </c:pt>
                <c:pt idx="247">
                  <c:v>45511.367766203701</c:v>
                </c:pt>
                <c:pt idx="248">
                  <c:v>45511.367777777778</c:v>
                </c:pt>
                <c:pt idx="249">
                  <c:v>45511.367789351854</c:v>
                </c:pt>
                <c:pt idx="250">
                  <c:v>45511.367800925924</c:v>
                </c:pt>
                <c:pt idx="251">
                  <c:v>45511.367812500001</c:v>
                </c:pt>
                <c:pt idx="252">
                  <c:v>45511.367824074077</c:v>
                </c:pt>
                <c:pt idx="253">
                  <c:v>45511.367835648147</c:v>
                </c:pt>
                <c:pt idx="254">
                  <c:v>45511.367847222224</c:v>
                </c:pt>
                <c:pt idx="255">
                  <c:v>45511.367858796293</c:v>
                </c:pt>
                <c:pt idx="256">
                  <c:v>45511.36787037037</c:v>
                </c:pt>
                <c:pt idx="257">
                  <c:v>45511.367881944447</c:v>
                </c:pt>
                <c:pt idx="258">
                  <c:v>45511.367893518516</c:v>
                </c:pt>
                <c:pt idx="259">
                  <c:v>45511.367905092593</c:v>
                </c:pt>
                <c:pt idx="260">
                  <c:v>45511.36791666667</c:v>
                </c:pt>
                <c:pt idx="261">
                  <c:v>45511.367928240739</c:v>
                </c:pt>
                <c:pt idx="262">
                  <c:v>45511.367939814816</c:v>
                </c:pt>
                <c:pt idx="263">
                  <c:v>45511.367951388886</c:v>
                </c:pt>
                <c:pt idx="264">
                  <c:v>45511.367962962962</c:v>
                </c:pt>
                <c:pt idx="265">
                  <c:v>45511.367974537039</c:v>
                </c:pt>
                <c:pt idx="266">
                  <c:v>45511.367986111109</c:v>
                </c:pt>
                <c:pt idx="267">
                  <c:v>45511.367997685185</c:v>
                </c:pt>
                <c:pt idx="268">
                  <c:v>45511.368009259262</c:v>
                </c:pt>
                <c:pt idx="269">
                  <c:v>45511.368020833332</c:v>
                </c:pt>
                <c:pt idx="270">
                  <c:v>45511.368032407408</c:v>
                </c:pt>
                <c:pt idx="271">
                  <c:v>45511.368043981478</c:v>
                </c:pt>
                <c:pt idx="272">
                  <c:v>45511.368055555555</c:v>
                </c:pt>
                <c:pt idx="273">
                  <c:v>45511.368067129632</c:v>
                </c:pt>
                <c:pt idx="274">
                  <c:v>45511.368078703701</c:v>
                </c:pt>
                <c:pt idx="275">
                  <c:v>45511.368090277778</c:v>
                </c:pt>
                <c:pt idx="276">
                  <c:v>45511.368101851855</c:v>
                </c:pt>
                <c:pt idx="277">
                  <c:v>45511.368113425924</c:v>
                </c:pt>
                <c:pt idx="278">
                  <c:v>45511.368125000001</c:v>
                </c:pt>
                <c:pt idx="279">
                  <c:v>45511.368136574078</c:v>
                </c:pt>
                <c:pt idx="280">
                  <c:v>45511.368148148147</c:v>
                </c:pt>
                <c:pt idx="281">
                  <c:v>45511.368159722224</c:v>
                </c:pt>
                <c:pt idx="282">
                  <c:v>45511.368171296293</c:v>
                </c:pt>
                <c:pt idx="283">
                  <c:v>45511.36818287037</c:v>
                </c:pt>
                <c:pt idx="284">
                  <c:v>45511.368194444447</c:v>
                </c:pt>
                <c:pt idx="285">
                  <c:v>45511.368206018517</c:v>
                </c:pt>
                <c:pt idx="286">
                  <c:v>45511.368217592593</c:v>
                </c:pt>
                <c:pt idx="287">
                  <c:v>45511.36822916667</c:v>
                </c:pt>
                <c:pt idx="288">
                  <c:v>45511.36824074074</c:v>
                </c:pt>
                <c:pt idx="289">
                  <c:v>45511.368252314816</c:v>
                </c:pt>
                <c:pt idx="290">
                  <c:v>45511.368263888886</c:v>
                </c:pt>
                <c:pt idx="291">
                  <c:v>45511.368275462963</c:v>
                </c:pt>
                <c:pt idx="292">
                  <c:v>45511.368287037039</c:v>
                </c:pt>
                <c:pt idx="293">
                  <c:v>45511.368298611109</c:v>
                </c:pt>
                <c:pt idx="294">
                  <c:v>45511.368310185186</c:v>
                </c:pt>
                <c:pt idx="295">
                  <c:v>45511.368321759262</c:v>
                </c:pt>
                <c:pt idx="296">
                  <c:v>45511.368333333332</c:v>
                </c:pt>
                <c:pt idx="297">
                  <c:v>45511.368344907409</c:v>
                </c:pt>
                <c:pt idx="298">
                  <c:v>45511.368356481478</c:v>
                </c:pt>
                <c:pt idx="299">
                  <c:v>45511.368368055555</c:v>
                </c:pt>
                <c:pt idx="300">
                  <c:v>45511.368379629632</c:v>
                </c:pt>
                <c:pt idx="301">
                  <c:v>45511.368391203701</c:v>
                </c:pt>
                <c:pt idx="302">
                  <c:v>45511.368402777778</c:v>
                </c:pt>
                <c:pt idx="303">
                  <c:v>45511.368414351855</c:v>
                </c:pt>
                <c:pt idx="304">
                  <c:v>45511.368425925924</c:v>
                </c:pt>
                <c:pt idx="305">
                  <c:v>45511.368437500001</c:v>
                </c:pt>
                <c:pt idx="306">
                  <c:v>45511.368449074071</c:v>
                </c:pt>
                <c:pt idx="307">
                  <c:v>45511.368460648147</c:v>
                </c:pt>
                <c:pt idx="308">
                  <c:v>45511.368472222224</c:v>
                </c:pt>
                <c:pt idx="309">
                  <c:v>45511.368483796294</c:v>
                </c:pt>
                <c:pt idx="310">
                  <c:v>45511.368495370371</c:v>
                </c:pt>
                <c:pt idx="311">
                  <c:v>45511.368506944447</c:v>
                </c:pt>
                <c:pt idx="312">
                  <c:v>45511.368518518517</c:v>
                </c:pt>
                <c:pt idx="313">
                  <c:v>45511.368530092594</c:v>
                </c:pt>
                <c:pt idx="314">
                  <c:v>45511.368541666663</c:v>
                </c:pt>
                <c:pt idx="315">
                  <c:v>45511.36855324074</c:v>
                </c:pt>
                <c:pt idx="316">
                  <c:v>45511.368564814817</c:v>
                </c:pt>
                <c:pt idx="317">
                  <c:v>45511.368576388886</c:v>
                </c:pt>
                <c:pt idx="318">
                  <c:v>45511.368587962963</c:v>
                </c:pt>
                <c:pt idx="319">
                  <c:v>45511.36859953704</c:v>
                </c:pt>
                <c:pt idx="320">
                  <c:v>45511.368611111109</c:v>
                </c:pt>
                <c:pt idx="321">
                  <c:v>45511.368622685186</c:v>
                </c:pt>
                <c:pt idx="322">
                  <c:v>45511.368634259263</c:v>
                </c:pt>
                <c:pt idx="323">
                  <c:v>45511.368645833332</c:v>
                </c:pt>
                <c:pt idx="324">
                  <c:v>45511.368657407409</c:v>
                </c:pt>
                <c:pt idx="325">
                  <c:v>45511.368668981479</c:v>
                </c:pt>
                <c:pt idx="326">
                  <c:v>45511.368680555555</c:v>
                </c:pt>
                <c:pt idx="327">
                  <c:v>45511.368692129632</c:v>
                </c:pt>
                <c:pt idx="328">
                  <c:v>45511.368703703702</c:v>
                </c:pt>
                <c:pt idx="329">
                  <c:v>45511.368715277778</c:v>
                </c:pt>
                <c:pt idx="330">
                  <c:v>45511.368726851855</c:v>
                </c:pt>
                <c:pt idx="331">
                  <c:v>45511.368738425925</c:v>
                </c:pt>
                <c:pt idx="332">
                  <c:v>45511.368750000001</c:v>
                </c:pt>
                <c:pt idx="333">
                  <c:v>45511.368761574071</c:v>
                </c:pt>
                <c:pt idx="334">
                  <c:v>45511.368773148148</c:v>
                </c:pt>
                <c:pt idx="335">
                  <c:v>45511.368784722225</c:v>
                </c:pt>
                <c:pt idx="336">
                  <c:v>45511.368796296294</c:v>
                </c:pt>
                <c:pt idx="337">
                  <c:v>45511.368807870371</c:v>
                </c:pt>
                <c:pt idx="338">
                  <c:v>45511.368819444448</c:v>
                </c:pt>
                <c:pt idx="339">
                  <c:v>45511.368831018517</c:v>
                </c:pt>
                <c:pt idx="340">
                  <c:v>45511.368842592594</c:v>
                </c:pt>
                <c:pt idx="341">
                  <c:v>45511.368854166663</c:v>
                </c:pt>
                <c:pt idx="342">
                  <c:v>45511.36886574074</c:v>
                </c:pt>
                <c:pt idx="343">
                  <c:v>45511.368877314817</c:v>
                </c:pt>
                <c:pt idx="344">
                  <c:v>45511.368888888886</c:v>
                </c:pt>
                <c:pt idx="345">
                  <c:v>45511.368900462963</c:v>
                </c:pt>
                <c:pt idx="346">
                  <c:v>45511.36891203704</c:v>
                </c:pt>
                <c:pt idx="347">
                  <c:v>45511.368923611109</c:v>
                </c:pt>
                <c:pt idx="348">
                  <c:v>45511.368935185186</c:v>
                </c:pt>
                <c:pt idx="349">
                  <c:v>45511.368946759256</c:v>
                </c:pt>
                <c:pt idx="350">
                  <c:v>45511.368958333333</c:v>
                </c:pt>
                <c:pt idx="351">
                  <c:v>45511.368969907409</c:v>
                </c:pt>
                <c:pt idx="352">
                  <c:v>45511.368981481479</c:v>
                </c:pt>
                <c:pt idx="353">
                  <c:v>45511.368993055556</c:v>
                </c:pt>
                <c:pt idx="354">
                  <c:v>45511.369004629632</c:v>
                </c:pt>
                <c:pt idx="355">
                  <c:v>45511.369016203702</c:v>
                </c:pt>
                <c:pt idx="356">
                  <c:v>45511.369027777779</c:v>
                </c:pt>
                <c:pt idx="357">
                  <c:v>45511.369039351855</c:v>
                </c:pt>
                <c:pt idx="358">
                  <c:v>45511.369050925925</c:v>
                </c:pt>
                <c:pt idx="359">
                  <c:v>45511.369062500002</c:v>
                </c:pt>
                <c:pt idx="360">
                  <c:v>45511.369074074071</c:v>
                </c:pt>
                <c:pt idx="361">
                  <c:v>45511.369085648148</c:v>
                </c:pt>
                <c:pt idx="362">
                  <c:v>45511.369097222225</c:v>
                </c:pt>
                <c:pt idx="363">
                  <c:v>45511.369108796294</c:v>
                </c:pt>
                <c:pt idx="364">
                  <c:v>45511.369120370371</c:v>
                </c:pt>
                <c:pt idx="365">
                  <c:v>45511.369131944448</c:v>
                </c:pt>
                <c:pt idx="366">
                  <c:v>45511.369143518517</c:v>
                </c:pt>
                <c:pt idx="367">
                  <c:v>45511.369155092594</c:v>
                </c:pt>
                <c:pt idx="368">
                  <c:v>45511.369166666664</c:v>
                </c:pt>
                <c:pt idx="369">
                  <c:v>45511.36917824074</c:v>
                </c:pt>
                <c:pt idx="370">
                  <c:v>45511.369189814817</c:v>
                </c:pt>
                <c:pt idx="371">
                  <c:v>45511.369201388887</c:v>
                </c:pt>
                <c:pt idx="372">
                  <c:v>45511.369212962964</c:v>
                </c:pt>
                <c:pt idx="373">
                  <c:v>45511.36922453704</c:v>
                </c:pt>
                <c:pt idx="374">
                  <c:v>45511.36923611111</c:v>
                </c:pt>
                <c:pt idx="375">
                  <c:v>45511.369247685187</c:v>
                </c:pt>
                <c:pt idx="376">
                  <c:v>45511.369259259256</c:v>
                </c:pt>
                <c:pt idx="377">
                  <c:v>45511.369270833333</c:v>
                </c:pt>
                <c:pt idx="378">
                  <c:v>45511.36928240741</c:v>
                </c:pt>
                <c:pt idx="379">
                  <c:v>45511.369293981479</c:v>
                </c:pt>
                <c:pt idx="380">
                  <c:v>45511.369305555556</c:v>
                </c:pt>
                <c:pt idx="381">
                  <c:v>45511.369317129633</c:v>
                </c:pt>
                <c:pt idx="382">
                  <c:v>45511.369328703702</c:v>
                </c:pt>
                <c:pt idx="383">
                  <c:v>45511.369340277779</c:v>
                </c:pt>
                <c:pt idx="384">
                  <c:v>45511.369351851848</c:v>
                </c:pt>
                <c:pt idx="385">
                  <c:v>45511.369363425925</c:v>
                </c:pt>
                <c:pt idx="386">
                  <c:v>45511.369375000002</c:v>
                </c:pt>
                <c:pt idx="387">
                  <c:v>45511.369386574072</c:v>
                </c:pt>
                <c:pt idx="388">
                  <c:v>45511.369398148148</c:v>
                </c:pt>
                <c:pt idx="389">
                  <c:v>45511.369409722225</c:v>
                </c:pt>
                <c:pt idx="390">
                  <c:v>45511.369421296295</c:v>
                </c:pt>
                <c:pt idx="391">
                  <c:v>45511.369432870371</c:v>
                </c:pt>
                <c:pt idx="392">
                  <c:v>45511.369444444441</c:v>
                </c:pt>
                <c:pt idx="393">
                  <c:v>45511.369456018518</c:v>
                </c:pt>
                <c:pt idx="394">
                  <c:v>45511.369467592594</c:v>
                </c:pt>
                <c:pt idx="395">
                  <c:v>45511.369479166664</c:v>
                </c:pt>
                <c:pt idx="396">
                  <c:v>45511.369490740741</c:v>
                </c:pt>
                <c:pt idx="397">
                  <c:v>45511.369502314818</c:v>
                </c:pt>
                <c:pt idx="398">
                  <c:v>45511.369513888887</c:v>
                </c:pt>
                <c:pt idx="399">
                  <c:v>45511.369525462964</c:v>
                </c:pt>
                <c:pt idx="400">
                  <c:v>45511.369537037041</c:v>
                </c:pt>
                <c:pt idx="401">
                  <c:v>45511.36954861111</c:v>
                </c:pt>
                <c:pt idx="402">
                  <c:v>45511.369560185187</c:v>
                </c:pt>
                <c:pt idx="403">
                  <c:v>45511.369571759256</c:v>
                </c:pt>
                <c:pt idx="404">
                  <c:v>45511.369583333333</c:v>
                </c:pt>
                <c:pt idx="405">
                  <c:v>45511.36959490741</c:v>
                </c:pt>
                <c:pt idx="406">
                  <c:v>45511.369606481479</c:v>
                </c:pt>
                <c:pt idx="407">
                  <c:v>45511.369618055556</c:v>
                </c:pt>
                <c:pt idx="408">
                  <c:v>45511.369629629633</c:v>
                </c:pt>
                <c:pt idx="409">
                  <c:v>45511.369641203702</c:v>
                </c:pt>
                <c:pt idx="410">
                  <c:v>45511.369652777779</c:v>
                </c:pt>
                <c:pt idx="411">
                  <c:v>45511.369664351849</c:v>
                </c:pt>
                <c:pt idx="412">
                  <c:v>45511.369675925926</c:v>
                </c:pt>
                <c:pt idx="413">
                  <c:v>45511.369687500002</c:v>
                </c:pt>
                <c:pt idx="414">
                  <c:v>45511.369699074072</c:v>
                </c:pt>
                <c:pt idx="415">
                  <c:v>45511.369710648149</c:v>
                </c:pt>
                <c:pt idx="416">
                  <c:v>45511.369722222225</c:v>
                </c:pt>
                <c:pt idx="417">
                  <c:v>45511.369733796295</c:v>
                </c:pt>
                <c:pt idx="418">
                  <c:v>45511.369745370372</c:v>
                </c:pt>
                <c:pt idx="419">
                  <c:v>45511.369756944441</c:v>
                </c:pt>
                <c:pt idx="420">
                  <c:v>45511.369768518518</c:v>
                </c:pt>
                <c:pt idx="421">
                  <c:v>45511.369780092595</c:v>
                </c:pt>
                <c:pt idx="422">
                  <c:v>45511.369791666664</c:v>
                </c:pt>
                <c:pt idx="423">
                  <c:v>45511.369803240741</c:v>
                </c:pt>
                <c:pt idx="424">
                  <c:v>45511.369814814818</c:v>
                </c:pt>
                <c:pt idx="425">
                  <c:v>45511.369826388887</c:v>
                </c:pt>
                <c:pt idx="426">
                  <c:v>45511.369837962964</c:v>
                </c:pt>
                <c:pt idx="427">
                  <c:v>45511.369849537034</c:v>
                </c:pt>
                <c:pt idx="428">
                  <c:v>45511.36986111111</c:v>
                </c:pt>
                <c:pt idx="429">
                  <c:v>45511.369872685187</c:v>
                </c:pt>
                <c:pt idx="430">
                  <c:v>45511.369884259257</c:v>
                </c:pt>
                <c:pt idx="431">
                  <c:v>45511.369895833333</c:v>
                </c:pt>
                <c:pt idx="432">
                  <c:v>45511.36990740741</c:v>
                </c:pt>
                <c:pt idx="433">
                  <c:v>45511.36991898148</c:v>
                </c:pt>
                <c:pt idx="434">
                  <c:v>45511.369930555556</c:v>
                </c:pt>
                <c:pt idx="435">
                  <c:v>45511.369942129626</c:v>
                </c:pt>
                <c:pt idx="436">
                  <c:v>45511.369953703703</c:v>
                </c:pt>
                <c:pt idx="437">
                  <c:v>45511.36996527778</c:v>
                </c:pt>
                <c:pt idx="438">
                  <c:v>45511.369976851849</c:v>
                </c:pt>
                <c:pt idx="439">
                  <c:v>45511.369988425926</c:v>
                </c:pt>
                <c:pt idx="440">
                  <c:v>45511.37</c:v>
                </c:pt>
                <c:pt idx="441">
                  <c:v>45511.370011574072</c:v>
                </c:pt>
                <c:pt idx="442">
                  <c:v>45511.370023148149</c:v>
                </c:pt>
                <c:pt idx="443">
                  <c:v>45511.370034722226</c:v>
                </c:pt>
                <c:pt idx="444">
                  <c:v>45511.370046296295</c:v>
                </c:pt>
                <c:pt idx="445">
                  <c:v>45511.370057870372</c:v>
                </c:pt>
                <c:pt idx="446">
                  <c:v>45511.370069444441</c:v>
                </c:pt>
                <c:pt idx="447">
                  <c:v>45511.370081018518</c:v>
                </c:pt>
                <c:pt idx="448">
                  <c:v>45511.370092592595</c:v>
                </c:pt>
                <c:pt idx="449">
                  <c:v>45511.370104166665</c:v>
                </c:pt>
                <c:pt idx="450">
                  <c:v>45511.370115740741</c:v>
                </c:pt>
                <c:pt idx="451">
                  <c:v>45511.370127314818</c:v>
                </c:pt>
                <c:pt idx="452">
                  <c:v>45511.370138888888</c:v>
                </c:pt>
                <c:pt idx="453">
                  <c:v>45511.370150462964</c:v>
                </c:pt>
                <c:pt idx="454">
                  <c:v>45511.370162037034</c:v>
                </c:pt>
                <c:pt idx="455">
                  <c:v>45511.370173611111</c:v>
                </c:pt>
                <c:pt idx="456">
                  <c:v>45511.370185185187</c:v>
                </c:pt>
                <c:pt idx="457">
                  <c:v>45511.370196759257</c:v>
                </c:pt>
                <c:pt idx="458">
                  <c:v>45511.370208333334</c:v>
                </c:pt>
                <c:pt idx="459">
                  <c:v>45511.370219907411</c:v>
                </c:pt>
                <c:pt idx="460">
                  <c:v>45511.37023148148</c:v>
                </c:pt>
                <c:pt idx="461">
                  <c:v>45511.370243055557</c:v>
                </c:pt>
                <c:pt idx="462">
                  <c:v>45511.370254629626</c:v>
                </c:pt>
                <c:pt idx="463">
                  <c:v>45511.370266203703</c:v>
                </c:pt>
                <c:pt idx="464">
                  <c:v>45511.37027777778</c:v>
                </c:pt>
                <c:pt idx="465">
                  <c:v>45511.370289351849</c:v>
                </c:pt>
                <c:pt idx="466">
                  <c:v>45511.370300925926</c:v>
                </c:pt>
                <c:pt idx="467">
                  <c:v>45511.370312500003</c:v>
                </c:pt>
                <c:pt idx="468">
                  <c:v>45511.370324074072</c:v>
                </c:pt>
                <c:pt idx="469">
                  <c:v>45511.370335648149</c:v>
                </c:pt>
                <c:pt idx="470">
                  <c:v>45511.370347222219</c:v>
                </c:pt>
                <c:pt idx="471">
                  <c:v>45511.370358796295</c:v>
                </c:pt>
                <c:pt idx="472">
                  <c:v>45511.370370370372</c:v>
                </c:pt>
                <c:pt idx="473">
                  <c:v>45511.370381944442</c:v>
                </c:pt>
                <c:pt idx="474">
                  <c:v>45511.370393518519</c:v>
                </c:pt>
                <c:pt idx="475">
                  <c:v>45511.370405092595</c:v>
                </c:pt>
                <c:pt idx="476">
                  <c:v>45511.370416666665</c:v>
                </c:pt>
                <c:pt idx="477">
                  <c:v>45511.370428240742</c:v>
                </c:pt>
                <c:pt idx="478">
                  <c:v>45511.370439814818</c:v>
                </c:pt>
                <c:pt idx="479">
                  <c:v>45511.370451388888</c:v>
                </c:pt>
                <c:pt idx="480">
                  <c:v>45511.370462962965</c:v>
                </c:pt>
                <c:pt idx="481">
                  <c:v>45511.370474537034</c:v>
                </c:pt>
                <c:pt idx="482">
                  <c:v>45511.370486111111</c:v>
                </c:pt>
                <c:pt idx="483">
                  <c:v>45511.370497685188</c:v>
                </c:pt>
                <c:pt idx="484">
                  <c:v>45511.370509259257</c:v>
                </c:pt>
                <c:pt idx="485">
                  <c:v>45511.370520833334</c:v>
                </c:pt>
                <c:pt idx="486">
                  <c:v>45511.370532407411</c:v>
                </c:pt>
                <c:pt idx="487">
                  <c:v>45511.37054398148</c:v>
                </c:pt>
                <c:pt idx="488">
                  <c:v>45511.370555555557</c:v>
                </c:pt>
                <c:pt idx="489">
                  <c:v>45511.370567129627</c:v>
                </c:pt>
                <c:pt idx="490">
                  <c:v>45511.370578703703</c:v>
                </c:pt>
                <c:pt idx="491">
                  <c:v>45511.37059027778</c:v>
                </c:pt>
                <c:pt idx="492">
                  <c:v>45511.37060185185</c:v>
                </c:pt>
                <c:pt idx="493">
                  <c:v>45511.370613425926</c:v>
                </c:pt>
                <c:pt idx="494">
                  <c:v>45511.370625000003</c:v>
                </c:pt>
                <c:pt idx="495">
                  <c:v>45511.370636574073</c:v>
                </c:pt>
                <c:pt idx="496">
                  <c:v>45511.370648148149</c:v>
                </c:pt>
                <c:pt idx="497">
                  <c:v>45511.370659722219</c:v>
                </c:pt>
                <c:pt idx="498">
                  <c:v>45511.370671296296</c:v>
                </c:pt>
                <c:pt idx="499">
                  <c:v>45511.370682870373</c:v>
                </c:pt>
                <c:pt idx="500">
                  <c:v>45511.370694444442</c:v>
                </c:pt>
                <c:pt idx="501">
                  <c:v>45511.370706018519</c:v>
                </c:pt>
                <c:pt idx="502">
                  <c:v>45511.370717592596</c:v>
                </c:pt>
                <c:pt idx="503">
                  <c:v>45511.370729166665</c:v>
                </c:pt>
                <c:pt idx="504">
                  <c:v>45511.370740740742</c:v>
                </c:pt>
                <c:pt idx="505">
                  <c:v>45511.370752314811</c:v>
                </c:pt>
                <c:pt idx="506">
                  <c:v>45511.370763888888</c:v>
                </c:pt>
                <c:pt idx="507">
                  <c:v>45511.370775462965</c:v>
                </c:pt>
                <c:pt idx="508">
                  <c:v>45511.370787037034</c:v>
                </c:pt>
                <c:pt idx="509">
                  <c:v>45511.370798611111</c:v>
                </c:pt>
                <c:pt idx="510">
                  <c:v>45511.370810185188</c:v>
                </c:pt>
                <c:pt idx="511">
                  <c:v>45511.370821759258</c:v>
                </c:pt>
                <c:pt idx="512">
                  <c:v>45511.370833333334</c:v>
                </c:pt>
                <c:pt idx="513">
                  <c:v>45511.370844907404</c:v>
                </c:pt>
                <c:pt idx="514">
                  <c:v>45511.370856481481</c:v>
                </c:pt>
                <c:pt idx="515">
                  <c:v>45511.370868055557</c:v>
                </c:pt>
                <c:pt idx="516">
                  <c:v>45511.370879629627</c:v>
                </c:pt>
                <c:pt idx="517">
                  <c:v>45511.370891203704</c:v>
                </c:pt>
                <c:pt idx="518">
                  <c:v>45511.37090277778</c:v>
                </c:pt>
                <c:pt idx="519">
                  <c:v>45511.37091435185</c:v>
                </c:pt>
                <c:pt idx="520">
                  <c:v>45511.370925925927</c:v>
                </c:pt>
                <c:pt idx="521">
                  <c:v>45511.370937500003</c:v>
                </c:pt>
                <c:pt idx="522">
                  <c:v>45511.370949074073</c:v>
                </c:pt>
                <c:pt idx="523">
                  <c:v>45511.37096064815</c:v>
                </c:pt>
                <c:pt idx="524">
                  <c:v>45511.370972222219</c:v>
                </c:pt>
                <c:pt idx="525">
                  <c:v>45511.370983796296</c:v>
                </c:pt>
                <c:pt idx="526">
                  <c:v>45511.370995370373</c:v>
                </c:pt>
                <c:pt idx="527">
                  <c:v>45511.371006944442</c:v>
                </c:pt>
                <c:pt idx="528">
                  <c:v>45511.371018518519</c:v>
                </c:pt>
                <c:pt idx="529">
                  <c:v>45511.371030092596</c:v>
                </c:pt>
                <c:pt idx="530">
                  <c:v>45511.371041666665</c:v>
                </c:pt>
                <c:pt idx="531">
                  <c:v>45511.371053240742</c:v>
                </c:pt>
                <c:pt idx="532">
                  <c:v>45511.371064814812</c:v>
                </c:pt>
                <c:pt idx="533">
                  <c:v>45511.371076388888</c:v>
                </c:pt>
                <c:pt idx="534">
                  <c:v>45511.371087962965</c:v>
                </c:pt>
                <c:pt idx="535">
                  <c:v>45511.371099537035</c:v>
                </c:pt>
                <c:pt idx="536">
                  <c:v>45511.371111111112</c:v>
                </c:pt>
                <c:pt idx="537">
                  <c:v>45511.371122685188</c:v>
                </c:pt>
                <c:pt idx="538">
                  <c:v>45511.371134259258</c:v>
                </c:pt>
                <c:pt idx="539">
                  <c:v>45511.371145833335</c:v>
                </c:pt>
                <c:pt idx="540">
                  <c:v>45511.371157407404</c:v>
                </c:pt>
                <c:pt idx="541">
                  <c:v>45511.371168981481</c:v>
                </c:pt>
                <c:pt idx="542">
                  <c:v>45511.371180555558</c:v>
                </c:pt>
                <c:pt idx="543">
                  <c:v>45511.371192129627</c:v>
                </c:pt>
                <c:pt idx="544">
                  <c:v>45511.371203703704</c:v>
                </c:pt>
                <c:pt idx="545">
                  <c:v>45511.371215277781</c:v>
                </c:pt>
                <c:pt idx="546">
                  <c:v>45511.37122685185</c:v>
                </c:pt>
                <c:pt idx="547">
                  <c:v>45511.371238425927</c:v>
                </c:pt>
                <c:pt idx="548">
                  <c:v>45511.371249999997</c:v>
                </c:pt>
                <c:pt idx="549">
                  <c:v>45511.371261574073</c:v>
                </c:pt>
                <c:pt idx="550">
                  <c:v>45511.37127314815</c:v>
                </c:pt>
                <c:pt idx="551">
                  <c:v>45511.37128472222</c:v>
                </c:pt>
                <c:pt idx="552">
                  <c:v>45511.371296296296</c:v>
                </c:pt>
                <c:pt idx="553">
                  <c:v>45511.371307870373</c:v>
                </c:pt>
                <c:pt idx="554">
                  <c:v>45511.371319444443</c:v>
                </c:pt>
                <c:pt idx="555">
                  <c:v>45511.371331018519</c:v>
                </c:pt>
                <c:pt idx="556">
                  <c:v>45511.371342592596</c:v>
                </c:pt>
                <c:pt idx="557">
                  <c:v>45511.371354166666</c:v>
                </c:pt>
                <c:pt idx="558">
                  <c:v>45511.371365740742</c:v>
                </c:pt>
                <c:pt idx="559">
                  <c:v>45511.371377314812</c:v>
                </c:pt>
                <c:pt idx="560">
                  <c:v>45511.371388888889</c:v>
                </c:pt>
                <c:pt idx="561">
                  <c:v>45511.371400462966</c:v>
                </c:pt>
                <c:pt idx="562">
                  <c:v>45511.371412037035</c:v>
                </c:pt>
                <c:pt idx="563">
                  <c:v>45511.371423611112</c:v>
                </c:pt>
                <c:pt idx="564">
                  <c:v>45511.371435185189</c:v>
                </c:pt>
                <c:pt idx="565">
                  <c:v>45511.371446759258</c:v>
                </c:pt>
                <c:pt idx="566">
                  <c:v>45511.371458333335</c:v>
                </c:pt>
                <c:pt idx="567">
                  <c:v>45511.371469907404</c:v>
                </c:pt>
                <c:pt idx="568">
                  <c:v>45511.371481481481</c:v>
                </c:pt>
                <c:pt idx="569">
                  <c:v>45511.371493055558</c:v>
                </c:pt>
                <c:pt idx="570">
                  <c:v>45511.371504629627</c:v>
                </c:pt>
                <c:pt idx="571">
                  <c:v>45511.371516203704</c:v>
                </c:pt>
                <c:pt idx="572">
                  <c:v>45511.371527777781</c:v>
                </c:pt>
                <c:pt idx="573">
                  <c:v>45511.371539351851</c:v>
                </c:pt>
                <c:pt idx="574">
                  <c:v>45511.371550925927</c:v>
                </c:pt>
                <c:pt idx="575">
                  <c:v>45511.371562499997</c:v>
                </c:pt>
                <c:pt idx="576">
                  <c:v>45511.371574074074</c:v>
                </c:pt>
                <c:pt idx="577">
                  <c:v>45511.37158564815</c:v>
                </c:pt>
                <c:pt idx="578">
                  <c:v>45511.37159722222</c:v>
                </c:pt>
                <c:pt idx="579">
                  <c:v>45511.371608796297</c:v>
                </c:pt>
                <c:pt idx="580">
                  <c:v>45511.371620370373</c:v>
                </c:pt>
                <c:pt idx="581">
                  <c:v>45511.371631944443</c:v>
                </c:pt>
                <c:pt idx="582">
                  <c:v>45511.37164351852</c:v>
                </c:pt>
                <c:pt idx="583">
                  <c:v>45511.371655092589</c:v>
                </c:pt>
                <c:pt idx="584">
                  <c:v>45511.371666666666</c:v>
                </c:pt>
                <c:pt idx="585">
                  <c:v>45511.371678240743</c:v>
                </c:pt>
                <c:pt idx="586">
                  <c:v>45511.371689814812</c:v>
                </c:pt>
                <c:pt idx="587">
                  <c:v>45511.371701388889</c:v>
                </c:pt>
                <c:pt idx="588">
                  <c:v>45511.371712962966</c:v>
                </c:pt>
                <c:pt idx="589">
                  <c:v>45511.371724537035</c:v>
                </c:pt>
                <c:pt idx="590">
                  <c:v>45511.371736111112</c:v>
                </c:pt>
                <c:pt idx="591">
                  <c:v>45511.371747685182</c:v>
                </c:pt>
                <c:pt idx="592">
                  <c:v>45511.371759259258</c:v>
                </c:pt>
                <c:pt idx="593">
                  <c:v>45511.371770833335</c:v>
                </c:pt>
                <c:pt idx="594">
                  <c:v>45511.371782407405</c:v>
                </c:pt>
                <c:pt idx="595">
                  <c:v>45511.371793981481</c:v>
                </c:pt>
                <c:pt idx="596">
                  <c:v>45511.371805555558</c:v>
                </c:pt>
                <c:pt idx="597">
                  <c:v>45511.371817129628</c:v>
                </c:pt>
                <c:pt idx="598">
                  <c:v>45511.371828703705</c:v>
                </c:pt>
                <c:pt idx="599">
                  <c:v>45511.371840277781</c:v>
                </c:pt>
                <c:pt idx="600">
                  <c:v>45511.371851851851</c:v>
                </c:pt>
                <c:pt idx="601">
                  <c:v>45511.371863425928</c:v>
                </c:pt>
                <c:pt idx="602">
                  <c:v>45511.371874999997</c:v>
                </c:pt>
                <c:pt idx="603">
                  <c:v>45511.371886574074</c:v>
                </c:pt>
                <c:pt idx="604">
                  <c:v>45511.371898148151</c:v>
                </c:pt>
                <c:pt idx="605">
                  <c:v>45511.37190972222</c:v>
                </c:pt>
                <c:pt idx="606">
                  <c:v>45511.371921296297</c:v>
                </c:pt>
                <c:pt idx="607">
                  <c:v>45511.371932870374</c:v>
                </c:pt>
                <c:pt idx="608">
                  <c:v>45511.371944444443</c:v>
                </c:pt>
                <c:pt idx="609">
                  <c:v>45511.37195601852</c:v>
                </c:pt>
                <c:pt idx="610">
                  <c:v>45511.371967592589</c:v>
                </c:pt>
                <c:pt idx="611">
                  <c:v>45511.371979166666</c:v>
                </c:pt>
                <c:pt idx="612">
                  <c:v>45511.371990740743</c:v>
                </c:pt>
                <c:pt idx="613">
                  <c:v>45511.372002314813</c:v>
                </c:pt>
                <c:pt idx="614">
                  <c:v>45511.372013888889</c:v>
                </c:pt>
                <c:pt idx="615">
                  <c:v>45511.372025462966</c:v>
                </c:pt>
                <c:pt idx="616">
                  <c:v>45511.372037037036</c:v>
                </c:pt>
                <c:pt idx="617">
                  <c:v>45511.372048611112</c:v>
                </c:pt>
                <c:pt idx="618">
                  <c:v>45511.372060185182</c:v>
                </c:pt>
                <c:pt idx="619">
                  <c:v>45511.372071759259</c:v>
                </c:pt>
                <c:pt idx="620">
                  <c:v>45511.372083333335</c:v>
                </c:pt>
                <c:pt idx="621">
                  <c:v>45511.372094907405</c:v>
                </c:pt>
                <c:pt idx="622">
                  <c:v>45511.372106481482</c:v>
                </c:pt>
                <c:pt idx="623">
                  <c:v>45511.372118055559</c:v>
                </c:pt>
                <c:pt idx="624">
                  <c:v>45511.372129629628</c:v>
                </c:pt>
                <c:pt idx="625">
                  <c:v>45511.372141203705</c:v>
                </c:pt>
                <c:pt idx="626">
                  <c:v>45511.372152777774</c:v>
                </c:pt>
                <c:pt idx="627">
                  <c:v>45511.372164351851</c:v>
                </c:pt>
                <c:pt idx="628">
                  <c:v>45511.372175925928</c:v>
                </c:pt>
                <c:pt idx="629">
                  <c:v>45511.372187499997</c:v>
                </c:pt>
                <c:pt idx="630">
                  <c:v>45511.372199074074</c:v>
                </c:pt>
                <c:pt idx="631">
                  <c:v>45511.372210648151</c:v>
                </c:pt>
                <c:pt idx="632">
                  <c:v>45511.37222222222</c:v>
                </c:pt>
                <c:pt idx="633">
                  <c:v>45511.372233796297</c:v>
                </c:pt>
                <c:pt idx="634">
                  <c:v>45511.372245370374</c:v>
                </c:pt>
                <c:pt idx="635">
                  <c:v>45511.372256944444</c:v>
                </c:pt>
                <c:pt idx="636">
                  <c:v>45511.37226851852</c:v>
                </c:pt>
                <c:pt idx="637">
                  <c:v>45511.37228009259</c:v>
                </c:pt>
                <c:pt idx="638">
                  <c:v>45511.372291666667</c:v>
                </c:pt>
                <c:pt idx="639">
                  <c:v>45511.372303240743</c:v>
                </c:pt>
                <c:pt idx="640">
                  <c:v>45511.372314814813</c:v>
                </c:pt>
                <c:pt idx="641">
                  <c:v>45511.37232638889</c:v>
                </c:pt>
                <c:pt idx="642">
                  <c:v>45511.372337962966</c:v>
                </c:pt>
                <c:pt idx="643">
                  <c:v>45511.372349537036</c:v>
                </c:pt>
                <c:pt idx="644">
                  <c:v>45511.372361111113</c:v>
                </c:pt>
                <c:pt idx="645">
                  <c:v>45511.372372685182</c:v>
                </c:pt>
                <c:pt idx="646">
                  <c:v>45511.372384259259</c:v>
                </c:pt>
                <c:pt idx="647">
                  <c:v>45511.372395833336</c:v>
                </c:pt>
                <c:pt idx="648">
                  <c:v>45511.372407407405</c:v>
                </c:pt>
                <c:pt idx="649">
                  <c:v>45511.372418981482</c:v>
                </c:pt>
                <c:pt idx="650">
                  <c:v>45511.372430555559</c:v>
                </c:pt>
                <c:pt idx="651">
                  <c:v>45511.372442129628</c:v>
                </c:pt>
                <c:pt idx="652">
                  <c:v>45511.372453703705</c:v>
                </c:pt>
                <c:pt idx="653">
                  <c:v>45511.372465277775</c:v>
                </c:pt>
                <c:pt idx="654">
                  <c:v>45511.372476851851</c:v>
                </c:pt>
                <c:pt idx="655">
                  <c:v>45511.372488425928</c:v>
                </c:pt>
                <c:pt idx="656">
                  <c:v>45511.372499999998</c:v>
                </c:pt>
                <c:pt idx="657">
                  <c:v>45511.372511574074</c:v>
                </c:pt>
                <c:pt idx="658">
                  <c:v>45511.372523148151</c:v>
                </c:pt>
                <c:pt idx="659">
                  <c:v>45511.372534722221</c:v>
                </c:pt>
                <c:pt idx="660">
                  <c:v>45511.372546296298</c:v>
                </c:pt>
                <c:pt idx="661">
                  <c:v>45511.372557870367</c:v>
                </c:pt>
                <c:pt idx="662">
                  <c:v>45511.372569444444</c:v>
                </c:pt>
                <c:pt idx="663">
                  <c:v>45511.372581018521</c:v>
                </c:pt>
                <c:pt idx="664">
                  <c:v>45511.37259259259</c:v>
                </c:pt>
                <c:pt idx="665">
                  <c:v>45511.372604166667</c:v>
                </c:pt>
                <c:pt idx="666">
                  <c:v>45511.372615740744</c:v>
                </c:pt>
                <c:pt idx="667">
                  <c:v>45511.372627314813</c:v>
                </c:pt>
                <c:pt idx="668">
                  <c:v>45511.37263888889</c:v>
                </c:pt>
                <c:pt idx="669">
                  <c:v>45511.372650462959</c:v>
                </c:pt>
                <c:pt idx="670">
                  <c:v>45511.372662037036</c:v>
                </c:pt>
                <c:pt idx="671">
                  <c:v>45511.372673611113</c:v>
                </c:pt>
                <c:pt idx="672">
                  <c:v>45511.372685185182</c:v>
                </c:pt>
                <c:pt idx="673">
                  <c:v>45511.372696759259</c:v>
                </c:pt>
                <c:pt idx="674">
                  <c:v>45511.372708333336</c:v>
                </c:pt>
                <c:pt idx="675">
                  <c:v>45511.372719907406</c:v>
                </c:pt>
                <c:pt idx="676">
                  <c:v>45511.372731481482</c:v>
                </c:pt>
                <c:pt idx="677">
                  <c:v>45511.372743055559</c:v>
                </c:pt>
                <c:pt idx="678">
                  <c:v>45511.372754629629</c:v>
                </c:pt>
                <c:pt idx="679">
                  <c:v>45511.372766203705</c:v>
                </c:pt>
                <c:pt idx="680">
                  <c:v>45511.372777777775</c:v>
                </c:pt>
                <c:pt idx="681">
                  <c:v>45511.372789351852</c:v>
                </c:pt>
                <c:pt idx="682">
                  <c:v>45511.372800925928</c:v>
                </c:pt>
                <c:pt idx="683">
                  <c:v>45511.372812499998</c:v>
                </c:pt>
                <c:pt idx="684">
                  <c:v>45511.372824074075</c:v>
                </c:pt>
                <c:pt idx="685">
                  <c:v>45511.372835648152</c:v>
                </c:pt>
                <c:pt idx="686">
                  <c:v>45511.372847222221</c:v>
                </c:pt>
                <c:pt idx="687">
                  <c:v>45511.372858796298</c:v>
                </c:pt>
                <c:pt idx="688">
                  <c:v>45511.372870370367</c:v>
                </c:pt>
                <c:pt idx="689">
                  <c:v>45511.372881944444</c:v>
                </c:pt>
                <c:pt idx="690">
                  <c:v>45511.372893518521</c:v>
                </c:pt>
                <c:pt idx="691">
                  <c:v>45511.37290509259</c:v>
                </c:pt>
                <c:pt idx="692">
                  <c:v>45511.372916666667</c:v>
                </c:pt>
                <c:pt idx="693">
                  <c:v>45511.372928240744</c:v>
                </c:pt>
                <c:pt idx="694">
                  <c:v>45511.372939814813</c:v>
                </c:pt>
                <c:pt idx="695">
                  <c:v>45511.37295138889</c:v>
                </c:pt>
                <c:pt idx="696">
                  <c:v>45511.37296296296</c:v>
                </c:pt>
                <c:pt idx="697">
                  <c:v>45511.372974537036</c:v>
                </c:pt>
                <c:pt idx="698">
                  <c:v>45511.372986111113</c:v>
                </c:pt>
                <c:pt idx="699">
                  <c:v>45511.372997685183</c:v>
                </c:pt>
                <c:pt idx="700">
                  <c:v>45511.37300925926</c:v>
                </c:pt>
                <c:pt idx="701">
                  <c:v>45511.373020833336</c:v>
                </c:pt>
                <c:pt idx="702">
                  <c:v>45511.373032407406</c:v>
                </c:pt>
                <c:pt idx="703">
                  <c:v>45511.373043981483</c:v>
                </c:pt>
                <c:pt idx="704">
                  <c:v>45511.373055555552</c:v>
                </c:pt>
                <c:pt idx="705">
                  <c:v>45511.373067129629</c:v>
                </c:pt>
                <c:pt idx="706">
                  <c:v>45511.373078703706</c:v>
                </c:pt>
                <c:pt idx="707">
                  <c:v>45511.373090277775</c:v>
                </c:pt>
                <c:pt idx="708">
                  <c:v>45511.373101851852</c:v>
                </c:pt>
                <c:pt idx="709">
                  <c:v>45511.373113425929</c:v>
                </c:pt>
                <c:pt idx="710">
                  <c:v>45511.373124999998</c:v>
                </c:pt>
                <c:pt idx="711">
                  <c:v>45511.373136574075</c:v>
                </c:pt>
                <c:pt idx="712">
                  <c:v>45511.373148148145</c:v>
                </c:pt>
                <c:pt idx="713">
                  <c:v>45511.373159722221</c:v>
                </c:pt>
                <c:pt idx="714">
                  <c:v>45511.373171296298</c:v>
                </c:pt>
                <c:pt idx="715">
                  <c:v>45511.373182870368</c:v>
                </c:pt>
                <c:pt idx="716">
                  <c:v>45511.373194444444</c:v>
                </c:pt>
                <c:pt idx="717">
                  <c:v>45511.373206018521</c:v>
                </c:pt>
                <c:pt idx="718">
                  <c:v>45511.373217592591</c:v>
                </c:pt>
                <c:pt idx="719">
                  <c:v>45511.373229166667</c:v>
                </c:pt>
                <c:pt idx="720">
                  <c:v>45511.373240740744</c:v>
                </c:pt>
                <c:pt idx="721">
                  <c:v>45511.373252314814</c:v>
                </c:pt>
                <c:pt idx="722">
                  <c:v>45511.373263888891</c:v>
                </c:pt>
                <c:pt idx="723">
                  <c:v>45511.37327546296</c:v>
                </c:pt>
                <c:pt idx="724">
                  <c:v>45511.373287037037</c:v>
                </c:pt>
                <c:pt idx="725">
                  <c:v>45511.373298611114</c:v>
                </c:pt>
                <c:pt idx="726">
                  <c:v>45511.373310185183</c:v>
                </c:pt>
                <c:pt idx="727">
                  <c:v>45511.37332175926</c:v>
                </c:pt>
                <c:pt idx="728">
                  <c:v>45511.373333333337</c:v>
                </c:pt>
                <c:pt idx="729">
                  <c:v>45511.373344907406</c:v>
                </c:pt>
                <c:pt idx="730">
                  <c:v>45511.373356481483</c:v>
                </c:pt>
                <c:pt idx="731">
                  <c:v>45511.373368055552</c:v>
                </c:pt>
                <c:pt idx="732">
                  <c:v>45511.373379629629</c:v>
                </c:pt>
                <c:pt idx="733">
                  <c:v>45511.373391203706</c:v>
                </c:pt>
                <c:pt idx="734">
                  <c:v>45511.373402777775</c:v>
                </c:pt>
                <c:pt idx="735">
                  <c:v>45511.373414351852</c:v>
                </c:pt>
                <c:pt idx="736">
                  <c:v>45511.373425925929</c:v>
                </c:pt>
                <c:pt idx="737">
                  <c:v>45511.373437499999</c:v>
                </c:pt>
                <c:pt idx="738">
                  <c:v>45511.373449074075</c:v>
                </c:pt>
                <c:pt idx="739">
                  <c:v>45511.373460648145</c:v>
                </c:pt>
                <c:pt idx="740">
                  <c:v>45511.373472222222</c:v>
                </c:pt>
                <c:pt idx="741">
                  <c:v>45511.373483796298</c:v>
                </c:pt>
                <c:pt idx="742">
                  <c:v>45511.373495370368</c:v>
                </c:pt>
                <c:pt idx="743">
                  <c:v>45511.373506944445</c:v>
                </c:pt>
                <c:pt idx="744">
                  <c:v>45511.373518518521</c:v>
                </c:pt>
                <c:pt idx="745">
                  <c:v>45511.373530092591</c:v>
                </c:pt>
                <c:pt idx="746">
                  <c:v>45511.373541666668</c:v>
                </c:pt>
                <c:pt idx="747">
                  <c:v>45511.373553240737</c:v>
                </c:pt>
                <c:pt idx="748">
                  <c:v>45511.373564814814</c:v>
                </c:pt>
                <c:pt idx="749">
                  <c:v>45511.373576388891</c:v>
                </c:pt>
                <c:pt idx="750">
                  <c:v>45511.37358796296</c:v>
                </c:pt>
                <c:pt idx="751">
                  <c:v>45511.373599537037</c:v>
                </c:pt>
                <c:pt idx="752">
                  <c:v>45511.373611111114</c:v>
                </c:pt>
                <c:pt idx="753">
                  <c:v>45511.373622685183</c:v>
                </c:pt>
                <c:pt idx="754">
                  <c:v>45511.37363425926</c:v>
                </c:pt>
                <c:pt idx="755">
                  <c:v>45511.373645833337</c:v>
                </c:pt>
                <c:pt idx="756">
                  <c:v>45511.373657407406</c:v>
                </c:pt>
                <c:pt idx="757">
                  <c:v>45511.373668981483</c:v>
                </c:pt>
                <c:pt idx="758">
                  <c:v>45511.373680555553</c:v>
                </c:pt>
                <c:pt idx="759">
                  <c:v>45511.373692129629</c:v>
                </c:pt>
                <c:pt idx="760">
                  <c:v>45511.373703703706</c:v>
                </c:pt>
                <c:pt idx="761">
                  <c:v>45511.373715277776</c:v>
                </c:pt>
                <c:pt idx="762">
                  <c:v>45511.373726851853</c:v>
                </c:pt>
                <c:pt idx="763">
                  <c:v>45511.373738425929</c:v>
                </c:pt>
                <c:pt idx="764">
                  <c:v>45511.373749999999</c:v>
                </c:pt>
                <c:pt idx="765">
                  <c:v>45511.373761574076</c:v>
                </c:pt>
                <c:pt idx="766">
                  <c:v>45511.373773148145</c:v>
                </c:pt>
                <c:pt idx="767">
                  <c:v>45511.373784722222</c:v>
                </c:pt>
                <c:pt idx="768">
                  <c:v>45511.373796296299</c:v>
                </c:pt>
                <c:pt idx="769">
                  <c:v>45511.373807870368</c:v>
                </c:pt>
                <c:pt idx="770">
                  <c:v>45511.373819444445</c:v>
                </c:pt>
                <c:pt idx="771">
                  <c:v>45511.373831018522</c:v>
                </c:pt>
                <c:pt idx="772">
                  <c:v>45511.373842592591</c:v>
                </c:pt>
                <c:pt idx="773">
                  <c:v>45511.373854166668</c:v>
                </c:pt>
                <c:pt idx="774">
                  <c:v>45511.373865740738</c:v>
                </c:pt>
                <c:pt idx="775">
                  <c:v>45511.373877314814</c:v>
                </c:pt>
                <c:pt idx="776">
                  <c:v>45511.373888888891</c:v>
                </c:pt>
                <c:pt idx="777">
                  <c:v>45511.373900462961</c:v>
                </c:pt>
                <c:pt idx="778">
                  <c:v>45511.373912037037</c:v>
                </c:pt>
                <c:pt idx="779">
                  <c:v>45511.373923611114</c:v>
                </c:pt>
                <c:pt idx="780">
                  <c:v>45511.373935185184</c:v>
                </c:pt>
                <c:pt idx="781">
                  <c:v>45511.37394675926</c:v>
                </c:pt>
                <c:pt idx="782">
                  <c:v>45511.37395833333</c:v>
                </c:pt>
                <c:pt idx="783">
                  <c:v>45511.373969907407</c:v>
                </c:pt>
                <c:pt idx="784">
                  <c:v>45511.373981481483</c:v>
                </c:pt>
                <c:pt idx="785">
                  <c:v>45511.373993055553</c:v>
                </c:pt>
                <c:pt idx="786">
                  <c:v>45511.37400462963</c:v>
                </c:pt>
                <c:pt idx="787">
                  <c:v>45511.374016203707</c:v>
                </c:pt>
                <c:pt idx="788">
                  <c:v>45511.374027777776</c:v>
                </c:pt>
                <c:pt idx="789">
                  <c:v>45511.374039351853</c:v>
                </c:pt>
                <c:pt idx="790">
                  <c:v>45511.374050925922</c:v>
                </c:pt>
                <c:pt idx="791">
                  <c:v>45511.374062499999</c:v>
                </c:pt>
                <c:pt idx="792">
                  <c:v>45511.374074074076</c:v>
                </c:pt>
                <c:pt idx="793">
                  <c:v>45511.374085648145</c:v>
                </c:pt>
                <c:pt idx="794">
                  <c:v>45511.374097222222</c:v>
                </c:pt>
                <c:pt idx="795">
                  <c:v>45511.374108796299</c:v>
                </c:pt>
                <c:pt idx="796">
                  <c:v>45511.374120370368</c:v>
                </c:pt>
                <c:pt idx="797">
                  <c:v>45511.374131944445</c:v>
                </c:pt>
                <c:pt idx="798">
                  <c:v>45511.374143518522</c:v>
                </c:pt>
                <c:pt idx="799">
                  <c:v>45511.374155092592</c:v>
                </c:pt>
                <c:pt idx="800">
                  <c:v>45511.374166666668</c:v>
                </c:pt>
                <c:pt idx="801">
                  <c:v>45511.374178240738</c:v>
                </c:pt>
                <c:pt idx="802">
                  <c:v>45511.374189814815</c:v>
                </c:pt>
                <c:pt idx="803">
                  <c:v>45511.374201388891</c:v>
                </c:pt>
                <c:pt idx="804">
                  <c:v>45511.374212962961</c:v>
                </c:pt>
                <c:pt idx="805">
                  <c:v>45511.374224537038</c:v>
                </c:pt>
                <c:pt idx="806">
                  <c:v>45511.374236111114</c:v>
                </c:pt>
                <c:pt idx="807">
                  <c:v>45511.374247685184</c:v>
                </c:pt>
                <c:pt idx="808">
                  <c:v>45511.374259259261</c:v>
                </c:pt>
                <c:pt idx="809">
                  <c:v>45511.37427083333</c:v>
                </c:pt>
                <c:pt idx="810">
                  <c:v>45511.374282407407</c:v>
                </c:pt>
                <c:pt idx="811">
                  <c:v>45511.374293981484</c:v>
                </c:pt>
                <c:pt idx="812">
                  <c:v>45511.374305555553</c:v>
                </c:pt>
                <c:pt idx="813">
                  <c:v>45511.37431712963</c:v>
                </c:pt>
                <c:pt idx="814">
                  <c:v>45511.374328703707</c:v>
                </c:pt>
                <c:pt idx="815">
                  <c:v>45511.374340277776</c:v>
                </c:pt>
                <c:pt idx="816">
                  <c:v>45511.374351851853</c:v>
                </c:pt>
                <c:pt idx="817">
                  <c:v>45511.374363425923</c:v>
                </c:pt>
                <c:pt idx="818">
                  <c:v>45511.374374999999</c:v>
                </c:pt>
                <c:pt idx="819">
                  <c:v>45511.374386574076</c:v>
                </c:pt>
                <c:pt idx="820">
                  <c:v>45511.374398148146</c:v>
                </c:pt>
                <c:pt idx="821">
                  <c:v>45511.374409722222</c:v>
                </c:pt>
                <c:pt idx="822">
                  <c:v>45511.374421296299</c:v>
                </c:pt>
                <c:pt idx="823">
                  <c:v>45511.374432870369</c:v>
                </c:pt>
                <c:pt idx="824">
                  <c:v>45511.374444444446</c:v>
                </c:pt>
                <c:pt idx="825">
                  <c:v>45511.374456018515</c:v>
                </c:pt>
                <c:pt idx="826">
                  <c:v>45511.374467592592</c:v>
                </c:pt>
                <c:pt idx="827">
                  <c:v>45511.374479166669</c:v>
                </c:pt>
                <c:pt idx="828">
                  <c:v>45511.374490740738</c:v>
                </c:pt>
                <c:pt idx="829">
                  <c:v>45511.374502314815</c:v>
                </c:pt>
                <c:pt idx="830">
                  <c:v>45511.374513888892</c:v>
                </c:pt>
                <c:pt idx="831">
                  <c:v>45511.374525462961</c:v>
                </c:pt>
                <c:pt idx="832">
                  <c:v>45511.374537037038</c:v>
                </c:pt>
                <c:pt idx="833">
                  <c:v>45511.374548611115</c:v>
                </c:pt>
                <c:pt idx="834">
                  <c:v>45511.374560185184</c:v>
                </c:pt>
                <c:pt idx="835">
                  <c:v>45511.374571759261</c:v>
                </c:pt>
                <c:pt idx="836">
                  <c:v>45511.374583333331</c:v>
                </c:pt>
                <c:pt idx="837">
                  <c:v>45511.374594907407</c:v>
                </c:pt>
                <c:pt idx="838">
                  <c:v>45511.374606481484</c:v>
                </c:pt>
                <c:pt idx="839">
                  <c:v>45511.374618055554</c:v>
                </c:pt>
                <c:pt idx="840">
                  <c:v>45511.37462962963</c:v>
                </c:pt>
                <c:pt idx="841">
                  <c:v>45511.374641203707</c:v>
                </c:pt>
                <c:pt idx="842">
                  <c:v>45511.374652777777</c:v>
                </c:pt>
                <c:pt idx="843">
                  <c:v>45511.374664351853</c:v>
                </c:pt>
                <c:pt idx="844">
                  <c:v>45511.374675925923</c:v>
                </c:pt>
                <c:pt idx="845">
                  <c:v>45511.3746875</c:v>
                </c:pt>
                <c:pt idx="846">
                  <c:v>45511.374699074076</c:v>
                </c:pt>
                <c:pt idx="847">
                  <c:v>45511.374710648146</c:v>
                </c:pt>
                <c:pt idx="848">
                  <c:v>45511.374722222223</c:v>
                </c:pt>
                <c:pt idx="849">
                  <c:v>45511.3747337963</c:v>
                </c:pt>
                <c:pt idx="850">
                  <c:v>45511.374745370369</c:v>
                </c:pt>
                <c:pt idx="851">
                  <c:v>45511.374756944446</c:v>
                </c:pt>
                <c:pt idx="852">
                  <c:v>45511.374768518515</c:v>
                </c:pt>
                <c:pt idx="853">
                  <c:v>45511.374780092592</c:v>
                </c:pt>
                <c:pt idx="854">
                  <c:v>45511.374791666669</c:v>
                </c:pt>
                <c:pt idx="855">
                  <c:v>45511.374803240738</c:v>
                </c:pt>
                <c:pt idx="856">
                  <c:v>45511.374814814815</c:v>
                </c:pt>
                <c:pt idx="857">
                  <c:v>45511.374826388892</c:v>
                </c:pt>
                <c:pt idx="858">
                  <c:v>45511.374837962961</c:v>
                </c:pt>
                <c:pt idx="859">
                  <c:v>45511.374849537038</c:v>
                </c:pt>
                <c:pt idx="860">
                  <c:v>45511.374861111108</c:v>
                </c:pt>
                <c:pt idx="861">
                  <c:v>45511.374872685185</c:v>
                </c:pt>
                <c:pt idx="862">
                  <c:v>45511.374884259261</c:v>
                </c:pt>
                <c:pt idx="863">
                  <c:v>45511.374895833331</c:v>
                </c:pt>
                <c:pt idx="864">
                  <c:v>45511.374907407408</c:v>
                </c:pt>
                <c:pt idx="865">
                  <c:v>45511.374918981484</c:v>
                </c:pt>
                <c:pt idx="866">
                  <c:v>45511.374930555554</c:v>
                </c:pt>
                <c:pt idx="867">
                  <c:v>45511.374942129631</c:v>
                </c:pt>
                <c:pt idx="868">
                  <c:v>45511.3749537037</c:v>
                </c:pt>
                <c:pt idx="869">
                  <c:v>45511.374965277777</c:v>
                </c:pt>
                <c:pt idx="870">
                  <c:v>45511.374976851854</c:v>
                </c:pt>
                <c:pt idx="871">
                  <c:v>45511.374988425923</c:v>
                </c:pt>
                <c:pt idx="872">
                  <c:v>45511.375</c:v>
                </c:pt>
                <c:pt idx="873">
                  <c:v>45511.375011574077</c:v>
                </c:pt>
                <c:pt idx="874">
                  <c:v>45511.375023148146</c:v>
                </c:pt>
                <c:pt idx="875">
                  <c:v>45511.375034722223</c:v>
                </c:pt>
                <c:pt idx="876">
                  <c:v>45511.3750462963</c:v>
                </c:pt>
                <c:pt idx="877">
                  <c:v>45511.375057870369</c:v>
                </c:pt>
                <c:pt idx="878">
                  <c:v>45511.375069444446</c:v>
                </c:pt>
                <c:pt idx="879">
                  <c:v>45511.375081018516</c:v>
                </c:pt>
                <c:pt idx="880">
                  <c:v>45511.375092592592</c:v>
                </c:pt>
                <c:pt idx="881">
                  <c:v>45511.375104166669</c:v>
                </c:pt>
                <c:pt idx="882">
                  <c:v>45511.375115740739</c:v>
                </c:pt>
                <c:pt idx="883">
                  <c:v>45511.375127314815</c:v>
                </c:pt>
                <c:pt idx="884">
                  <c:v>45511.375138888892</c:v>
                </c:pt>
                <c:pt idx="885">
                  <c:v>45511.375150462962</c:v>
                </c:pt>
                <c:pt idx="886">
                  <c:v>45511.375162037039</c:v>
                </c:pt>
                <c:pt idx="887">
                  <c:v>45511.375173611108</c:v>
                </c:pt>
                <c:pt idx="888">
                  <c:v>45511.375185185185</c:v>
                </c:pt>
                <c:pt idx="889">
                  <c:v>45511.375196759262</c:v>
                </c:pt>
                <c:pt idx="890">
                  <c:v>45511.375208333331</c:v>
                </c:pt>
                <c:pt idx="891">
                  <c:v>45511.375219907408</c:v>
                </c:pt>
                <c:pt idx="892">
                  <c:v>45511.375231481485</c:v>
                </c:pt>
                <c:pt idx="893">
                  <c:v>45511.375243055554</c:v>
                </c:pt>
                <c:pt idx="894">
                  <c:v>45511.375254629631</c:v>
                </c:pt>
                <c:pt idx="895">
                  <c:v>45511.3752662037</c:v>
                </c:pt>
                <c:pt idx="896">
                  <c:v>45511.375277777777</c:v>
                </c:pt>
                <c:pt idx="897">
                  <c:v>45511.375289351854</c:v>
                </c:pt>
                <c:pt idx="898">
                  <c:v>45511.375300925924</c:v>
                </c:pt>
                <c:pt idx="899">
                  <c:v>45511.3753125</c:v>
                </c:pt>
                <c:pt idx="900">
                  <c:v>45511.375324074077</c:v>
                </c:pt>
                <c:pt idx="901">
                  <c:v>45511.375335648147</c:v>
                </c:pt>
                <c:pt idx="902">
                  <c:v>45511.375347222223</c:v>
                </c:pt>
                <c:pt idx="903">
                  <c:v>45511.375358796293</c:v>
                </c:pt>
                <c:pt idx="904">
                  <c:v>45511.37537037037</c:v>
                </c:pt>
                <c:pt idx="905">
                  <c:v>45511.375381944446</c:v>
                </c:pt>
                <c:pt idx="906">
                  <c:v>45511.375393518516</c:v>
                </c:pt>
                <c:pt idx="907">
                  <c:v>45511.375405092593</c:v>
                </c:pt>
                <c:pt idx="908">
                  <c:v>45511.375416666669</c:v>
                </c:pt>
                <c:pt idx="909">
                  <c:v>45511.375428240739</c:v>
                </c:pt>
                <c:pt idx="910">
                  <c:v>45511.375439814816</c:v>
                </c:pt>
                <c:pt idx="911">
                  <c:v>45511.375451388885</c:v>
                </c:pt>
                <c:pt idx="912">
                  <c:v>45511.375462962962</c:v>
                </c:pt>
                <c:pt idx="913">
                  <c:v>45511.375474537039</c:v>
                </c:pt>
                <c:pt idx="914">
                  <c:v>45511.375486111108</c:v>
                </c:pt>
                <c:pt idx="915">
                  <c:v>45511.375497685185</c:v>
                </c:pt>
                <c:pt idx="916">
                  <c:v>45511.375509259262</c:v>
                </c:pt>
                <c:pt idx="917">
                  <c:v>45511.375520833331</c:v>
                </c:pt>
                <c:pt idx="918">
                  <c:v>45511.375532407408</c:v>
                </c:pt>
                <c:pt idx="919">
                  <c:v>45511.375543981485</c:v>
                </c:pt>
                <c:pt idx="920">
                  <c:v>45511.375555555554</c:v>
                </c:pt>
                <c:pt idx="921">
                  <c:v>45511.375567129631</c:v>
                </c:pt>
                <c:pt idx="922">
                  <c:v>45511.375578703701</c:v>
                </c:pt>
                <c:pt idx="923">
                  <c:v>45511.375590277778</c:v>
                </c:pt>
                <c:pt idx="924">
                  <c:v>45511.375601851854</c:v>
                </c:pt>
                <c:pt idx="925">
                  <c:v>45511.375613425924</c:v>
                </c:pt>
                <c:pt idx="926">
                  <c:v>45511.375625000001</c:v>
                </c:pt>
                <c:pt idx="927">
                  <c:v>45511.375636574077</c:v>
                </c:pt>
                <c:pt idx="928">
                  <c:v>45511.375648148147</c:v>
                </c:pt>
                <c:pt idx="929">
                  <c:v>45511.375659722224</c:v>
                </c:pt>
                <c:pt idx="930">
                  <c:v>45511.375671296293</c:v>
                </c:pt>
                <c:pt idx="931">
                  <c:v>45511.37568287037</c:v>
                </c:pt>
                <c:pt idx="932">
                  <c:v>45511.375694444447</c:v>
                </c:pt>
                <c:pt idx="933">
                  <c:v>45511.375706018516</c:v>
                </c:pt>
                <c:pt idx="934">
                  <c:v>45511.375717592593</c:v>
                </c:pt>
                <c:pt idx="935">
                  <c:v>45511.37572916667</c:v>
                </c:pt>
                <c:pt idx="936">
                  <c:v>45511.375740740739</c:v>
                </c:pt>
                <c:pt idx="937">
                  <c:v>45511.375752314816</c:v>
                </c:pt>
                <c:pt idx="938">
                  <c:v>45511.375763888886</c:v>
                </c:pt>
                <c:pt idx="939">
                  <c:v>45511.375775462962</c:v>
                </c:pt>
                <c:pt idx="940">
                  <c:v>45511.375787037039</c:v>
                </c:pt>
                <c:pt idx="941">
                  <c:v>45511.375798611109</c:v>
                </c:pt>
                <c:pt idx="942">
                  <c:v>45511.375810185185</c:v>
                </c:pt>
                <c:pt idx="943">
                  <c:v>45511.375821759262</c:v>
                </c:pt>
                <c:pt idx="944">
                  <c:v>45511.375833333332</c:v>
                </c:pt>
                <c:pt idx="945">
                  <c:v>45511.375844907408</c:v>
                </c:pt>
                <c:pt idx="946">
                  <c:v>45511.375856481478</c:v>
                </c:pt>
                <c:pt idx="947">
                  <c:v>45511.375868055555</c:v>
                </c:pt>
                <c:pt idx="948">
                  <c:v>45511.375879629632</c:v>
                </c:pt>
                <c:pt idx="949">
                  <c:v>45511.375891203701</c:v>
                </c:pt>
                <c:pt idx="950">
                  <c:v>45511.375902777778</c:v>
                </c:pt>
                <c:pt idx="951">
                  <c:v>45511.375914351855</c:v>
                </c:pt>
                <c:pt idx="952">
                  <c:v>45511.375925925924</c:v>
                </c:pt>
                <c:pt idx="953">
                  <c:v>45511.375937500001</c:v>
                </c:pt>
                <c:pt idx="954">
                  <c:v>45511.375949074078</c:v>
                </c:pt>
                <c:pt idx="955">
                  <c:v>45511.375960648147</c:v>
                </c:pt>
                <c:pt idx="956">
                  <c:v>45511.375972222224</c:v>
                </c:pt>
                <c:pt idx="957">
                  <c:v>45511.375983796293</c:v>
                </c:pt>
                <c:pt idx="958">
                  <c:v>45511.37599537037</c:v>
                </c:pt>
                <c:pt idx="959">
                  <c:v>45511.376006944447</c:v>
                </c:pt>
                <c:pt idx="960">
                  <c:v>45511.376018518517</c:v>
                </c:pt>
                <c:pt idx="961">
                  <c:v>45511.376030092593</c:v>
                </c:pt>
                <c:pt idx="962">
                  <c:v>45511.37604166667</c:v>
                </c:pt>
                <c:pt idx="963">
                  <c:v>45511.37605324074</c:v>
                </c:pt>
                <c:pt idx="964">
                  <c:v>45511.376064814816</c:v>
                </c:pt>
                <c:pt idx="965">
                  <c:v>45511.376076388886</c:v>
                </c:pt>
                <c:pt idx="966">
                  <c:v>45511.376087962963</c:v>
                </c:pt>
                <c:pt idx="967">
                  <c:v>45511.376099537039</c:v>
                </c:pt>
                <c:pt idx="968">
                  <c:v>45511.376111111109</c:v>
                </c:pt>
                <c:pt idx="969">
                  <c:v>45511.376122685186</c:v>
                </c:pt>
                <c:pt idx="970">
                  <c:v>45511.376134259262</c:v>
                </c:pt>
                <c:pt idx="971">
                  <c:v>45511.376145833332</c:v>
                </c:pt>
                <c:pt idx="972">
                  <c:v>45511.376157407409</c:v>
                </c:pt>
                <c:pt idx="973">
                  <c:v>45511.376168981478</c:v>
                </c:pt>
                <c:pt idx="974">
                  <c:v>45511.376180555555</c:v>
                </c:pt>
                <c:pt idx="975">
                  <c:v>45511.376192129632</c:v>
                </c:pt>
                <c:pt idx="976">
                  <c:v>45511.376203703701</c:v>
                </c:pt>
                <c:pt idx="977">
                  <c:v>45511.376215277778</c:v>
                </c:pt>
                <c:pt idx="978">
                  <c:v>45511.376226851855</c:v>
                </c:pt>
                <c:pt idx="979">
                  <c:v>45511.376238425924</c:v>
                </c:pt>
                <c:pt idx="980">
                  <c:v>45511.376250000001</c:v>
                </c:pt>
                <c:pt idx="981">
                  <c:v>45511.376261574071</c:v>
                </c:pt>
                <c:pt idx="982">
                  <c:v>45511.376273148147</c:v>
                </c:pt>
                <c:pt idx="983">
                  <c:v>45511.376284722224</c:v>
                </c:pt>
                <c:pt idx="984">
                  <c:v>45511.376296296294</c:v>
                </c:pt>
                <c:pt idx="985">
                  <c:v>45511.376307870371</c:v>
                </c:pt>
                <c:pt idx="986">
                  <c:v>45511.376319444447</c:v>
                </c:pt>
                <c:pt idx="987">
                  <c:v>45511.376331018517</c:v>
                </c:pt>
                <c:pt idx="988">
                  <c:v>45511.376342592594</c:v>
                </c:pt>
                <c:pt idx="989">
                  <c:v>45511.376354166663</c:v>
                </c:pt>
                <c:pt idx="990">
                  <c:v>45511.37636574074</c:v>
                </c:pt>
                <c:pt idx="991">
                  <c:v>45511.376377314817</c:v>
                </c:pt>
                <c:pt idx="992">
                  <c:v>45511.376388888886</c:v>
                </c:pt>
                <c:pt idx="993">
                  <c:v>45511.376400462963</c:v>
                </c:pt>
                <c:pt idx="994">
                  <c:v>45511.37641203704</c:v>
                </c:pt>
                <c:pt idx="995">
                  <c:v>45511.376423611109</c:v>
                </c:pt>
                <c:pt idx="996">
                  <c:v>45511.376435185186</c:v>
                </c:pt>
                <c:pt idx="997">
                  <c:v>45511.376446759263</c:v>
                </c:pt>
                <c:pt idx="998">
                  <c:v>45511.376458333332</c:v>
                </c:pt>
                <c:pt idx="999">
                  <c:v>45511.376469907409</c:v>
                </c:pt>
                <c:pt idx="1000">
                  <c:v>45511.376481481479</c:v>
                </c:pt>
                <c:pt idx="1001">
                  <c:v>45511.376493055555</c:v>
                </c:pt>
                <c:pt idx="1002">
                  <c:v>45511.376504629632</c:v>
                </c:pt>
                <c:pt idx="1003">
                  <c:v>45511.376516203702</c:v>
                </c:pt>
                <c:pt idx="1004">
                  <c:v>45511.376527777778</c:v>
                </c:pt>
                <c:pt idx="1005">
                  <c:v>45511.376539351855</c:v>
                </c:pt>
                <c:pt idx="1006">
                  <c:v>45511.376550925925</c:v>
                </c:pt>
                <c:pt idx="1007">
                  <c:v>45511.376562500001</c:v>
                </c:pt>
                <c:pt idx="1008">
                  <c:v>45511.376574074071</c:v>
                </c:pt>
                <c:pt idx="1009">
                  <c:v>45511.376585648148</c:v>
                </c:pt>
                <c:pt idx="1010">
                  <c:v>45511.376597222225</c:v>
                </c:pt>
                <c:pt idx="1011">
                  <c:v>45511.376608796294</c:v>
                </c:pt>
                <c:pt idx="1012">
                  <c:v>45511.376620370371</c:v>
                </c:pt>
                <c:pt idx="1013">
                  <c:v>45511.376631944448</c:v>
                </c:pt>
                <c:pt idx="1014">
                  <c:v>45511.376643518517</c:v>
                </c:pt>
                <c:pt idx="1015">
                  <c:v>45511.376655092594</c:v>
                </c:pt>
                <c:pt idx="1016">
                  <c:v>45511.376666666663</c:v>
                </c:pt>
                <c:pt idx="1017">
                  <c:v>45511.37667824074</c:v>
                </c:pt>
                <c:pt idx="1018">
                  <c:v>45511.376689814817</c:v>
                </c:pt>
                <c:pt idx="1019">
                  <c:v>45511.376701388886</c:v>
                </c:pt>
                <c:pt idx="1020">
                  <c:v>45511.376712962963</c:v>
                </c:pt>
                <c:pt idx="1021">
                  <c:v>45511.37672453704</c:v>
                </c:pt>
                <c:pt idx="1022">
                  <c:v>45511.376736111109</c:v>
                </c:pt>
                <c:pt idx="1023">
                  <c:v>45511.376747685186</c:v>
                </c:pt>
                <c:pt idx="1024">
                  <c:v>45511.376759259256</c:v>
                </c:pt>
                <c:pt idx="1025">
                  <c:v>45511.376770833333</c:v>
                </c:pt>
                <c:pt idx="1026">
                  <c:v>45511.376782407409</c:v>
                </c:pt>
                <c:pt idx="1027">
                  <c:v>45511.376793981479</c:v>
                </c:pt>
                <c:pt idx="1028">
                  <c:v>45511.376805555556</c:v>
                </c:pt>
                <c:pt idx="1029">
                  <c:v>45511.376817129632</c:v>
                </c:pt>
                <c:pt idx="1030">
                  <c:v>45511.376828703702</c:v>
                </c:pt>
                <c:pt idx="1031">
                  <c:v>45511.376840277779</c:v>
                </c:pt>
                <c:pt idx="1032">
                  <c:v>45511.376851851855</c:v>
                </c:pt>
                <c:pt idx="1033">
                  <c:v>45511.376863425925</c:v>
                </c:pt>
                <c:pt idx="1034">
                  <c:v>45511.376875000002</c:v>
                </c:pt>
                <c:pt idx="1035">
                  <c:v>45511.376886574071</c:v>
                </c:pt>
                <c:pt idx="1036">
                  <c:v>45511.376898148148</c:v>
                </c:pt>
                <c:pt idx="1037">
                  <c:v>45511.376909722225</c:v>
                </c:pt>
                <c:pt idx="1038">
                  <c:v>45511.376921296294</c:v>
                </c:pt>
                <c:pt idx="1039">
                  <c:v>45511.376932870371</c:v>
                </c:pt>
                <c:pt idx="1040">
                  <c:v>45511.376944444448</c:v>
                </c:pt>
                <c:pt idx="1041">
                  <c:v>45511.376956018517</c:v>
                </c:pt>
                <c:pt idx="1042">
                  <c:v>45511.376967592594</c:v>
                </c:pt>
                <c:pt idx="1043">
                  <c:v>45511.376979166664</c:v>
                </c:pt>
                <c:pt idx="1044">
                  <c:v>45511.37699074074</c:v>
                </c:pt>
                <c:pt idx="1045">
                  <c:v>45511.377002314817</c:v>
                </c:pt>
                <c:pt idx="1046">
                  <c:v>45511.377013888887</c:v>
                </c:pt>
                <c:pt idx="1047">
                  <c:v>45511.377025462964</c:v>
                </c:pt>
                <c:pt idx="1048">
                  <c:v>45511.37703703704</c:v>
                </c:pt>
                <c:pt idx="1049">
                  <c:v>45511.37704861111</c:v>
                </c:pt>
                <c:pt idx="1050">
                  <c:v>45511.377060185187</c:v>
                </c:pt>
                <c:pt idx="1051">
                  <c:v>45511.377071759256</c:v>
                </c:pt>
                <c:pt idx="1052">
                  <c:v>45511.377083333333</c:v>
                </c:pt>
                <c:pt idx="1053">
                  <c:v>45511.37709490741</c:v>
                </c:pt>
                <c:pt idx="1054">
                  <c:v>45511.377106481479</c:v>
                </c:pt>
                <c:pt idx="1055">
                  <c:v>45511.377118055556</c:v>
                </c:pt>
                <c:pt idx="1056">
                  <c:v>45511.377129629633</c:v>
                </c:pt>
                <c:pt idx="1057">
                  <c:v>45511.377141203702</c:v>
                </c:pt>
                <c:pt idx="1058">
                  <c:v>45511.377152777779</c:v>
                </c:pt>
                <c:pt idx="1059">
                  <c:v>45511.377164351848</c:v>
                </c:pt>
                <c:pt idx="1060">
                  <c:v>45511.377175925925</c:v>
                </c:pt>
                <c:pt idx="1061">
                  <c:v>45511.377187500002</c:v>
                </c:pt>
                <c:pt idx="1062">
                  <c:v>45511.377199074072</c:v>
                </c:pt>
                <c:pt idx="1063">
                  <c:v>45511.377210648148</c:v>
                </c:pt>
                <c:pt idx="1064">
                  <c:v>45511.377222222225</c:v>
                </c:pt>
                <c:pt idx="1065">
                  <c:v>45511.377233796295</c:v>
                </c:pt>
                <c:pt idx="1066">
                  <c:v>45511.377245370371</c:v>
                </c:pt>
                <c:pt idx="1067">
                  <c:v>45511.377256944441</c:v>
                </c:pt>
                <c:pt idx="1068">
                  <c:v>45511.377268518518</c:v>
                </c:pt>
                <c:pt idx="1069">
                  <c:v>45511.377280092594</c:v>
                </c:pt>
                <c:pt idx="1070">
                  <c:v>45511.377291666664</c:v>
                </c:pt>
                <c:pt idx="1071">
                  <c:v>45511.377303240741</c:v>
                </c:pt>
                <c:pt idx="1072">
                  <c:v>45511.377314814818</c:v>
                </c:pt>
                <c:pt idx="1073">
                  <c:v>45511.377326388887</c:v>
                </c:pt>
                <c:pt idx="1074">
                  <c:v>45511.377337962964</c:v>
                </c:pt>
                <c:pt idx="1075">
                  <c:v>45511.377349537041</c:v>
                </c:pt>
                <c:pt idx="1076">
                  <c:v>45511.37736111111</c:v>
                </c:pt>
                <c:pt idx="1077">
                  <c:v>45511.377372685187</c:v>
                </c:pt>
                <c:pt idx="1078">
                  <c:v>45511.377384259256</c:v>
                </c:pt>
                <c:pt idx="1079">
                  <c:v>45511.377395833333</c:v>
                </c:pt>
                <c:pt idx="1080">
                  <c:v>45511.37740740741</c:v>
                </c:pt>
                <c:pt idx="1081">
                  <c:v>45511.377418981479</c:v>
                </c:pt>
                <c:pt idx="1082">
                  <c:v>45511.377430555556</c:v>
                </c:pt>
                <c:pt idx="1083">
                  <c:v>45511.377442129633</c:v>
                </c:pt>
                <c:pt idx="1084">
                  <c:v>45511.377453703702</c:v>
                </c:pt>
                <c:pt idx="1085">
                  <c:v>45511.377465277779</c:v>
                </c:pt>
                <c:pt idx="1086">
                  <c:v>45511.377476851849</c:v>
                </c:pt>
                <c:pt idx="1087">
                  <c:v>45511.377488425926</c:v>
                </c:pt>
                <c:pt idx="1088">
                  <c:v>45511.377500000002</c:v>
                </c:pt>
                <c:pt idx="1089">
                  <c:v>45511.377511574072</c:v>
                </c:pt>
                <c:pt idx="1090">
                  <c:v>45511.377523148149</c:v>
                </c:pt>
                <c:pt idx="1091">
                  <c:v>45511.377534722225</c:v>
                </c:pt>
                <c:pt idx="1092">
                  <c:v>45511.377546296295</c:v>
                </c:pt>
                <c:pt idx="1093">
                  <c:v>45511.377557870372</c:v>
                </c:pt>
                <c:pt idx="1094">
                  <c:v>45511.377569444441</c:v>
                </c:pt>
                <c:pt idx="1095">
                  <c:v>45511.377581018518</c:v>
                </c:pt>
                <c:pt idx="1096">
                  <c:v>45511.377592592595</c:v>
                </c:pt>
                <c:pt idx="1097">
                  <c:v>45511.377604166664</c:v>
                </c:pt>
                <c:pt idx="1098">
                  <c:v>45511.377615740741</c:v>
                </c:pt>
                <c:pt idx="1099">
                  <c:v>45511.377627314818</c:v>
                </c:pt>
                <c:pt idx="1100">
                  <c:v>45511.377638888887</c:v>
                </c:pt>
                <c:pt idx="1101">
                  <c:v>45511.377650462964</c:v>
                </c:pt>
                <c:pt idx="1102">
                  <c:v>45511.377662037034</c:v>
                </c:pt>
                <c:pt idx="1103">
                  <c:v>45511.37767361111</c:v>
                </c:pt>
                <c:pt idx="1104">
                  <c:v>45511.377685185187</c:v>
                </c:pt>
                <c:pt idx="1105">
                  <c:v>45511.377696759257</c:v>
                </c:pt>
                <c:pt idx="1106">
                  <c:v>45511.377708333333</c:v>
                </c:pt>
                <c:pt idx="1107">
                  <c:v>45511.37771990741</c:v>
                </c:pt>
                <c:pt idx="1108">
                  <c:v>45511.37773148148</c:v>
                </c:pt>
                <c:pt idx="1109">
                  <c:v>45511.377743055556</c:v>
                </c:pt>
                <c:pt idx="1110">
                  <c:v>45511.377754629626</c:v>
                </c:pt>
                <c:pt idx="1111">
                  <c:v>45511.377766203703</c:v>
                </c:pt>
                <c:pt idx="1112">
                  <c:v>45511.37777777778</c:v>
                </c:pt>
                <c:pt idx="1113">
                  <c:v>45511.377789351849</c:v>
                </c:pt>
                <c:pt idx="1114">
                  <c:v>45511.377800925926</c:v>
                </c:pt>
                <c:pt idx="1115">
                  <c:v>45511.377812500003</c:v>
                </c:pt>
                <c:pt idx="1116">
                  <c:v>45511.377824074072</c:v>
                </c:pt>
                <c:pt idx="1117">
                  <c:v>45511.377835648149</c:v>
                </c:pt>
                <c:pt idx="1118">
                  <c:v>45511.377847222226</c:v>
                </c:pt>
                <c:pt idx="1119">
                  <c:v>45511.377858796295</c:v>
                </c:pt>
                <c:pt idx="1120">
                  <c:v>45511.377870370372</c:v>
                </c:pt>
                <c:pt idx="1121">
                  <c:v>45511.377881944441</c:v>
                </c:pt>
                <c:pt idx="1122">
                  <c:v>45511.377893518518</c:v>
                </c:pt>
                <c:pt idx="1123">
                  <c:v>45511.377905092595</c:v>
                </c:pt>
                <c:pt idx="1124">
                  <c:v>45511.377916666665</c:v>
                </c:pt>
                <c:pt idx="1125">
                  <c:v>45511.377928240741</c:v>
                </c:pt>
                <c:pt idx="1126">
                  <c:v>45511.377939814818</c:v>
                </c:pt>
                <c:pt idx="1127">
                  <c:v>45511.377951388888</c:v>
                </c:pt>
                <c:pt idx="1128">
                  <c:v>45511.377962962964</c:v>
                </c:pt>
                <c:pt idx="1129">
                  <c:v>45511.377974537034</c:v>
                </c:pt>
                <c:pt idx="1130">
                  <c:v>45511.377986111111</c:v>
                </c:pt>
                <c:pt idx="1131">
                  <c:v>45511.377997685187</c:v>
                </c:pt>
                <c:pt idx="1132">
                  <c:v>45511.378009259257</c:v>
                </c:pt>
                <c:pt idx="1133">
                  <c:v>45511.378020833334</c:v>
                </c:pt>
                <c:pt idx="1134">
                  <c:v>45511.378032407411</c:v>
                </c:pt>
                <c:pt idx="1135">
                  <c:v>45511.37804398148</c:v>
                </c:pt>
                <c:pt idx="1136">
                  <c:v>45511.378055555557</c:v>
                </c:pt>
                <c:pt idx="1137">
                  <c:v>45511.378067129626</c:v>
                </c:pt>
                <c:pt idx="1138">
                  <c:v>45511.378078703703</c:v>
                </c:pt>
                <c:pt idx="1139">
                  <c:v>45511.37809027778</c:v>
                </c:pt>
                <c:pt idx="1140">
                  <c:v>45511.378101851849</c:v>
                </c:pt>
                <c:pt idx="1141">
                  <c:v>45511.378113425926</c:v>
                </c:pt>
                <c:pt idx="1142">
                  <c:v>45511.378125000003</c:v>
                </c:pt>
                <c:pt idx="1143">
                  <c:v>45511.378136574072</c:v>
                </c:pt>
                <c:pt idx="1144">
                  <c:v>45511.378148148149</c:v>
                </c:pt>
                <c:pt idx="1145">
                  <c:v>45511.378159722219</c:v>
                </c:pt>
                <c:pt idx="1146">
                  <c:v>45511.378171296295</c:v>
                </c:pt>
                <c:pt idx="1147">
                  <c:v>45511.378182870372</c:v>
                </c:pt>
                <c:pt idx="1148">
                  <c:v>45511.378194444442</c:v>
                </c:pt>
                <c:pt idx="1149">
                  <c:v>45511.378206018519</c:v>
                </c:pt>
                <c:pt idx="1150">
                  <c:v>45511.378217592595</c:v>
                </c:pt>
                <c:pt idx="1151">
                  <c:v>45511.378229166665</c:v>
                </c:pt>
                <c:pt idx="1152">
                  <c:v>45511.378240740742</c:v>
                </c:pt>
                <c:pt idx="1153">
                  <c:v>45511.378252314818</c:v>
                </c:pt>
                <c:pt idx="1154">
                  <c:v>45511.378263888888</c:v>
                </c:pt>
                <c:pt idx="1155">
                  <c:v>45511.378275462965</c:v>
                </c:pt>
                <c:pt idx="1156">
                  <c:v>45511.378287037034</c:v>
                </c:pt>
                <c:pt idx="1157">
                  <c:v>45511.378298611111</c:v>
                </c:pt>
                <c:pt idx="1158">
                  <c:v>45511.378310185188</c:v>
                </c:pt>
                <c:pt idx="1159">
                  <c:v>45511.378321759257</c:v>
                </c:pt>
                <c:pt idx="1160">
                  <c:v>45511.378333333334</c:v>
                </c:pt>
                <c:pt idx="1161">
                  <c:v>45511.378344907411</c:v>
                </c:pt>
                <c:pt idx="1162">
                  <c:v>45511.37835648148</c:v>
                </c:pt>
                <c:pt idx="1163">
                  <c:v>45511.378368055557</c:v>
                </c:pt>
                <c:pt idx="1164">
                  <c:v>45511.378379629627</c:v>
                </c:pt>
                <c:pt idx="1165">
                  <c:v>45511.378391203703</c:v>
                </c:pt>
                <c:pt idx="1166">
                  <c:v>45511.37840277778</c:v>
                </c:pt>
                <c:pt idx="1167">
                  <c:v>45511.37841435185</c:v>
                </c:pt>
                <c:pt idx="1168">
                  <c:v>45511.378425925926</c:v>
                </c:pt>
                <c:pt idx="1169">
                  <c:v>45511.378437500003</c:v>
                </c:pt>
                <c:pt idx="1170">
                  <c:v>45511.378449074073</c:v>
                </c:pt>
                <c:pt idx="1171">
                  <c:v>45511.378460648149</c:v>
                </c:pt>
                <c:pt idx="1172">
                  <c:v>45511.378472222219</c:v>
                </c:pt>
                <c:pt idx="1173">
                  <c:v>45511.378483796296</c:v>
                </c:pt>
                <c:pt idx="1174">
                  <c:v>45511.378495370373</c:v>
                </c:pt>
                <c:pt idx="1175">
                  <c:v>45511.378506944442</c:v>
                </c:pt>
                <c:pt idx="1176">
                  <c:v>45511.378518518519</c:v>
                </c:pt>
                <c:pt idx="1177">
                  <c:v>45511.378530092596</c:v>
                </c:pt>
                <c:pt idx="1178">
                  <c:v>45511.378541666665</c:v>
                </c:pt>
                <c:pt idx="1179">
                  <c:v>45511.378553240742</c:v>
                </c:pt>
                <c:pt idx="1180">
                  <c:v>45511.378564814811</c:v>
                </c:pt>
                <c:pt idx="1181">
                  <c:v>45511.378576388888</c:v>
                </c:pt>
                <c:pt idx="1182">
                  <c:v>45511.378587962965</c:v>
                </c:pt>
                <c:pt idx="1183">
                  <c:v>45511.378599537034</c:v>
                </c:pt>
                <c:pt idx="1184">
                  <c:v>45511.378611111111</c:v>
                </c:pt>
                <c:pt idx="1185">
                  <c:v>45511.378622685188</c:v>
                </c:pt>
                <c:pt idx="1186">
                  <c:v>45511.378634259258</c:v>
                </c:pt>
                <c:pt idx="1187">
                  <c:v>45511.378645833334</c:v>
                </c:pt>
                <c:pt idx="1188">
                  <c:v>45511.378657407404</c:v>
                </c:pt>
                <c:pt idx="1189">
                  <c:v>45511.378668981481</c:v>
                </c:pt>
                <c:pt idx="1190">
                  <c:v>45511.378680555557</c:v>
                </c:pt>
                <c:pt idx="1191">
                  <c:v>45511.378692129627</c:v>
                </c:pt>
                <c:pt idx="1192">
                  <c:v>45511.378703703704</c:v>
                </c:pt>
                <c:pt idx="1193">
                  <c:v>45511.37871527778</c:v>
                </c:pt>
                <c:pt idx="1194">
                  <c:v>45511.37872685185</c:v>
                </c:pt>
                <c:pt idx="1195">
                  <c:v>45511.378738425927</c:v>
                </c:pt>
                <c:pt idx="1196">
                  <c:v>45511.378750000003</c:v>
                </c:pt>
                <c:pt idx="1197">
                  <c:v>45511.378761574073</c:v>
                </c:pt>
                <c:pt idx="1198">
                  <c:v>45511.37877314815</c:v>
                </c:pt>
                <c:pt idx="1199">
                  <c:v>45511.378784722219</c:v>
                </c:pt>
                <c:pt idx="1200">
                  <c:v>45511.378796296296</c:v>
                </c:pt>
                <c:pt idx="1201">
                  <c:v>45511.378807870373</c:v>
                </c:pt>
                <c:pt idx="1202">
                  <c:v>45511.378819444442</c:v>
                </c:pt>
                <c:pt idx="1203">
                  <c:v>45511.378831018519</c:v>
                </c:pt>
                <c:pt idx="1204">
                  <c:v>45511.378842592596</c:v>
                </c:pt>
                <c:pt idx="1205">
                  <c:v>45511.378854166665</c:v>
                </c:pt>
                <c:pt idx="1206">
                  <c:v>45511.378865740742</c:v>
                </c:pt>
                <c:pt idx="1207">
                  <c:v>45511.378877314812</c:v>
                </c:pt>
                <c:pt idx="1208">
                  <c:v>45511.378888888888</c:v>
                </c:pt>
                <c:pt idx="1209">
                  <c:v>45511.378900462965</c:v>
                </c:pt>
                <c:pt idx="1210">
                  <c:v>45511.378912037035</c:v>
                </c:pt>
                <c:pt idx="1211">
                  <c:v>45511.378923611112</c:v>
                </c:pt>
                <c:pt idx="1212">
                  <c:v>45511.378935185188</c:v>
                </c:pt>
                <c:pt idx="1213">
                  <c:v>45511.378946759258</c:v>
                </c:pt>
                <c:pt idx="1214">
                  <c:v>45511.378958333335</c:v>
                </c:pt>
                <c:pt idx="1215">
                  <c:v>45511.378969907404</c:v>
                </c:pt>
                <c:pt idx="1216">
                  <c:v>45511.378981481481</c:v>
                </c:pt>
                <c:pt idx="1217">
                  <c:v>45511.378993055558</c:v>
                </c:pt>
                <c:pt idx="1218">
                  <c:v>45511.379004629627</c:v>
                </c:pt>
                <c:pt idx="1219">
                  <c:v>45511.379016203704</c:v>
                </c:pt>
                <c:pt idx="1220">
                  <c:v>45511.379027777781</c:v>
                </c:pt>
                <c:pt idx="1221">
                  <c:v>45511.37903935185</c:v>
                </c:pt>
                <c:pt idx="1222">
                  <c:v>45511.379050925927</c:v>
                </c:pt>
                <c:pt idx="1223">
                  <c:v>45511.379062499997</c:v>
                </c:pt>
                <c:pt idx="1224">
                  <c:v>45511.379074074073</c:v>
                </c:pt>
                <c:pt idx="1225">
                  <c:v>45511.37908564815</c:v>
                </c:pt>
                <c:pt idx="1226">
                  <c:v>45511.37909722222</c:v>
                </c:pt>
                <c:pt idx="1227">
                  <c:v>45511.379108796296</c:v>
                </c:pt>
                <c:pt idx="1228">
                  <c:v>45511.379120370373</c:v>
                </c:pt>
                <c:pt idx="1229">
                  <c:v>45511.379131944443</c:v>
                </c:pt>
                <c:pt idx="1230">
                  <c:v>45511.379143518519</c:v>
                </c:pt>
                <c:pt idx="1231">
                  <c:v>45511.379155092596</c:v>
                </c:pt>
                <c:pt idx="1232">
                  <c:v>45511.379166666666</c:v>
                </c:pt>
                <c:pt idx="1233">
                  <c:v>45511.379178240742</c:v>
                </c:pt>
                <c:pt idx="1234">
                  <c:v>45511.379189814812</c:v>
                </c:pt>
                <c:pt idx="1235">
                  <c:v>45511.379201388889</c:v>
                </c:pt>
                <c:pt idx="1236">
                  <c:v>45511.379212962966</c:v>
                </c:pt>
                <c:pt idx="1237">
                  <c:v>45511.379224537035</c:v>
                </c:pt>
                <c:pt idx="1238">
                  <c:v>45511.379236111112</c:v>
                </c:pt>
                <c:pt idx="1239">
                  <c:v>45511.379247685189</c:v>
                </c:pt>
                <c:pt idx="1240">
                  <c:v>45511.379259259258</c:v>
                </c:pt>
                <c:pt idx="1241">
                  <c:v>45511.379270833335</c:v>
                </c:pt>
                <c:pt idx="1242">
                  <c:v>45511.379282407404</c:v>
                </c:pt>
                <c:pt idx="1243">
                  <c:v>45511.379293981481</c:v>
                </c:pt>
                <c:pt idx="1244">
                  <c:v>45511.379305555558</c:v>
                </c:pt>
                <c:pt idx="1245">
                  <c:v>45511.379317129627</c:v>
                </c:pt>
                <c:pt idx="1246">
                  <c:v>45511.379328703704</c:v>
                </c:pt>
                <c:pt idx="1247">
                  <c:v>45511.379340277781</c:v>
                </c:pt>
                <c:pt idx="1248">
                  <c:v>45511.379351851851</c:v>
                </c:pt>
                <c:pt idx="1249">
                  <c:v>45511.379363425927</c:v>
                </c:pt>
                <c:pt idx="1250">
                  <c:v>45511.379374999997</c:v>
                </c:pt>
                <c:pt idx="1251">
                  <c:v>45511.379386574074</c:v>
                </c:pt>
                <c:pt idx="1252">
                  <c:v>45511.37939814815</c:v>
                </c:pt>
                <c:pt idx="1253">
                  <c:v>45511.37940972222</c:v>
                </c:pt>
                <c:pt idx="1254">
                  <c:v>45511.379421296297</c:v>
                </c:pt>
                <c:pt idx="1255">
                  <c:v>45511.379432870373</c:v>
                </c:pt>
                <c:pt idx="1256">
                  <c:v>45511.379444444443</c:v>
                </c:pt>
                <c:pt idx="1257">
                  <c:v>45511.37945601852</c:v>
                </c:pt>
                <c:pt idx="1258">
                  <c:v>45511.379467592589</c:v>
                </c:pt>
                <c:pt idx="1259">
                  <c:v>45511.379479166666</c:v>
                </c:pt>
                <c:pt idx="1260">
                  <c:v>45511.379490740743</c:v>
                </c:pt>
                <c:pt idx="1261">
                  <c:v>45511.379502314812</c:v>
                </c:pt>
                <c:pt idx="1262">
                  <c:v>45511.379513888889</c:v>
                </c:pt>
                <c:pt idx="1263">
                  <c:v>45511.379525462966</c:v>
                </c:pt>
                <c:pt idx="1264">
                  <c:v>45511.379537037035</c:v>
                </c:pt>
                <c:pt idx="1265">
                  <c:v>45511.379548611112</c:v>
                </c:pt>
                <c:pt idx="1266">
                  <c:v>45511.379560185182</c:v>
                </c:pt>
                <c:pt idx="1267">
                  <c:v>45511.379571759258</c:v>
                </c:pt>
                <c:pt idx="1268">
                  <c:v>45511.379583333335</c:v>
                </c:pt>
                <c:pt idx="1269">
                  <c:v>45511.379594907405</c:v>
                </c:pt>
                <c:pt idx="1270">
                  <c:v>45511.379606481481</c:v>
                </c:pt>
                <c:pt idx="1271">
                  <c:v>45511.379618055558</c:v>
                </c:pt>
                <c:pt idx="1272">
                  <c:v>45511.379629629628</c:v>
                </c:pt>
                <c:pt idx="1273">
                  <c:v>45511.379641203705</c:v>
                </c:pt>
                <c:pt idx="1274">
                  <c:v>45511.379652777781</c:v>
                </c:pt>
                <c:pt idx="1275">
                  <c:v>45511.379664351851</c:v>
                </c:pt>
                <c:pt idx="1276">
                  <c:v>45511.379675925928</c:v>
                </c:pt>
                <c:pt idx="1277">
                  <c:v>45511.379687499997</c:v>
                </c:pt>
                <c:pt idx="1278">
                  <c:v>45511.379699074074</c:v>
                </c:pt>
                <c:pt idx="1279">
                  <c:v>45511.379710648151</c:v>
                </c:pt>
                <c:pt idx="1280">
                  <c:v>45511.37972222222</c:v>
                </c:pt>
                <c:pt idx="1281">
                  <c:v>45511.379733796297</c:v>
                </c:pt>
                <c:pt idx="1282">
                  <c:v>45511.379745370374</c:v>
                </c:pt>
                <c:pt idx="1283">
                  <c:v>45511.379756944443</c:v>
                </c:pt>
                <c:pt idx="1284">
                  <c:v>45511.37976851852</c:v>
                </c:pt>
                <c:pt idx="1285">
                  <c:v>45511.379780092589</c:v>
                </c:pt>
                <c:pt idx="1286">
                  <c:v>45511.379791666666</c:v>
                </c:pt>
                <c:pt idx="1287">
                  <c:v>45511.379803240743</c:v>
                </c:pt>
                <c:pt idx="1288">
                  <c:v>45511.379814814813</c:v>
                </c:pt>
                <c:pt idx="1289">
                  <c:v>45511.379826388889</c:v>
                </c:pt>
                <c:pt idx="1290">
                  <c:v>45511.379837962966</c:v>
                </c:pt>
                <c:pt idx="1291">
                  <c:v>45511.379849537036</c:v>
                </c:pt>
                <c:pt idx="1292">
                  <c:v>45511.379861111112</c:v>
                </c:pt>
                <c:pt idx="1293">
                  <c:v>45511.379872685182</c:v>
                </c:pt>
                <c:pt idx="1294">
                  <c:v>45511.379884259259</c:v>
                </c:pt>
                <c:pt idx="1295">
                  <c:v>45511.379895833335</c:v>
                </c:pt>
                <c:pt idx="1296">
                  <c:v>45511.379907407405</c:v>
                </c:pt>
                <c:pt idx="1297">
                  <c:v>45511.379918981482</c:v>
                </c:pt>
                <c:pt idx="1298">
                  <c:v>45511.379930555559</c:v>
                </c:pt>
                <c:pt idx="1299">
                  <c:v>45511.379942129628</c:v>
                </c:pt>
                <c:pt idx="1300">
                  <c:v>45511.379953703705</c:v>
                </c:pt>
                <c:pt idx="1301">
                  <c:v>45511.379965277774</c:v>
                </c:pt>
                <c:pt idx="1302">
                  <c:v>45511.379976851851</c:v>
                </c:pt>
                <c:pt idx="1303">
                  <c:v>45511.379988425928</c:v>
                </c:pt>
                <c:pt idx="1304">
                  <c:v>45511.38</c:v>
                </c:pt>
                <c:pt idx="1305">
                  <c:v>45511.380011574074</c:v>
                </c:pt>
                <c:pt idx="1306">
                  <c:v>45511.380023148151</c:v>
                </c:pt>
                <c:pt idx="1307">
                  <c:v>45511.38003472222</c:v>
                </c:pt>
                <c:pt idx="1308">
                  <c:v>45511.380046296297</c:v>
                </c:pt>
                <c:pt idx="1309">
                  <c:v>45511.380057870374</c:v>
                </c:pt>
                <c:pt idx="1310">
                  <c:v>45511.380069444444</c:v>
                </c:pt>
                <c:pt idx="1311">
                  <c:v>45511.38008101852</c:v>
                </c:pt>
                <c:pt idx="1312">
                  <c:v>45511.38009259259</c:v>
                </c:pt>
                <c:pt idx="1313">
                  <c:v>45511.380104166667</c:v>
                </c:pt>
                <c:pt idx="1314">
                  <c:v>45511.380115740743</c:v>
                </c:pt>
                <c:pt idx="1315">
                  <c:v>45511.380127314813</c:v>
                </c:pt>
                <c:pt idx="1316">
                  <c:v>45511.38013888889</c:v>
                </c:pt>
                <c:pt idx="1317">
                  <c:v>45511.380150462966</c:v>
                </c:pt>
                <c:pt idx="1318">
                  <c:v>45511.380162037036</c:v>
                </c:pt>
                <c:pt idx="1319">
                  <c:v>45511.380173611113</c:v>
                </c:pt>
                <c:pt idx="1320">
                  <c:v>45511.380185185182</c:v>
                </c:pt>
                <c:pt idx="1321">
                  <c:v>45511.380196759259</c:v>
                </c:pt>
                <c:pt idx="1322">
                  <c:v>45511.380208333336</c:v>
                </c:pt>
                <c:pt idx="1323">
                  <c:v>45511.380219907405</c:v>
                </c:pt>
                <c:pt idx="1324">
                  <c:v>45511.380231481482</c:v>
                </c:pt>
                <c:pt idx="1325">
                  <c:v>45511.380243055559</c:v>
                </c:pt>
                <c:pt idx="1326">
                  <c:v>45511.380254629628</c:v>
                </c:pt>
                <c:pt idx="1327">
                  <c:v>45511.380266203705</c:v>
                </c:pt>
                <c:pt idx="1328">
                  <c:v>45511.380277777775</c:v>
                </c:pt>
                <c:pt idx="1329">
                  <c:v>45511.380289351851</c:v>
                </c:pt>
                <c:pt idx="1330">
                  <c:v>45511.380300925928</c:v>
                </c:pt>
                <c:pt idx="1331">
                  <c:v>45511.380312499998</c:v>
                </c:pt>
                <c:pt idx="1332">
                  <c:v>45511.380324074074</c:v>
                </c:pt>
                <c:pt idx="1333">
                  <c:v>45511.380335648151</c:v>
                </c:pt>
                <c:pt idx="1334">
                  <c:v>45511.380347222221</c:v>
                </c:pt>
                <c:pt idx="1335">
                  <c:v>45511.380358796298</c:v>
                </c:pt>
                <c:pt idx="1336">
                  <c:v>45511.380370370367</c:v>
                </c:pt>
                <c:pt idx="1337">
                  <c:v>45511.380381944444</c:v>
                </c:pt>
                <c:pt idx="1338">
                  <c:v>45511.380393518521</c:v>
                </c:pt>
                <c:pt idx="1339">
                  <c:v>45511.38040509259</c:v>
                </c:pt>
                <c:pt idx="1340">
                  <c:v>45511.380416666667</c:v>
                </c:pt>
                <c:pt idx="1341">
                  <c:v>45511.380428240744</c:v>
                </c:pt>
                <c:pt idx="1342">
                  <c:v>45511.380439814813</c:v>
                </c:pt>
                <c:pt idx="1343">
                  <c:v>45511.38045138889</c:v>
                </c:pt>
                <c:pt idx="1344">
                  <c:v>45511.380462962959</c:v>
                </c:pt>
                <c:pt idx="1345">
                  <c:v>45511.380474537036</c:v>
                </c:pt>
                <c:pt idx="1346">
                  <c:v>45511.380486111113</c:v>
                </c:pt>
                <c:pt idx="1347">
                  <c:v>45511.380497685182</c:v>
                </c:pt>
                <c:pt idx="1348">
                  <c:v>45511.380509259259</c:v>
                </c:pt>
                <c:pt idx="1349">
                  <c:v>45511.380520833336</c:v>
                </c:pt>
                <c:pt idx="1350">
                  <c:v>45511.380532407406</c:v>
                </c:pt>
                <c:pt idx="1351">
                  <c:v>45511.380543981482</c:v>
                </c:pt>
                <c:pt idx="1352">
                  <c:v>45511.380555555559</c:v>
                </c:pt>
                <c:pt idx="1353">
                  <c:v>45511.380567129629</c:v>
                </c:pt>
                <c:pt idx="1354">
                  <c:v>45511.380578703705</c:v>
                </c:pt>
                <c:pt idx="1355">
                  <c:v>45511.380590277775</c:v>
                </c:pt>
                <c:pt idx="1356">
                  <c:v>45511.380601851852</c:v>
                </c:pt>
                <c:pt idx="1357">
                  <c:v>45511.380613425928</c:v>
                </c:pt>
                <c:pt idx="1358">
                  <c:v>45511.380624999998</c:v>
                </c:pt>
                <c:pt idx="1359">
                  <c:v>45511.380636574075</c:v>
                </c:pt>
                <c:pt idx="1360">
                  <c:v>45511.380648148152</c:v>
                </c:pt>
                <c:pt idx="1361">
                  <c:v>45511.380659722221</c:v>
                </c:pt>
                <c:pt idx="1362">
                  <c:v>45511.380671296298</c:v>
                </c:pt>
                <c:pt idx="1363">
                  <c:v>45511.380682870367</c:v>
                </c:pt>
                <c:pt idx="1364">
                  <c:v>45511.380694444444</c:v>
                </c:pt>
                <c:pt idx="1365">
                  <c:v>45511.380706018521</c:v>
                </c:pt>
                <c:pt idx="1366">
                  <c:v>45511.38071759259</c:v>
                </c:pt>
                <c:pt idx="1367">
                  <c:v>45511.380729166667</c:v>
                </c:pt>
                <c:pt idx="1368">
                  <c:v>45511.380740740744</c:v>
                </c:pt>
                <c:pt idx="1369">
                  <c:v>45511.380752314813</c:v>
                </c:pt>
                <c:pt idx="1370">
                  <c:v>45511.38076388889</c:v>
                </c:pt>
                <c:pt idx="1371">
                  <c:v>45511.38077546296</c:v>
                </c:pt>
                <c:pt idx="1372">
                  <c:v>45511.380787037036</c:v>
                </c:pt>
                <c:pt idx="1373">
                  <c:v>45511.380798611113</c:v>
                </c:pt>
                <c:pt idx="1374">
                  <c:v>45511.380810185183</c:v>
                </c:pt>
                <c:pt idx="1375">
                  <c:v>45511.38082175926</c:v>
                </c:pt>
                <c:pt idx="1376">
                  <c:v>45511.380833333336</c:v>
                </c:pt>
                <c:pt idx="1377">
                  <c:v>45511.380844907406</c:v>
                </c:pt>
                <c:pt idx="1378">
                  <c:v>45511.380856481483</c:v>
                </c:pt>
                <c:pt idx="1379">
                  <c:v>45511.380868055552</c:v>
                </c:pt>
                <c:pt idx="1380">
                  <c:v>45511.380879629629</c:v>
                </c:pt>
                <c:pt idx="1381">
                  <c:v>45511.380891203706</c:v>
                </c:pt>
                <c:pt idx="1382">
                  <c:v>45511.380902777775</c:v>
                </c:pt>
                <c:pt idx="1383">
                  <c:v>45511.380914351852</c:v>
                </c:pt>
                <c:pt idx="1384">
                  <c:v>45511.380925925929</c:v>
                </c:pt>
                <c:pt idx="1385">
                  <c:v>45511.380937499998</c:v>
                </c:pt>
                <c:pt idx="1386">
                  <c:v>45511.380949074075</c:v>
                </c:pt>
                <c:pt idx="1387">
                  <c:v>45511.380960648145</c:v>
                </c:pt>
                <c:pt idx="1388">
                  <c:v>45511.380972222221</c:v>
                </c:pt>
                <c:pt idx="1389">
                  <c:v>45511.380983796298</c:v>
                </c:pt>
                <c:pt idx="1390">
                  <c:v>45511.380995370368</c:v>
                </c:pt>
                <c:pt idx="1391">
                  <c:v>45511.381006944444</c:v>
                </c:pt>
                <c:pt idx="1392">
                  <c:v>45511.381018518521</c:v>
                </c:pt>
                <c:pt idx="1393">
                  <c:v>45511.381030092591</c:v>
                </c:pt>
                <c:pt idx="1394">
                  <c:v>45511.381041666667</c:v>
                </c:pt>
                <c:pt idx="1395">
                  <c:v>45511.381053240744</c:v>
                </c:pt>
                <c:pt idx="1396">
                  <c:v>45511.381064814814</c:v>
                </c:pt>
                <c:pt idx="1397">
                  <c:v>45511.381076388891</c:v>
                </c:pt>
                <c:pt idx="1398">
                  <c:v>45511.38108796296</c:v>
                </c:pt>
                <c:pt idx="1399">
                  <c:v>45511.381099537037</c:v>
                </c:pt>
                <c:pt idx="1400">
                  <c:v>45511.381111111114</c:v>
                </c:pt>
                <c:pt idx="1401">
                  <c:v>45511.381122685183</c:v>
                </c:pt>
                <c:pt idx="1402">
                  <c:v>45511.38113425926</c:v>
                </c:pt>
                <c:pt idx="1403">
                  <c:v>45511.381145833337</c:v>
                </c:pt>
                <c:pt idx="1404">
                  <c:v>45511.381157407406</c:v>
                </c:pt>
                <c:pt idx="1405">
                  <c:v>45511.381168981483</c:v>
                </c:pt>
                <c:pt idx="1406">
                  <c:v>45511.381180555552</c:v>
                </c:pt>
                <c:pt idx="1407">
                  <c:v>45511.381192129629</c:v>
                </c:pt>
                <c:pt idx="1408">
                  <c:v>45511.381203703706</c:v>
                </c:pt>
                <c:pt idx="1409">
                  <c:v>45511.381215277775</c:v>
                </c:pt>
                <c:pt idx="1410">
                  <c:v>45511.381226851852</c:v>
                </c:pt>
                <c:pt idx="1411">
                  <c:v>45511.381238425929</c:v>
                </c:pt>
                <c:pt idx="1412">
                  <c:v>45511.381249999999</c:v>
                </c:pt>
                <c:pt idx="1413">
                  <c:v>45511.381261574075</c:v>
                </c:pt>
                <c:pt idx="1414">
                  <c:v>45511.381273148145</c:v>
                </c:pt>
                <c:pt idx="1415">
                  <c:v>45511.381284722222</c:v>
                </c:pt>
                <c:pt idx="1416">
                  <c:v>45511.381296296298</c:v>
                </c:pt>
                <c:pt idx="1417">
                  <c:v>45511.381307870368</c:v>
                </c:pt>
                <c:pt idx="1418">
                  <c:v>45511.381319444445</c:v>
                </c:pt>
                <c:pt idx="1419">
                  <c:v>45511.381331018521</c:v>
                </c:pt>
                <c:pt idx="1420">
                  <c:v>45511.381342592591</c:v>
                </c:pt>
                <c:pt idx="1421">
                  <c:v>45511.381354166668</c:v>
                </c:pt>
                <c:pt idx="1422">
                  <c:v>45511.381365740737</c:v>
                </c:pt>
                <c:pt idx="1423">
                  <c:v>45511.381377314814</c:v>
                </c:pt>
                <c:pt idx="1424">
                  <c:v>45511.381388888891</c:v>
                </c:pt>
                <c:pt idx="1425">
                  <c:v>45511.38140046296</c:v>
                </c:pt>
                <c:pt idx="1426">
                  <c:v>45511.381412037037</c:v>
                </c:pt>
                <c:pt idx="1427">
                  <c:v>45511.381423611114</c:v>
                </c:pt>
                <c:pt idx="1428">
                  <c:v>45511.381435185183</c:v>
                </c:pt>
                <c:pt idx="1429">
                  <c:v>45511.38144675926</c:v>
                </c:pt>
                <c:pt idx="1430">
                  <c:v>45511.381458333337</c:v>
                </c:pt>
                <c:pt idx="1431">
                  <c:v>45511.381469907406</c:v>
                </c:pt>
                <c:pt idx="1432">
                  <c:v>45511.381481481483</c:v>
                </c:pt>
                <c:pt idx="1433">
                  <c:v>45511.381493055553</c:v>
                </c:pt>
                <c:pt idx="1434">
                  <c:v>45511.381504629629</c:v>
                </c:pt>
                <c:pt idx="1435">
                  <c:v>45511.381516203706</c:v>
                </c:pt>
                <c:pt idx="1436">
                  <c:v>45511.381527777776</c:v>
                </c:pt>
                <c:pt idx="1437">
                  <c:v>45511.381539351853</c:v>
                </c:pt>
                <c:pt idx="1438">
                  <c:v>45511.381550925929</c:v>
                </c:pt>
                <c:pt idx="1439">
                  <c:v>45511.381562499999</c:v>
                </c:pt>
                <c:pt idx="1440">
                  <c:v>45511.381574074076</c:v>
                </c:pt>
                <c:pt idx="1441">
                  <c:v>45511.381585648145</c:v>
                </c:pt>
                <c:pt idx="1442">
                  <c:v>45511.381597222222</c:v>
                </c:pt>
                <c:pt idx="1443">
                  <c:v>45511.381608796299</c:v>
                </c:pt>
                <c:pt idx="1444">
                  <c:v>45511.381620370368</c:v>
                </c:pt>
                <c:pt idx="1445">
                  <c:v>45511.381631944445</c:v>
                </c:pt>
                <c:pt idx="1446">
                  <c:v>45511.381643518522</c:v>
                </c:pt>
                <c:pt idx="1447">
                  <c:v>45511.381655092591</c:v>
                </c:pt>
                <c:pt idx="1448">
                  <c:v>45511.381666666668</c:v>
                </c:pt>
                <c:pt idx="1449">
                  <c:v>45511.381678240738</c:v>
                </c:pt>
                <c:pt idx="1450">
                  <c:v>45511.381689814814</c:v>
                </c:pt>
                <c:pt idx="1451">
                  <c:v>45511.381701388891</c:v>
                </c:pt>
                <c:pt idx="1452">
                  <c:v>45511.381712962961</c:v>
                </c:pt>
                <c:pt idx="1453">
                  <c:v>45511.381724537037</c:v>
                </c:pt>
                <c:pt idx="1454">
                  <c:v>45511.381736111114</c:v>
                </c:pt>
                <c:pt idx="1455">
                  <c:v>45511.381747685184</c:v>
                </c:pt>
                <c:pt idx="1456">
                  <c:v>45511.38175925926</c:v>
                </c:pt>
                <c:pt idx="1457">
                  <c:v>45511.38177083333</c:v>
                </c:pt>
                <c:pt idx="1458">
                  <c:v>45511.381782407407</c:v>
                </c:pt>
                <c:pt idx="1459">
                  <c:v>45511.381793981483</c:v>
                </c:pt>
                <c:pt idx="1460">
                  <c:v>45511.381805555553</c:v>
                </c:pt>
                <c:pt idx="1461">
                  <c:v>45511.38181712963</c:v>
                </c:pt>
                <c:pt idx="1462">
                  <c:v>45511.381828703707</c:v>
                </c:pt>
                <c:pt idx="1463">
                  <c:v>45511.381840277776</c:v>
                </c:pt>
                <c:pt idx="1464">
                  <c:v>45511.381851851853</c:v>
                </c:pt>
                <c:pt idx="1465">
                  <c:v>45511.381863425922</c:v>
                </c:pt>
                <c:pt idx="1466">
                  <c:v>45511.381874999999</c:v>
                </c:pt>
                <c:pt idx="1467">
                  <c:v>45511.381886574076</c:v>
                </c:pt>
                <c:pt idx="1468">
                  <c:v>45511.381898148145</c:v>
                </c:pt>
                <c:pt idx="1469">
                  <c:v>45511.381909722222</c:v>
                </c:pt>
                <c:pt idx="1470">
                  <c:v>45511.381921296299</c:v>
                </c:pt>
                <c:pt idx="1471">
                  <c:v>45511.381932870368</c:v>
                </c:pt>
                <c:pt idx="1472">
                  <c:v>45511.381944444445</c:v>
                </c:pt>
                <c:pt idx="1473">
                  <c:v>45511.381956018522</c:v>
                </c:pt>
                <c:pt idx="1474">
                  <c:v>45511.381967592592</c:v>
                </c:pt>
                <c:pt idx="1475">
                  <c:v>45511.381979166668</c:v>
                </c:pt>
                <c:pt idx="1476">
                  <c:v>45511.381990740738</c:v>
                </c:pt>
                <c:pt idx="1477">
                  <c:v>45511.382002314815</c:v>
                </c:pt>
                <c:pt idx="1478">
                  <c:v>45511.382013888891</c:v>
                </c:pt>
                <c:pt idx="1479">
                  <c:v>45511.382025462961</c:v>
                </c:pt>
                <c:pt idx="1480">
                  <c:v>45511.382037037038</c:v>
                </c:pt>
                <c:pt idx="1481">
                  <c:v>45511.382048611114</c:v>
                </c:pt>
                <c:pt idx="1482">
                  <c:v>45511.382060185184</c:v>
                </c:pt>
                <c:pt idx="1483">
                  <c:v>45511.382071759261</c:v>
                </c:pt>
                <c:pt idx="1484">
                  <c:v>45511.38208333333</c:v>
                </c:pt>
                <c:pt idx="1485">
                  <c:v>45511.382094907407</c:v>
                </c:pt>
                <c:pt idx="1486">
                  <c:v>45511.382106481484</c:v>
                </c:pt>
                <c:pt idx="1487">
                  <c:v>45511.382118055553</c:v>
                </c:pt>
                <c:pt idx="1488">
                  <c:v>45511.38212962963</c:v>
                </c:pt>
                <c:pt idx="1489">
                  <c:v>45511.382141203707</c:v>
                </c:pt>
                <c:pt idx="1490">
                  <c:v>45511.382152777776</c:v>
                </c:pt>
                <c:pt idx="1491">
                  <c:v>45511.382164351853</c:v>
                </c:pt>
                <c:pt idx="1492">
                  <c:v>45511.382175925923</c:v>
                </c:pt>
                <c:pt idx="1493">
                  <c:v>45511.382187499999</c:v>
                </c:pt>
                <c:pt idx="1494">
                  <c:v>45511.382199074076</c:v>
                </c:pt>
                <c:pt idx="1495">
                  <c:v>45511.382210648146</c:v>
                </c:pt>
                <c:pt idx="1496">
                  <c:v>45511.382222222222</c:v>
                </c:pt>
                <c:pt idx="1497">
                  <c:v>45511.382233796299</c:v>
                </c:pt>
                <c:pt idx="1498">
                  <c:v>45511.382245370369</c:v>
                </c:pt>
                <c:pt idx="1499">
                  <c:v>45511.382256944446</c:v>
                </c:pt>
                <c:pt idx="1500">
                  <c:v>45511.382268518515</c:v>
                </c:pt>
                <c:pt idx="1501">
                  <c:v>45511.382280092592</c:v>
                </c:pt>
                <c:pt idx="1502">
                  <c:v>45511.382291666669</c:v>
                </c:pt>
                <c:pt idx="1503">
                  <c:v>45511.382303240738</c:v>
                </c:pt>
                <c:pt idx="1504">
                  <c:v>45511.382314814815</c:v>
                </c:pt>
                <c:pt idx="1505">
                  <c:v>45511.382326388892</c:v>
                </c:pt>
                <c:pt idx="1506">
                  <c:v>45511.382337962961</c:v>
                </c:pt>
                <c:pt idx="1507">
                  <c:v>45511.382349537038</c:v>
                </c:pt>
                <c:pt idx="1508">
                  <c:v>45511.382361111115</c:v>
                </c:pt>
                <c:pt idx="1509">
                  <c:v>45511.382372685184</c:v>
                </c:pt>
                <c:pt idx="1510">
                  <c:v>45511.382384259261</c:v>
                </c:pt>
                <c:pt idx="1511">
                  <c:v>45511.382395833331</c:v>
                </c:pt>
                <c:pt idx="1512">
                  <c:v>45511.382407407407</c:v>
                </c:pt>
                <c:pt idx="1513">
                  <c:v>45511.382418981484</c:v>
                </c:pt>
                <c:pt idx="1514">
                  <c:v>45511.382430555554</c:v>
                </c:pt>
                <c:pt idx="1515">
                  <c:v>45511.38244212963</c:v>
                </c:pt>
                <c:pt idx="1516">
                  <c:v>45511.382453703707</c:v>
                </c:pt>
                <c:pt idx="1517">
                  <c:v>45511.382465277777</c:v>
                </c:pt>
                <c:pt idx="1518">
                  <c:v>45511.382476851853</c:v>
                </c:pt>
                <c:pt idx="1519">
                  <c:v>45511.382488425923</c:v>
                </c:pt>
                <c:pt idx="1520">
                  <c:v>45511.3825</c:v>
                </c:pt>
                <c:pt idx="1521">
                  <c:v>45511.382511574076</c:v>
                </c:pt>
                <c:pt idx="1522">
                  <c:v>45511.382523148146</c:v>
                </c:pt>
                <c:pt idx="1523">
                  <c:v>45511.382534722223</c:v>
                </c:pt>
                <c:pt idx="1524">
                  <c:v>45511.3825462963</c:v>
                </c:pt>
                <c:pt idx="1525">
                  <c:v>45511.382557870369</c:v>
                </c:pt>
                <c:pt idx="1526">
                  <c:v>45511.382569444446</c:v>
                </c:pt>
                <c:pt idx="1527">
                  <c:v>45511.382581018515</c:v>
                </c:pt>
                <c:pt idx="1528">
                  <c:v>45511.382592592592</c:v>
                </c:pt>
                <c:pt idx="1529">
                  <c:v>45511.382604166669</c:v>
                </c:pt>
                <c:pt idx="1530">
                  <c:v>45511.382615740738</c:v>
                </c:pt>
                <c:pt idx="1531">
                  <c:v>45511.382627314815</c:v>
                </c:pt>
                <c:pt idx="1532">
                  <c:v>45511.382638888892</c:v>
                </c:pt>
                <c:pt idx="1533">
                  <c:v>45511.382650462961</c:v>
                </c:pt>
                <c:pt idx="1534">
                  <c:v>45511.382662037038</c:v>
                </c:pt>
                <c:pt idx="1535">
                  <c:v>45511.382673611108</c:v>
                </c:pt>
                <c:pt idx="1536">
                  <c:v>45511.382685185185</c:v>
                </c:pt>
                <c:pt idx="1537">
                  <c:v>45511.382696759261</c:v>
                </c:pt>
                <c:pt idx="1538">
                  <c:v>45511.382708333331</c:v>
                </c:pt>
                <c:pt idx="1539">
                  <c:v>45511.382719907408</c:v>
                </c:pt>
                <c:pt idx="1540">
                  <c:v>45511.382731481484</c:v>
                </c:pt>
                <c:pt idx="1541">
                  <c:v>45511.382743055554</c:v>
                </c:pt>
                <c:pt idx="1542">
                  <c:v>45511.382754629631</c:v>
                </c:pt>
                <c:pt idx="1543">
                  <c:v>45511.3827662037</c:v>
                </c:pt>
                <c:pt idx="1544">
                  <c:v>45511.382777777777</c:v>
                </c:pt>
                <c:pt idx="1545">
                  <c:v>45511.382789351854</c:v>
                </c:pt>
                <c:pt idx="1546">
                  <c:v>45511.382800925923</c:v>
                </c:pt>
                <c:pt idx="1547">
                  <c:v>45511.3828125</c:v>
                </c:pt>
                <c:pt idx="1548">
                  <c:v>45511.382824074077</c:v>
                </c:pt>
                <c:pt idx="1549">
                  <c:v>45511.382835648146</c:v>
                </c:pt>
                <c:pt idx="1550">
                  <c:v>45511.382847222223</c:v>
                </c:pt>
                <c:pt idx="1551">
                  <c:v>45511.3828587963</c:v>
                </c:pt>
                <c:pt idx="1552">
                  <c:v>45511.382870370369</c:v>
                </c:pt>
                <c:pt idx="1553">
                  <c:v>45511.382881944446</c:v>
                </c:pt>
                <c:pt idx="1554">
                  <c:v>45511.382893518516</c:v>
                </c:pt>
                <c:pt idx="1555">
                  <c:v>45511.382905092592</c:v>
                </c:pt>
                <c:pt idx="1556">
                  <c:v>45511.382916666669</c:v>
                </c:pt>
                <c:pt idx="1557">
                  <c:v>45511.382928240739</c:v>
                </c:pt>
                <c:pt idx="1558">
                  <c:v>45511.382939814815</c:v>
                </c:pt>
                <c:pt idx="1559">
                  <c:v>45511.382951388892</c:v>
                </c:pt>
                <c:pt idx="1560">
                  <c:v>45511.382962962962</c:v>
                </c:pt>
                <c:pt idx="1561">
                  <c:v>45511.382974537039</c:v>
                </c:pt>
                <c:pt idx="1562">
                  <c:v>45511.382986111108</c:v>
                </c:pt>
                <c:pt idx="1563">
                  <c:v>45511.382997685185</c:v>
                </c:pt>
                <c:pt idx="1564">
                  <c:v>45511.383009259262</c:v>
                </c:pt>
                <c:pt idx="1565">
                  <c:v>45511.383020833331</c:v>
                </c:pt>
                <c:pt idx="1566">
                  <c:v>45511.383032407408</c:v>
                </c:pt>
                <c:pt idx="1567">
                  <c:v>45511.383043981485</c:v>
                </c:pt>
                <c:pt idx="1568">
                  <c:v>45511.383055555554</c:v>
                </c:pt>
                <c:pt idx="1569">
                  <c:v>45511.383067129631</c:v>
                </c:pt>
                <c:pt idx="1570">
                  <c:v>45511.3830787037</c:v>
                </c:pt>
                <c:pt idx="1571">
                  <c:v>45511.383090277777</c:v>
                </c:pt>
                <c:pt idx="1572">
                  <c:v>45511.383101851854</c:v>
                </c:pt>
                <c:pt idx="1573">
                  <c:v>45511.383113425924</c:v>
                </c:pt>
                <c:pt idx="1574">
                  <c:v>45511.383125</c:v>
                </c:pt>
                <c:pt idx="1575">
                  <c:v>45511.383136574077</c:v>
                </c:pt>
                <c:pt idx="1576">
                  <c:v>45511.383148148147</c:v>
                </c:pt>
                <c:pt idx="1577">
                  <c:v>45511.383159722223</c:v>
                </c:pt>
                <c:pt idx="1578">
                  <c:v>45511.383171296293</c:v>
                </c:pt>
                <c:pt idx="1579">
                  <c:v>45511.38318287037</c:v>
                </c:pt>
                <c:pt idx="1580">
                  <c:v>45511.383194444446</c:v>
                </c:pt>
                <c:pt idx="1581">
                  <c:v>45511.383206018516</c:v>
                </c:pt>
                <c:pt idx="1582">
                  <c:v>45511.383217592593</c:v>
                </c:pt>
                <c:pt idx="1583">
                  <c:v>45511.383229166669</c:v>
                </c:pt>
                <c:pt idx="1584">
                  <c:v>45511.383240740739</c:v>
                </c:pt>
                <c:pt idx="1585">
                  <c:v>45511.383252314816</c:v>
                </c:pt>
                <c:pt idx="1586">
                  <c:v>45511.383263888885</c:v>
                </c:pt>
                <c:pt idx="1587">
                  <c:v>45511.383275462962</c:v>
                </c:pt>
                <c:pt idx="1588">
                  <c:v>45511.383287037039</c:v>
                </c:pt>
                <c:pt idx="1589">
                  <c:v>45511.383298611108</c:v>
                </c:pt>
                <c:pt idx="1590">
                  <c:v>45511.383310185185</c:v>
                </c:pt>
                <c:pt idx="1591">
                  <c:v>45511.383321759262</c:v>
                </c:pt>
                <c:pt idx="1592">
                  <c:v>45511.383333333331</c:v>
                </c:pt>
                <c:pt idx="1593">
                  <c:v>45511.383344907408</c:v>
                </c:pt>
                <c:pt idx="1594">
                  <c:v>45511.383356481485</c:v>
                </c:pt>
                <c:pt idx="1595">
                  <c:v>45511.383368055554</c:v>
                </c:pt>
                <c:pt idx="1596">
                  <c:v>45511.383379629631</c:v>
                </c:pt>
                <c:pt idx="1597">
                  <c:v>45511.383391203701</c:v>
                </c:pt>
                <c:pt idx="1598">
                  <c:v>45511.383402777778</c:v>
                </c:pt>
                <c:pt idx="1599">
                  <c:v>45511.383414351854</c:v>
                </c:pt>
                <c:pt idx="1600">
                  <c:v>45511.383425925924</c:v>
                </c:pt>
                <c:pt idx="1601">
                  <c:v>45511.383437500001</c:v>
                </c:pt>
                <c:pt idx="1602">
                  <c:v>45511.383449074077</c:v>
                </c:pt>
                <c:pt idx="1603">
                  <c:v>45511.383460648147</c:v>
                </c:pt>
                <c:pt idx="1604">
                  <c:v>45511.383472222224</c:v>
                </c:pt>
                <c:pt idx="1605">
                  <c:v>45511.383483796293</c:v>
                </c:pt>
                <c:pt idx="1606">
                  <c:v>45511.38349537037</c:v>
                </c:pt>
                <c:pt idx="1607">
                  <c:v>45511.383506944447</c:v>
                </c:pt>
                <c:pt idx="1608">
                  <c:v>45511.383518518516</c:v>
                </c:pt>
                <c:pt idx="1609">
                  <c:v>45511.383530092593</c:v>
                </c:pt>
                <c:pt idx="1610">
                  <c:v>45511.38354166667</c:v>
                </c:pt>
                <c:pt idx="1611">
                  <c:v>45511.383553240739</c:v>
                </c:pt>
                <c:pt idx="1612">
                  <c:v>45511.383564814816</c:v>
                </c:pt>
                <c:pt idx="1613">
                  <c:v>45511.383576388886</c:v>
                </c:pt>
                <c:pt idx="1614">
                  <c:v>45511.383587962962</c:v>
                </c:pt>
                <c:pt idx="1615">
                  <c:v>45511.383599537039</c:v>
                </c:pt>
                <c:pt idx="1616">
                  <c:v>45511.383611111109</c:v>
                </c:pt>
                <c:pt idx="1617">
                  <c:v>45511.383622685185</c:v>
                </c:pt>
                <c:pt idx="1618">
                  <c:v>45511.383634259262</c:v>
                </c:pt>
                <c:pt idx="1619">
                  <c:v>45511.383645833332</c:v>
                </c:pt>
                <c:pt idx="1620">
                  <c:v>45511.383657407408</c:v>
                </c:pt>
                <c:pt idx="1621">
                  <c:v>45511.383668981478</c:v>
                </c:pt>
                <c:pt idx="1622">
                  <c:v>45511.383680555555</c:v>
                </c:pt>
                <c:pt idx="1623">
                  <c:v>45511.383692129632</c:v>
                </c:pt>
                <c:pt idx="1624">
                  <c:v>45511.383703703701</c:v>
                </c:pt>
                <c:pt idx="1625">
                  <c:v>45511.383715277778</c:v>
                </c:pt>
                <c:pt idx="1626">
                  <c:v>45511.383726851855</c:v>
                </c:pt>
                <c:pt idx="1627">
                  <c:v>45511.383738425924</c:v>
                </c:pt>
                <c:pt idx="1628">
                  <c:v>45511.383750000001</c:v>
                </c:pt>
                <c:pt idx="1629">
                  <c:v>45511.383761574078</c:v>
                </c:pt>
                <c:pt idx="1630">
                  <c:v>45511.383773148147</c:v>
                </c:pt>
                <c:pt idx="1631">
                  <c:v>45511.383784722224</c:v>
                </c:pt>
                <c:pt idx="1632">
                  <c:v>45511.383796296293</c:v>
                </c:pt>
                <c:pt idx="1633">
                  <c:v>45511.38380787037</c:v>
                </c:pt>
                <c:pt idx="1634">
                  <c:v>45511.383819444447</c:v>
                </c:pt>
                <c:pt idx="1635">
                  <c:v>45511.383831018517</c:v>
                </c:pt>
                <c:pt idx="1636">
                  <c:v>45511.383842592593</c:v>
                </c:pt>
                <c:pt idx="1637">
                  <c:v>45511.38385416667</c:v>
                </c:pt>
                <c:pt idx="1638">
                  <c:v>45511.38386574074</c:v>
                </c:pt>
                <c:pt idx="1639">
                  <c:v>45511.383877314816</c:v>
                </c:pt>
                <c:pt idx="1640">
                  <c:v>45511.383888888886</c:v>
                </c:pt>
                <c:pt idx="1641">
                  <c:v>45511.383900462963</c:v>
                </c:pt>
                <c:pt idx="1642">
                  <c:v>45511.383912037039</c:v>
                </c:pt>
                <c:pt idx="1643">
                  <c:v>45511.383923611109</c:v>
                </c:pt>
                <c:pt idx="1644">
                  <c:v>45511.383935185186</c:v>
                </c:pt>
                <c:pt idx="1645">
                  <c:v>45511.383946759262</c:v>
                </c:pt>
                <c:pt idx="1646">
                  <c:v>45511.383958333332</c:v>
                </c:pt>
                <c:pt idx="1647">
                  <c:v>45511.383969907409</c:v>
                </c:pt>
                <c:pt idx="1648">
                  <c:v>45511.383981481478</c:v>
                </c:pt>
                <c:pt idx="1649">
                  <c:v>45511.383993055555</c:v>
                </c:pt>
                <c:pt idx="1650">
                  <c:v>45511.384004629632</c:v>
                </c:pt>
                <c:pt idx="1651">
                  <c:v>45511.384016203701</c:v>
                </c:pt>
                <c:pt idx="1652">
                  <c:v>45511.384027777778</c:v>
                </c:pt>
                <c:pt idx="1653">
                  <c:v>45511.384039351855</c:v>
                </c:pt>
                <c:pt idx="1654">
                  <c:v>45511.384050925924</c:v>
                </c:pt>
                <c:pt idx="1655">
                  <c:v>45511.384062500001</c:v>
                </c:pt>
                <c:pt idx="1656">
                  <c:v>45511.384074074071</c:v>
                </c:pt>
                <c:pt idx="1657">
                  <c:v>45511.384085648147</c:v>
                </c:pt>
                <c:pt idx="1658">
                  <c:v>45511.384097222224</c:v>
                </c:pt>
                <c:pt idx="1659">
                  <c:v>45511.384108796294</c:v>
                </c:pt>
                <c:pt idx="1660">
                  <c:v>45511.384120370371</c:v>
                </c:pt>
                <c:pt idx="1661">
                  <c:v>45511.384131944447</c:v>
                </c:pt>
                <c:pt idx="1662">
                  <c:v>45511.384143518517</c:v>
                </c:pt>
                <c:pt idx="1663">
                  <c:v>45511.384155092594</c:v>
                </c:pt>
                <c:pt idx="1664">
                  <c:v>45511.384166666663</c:v>
                </c:pt>
                <c:pt idx="1665">
                  <c:v>45511.38417824074</c:v>
                </c:pt>
                <c:pt idx="1666">
                  <c:v>45511.384189814817</c:v>
                </c:pt>
                <c:pt idx="1667">
                  <c:v>45511.384201388886</c:v>
                </c:pt>
                <c:pt idx="1668">
                  <c:v>45511.384212962963</c:v>
                </c:pt>
                <c:pt idx="1669">
                  <c:v>45511.38422453704</c:v>
                </c:pt>
                <c:pt idx="1670">
                  <c:v>45511.384236111109</c:v>
                </c:pt>
                <c:pt idx="1671">
                  <c:v>45511.384247685186</c:v>
                </c:pt>
                <c:pt idx="1672">
                  <c:v>45511.384259259263</c:v>
                </c:pt>
                <c:pt idx="1673">
                  <c:v>45511.384270833332</c:v>
                </c:pt>
                <c:pt idx="1674">
                  <c:v>45511.384282407409</c:v>
                </c:pt>
                <c:pt idx="1675">
                  <c:v>45511.384293981479</c:v>
                </c:pt>
                <c:pt idx="1676">
                  <c:v>45511.384305555555</c:v>
                </c:pt>
                <c:pt idx="1677">
                  <c:v>45511.384317129632</c:v>
                </c:pt>
                <c:pt idx="1678">
                  <c:v>45511.384328703702</c:v>
                </c:pt>
                <c:pt idx="1679">
                  <c:v>45511.384340277778</c:v>
                </c:pt>
                <c:pt idx="1680">
                  <c:v>45511.384351851855</c:v>
                </c:pt>
                <c:pt idx="1681">
                  <c:v>45511.384363425925</c:v>
                </c:pt>
                <c:pt idx="1682">
                  <c:v>45511.384375000001</c:v>
                </c:pt>
                <c:pt idx="1683">
                  <c:v>45511.384386574071</c:v>
                </c:pt>
                <c:pt idx="1684">
                  <c:v>45511.384398148148</c:v>
                </c:pt>
                <c:pt idx="1685">
                  <c:v>45511.384409722225</c:v>
                </c:pt>
                <c:pt idx="1686">
                  <c:v>45511.384421296294</c:v>
                </c:pt>
                <c:pt idx="1687">
                  <c:v>45511.384432870371</c:v>
                </c:pt>
                <c:pt idx="1688">
                  <c:v>45511.384444444448</c:v>
                </c:pt>
                <c:pt idx="1689">
                  <c:v>45511.384456018517</c:v>
                </c:pt>
                <c:pt idx="1690">
                  <c:v>45511.384467592594</c:v>
                </c:pt>
                <c:pt idx="1691">
                  <c:v>45511.384479166663</c:v>
                </c:pt>
                <c:pt idx="1692">
                  <c:v>45511.38449074074</c:v>
                </c:pt>
                <c:pt idx="1693">
                  <c:v>45511.384502314817</c:v>
                </c:pt>
                <c:pt idx="1694">
                  <c:v>45511.384513888886</c:v>
                </c:pt>
                <c:pt idx="1695">
                  <c:v>45511.384525462963</c:v>
                </c:pt>
                <c:pt idx="1696">
                  <c:v>45511.38453703704</c:v>
                </c:pt>
                <c:pt idx="1697">
                  <c:v>45511.384548611109</c:v>
                </c:pt>
                <c:pt idx="1698">
                  <c:v>45511.384560185186</c:v>
                </c:pt>
                <c:pt idx="1699">
                  <c:v>45511.384571759256</c:v>
                </c:pt>
                <c:pt idx="1700">
                  <c:v>45511.384583333333</c:v>
                </c:pt>
                <c:pt idx="1701">
                  <c:v>45511.384594907409</c:v>
                </c:pt>
                <c:pt idx="1702">
                  <c:v>45511.384606481479</c:v>
                </c:pt>
                <c:pt idx="1703">
                  <c:v>45511.384618055556</c:v>
                </c:pt>
                <c:pt idx="1704">
                  <c:v>45511.384629629632</c:v>
                </c:pt>
                <c:pt idx="1705">
                  <c:v>45511.384641203702</c:v>
                </c:pt>
                <c:pt idx="1706">
                  <c:v>45511.384652777779</c:v>
                </c:pt>
                <c:pt idx="1707">
                  <c:v>45511.384664351855</c:v>
                </c:pt>
                <c:pt idx="1708">
                  <c:v>45511.384675925925</c:v>
                </c:pt>
                <c:pt idx="1709">
                  <c:v>45511.384687500002</c:v>
                </c:pt>
                <c:pt idx="1710">
                  <c:v>45511.384699074071</c:v>
                </c:pt>
                <c:pt idx="1711">
                  <c:v>45511.384710648148</c:v>
                </c:pt>
                <c:pt idx="1712">
                  <c:v>45511.384722222225</c:v>
                </c:pt>
                <c:pt idx="1713">
                  <c:v>45511.384733796294</c:v>
                </c:pt>
                <c:pt idx="1714">
                  <c:v>45511.384745370371</c:v>
                </c:pt>
                <c:pt idx="1715">
                  <c:v>45511.384756944448</c:v>
                </c:pt>
                <c:pt idx="1716">
                  <c:v>45511.384768518517</c:v>
                </c:pt>
                <c:pt idx="1717">
                  <c:v>45511.384780092594</c:v>
                </c:pt>
                <c:pt idx="1718">
                  <c:v>45511.384791666664</c:v>
                </c:pt>
                <c:pt idx="1719">
                  <c:v>45511.38480324074</c:v>
                </c:pt>
                <c:pt idx="1720">
                  <c:v>45511.384814814817</c:v>
                </c:pt>
                <c:pt idx="1721">
                  <c:v>45511.384826388887</c:v>
                </c:pt>
                <c:pt idx="1722">
                  <c:v>45511.384837962964</c:v>
                </c:pt>
                <c:pt idx="1723">
                  <c:v>45511.38484953704</c:v>
                </c:pt>
                <c:pt idx="1724">
                  <c:v>45511.38486111111</c:v>
                </c:pt>
                <c:pt idx="1725">
                  <c:v>45511.384872685187</c:v>
                </c:pt>
                <c:pt idx="1726">
                  <c:v>45511.384884259256</c:v>
                </c:pt>
                <c:pt idx="1727">
                  <c:v>45511.384895833333</c:v>
                </c:pt>
                <c:pt idx="1728">
                  <c:v>45511.38490740741</c:v>
                </c:pt>
                <c:pt idx="1729">
                  <c:v>45511.384918981479</c:v>
                </c:pt>
                <c:pt idx="1730">
                  <c:v>45511.384930555556</c:v>
                </c:pt>
                <c:pt idx="1731">
                  <c:v>45511.384942129633</c:v>
                </c:pt>
                <c:pt idx="1732">
                  <c:v>45511.384953703702</c:v>
                </c:pt>
                <c:pt idx="1733">
                  <c:v>45511.384965277779</c:v>
                </c:pt>
                <c:pt idx="1734">
                  <c:v>45511.384976851848</c:v>
                </c:pt>
                <c:pt idx="1735">
                  <c:v>45511.384988425925</c:v>
                </c:pt>
                <c:pt idx="1736">
                  <c:v>45511.385000000002</c:v>
                </c:pt>
                <c:pt idx="1737">
                  <c:v>45511.385011574072</c:v>
                </c:pt>
                <c:pt idx="1738">
                  <c:v>45511.385023148148</c:v>
                </c:pt>
                <c:pt idx="1739">
                  <c:v>45511.385034722225</c:v>
                </c:pt>
                <c:pt idx="1740">
                  <c:v>45511.385046296295</c:v>
                </c:pt>
                <c:pt idx="1741">
                  <c:v>45511.385057870371</c:v>
                </c:pt>
                <c:pt idx="1742">
                  <c:v>45511.385069444441</c:v>
                </c:pt>
                <c:pt idx="1743">
                  <c:v>45511.385081018518</c:v>
                </c:pt>
                <c:pt idx="1744">
                  <c:v>45511.385092592594</c:v>
                </c:pt>
                <c:pt idx="1745">
                  <c:v>45511.385104166664</c:v>
                </c:pt>
                <c:pt idx="1746">
                  <c:v>45511.385115740741</c:v>
                </c:pt>
                <c:pt idx="1747">
                  <c:v>45511.385127314818</c:v>
                </c:pt>
                <c:pt idx="1748">
                  <c:v>45511.385138888887</c:v>
                </c:pt>
                <c:pt idx="1749">
                  <c:v>45511.385150462964</c:v>
                </c:pt>
                <c:pt idx="1750">
                  <c:v>45511.385162037041</c:v>
                </c:pt>
                <c:pt idx="1751">
                  <c:v>45511.38517361111</c:v>
                </c:pt>
                <c:pt idx="1752">
                  <c:v>45511.385185185187</c:v>
                </c:pt>
                <c:pt idx="1753">
                  <c:v>45511.385196759256</c:v>
                </c:pt>
                <c:pt idx="1754">
                  <c:v>45511.385208333333</c:v>
                </c:pt>
                <c:pt idx="1755">
                  <c:v>45511.38521990741</c:v>
                </c:pt>
                <c:pt idx="1756">
                  <c:v>45511.385231481479</c:v>
                </c:pt>
                <c:pt idx="1757">
                  <c:v>45511.385243055556</c:v>
                </c:pt>
                <c:pt idx="1758">
                  <c:v>45511.385254629633</c:v>
                </c:pt>
                <c:pt idx="1759">
                  <c:v>45511.385266203702</c:v>
                </c:pt>
                <c:pt idx="1760">
                  <c:v>45511.385277777779</c:v>
                </c:pt>
                <c:pt idx="1761">
                  <c:v>45511.385289351849</c:v>
                </c:pt>
                <c:pt idx="1762">
                  <c:v>45511.385300925926</c:v>
                </c:pt>
                <c:pt idx="1763">
                  <c:v>45511.385312500002</c:v>
                </c:pt>
                <c:pt idx="1764">
                  <c:v>45511.385324074072</c:v>
                </c:pt>
                <c:pt idx="1765">
                  <c:v>45511.385335648149</c:v>
                </c:pt>
                <c:pt idx="1766">
                  <c:v>45511.385347222225</c:v>
                </c:pt>
                <c:pt idx="1767">
                  <c:v>45511.385358796295</c:v>
                </c:pt>
                <c:pt idx="1768">
                  <c:v>45511.385370370372</c:v>
                </c:pt>
                <c:pt idx="1769">
                  <c:v>45511.385381944441</c:v>
                </c:pt>
                <c:pt idx="1770">
                  <c:v>45511.385393518518</c:v>
                </c:pt>
                <c:pt idx="1771">
                  <c:v>45511.385405092595</c:v>
                </c:pt>
                <c:pt idx="1772">
                  <c:v>45511.385416666664</c:v>
                </c:pt>
                <c:pt idx="1773">
                  <c:v>45511.385428240741</c:v>
                </c:pt>
                <c:pt idx="1774">
                  <c:v>45511.385439814818</c:v>
                </c:pt>
                <c:pt idx="1775">
                  <c:v>45511.385451388887</c:v>
                </c:pt>
                <c:pt idx="1776">
                  <c:v>45511.385462962964</c:v>
                </c:pt>
                <c:pt idx="1777">
                  <c:v>45511.385474537034</c:v>
                </c:pt>
                <c:pt idx="1778">
                  <c:v>45511.38548611111</c:v>
                </c:pt>
                <c:pt idx="1779">
                  <c:v>45511.385497685187</c:v>
                </c:pt>
                <c:pt idx="1780">
                  <c:v>45511.385509259257</c:v>
                </c:pt>
                <c:pt idx="1781">
                  <c:v>45511.385520833333</c:v>
                </c:pt>
                <c:pt idx="1782">
                  <c:v>45511.38553240741</c:v>
                </c:pt>
                <c:pt idx="1783">
                  <c:v>45511.38554398148</c:v>
                </c:pt>
                <c:pt idx="1784">
                  <c:v>45511.385555555556</c:v>
                </c:pt>
                <c:pt idx="1785">
                  <c:v>45511.385567129626</c:v>
                </c:pt>
                <c:pt idx="1786">
                  <c:v>45511.385578703703</c:v>
                </c:pt>
                <c:pt idx="1787">
                  <c:v>45511.38559027778</c:v>
                </c:pt>
                <c:pt idx="1788">
                  <c:v>45511.385601851849</c:v>
                </c:pt>
                <c:pt idx="1789">
                  <c:v>45511.385613425926</c:v>
                </c:pt>
                <c:pt idx="1790">
                  <c:v>45511.385625000003</c:v>
                </c:pt>
                <c:pt idx="1791">
                  <c:v>45511.385636574072</c:v>
                </c:pt>
                <c:pt idx="1792">
                  <c:v>45511.385648148149</c:v>
                </c:pt>
                <c:pt idx="1793">
                  <c:v>45511.385659722226</c:v>
                </c:pt>
                <c:pt idx="1794">
                  <c:v>45511.385671296295</c:v>
                </c:pt>
                <c:pt idx="1795">
                  <c:v>45511.385682870372</c:v>
                </c:pt>
                <c:pt idx="1796">
                  <c:v>45511.385694444441</c:v>
                </c:pt>
                <c:pt idx="1797">
                  <c:v>45511.385706018518</c:v>
                </c:pt>
                <c:pt idx="1798">
                  <c:v>45511.385717592595</c:v>
                </c:pt>
                <c:pt idx="1799">
                  <c:v>45511.385729166665</c:v>
                </c:pt>
                <c:pt idx="1800">
                  <c:v>45511.385740740741</c:v>
                </c:pt>
                <c:pt idx="1801">
                  <c:v>45511.385752314818</c:v>
                </c:pt>
                <c:pt idx="1802">
                  <c:v>45511.385763888888</c:v>
                </c:pt>
                <c:pt idx="1803">
                  <c:v>45511.385775462964</c:v>
                </c:pt>
                <c:pt idx="1804">
                  <c:v>45511.385787037034</c:v>
                </c:pt>
                <c:pt idx="1805">
                  <c:v>45511.385798611111</c:v>
                </c:pt>
                <c:pt idx="1806">
                  <c:v>45511.385810185187</c:v>
                </c:pt>
                <c:pt idx="1807">
                  <c:v>45511.385821759257</c:v>
                </c:pt>
                <c:pt idx="1808">
                  <c:v>45511.385833333334</c:v>
                </c:pt>
                <c:pt idx="1809">
                  <c:v>45511.385844907411</c:v>
                </c:pt>
                <c:pt idx="1810">
                  <c:v>45511.38585648148</c:v>
                </c:pt>
                <c:pt idx="1811">
                  <c:v>45511.385868055557</c:v>
                </c:pt>
                <c:pt idx="1812">
                  <c:v>45511.385879629626</c:v>
                </c:pt>
                <c:pt idx="1813">
                  <c:v>45511.385891203703</c:v>
                </c:pt>
                <c:pt idx="1814">
                  <c:v>45511.38590277778</c:v>
                </c:pt>
                <c:pt idx="1815">
                  <c:v>45511.385914351849</c:v>
                </c:pt>
                <c:pt idx="1816">
                  <c:v>45511.385925925926</c:v>
                </c:pt>
                <c:pt idx="1817">
                  <c:v>45511.385937500003</c:v>
                </c:pt>
                <c:pt idx="1818">
                  <c:v>45511.385949074072</c:v>
                </c:pt>
                <c:pt idx="1819">
                  <c:v>45511.385960648149</c:v>
                </c:pt>
                <c:pt idx="1820">
                  <c:v>45511.385972222219</c:v>
                </c:pt>
                <c:pt idx="1821">
                  <c:v>45511.385983796295</c:v>
                </c:pt>
                <c:pt idx="1822">
                  <c:v>45511.385995370372</c:v>
                </c:pt>
                <c:pt idx="1823">
                  <c:v>45511.386006944442</c:v>
                </c:pt>
                <c:pt idx="1824">
                  <c:v>45511.386018518519</c:v>
                </c:pt>
                <c:pt idx="1825">
                  <c:v>45511.386030092595</c:v>
                </c:pt>
                <c:pt idx="1826">
                  <c:v>45511.386041666665</c:v>
                </c:pt>
                <c:pt idx="1827">
                  <c:v>45511.386053240742</c:v>
                </c:pt>
                <c:pt idx="1828">
                  <c:v>45511.386064814818</c:v>
                </c:pt>
                <c:pt idx="1829">
                  <c:v>45511.386076388888</c:v>
                </c:pt>
                <c:pt idx="1830">
                  <c:v>45511.386087962965</c:v>
                </c:pt>
                <c:pt idx="1831">
                  <c:v>45511.386099537034</c:v>
                </c:pt>
                <c:pt idx="1832">
                  <c:v>45511.386111111111</c:v>
                </c:pt>
                <c:pt idx="1833">
                  <c:v>45511.386122685188</c:v>
                </c:pt>
                <c:pt idx="1834">
                  <c:v>45511.386134259257</c:v>
                </c:pt>
                <c:pt idx="1835">
                  <c:v>45511.386145833334</c:v>
                </c:pt>
                <c:pt idx="1836">
                  <c:v>45511.386157407411</c:v>
                </c:pt>
                <c:pt idx="1837">
                  <c:v>45511.38616898148</c:v>
                </c:pt>
                <c:pt idx="1838">
                  <c:v>45511.386180555557</c:v>
                </c:pt>
                <c:pt idx="1839">
                  <c:v>45511.386192129627</c:v>
                </c:pt>
                <c:pt idx="1840">
                  <c:v>45511.386203703703</c:v>
                </c:pt>
                <c:pt idx="1841">
                  <c:v>45511.38621527778</c:v>
                </c:pt>
                <c:pt idx="1842">
                  <c:v>45511.38622685185</c:v>
                </c:pt>
                <c:pt idx="1843">
                  <c:v>45511.386238425926</c:v>
                </c:pt>
                <c:pt idx="1844">
                  <c:v>45511.386250000003</c:v>
                </c:pt>
                <c:pt idx="1845">
                  <c:v>45511.386261574073</c:v>
                </c:pt>
                <c:pt idx="1846">
                  <c:v>45511.386273148149</c:v>
                </c:pt>
                <c:pt idx="1847">
                  <c:v>45511.386284722219</c:v>
                </c:pt>
                <c:pt idx="1848">
                  <c:v>45511.386296296296</c:v>
                </c:pt>
                <c:pt idx="1849">
                  <c:v>45511.386307870373</c:v>
                </c:pt>
                <c:pt idx="1850">
                  <c:v>45511.386319444442</c:v>
                </c:pt>
                <c:pt idx="1851">
                  <c:v>45511.386331018519</c:v>
                </c:pt>
                <c:pt idx="1852">
                  <c:v>45511.386342592596</c:v>
                </c:pt>
                <c:pt idx="1853">
                  <c:v>45511.386354166665</c:v>
                </c:pt>
                <c:pt idx="1854">
                  <c:v>45511.386365740742</c:v>
                </c:pt>
                <c:pt idx="1855">
                  <c:v>45511.386377314811</c:v>
                </c:pt>
                <c:pt idx="1856">
                  <c:v>45511.386388888888</c:v>
                </c:pt>
                <c:pt idx="1857">
                  <c:v>45511.386400462965</c:v>
                </c:pt>
                <c:pt idx="1858">
                  <c:v>45511.386412037034</c:v>
                </c:pt>
                <c:pt idx="1859">
                  <c:v>45511.386423611111</c:v>
                </c:pt>
                <c:pt idx="1860">
                  <c:v>45511.386435185188</c:v>
                </c:pt>
                <c:pt idx="1861">
                  <c:v>45511.386446759258</c:v>
                </c:pt>
                <c:pt idx="1862">
                  <c:v>45511.386458333334</c:v>
                </c:pt>
                <c:pt idx="1863">
                  <c:v>45511.386469907404</c:v>
                </c:pt>
                <c:pt idx="1864">
                  <c:v>45511.386481481481</c:v>
                </c:pt>
                <c:pt idx="1865">
                  <c:v>45511.386493055557</c:v>
                </c:pt>
                <c:pt idx="1866">
                  <c:v>45511.386504629627</c:v>
                </c:pt>
                <c:pt idx="1867">
                  <c:v>45511.386516203704</c:v>
                </c:pt>
                <c:pt idx="1868">
                  <c:v>45511.38652777778</c:v>
                </c:pt>
                <c:pt idx="1869">
                  <c:v>45511.38653935185</c:v>
                </c:pt>
                <c:pt idx="1870">
                  <c:v>45511.386550925927</c:v>
                </c:pt>
                <c:pt idx="1871">
                  <c:v>45511.386562500003</c:v>
                </c:pt>
                <c:pt idx="1872">
                  <c:v>45511.386574074073</c:v>
                </c:pt>
                <c:pt idx="1873">
                  <c:v>45511.38658564815</c:v>
                </c:pt>
                <c:pt idx="1874">
                  <c:v>45511.386597222219</c:v>
                </c:pt>
                <c:pt idx="1875">
                  <c:v>45511.386608796296</c:v>
                </c:pt>
                <c:pt idx="1876">
                  <c:v>45511.386620370373</c:v>
                </c:pt>
                <c:pt idx="1877">
                  <c:v>45511.386631944442</c:v>
                </c:pt>
                <c:pt idx="1878">
                  <c:v>45511.386643518519</c:v>
                </c:pt>
                <c:pt idx="1879">
                  <c:v>45511.386655092596</c:v>
                </c:pt>
                <c:pt idx="1880">
                  <c:v>45511.386666666665</c:v>
                </c:pt>
                <c:pt idx="1881">
                  <c:v>45511.386678240742</c:v>
                </c:pt>
                <c:pt idx="1882">
                  <c:v>45511.386689814812</c:v>
                </c:pt>
                <c:pt idx="1883">
                  <c:v>45511.386701388888</c:v>
                </c:pt>
                <c:pt idx="1884">
                  <c:v>45511.386712962965</c:v>
                </c:pt>
                <c:pt idx="1885">
                  <c:v>45511.386724537035</c:v>
                </c:pt>
                <c:pt idx="1886">
                  <c:v>45511.386736111112</c:v>
                </c:pt>
                <c:pt idx="1887">
                  <c:v>45511.386747685188</c:v>
                </c:pt>
                <c:pt idx="1888">
                  <c:v>45511.386759259258</c:v>
                </c:pt>
                <c:pt idx="1889">
                  <c:v>45511.386770833335</c:v>
                </c:pt>
                <c:pt idx="1890">
                  <c:v>45511.386782407404</c:v>
                </c:pt>
                <c:pt idx="1891">
                  <c:v>45511.386793981481</c:v>
                </c:pt>
                <c:pt idx="1892">
                  <c:v>45511.386805555558</c:v>
                </c:pt>
                <c:pt idx="1893">
                  <c:v>45511.386817129627</c:v>
                </c:pt>
                <c:pt idx="1894">
                  <c:v>45511.386828703704</c:v>
                </c:pt>
                <c:pt idx="1895">
                  <c:v>45511.386840277781</c:v>
                </c:pt>
                <c:pt idx="1896">
                  <c:v>45511.38685185185</c:v>
                </c:pt>
                <c:pt idx="1897">
                  <c:v>45511.386863425927</c:v>
                </c:pt>
                <c:pt idx="1898">
                  <c:v>45511.386874999997</c:v>
                </c:pt>
                <c:pt idx="1899">
                  <c:v>45511.386886574073</c:v>
                </c:pt>
                <c:pt idx="1900">
                  <c:v>45511.38689814815</c:v>
                </c:pt>
                <c:pt idx="1901">
                  <c:v>45511.38690972222</c:v>
                </c:pt>
                <c:pt idx="1902">
                  <c:v>45511.386921296296</c:v>
                </c:pt>
                <c:pt idx="1903">
                  <c:v>45511.386932870373</c:v>
                </c:pt>
                <c:pt idx="1904">
                  <c:v>45511.386944444443</c:v>
                </c:pt>
                <c:pt idx="1905">
                  <c:v>45511.386956018519</c:v>
                </c:pt>
                <c:pt idx="1906">
                  <c:v>45511.386967592596</c:v>
                </c:pt>
                <c:pt idx="1907">
                  <c:v>45511.386979166666</c:v>
                </c:pt>
                <c:pt idx="1908">
                  <c:v>45511.386990740742</c:v>
                </c:pt>
                <c:pt idx="1909">
                  <c:v>45511.387002314812</c:v>
                </c:pt>
                <c:pt idx="1910">
                  <c:v>45511.387013888889</c:v>
                </c:pt>
                <c:pt idx="1911">
                  <c:v>45511.387025462966</c:v>
                </c:pt>
                <c:pt idx="1912">
                  <c:v>45511.387037037035</c:v>
                </c:pt>
                <c:pt idx="1913">
                  <c:v>45511.387048611112</c:v>
                </c:pt>
                <c:pt idx="1914">
                  <c:v>45511.387060185189</c:v>
                </c:pt>
                <c:pt idx="1915">
                  <c:v>45511.387071759258</c:v>
                </c:pt>
                <c:pt idx="1916">
                  <c:v>45511.387083333335</c:v>
                </c:pt>
                <c:pt idx="1917">
                  <c:v>45511.387094907404</c:v>
                </c:pt>
                <c:pt idx="1918">
                  <c:v>45511.387106481481</c:v>
                </c:pt>
                <c:pt idx="1919">
                  <c:v>45511.387118055558</c:v>
                </c:pt>
                <c:pt idx="1920">
                  <c:v>45511.387129629627</c:v>
                </c:pt>
                <c:pt idx="1921">
                  <c:v>45511.387141203704</c:v>
                </c:pt>
                <c:pt idx="1922">
                  <c:v>45511.387152777781</c:v>
                </c:pt>
                <c:pt idx="1923">
                  <c:v>45511.387164351851</c:v>
                </c:pt>
                <c:pt idx="1924">
                  <c:v>45511.387175925927</c:v>
                </c:pt>
                <c:pt idx="1925">
                  <c:v>45511.387187499997</c:v>
                </c:pt>
                <c:pt idx="1926">
                  <c:v>45511.387199074074</c:v>
                </c:pt>
                <c:pt idx="1927">
                  <c:v>45511.38721064815</c:v>
                </c:pt>
                <c:pt idx="1928">
                  <c:v>45511.38722222222</c:v>
                </c:pt>
                <c:pt idx="1929">
                  <c:v>45511.387233796297</c:v>
                </c:pt>
                <c:pt idx="1930">
                  <c:v>45511.387245370373</c:v>
                </c:pt>
                <c:pt idx="1931">
                  <c:v>45511.387256944443</c:v>
                </c:pt>
                <c:pt idx="1932">
                  <c:v>45511.38726851852</c:v>
                </c:pt>
                <c:pt idx="1933">
                  <c:v>45511.387280092589</c:v>
                </c:pt>
                <c:pt idx="1934">
                  <c:v>45511.387291666666</c:v>
                </c:pt>
                <c:pt idx="1935">
                  <c:v>45511.387303240743</c:v>
                </c:pt>
                <c:pt idx="1936">
                  <c:v>45511.387314814812</c:v>
                </c:pt>
                <c:pt idx="1937">
                  <c:v>45511.387326388889</c:v>
                </c:pt>
                <c:pt idx="1938">
                  <c:v>45511.387337962966</c:v>
                </c:pt>
                <c:pt idx="1939">
                  <c:v>45511.387349537035</c:v>
                </c:pt>
                <c:pt idx="1940">
                  <c:v>45511.387361111112</c:v>
                </c:pt>
                <c:pt idx="1941">
                  <c:v>45511.387372685182</c:v>
                </c:pt>
                <c:pt idx="1942">
                  <c:v>45511.387384259258</c:v>
                </c:pt>
                <c:pt idx="1943">
                  <c:v>45511.387395833335</c:v>
                </c:pt>
                <c:pt idx="1944">
                  <c:v>45511.387407407405</c:v>
                </c:pt>
                <c:pt idx="1945">
                  <c:v>45511.387418981481</c:v>
                </c:pt>
                <c:pt idx="1946">
                  <c:v>45511.387430555558</c:v>
                </c:pt>
                <c:pt idx="1947">
                  <c:v>45511.387442129628</c:v>
                </c:pt>
                <c:pt idx="1948">
                  <c:v>45511.387453703705</c:v>
                </c:pt>
                <c:pt idx="1949">
                  <c:v>45511.387465277781</c:v>
                </c:pt>
                <c:pt idx="1950">
                  <c:v>45511.387476851851</c:v>
                </c:pt>
                <c:pt idx="1951">
                  <c:v>45511.387488425928</c:v>
                </c:pt>
                <c:pt idx="1952">
                  <c:v>45511.387499999997</c:v>
                </c:pt>
                <c:pt idx="1953">
                  <c:v>45511.387511574074</c:v>
                </c:pt>
                <c:pt idx="1954">
                  <c:v>45511.387523148151</c:v>
                </c:pt>
                <c:pt idx="1955">
                  <c:v>45511.38753472222</c:v>
                </c:pt>
                <c:pt idx="1956">
                  <c:v>45511.387546296297</c:v>
                </c:pt>
                <c:pt idx="1957">
                  <c:v>45511.387557870374</c:v>
                </c:pt>
                <c:pt idx="1958">
                  <c:v>45511.387569444443</c:v>
                </c:pt>
                <c:pt idx="1959">
                  <c:v>45511.38758101852</c:v>
                </c:pt>
                <c:pt idx="1960">
                  <c:v>45511.387592592589</c:v>
                </c:pt>
                <c:pt idx="1961">
                  <c:v>45511.387604166666</c:v>
                </c:pt>
                <c:pt idx="1962">
                  <c:v>45511.387615740743</c:v>
                </c:pt>
                <c:pt idx="1963">
                  <c:v>45511.387627314813</c:v>
                </c:pt>
                <c:pt idx="1964">
                  <c:v>45511.387638888889</c:v>
                </c:pt>
                <c:pt idx="1965">
                  <c:v>45511.387650462966</c:v>
                </c:pt>
                <c:pt idx="1966">
                  <c:v>45511.387662037036</c:v>
                </c:pt>
                <c:pt idx="1967">
                  <c:v>45511.387673611112</c:v>
                </c:pt>
                <c:pt idx="1968">
                  <c:v>45511.387685185182</c:v>
                </c:pt>
                <c:pt idx="1969">
                  <c:v>45511.387696759259</c:v>
                </c:pt>
                <c:pt idx="1970">
                  <c:v>45511.387708333335</c:v>
                </c:pt>
                <c:pt idx="1971">
                  <c:v>45511.387719907405</c:v>
                </c:pt>
                <c:pt idx="1972">
                  <c:v>45511.387731481482</c:v>
                </c:pt>
                <c:pt idx="1973">
                  <c:v>45511.387743055559</c:v>
                </c:pt>
                <c:pt idx="1974">
                  <c:v>45511.387754629628</c:v>
                </c:pt>
                <c:pt idx="1975">
                  <c:v>45511.387766203705</c:v>
                </c:pt>
                <c:pt idx="1976">
                  <c:v>45511.387777777774</c:v>
                </c:pt>
                <c:pt idx="1977">
                  <c:v>45511.387789351851</c:v>
                </c:pt>
                <c:pt idx="1978">
                  <c:v>45511.387800925928</c:v>
                </c:pt>
                <c:pt idx="1979">
                  <c:v>45511.387812499997</c:v>
                </c:pt>
                <c:pt idx="1980">
                  <c:v>45511.387824074074</c:v>
                </c:pt>
                <c:pt idx="1981">
                  <c:v>45511.387835648151</c:v>
                </c:pt>
                <c:pt idx="1982">
                  <c:v>45511.38784722222</c:v>
                </c:pt>
                <c:pt idx="1983">
                  <c:v>45511.387858796297</c:v>
                </c:pt>
                <c:pt idx="1984">
                  <c:v>45511.387870370374</c:v>
                </c:pt>
                <c:pt idx="1985">
                  <c:v>45511.387881944444</c:v>
                </c:pt>
                <c:pt idx="1986">
                  <c:v>45511.38789351852</c:v>
                </c:pt>
                <c:pt idx="1987">
                  <c:v>45511.38790509259</c:v>
                </c:pt>
                <c:pt idx="1988">
                  <c:v>45511.387916666667</c:v>
                </c:pt>
                <c:pt idx="1989">
                  <c:v>45511.387928240743</c:v>
                </c:pt>
                <c:pt idx="1990">
                  <c:v>45511.387939814813</c:v>
                </c:pt>
                <c:pt idx="1991">
                  <c:v>45511.38795138889</c:v>
                </c:pt>
                <c:pt idx="1992">
                  <c:v>45511.387962962966</c:v>
                </c:pt>
                <c:pt idx="1993">
                  <c:v>45511.387974537036</c:v>
                </c:pt>
                <c:pt idx="1994">
                  <c:v>45511.387986111113</c:v>
                </c:pt>
                <c:pt idx="1995">
                  <c:v>45511.387997685182</c:v>
                </c:pt>
                <c:pt idx="1996">
                  <c:v>45511.388009259259</c:v>
                </c:pt>
                <c:pt idx="1997">
                  <c:v>45511.388020833336</c:v>
                </c:pt>
                <c:pt idx="1998">
                  <c:v>45511.388032407405</c:v>
                </c:pt>
                <c:pt idx="1999">
                  <c:v>45511.388043981482</c:v>
                </c:pt>
                <c:pt idx="2000">
                  <c:v>45511.388055555559</c:v>
                </c:pt>
                <c:pt idx="2001">
                  <c:v>45511.388067129628</c:v>
                </c:pt>
                <c:pt idx="2002">
                  <c:v>45511.388078703705</c:v>
                </c:pt>
                <c:pt idx="2003">
                  <c:v>45511.388090277775</c:v>
                </c:pt>
                <c:pt idx="2004">
                  <c:v>45511.388101851851</c:v>
                </c:pt>
                <c:pt idx="2005">
                  <c:v>45511.388113425928</c:v>
                </c:pt>
                <c:pt idx="2006">
                  <c:v>45511.388124999998</c:v>
                </c:pt>
                <c:pt idx="2007">
                  <c:v>45511.388136574074</c:v>
                </c:pt>
                <c:pt idx="2008">
                  <c:v>45511.388148148151</c:v>
                </c:pt>
                <c:pt idx="2009">
                  <c:v>45511.388159722221</c:v>
                </c:pt>
                <c:pt idx="2010">
                  <c:v>45511.388171296298</c:v>
                </c:pt>
                <c:pt idx="2011">
                  <c:v>45511.388182870367</c:v>
                </c:pt>
                <c:pt idx="2012">
                  <c:v>45511.388194444444</c:v>
                </c:pt>
                <c:pt idx="2013">
                  <c:v>45511.388206018521</c:v>
                </c:pt>
                <c:pt idx="2014">
                  <c:v>45511.38821759259</c:v>
                </c:pt>
                <c:pt idx="2015">
                  <c:v>45511.388229166667</c:v>
                </c:pt>
                <c:pt idx="2016">
                  <c:v>45511.388240740744</c:v>
                </c:pt>
                <c:pt idx="2017">
                  <c:v>45511.388252314813</c:v>
                </c:pt>
                <c:pt idx="2018">
                  <c:v>45511.38826388889</c:v>
                </c:pt>
                <c:pt idx="2019">
                  <c:v>45511.388275462959</c:v>
                </c:pt>
                <c:pt idx="2020">
                  <c:v>45511.388287037036</c:v>
                </c:pt>
                <c:pt idx="2021">
                  <c:v>45511.388298611113</c:v>
                </c:pt>
                <c:pt idx="2022">
                  <c:v>45511.388310185182</c:v>
                </c:pt>
                <c:pt idx="2023">
                  <c:v>45511.388321759259</c:v>
                </c:pt>
                <c:pt idx="2024">
                  <c:v>45511.388333333336</c:v>
                </c:pt>
                <c:pt idx="2025">
                  <c:v>45511.388344907406</c:v>
                </c:pt>
                <c:pt idx="2026">
                  <c:v>45511.388356481482</c:v>
                </c:pt>
                <c:pt idx="2027">
                  <c:v>45511.388368055559</c:v>
                </c:pt>
                <c:pt idx="2028">
                  <c:v>45511.388379629629</c:v>
                </c:pt>
                <c:pt idx="2029">
                  <c:v>45511.388391203705</c:v>
                </c:pt>
                <c:pt idx="2030">
                  <c:v>45511.388402777775</c:v>
                </c:pt>
                <c:pt idx="2031">
                  <c:v>45511.388414351852</c:v>
                </c:pt>
                <c:pt idx="2032">
                  <c:v>45511.388425925928</c:v>
                </c:pt>
                <c:pt idx="2033">
                  <c:v>45511.388437499998</c:v>
                </c:pt>
                <c:pt idx="2034">
                  <c:v>45511.388449074075</c:v>
                </c:pt>
                <c:pt idx="2035">
                  <c:v>45511.388460648152</c:v>
                </c:pt>
                <c:pt idx="2036">
                  <c:v>45511.388472222221</c:v>
                </c:pt>
                <c:pt idx="2037">
                  <c:v>45511.388483796298</c:v>
                </c:pt>
                <c:pt idx="2038">
                  <c:v>45511.388495370367</c:v>
                </c:pt>
                <c:pt idx="2039">
                  <c:v>45511.388506944444</c:v>
                </c:pt>
                <c:pt idx="2040">
                  <c:v>45511.388518518521</c:v>
                </c:pt>
                <c:pt idx="2041">
                  <c:v>45511.38853009259</c:v>
                </c:pt>
                <c:pt idx="2042">
                  <c:v>45511.388541666667</c:v>
                </c:pt>
                <c:pt idx="2043">
                  <c:v>45511.388553240744</c:v>
                </c:pt>
                <c:pt idx="2044">
                  <c:v>45511.388564814813</c:v>
                </c:pt>
                <c:pt idx="2045">
                  <c:v>45511.38857638889</c:v>
                </c:pt>
                <c:pt idx="2046">
                  <c:v>45511.38858796296</c:v>
                </c:pt>
                <c:pt idx="2047">
                  <c:v>45511.388599537036</c:v>
                </c:pt>
                <c:pt idx="2048">
                  <c:v>45511.388611111113</c:v>
                </c:pt>
                <c:pt idx="2049">
                  <c:v>45511.388622685183</c:v>
                </c:pt>
                <c:pt idx="2050">
                  <c:v>45511.38863425926</c:v>
                </c:pt>
                <c:pt idx="2051">
                  <c:v>45511.388645833336</c:v>
                </c:pt>
                <c:pt idx="2052">
                  <c:v>45511.388657407406</c:v>
                </c:pt>
                <c:pt idx="2053">
                  <c:v>45511.388668981483</c:v>
                </c:pt>
                <c:pt idx="2054">
                  <c:v>45511.388680555552</c:v>
                </c:pt>
                <c:pt idx="2055">
                  <c:v>45511.388692129629</c:v>
                </c:pt>
                <c:pt idx="2056">
                  <c:v>45511.388703703706</c:v>
                </c:pt>
                <c:pt idx="2057">
                  <c:v>45511.388715277775</c:v>
                </c:pt>
                <c:pt idx="2058">
                  <c:v>45511.388726851852</c:v>
                </c:pt>
                <c:pt idx="2059">
                  <c:v>45511.388738425929</c:v>
                </c:pt>
                <c:pt idx="2060">
                  <c:v>45511.388749999998</c:v>
                </c:pt>
                <c:pt idx="2061">
                  <c:v>45511.388761574075</c:v>
                </c:pt>
                <c:pt idx="2062">
                  <c:v>45511.388773148145</c:v>
                </c:pt>
                <c:pt idx="2063">
                  <c:v>45511.388784722221</c:v>
                </c:pt>
                <c:pt idx="2064">
                  <c:v>45511.388796296298</c:v>
                </c:pt>
                <c:pt idx="2065">
                  <c:v>45511.388807870368</c:v>
                </c:pt>
                <c:pt idx="2066">
                  <c:v>45511.388819444444</c:v>
                </c:pt>
                <c:pt idx="2067">
                  <c:v>45511.388831018521</c:v>
                </c:pt>
                <c:pt idx="2068">
                  <c:v>45511.388842592591</c:v>
                </c:pt>
                <c:pt idx="2069">
                  <c:v>45511.388854166667</c:v>
                </c:pt>
                <c:pt idx="2070">
                  <c:v>45511.388865740744</c:v>
                </c:pt>
                <c:pt idx="2071">
                  <c:v>45511.388877314814</c:v>
                </c:pt>
                <c:pt idx="2072">
                  <c:v>45511.388888888891</c:v>
                </c:pt>
                <c:pt idx="2073">
                  <c:v>45511.38890046296</c:v>
                </c:pt>
                <c:pt idx="2074">
                  <c:v>45511.388912037037</c:v>
                </c:pt>
                <c:pt idx="2075">
                  <c:v>45511.388923611114</c:v>
                </c:pt>
                <c:pt idx="2076">
                  <c:v>45511.388935185183</c:v>
                </c:pt>
                <c:pt idx="2077">
                  <c:v>45511.38894675926</c:v>
                </c:pt>
                <c:pt idx="2078">
                  <c:v>45511.388958333337</c:v>
                </c:pt>
                <c:pt idx="2079">
                  <c:v>45511.388969907406</c:v>
                </c:pt>
                <c:pt idx="2080">
                  <c:v>45511.388981481483</c:v>
                </c:pt>
                <c:pt idx="2081">
                  <c:v>45511.388993055552</c:v>
                </c:pt>
                <c:pt idx="2082">
                  <c:v>45511.389004629629</c:v>
                </c:pt>
                <c:pt idx="2083">
                  <c:v>45511.389016203706</c:v>
                </c:pt>
                <c:pt idx="2084">
                  <c:v>45511.389027777775</c:v>
                </c:pt>
                <c:pt idx="2085">
                  <c:v>45511.389039351852</c:v>
                </c:pt>
                <c:pt idx="2086">
                  <c:v>45511.389050925929</c:v>
                </c:pt>
                <c:pt idx="2087">
                  <c:v>45511.389062499999</c:v>
                </c:pt>
                <c:pt idx="2088">
                  <c:v>45511.389074074075</c:v>
                </c:pt>
                <c:pt idx="2089">
                  <c:v>45511.389085648145</c:v>
                </c:pt>
                <c:pt idx="2090">
                  <c:v>45511.389097222222</c:v>
                </c:pt>
                <c:pt idx="2091">
                  <c:v>45511.389108796298</c:v>
                </c:pt>
                <c:pt idx="2092">
                  <c:v>45511.389120370368</c:v>
                </c:pt>
                <c:pt idx="2093">
                  <c:v>45511.389131944445</c:v>
                </c:pt>
                <c:pt idx="2094">
                  <c:v>45511.389143518521</c:v>
                </c:pt>
                <c:pt idx="2095">
                  <c:v>45511.389155092591</c:v>
                </c:pt>
                <c:pt idx="2096">
                  <c:v>45511.389166666668</c:v>
                </c:pt>
                <c:pt idx="2097">
                  <c:v>45511.389178240737</c:v>
                </c:pt>
                <c:pt idx="2098">
                  <c:v>45511.389189814814</c:v>
                </c:pt>
                <c:pt idx="2099">
                  <c:v>45511.389201388891</c:v>
                </c:pt>
                <c:pt idx="2100">
                  <c:v>45511.38921296296</c:v>
                </c:pt>
                <c:pt idx="2101">
                  <c:v>45511.389224537037</c:v>
                </c:pt>
                <c:pt idx="2102">
                  <c:v>45511.389236111114</c:v>
                </c:pt>
                <c:pt idx="2103">
                  <c:v>45511.389247685183</c:v>
                </c:pt>
                <c:pt idx="2104">
                  <c:v>45511.38925925926</c:v>
                </c:pt>
                <c:pt idx="2105">
                  <c:v>45511.389270833337</c:v>
                </c:pt>
                <c:pt idx="2106">
                  <c:v>45511.389282407406</c:v>
                </c:pt>
                <c:pt idx="2107">
                  <c:v>45511.389293981483</c:v>
                </c:pt>
                <c:pt idx="2108">
                  <c:v>45511.389305555553</c:v>
                </c:pt>
                <c:pt idx="2109">
                  <c:v>45511.389317129629</c:v>
                </c:pt>
                <c:pt idx="2110">
                  <c:v>45511.389328703706</c:v>
                </c:pt>
                <c:pt idx="2111">
                  <c:v>45511.389340277776</c:v>
                </c:pt>
                <c:pt idx="2112">
                  <c:v>45511.389351851853</c:v>
                </c:pt>
                <c:pt idx="2113">
                  <c:v>45511.389363425929</c:v>
                </c:pt>
                <c:pt idx="2114">
                  <c:v>45511.389374999999</c:v>
                </c:pt>
                <c:pt idx="2115">
                  <c:v>45511.389386574076</c:v>
                </c:pt>
                <c:pt idx="2116">
                  <c:v>45511.389398148145</c:v>
                </c:pt>
                <c:pt idx="2117">
                  <c:v>45511.389409722222</c:v>
                </c:pt>
                <c:pt idx="2118">
                  <c:v>45511.389421296299</c:v>
                </c:pt>
                <c:pt idx="2119">
                  <c:v>45511.389432870368</c:v>
                </c:pt>
                <c:pt idx="2120">
                  <c:v>45511.389444444445</c:v>
                </c:pt>
                <c:pt idx="2121">
                  <c:v>45511.389456018522</c:v>
                </c:pt>
                <c:pt idx="2122">
                  <c:v>45511.389467592591</c:v>
                </c:pt>
                <c:pt idx="2123">
                  <c:v>45511.389479166668</c:v>
                </c:pt>
                <c:pt idx="2124">
                  <c:v>45511.389490740738</c:v>
                </c:pt>
                <c:pt idx="2125">
                  <c:v>45511.389502314814</c:v>
                </c:pt>
                <c:pt idx="2126">
                  <c:v>45511.389513888891</c:v>
                </c:pt>
                <c:pt idx="2127">
                  <c:v>45511.389525462961</c:v>
                </c:pt>
                <c:pt idx="2128">
                  <c:v>45511.389537037037</c:v>
                </c:pt>
                <c:pt idx="2129">
                  <c:v>45511.389548611114</c:v>
                </c:pt>
                <c:pt idx="2130">
                  <c:v>45511.389560185184</c:v>
                </c:pt>
                <c:pt idx="2131">
                  <c:v>45511.38957175926</c:v>
                </c:pt>
                <c:pt idx="2132">
                  <c:v>45511.38958333333</c:v>
                </c:pt>
                <c:pt idx="2133">
                  <c:v>45511.389594907407</c:v>
                </c:pt>
                <c:pt idx="2134">
                  <c:v>45511.389606481483</c:v>
                </c:pt>
                <c:pt idx="2135">
                  <c:v>45511.389618055553</c:v>
                </c:pt>
                <c:pt idx="2136">
                  <c:v>45511.38962962963</c:v>
                </c:pt>
                <c:pt idx="2137">
                  <c:v>45511.389641203707</c:v>
                </c:pt>
                <c:pt idx="2138">
                  <c:v>45511.389652777776</c:v>
                </c:pt>
                <c:pt idx="2139">
                  <c:v>45511.389664351853</c:v>
                </c:pt>
                <c:pt idx="2140">
                  <c:v>45511.389675925922</c:v>
                </c:pt>
                <c:pt idx="2141">
                  <c:v>45511.389687499999</c:v>
                </c:pt>
                <c:pt idx="2142">
                  <c:v>45511.389699074076</c:v>
                </c:pt>
                <c:pt idx="2143">
                  <c:v>45511.389710648145</c:v>
                </c:pt>
                <c:pt idx="2144">
                  <c:v>45511.389722222222</c:v>
                </c:pt>
                <c:pt idx="2145">
                  <c:v>45511.389733796299</c:v>
                </c:pt>
                <c:pt idx="2146">
                  <c:v>45511.389745370368</c:v>
                </c:pt>
                <c:pt idx="2147">
                  <c:v>45511.389756944445</c:v>
                </c:pt>
                <c:pt idx="2148">
                  <c:v>45511.389768518522</c:v>
                </c:pt>
                <c:pt idx="2149">
                  <c:v>45511.389780092592</c:v>
                </c:pt>
                <c:pt idx="2150">
                  <c:v>45511.389791666668</c:v>
                </c:pt>
                <c:pt idx="2151">
                  <c:v>45511.389803240738</c:v>
                </c:pt>
                <c:pt idx="2152">
                  <c:v>45511.389814814815</c:v>
                </c:pt>
                <c:pt idx="2153">
                  <c:v>45511.389826388891</c:v>
                </c:pt>
                <c:pt idx="2154">
                  <c:v>45511.389837962961</c:v>
                </c:pt>
                <c:pt idx="2155">
                  <c:v>45511.389849537038</c:v>
                </c:pt>
                <c:pt idx="2156">
                  <c:v>45511.389861111114</c:v>
                </c:pt>
                <c:pt idx="2157">
                  <c:v>45511.389872685184</c:v>
                </c:pt>
                <c:pt idx="2158">
                  <c:v>45511.389884259261</c:v>
                </c:pt>
                <c:pt idx="2159">
                  <c:v>45511.38989583333</c:v>
                </c:pt>
                <c:pt idx="2160">
                  <c:v>45511.389907407407</c:v>
                </c:pt>
                <c:pt idx="2161">
                  <c:v>45511.389918981484</c:v>
                </c:pt>
                <c:pt idx="2162">
                  <c:v>45511.389930555553</c:v>
                </c:pt>
                <c:pt idx="2163">
                  <c:v>45511.38994212963</c:v>
                </c:pt>
                <c:pt idx="2164">
                  <c:v>45511.389953703707</c:v>
                </c:pt>
                <c:pt idx="2165">
                  <c:v>45511.389965277776</c:v>
                </c:pt>
                <c:pt idx="2166">
                  <c:v>45511.389976851853</c:v>
                </c:pt>
                <c:pt idx="2167">
                  <c:v>45511.389988425923</c:v>
                </c:pt>
                <c:pt idx="2168">
                  <c:v>45511.39</c:v>
                </c:pt>
                <c:pt idx="2169">
                  <c:v>45511.390011574076</c:v>
                </c:pt>
                <c:pt idx="2170">
                  <c:v>45511.390023148146</c:v>
                </c:pt>
                <c:pt idx="2171">
                  <c:v>45511.390034722222</c:v>
                </c:pt>
                <c:pt idx="2172">
                  <c:v>45511.390046296299</c:v>
                </c:pt>
                <c:pt idx="2173">
                  <c:v>45511.390057870369</c:v>
                </c:pt>
                <c:pt idx="2174">
                  <c:v>45511.390069444446</c:v>
                </c:pt>
                <c:pt idx="2175">
                  <c:v>45511.390081018515</c:v>
                </c:pt>
                <c:pt idx="2176">
                  <c:v>45511.390092592592</c:v>
                </c:pt>
                <c:pt idx="2177">
                  <c:v>45511.390104166669</c:v>
                </c:pt>
                <c:pt idx="2178">
                  <c:v>45511.390115740738</c:v>
                </c:pt>
                <c:pt idx="2179">
                  <c:v>45511.390127314815</c:v>
                </c:pt>
                <c:pt idx="2180">
                  <c:v>45511.390138888892</c:v>
                </c:pt>
                <c:pt idx="2181">
                  <c:v>45511.390150462961</c:v>
                </c:pt>
                <c:pt idx="2182">
                  <c:v>45511.390162037038</c:v>
                </c:pt>
                <c:pt idx="2183">
                  <c:v>45511.390173611115</c:v>
                </c:pt>
                <c:pt idx="2184">
                  <c:v>45511.390185185184</c:v>
                </c:pt>
                <c:pt idx="2185">
                  <c:v>45511.390196759261</c:v>
                </c:pt>
                <c:pt idx="2186">
                  <c:v>45511.390208333331</c:v>
                </c:pt>
                <c:pt idx="2187">
                  <c:v>45511.390219907407</c:v>
                </c:pt>
                <c:pt idx="2188">
                  <c:v>45511.390231481484</c:v>
                </c:pt>
                <c:pt idx="2189">
                  <c:v>45511.390243055554</c:v>
                </c:pt>
                <c:pt idx="2190">
                  <c:v>45511.39025462963</c:v>
                </c:pt>
                <c:pt idx="2191">
                  <c:v>45511.390266203707</c:v>
                </c:pt>
                <c:pt idx="2192">
                  <c:v>45511.390277777777</c:v>
                </c:pt>
                <c:pt idx="2193">
                  <c:v>45511.390289351853</c:v>
                </c:pt>
                <c:pt idx="2194">
                  <c:v>45511.390300925923</c:v>
                </c:pt>
                <c:pt idx="2195">
                  <c:v>45511.3903125</c:v>
                </c:pt>
                <c:pt idx="2196">
                  <c:v>45511.390324074076</c:v>
                </c:pt>
                <c:pt idx="2197">
                  <c:v>45511.390335648146</c:v>
                </c:pt>
                <c:pt idx="2198">
                  <c:v>45511.390347222223</c:v>
                </c:pt>
                <c:pt idx="2199">
                  <c:v>45511.3903587963</c:v>
                </c:pt>
                <c:pt idx="2200">
                  <c:v>45511.390370370369</c:v>
                </c:pt>
                <c:pt idx="2201">
                  <c:v>45511.390381944446</c:v>
                </c:pt>
                <c:pt idx="2202">
                  <c:v>45511.390393518515</c:v>
                </c:pt>
                <c:pt idx="2203">
                  <c:v>45511.390405092592</c:v>
                </c:pt>
                <c:pt idx="2204">
                  <c:v>45511.390416666669</c:v>
                </c:pt>
                <c:pt idx="2205">
                  <c:v>45511.390428240738</c:v>
                </c:pt>
                <c:pt idx="2206">
                  <c:v>45511.390439814815</c:v>
                </c:pt>
                <c:pt idx="2207">
                  <c:v>45511.390451388892</c:v>
                </c:pt>
                <c:pt idx="2208">
                  <c:v>45511.390462962961</c:v>
                </c:pt>
                <c:pt idx="2209">
                  <c:v>45511.390474537038</c:v>
                </c:pt>
                <c:pt idx="2210">
                  <c:v>45511.390486111108</c:v>
                </c:pt>
                <c:pt idx="2211">
                  <c:v>45511.390497685185</c:v>
                </c:pt>
                <c:pt idx="2212">
                  <c:v>45511.390509259261</c:v>
                </c:pt>
                <c:pt idx="2213">
                  <c:v>45511.390520833331</c:v>
                </c:pt>
                <c:pt idx="2214">
                  <c:v>45511.390532407408</c:v>
                </c:pt>
                <c:pt idx="2215">
                  <c:v>45511.390543981484</c:v>
                </c:pt>
                <c:pt idx="2216">
                  <c:v>45511.390555555554</c:v>
                </c:pt>
                <c:pt idx="2217">
                  <c:v>45511.390567129631</c:v>
                </c:pt>
                <c:pt idx="2218">
                  <c:v>45511.3905787037</c:v>
                </c:pt>
                <c:pt idx="2219">
                  <c:v>45511.390590277777</c:v>
                </c:pt>
                <c:pt idx="2220">
                  <c:v>45511.390601851854</c:v>
                </c:pt>
                <c:pt idx="2221">
                  <c:v>45511.390613425923</c:v>
                </c:pt>
                <c:pt idx="2222">
                  <c:v>45511.390625</c:v>
                </c:pt>
                <c:pt idx="2223">
                  <c:v>45511.390636574077</c:v>
                </c:pt>
                <c:pt idx="2224">
                  <c:v>45511.390648148146</c:v>
                </c:pt>
                <c:pt idx="2225">
                  <c:v>45511.390659722223</c:v>
                </c:pt>
                <c:pt idx="2226">
                  <c:v>45511.3906712963</c:v>
                </c:pt>
                <c:pt idx="2227">
                  <c:v>45511.390682870369</c:v>
                </c:pt>
                <c:pt idx="2228">
                  <c:v>45511.390694444446</c:v>
                </c:pt>
                <c:pt idx="2229">
                  <c:v>45511.390706018516</c:v>
                </c:pt>
                <c:pt idx="2230">
                  <c:v>45511.390717592592</c:v>
                </c:pt>
                <c:pt idx="2231">
                  <c:v>45511.390729166669</c:v>
                </c:pt>
                <c:pt idx="2232">
                  <c:v>45511.390740740739</c:v>
                </c:pt>
                <c:pt idx="2233">
                  <c:v>45511.390752314815</c:v>
                </c:pt>
                <c:pt idx="2234">
                  <c:v>45511.390763888892</c:v>
                </c:pt>
                <c:pt idx="2235">
                  <c:v>45511.390775462962</c:v>
                </c:pt>
                <c:pt idx="2236">
                  <c:v>45511.390787037039</c:v>
                </c:pt>
                <c:pt idx="2237">
                  <c:v>45511.390798611108</c:v>
                </c:pt>
                <c:pt idx="2238">
                  <c:v>45511.390810185185</c:v>
                </c:pt>
                <c:pt idx="2239">
                  <c:v>45511.390821759262</c:v>
                </c:pt>
                <c:pt idx="2240">
                  <c:v>45511.390833333331</c:v>
                </c:pt>
                <c:pt idx="2241">
                  <c:v>45511.390844907408</c:v>
                </c:pt>
                <c:pt idx="2242">
                  <c:v>45511.390856481485</c:v>
                </c:pt>
                <c:pt idx="2243">
                  <c:v>45511.390868055554</c:v>
                </c:pt>
                <c:pt idx="2244">
                  <c:v>45511.390879629631</c:v>
                </c:pt>
                <c:pt idx="2245">
                  <c:v>45511.3908912037</c:v>
                </c:pt>
                <c:pt idx="2246">
                  <c:v>45511.390902777777</c:v>
                </c:pt>
                <c:pt idx="2247">
                  <c:v>45511.390914351854</c:v>
                </c:pt>
                <c:pt idx="2248">
                  <c:v>45511.390925925924</c:v>
                </c:pt>
                <c:pt idx="2249">
                  <c:v>45511.3909375</c:v>
                </c:pt>
                <c:pt idx="2250">
                  <c:v>45511.390949074077</c:v>
                </c:pt>
                <c:pt idx="2251">
                  <c:v>45511.390960648147</c:v>
                </c:pt>
                <c:pt idx="2252">
                  <c:v>45511.390972222223</c:v>
                </c:pt>
                <c:pt idx="2253">
                  <c:v>45511.390983796293</c:v>
                </c:pt>
                <c:pt idx="2254">
                  <c:v>45511.39099537037</c:v>
                </c:pt>
                <c:pt idx="2255">
                  <c:v>45511.391006944446</c:v>
                </c:pt>
                <c:pt idx="2256">
                  <c:v>45511.391018518516</c:v>
                </c:pt>
                <c:pt idx="2257">
                  <c:v>45511.391030092593</c:v>
                </c:pt>
                <c:pt idx="2258">
                  <c:v>45511.391041666669</c:v>
                </c:pt>
                <c:pt idx="2259">
                  <c:v>45511.391053240739</c:v>
                </c:pt>
                <c:pt idx="2260">
                  <c:v>45511.391064814816</c:v>
                </c:pt>
                <c:pt idx="2261">
                  <c:v>45511.391076388885</c:v>
                </c:pt>
                <c:pt idx="2262">
                  <c:v>45511.391087962962</c:v>
                </c:pt>
                <c:pt idx="2263">
                  <c:v>45511.391099537039</c:v>
                </c:pt>
                <c:pt idx="2264">
                  <c:v>45511.391111111108</c:v>
                </c:pt>
                <c:pt idx="2265">
                  <c:v>45511.391122685185</c:v>
                </c:pt>
                <c:pt idx="2266">
                  <c:v>45511.391134259262</c:v>
                </c:pt>
                <c:pt idx="2267">
                  <c:v>45511.391145833331</c:v>
                </c:pt>
                <c:pt idx="2268">
                  <c:v>45511.391157407408</c:v>
                </c:pt>
                <c:pt idx="2269">
                  <c:v>45511.391168981485</c:v>
                </c:pt>
                <c:pt idx="2270">
                  <c:v>45511.391180555554</c:v>
                </c:pt>
                <c:pt idx="2271">
                  <c:v>45511.391192129631</c:v>
                </c:pt>
                <c:pt idx="2272">
                  <c:v>45511.391203703701</c:v>
                </c:pt>
                <c:pt idx="2273">
                  <c:v>45511.391215277778</c:v>
                </c:pt>
                <c:pt idx="2274">
                  <c:v>45511.391226851854</c:v>
                </c:pt>
                <c:pt idx="2275">
                  <c:v>45511.391238425924</c:v>
                </c:pt>
                <c:pt idx="2276">
                  <c:v>45511.391250000001</c:v>
                </c:pt>
                <c:pt idx="2277">
                  <c:v>45511.391261574077</c:v>
                </c:pt>
                <c:pt idx="2278">
                  <c:v>45511.391273148147</c:v>
                </c:pt>
                <c:pt idx="2279">
                  <c:v>45511.391284722224</c:v>
                </c:pt>
                <c:pt idx="2280">
                  <c:v>45511.391296296293</c:v>
                </c:pt>
                <c:pt idx="2281">
                  <c:v>45511.39130787037</c:v>
                </c:pt>
                <c:pt idx="2282">
                  <c:v>45511.391319444447</c:v>
                </c:pt>
                <c:pt idx="2283">
                  <c:v>45511.391331018516</c:v>
                </c:pt>
                <c:pt idx="2284">
                  <c:v>45511.391342592593</c:v>
                </c:pt>
                <c:pt idx="2285">
                  <c:v>45511.39135416667</c:v>
                </c:pt>
                <c:pt idx="2286">
                  <c:v>45511.391365740739</c:v>
                </c:pt>
                <c:pt idx="2287">
                  <c:v>45511.391377314816</c:v>
                </c:pt>
                <c:pt idx="2288">
                  <c:v>45511.391388888886</c:v>
                </c:pt>
                <c:pt idx="2289">
                  <c:v>45511.391400462962</c:v>
                </c:pt>
                <c:pt idx="2290">
                  <c:v>45511.391412037039</c:v>
                </c:pt>
                <c:pt idx="2291">
                  <c:v>45511.391423611109</c:v>
                </c:pt>
                <c:pt idx="2292">
                  <c:v>45511.391435185185</c:v>
                </c:pt>
                <c:pt idx="2293">
                  <c:v>45511.391446759262</c:v>
                </c:pt>
                <c:pt idx="2294">
                  <c:v>45511.391458333332</c:v>
                </c:pt>
                <c:pt idx="2295">
                  <c:v>45511.391469907408</c:v>
                </c:pt>
                <c:pt idx="2296">
                  <c:v>45511.391481481478</c:v>
                </c:pt>
                <c:pt idx="2297">
                  <c:v>45511.391493055555</c:v>
                </c:pt>
                <c:pt idx="2298">
                  <c:v>45511.391504629632</c:v>
                </c:pt>
                <c:pt idx="2299">
                  <c:v>45511.391516203701</c:v>
                </c:pt>
                <c:pt idx="2300">
                  <c:v>45511.391527777778</c:v>
                </c:pt>
                <c:pt idx="2301">
                  <c:v>45511.391539351855</c:v>
                </c:pt>
                <c:pt idx="2302">
                  <c:v>45511.391550925924</c:v>
                </c:pt>
                <c:pt idx="2303">
                  <c:v>45511.391562500001</c:v>
                </c:pt>
                <c:pt idx="2304">
                  <c:v>45511.391574074078</c:v>
                </c:pt>
                <c:pt idx="2305">
                  <c:v>45511.391585648147</c:v>
                </c:pt>
                <c:pt idx="2306">
                  <c:v>45511.391597222224</c:v>
                </c:pt>
                <c:pt idx="2307">
                  <c:v>45511.391608796293</c:v>
                </c:pt>
                <c:pt idx="2308">
                  <c:v>45511.39162037037</c:v>
                </c:pt>
                <c:pt idx="2309">
                  <c:v>45511.391631944447</c:v>
                </c:pt>
                <c:pt idx="2310">
                  <c:v>45511.391643518517</c:v>
                </c:pt>
                <c:pt idx="2311">
                  <c:v>45511.391655092593</c:v>
                </c:pt>
                <c:pt idx="2312">
                  <c:v>45511.39166666667</c:v>
                </c:pt>
                <c:pt idx="2313">
                  <c:v>45511.39167824074</c:v>
                </c:pt>
                <c:pt idx="2314">
                  <c:v>45511.391689814816</c:v>
                </c:pt>
                <c:pt idx="2315">
                  <c:v>45511.391701388886</c:v>
                </c:pt>
                <c:pt idx="2316">
                  <c:v>45511.391712962963</c:v>
                </c:pt>
                <c:pt idx="2317">
                  <c:v>45511.391724537039</c:v>
                </c:pt>
                <c:pt idx="2318">
                  <c:v>45511.391736111109</c:v>
                </c:pt>
                <c:pt idx="2319">
                  <c:v>45511.391747685186</c:v>
                </c:pt>
                <c:pt idx="2320">
                  <c:v>45511.391759259262</c:v>
                </c:pt>
                <c:pt idx="2321">
                  <c:v>45511.391770833332</c:v>
                </c:pt>
                <c:pt idx="2322">
                  <c:v>45511.391782407409</c:v>
                </c:pt>
                <c:pt idx="2323">
                  <c:v>45511.391793981478</c:v>
                </c:pt>
                <c:pt idx="2324">
                  <c:v>45511.391805555555</c:v>
                </c:pt>
                <c:pt idx="2325">
                  <c:v>45511.391817129632</c:v>
                </c:pt>
                <c:pt idx="2326">
                  <c:v>45511.391828703701</c:v>
                </c:pt>
                <c:pt idx="2327">
                  <c:v>45511.391840277778</c:v>
                </c:pt>
                <c:pt idx="2328">
                  <c:v>45511.391851851855</c:v>
                </c:pt>
                <c:pt idx="2329">
                  <c:v>45511.391863425924</c:v>
                </c:pt>
                <c:pt idx="2330">
                  <c:v>45511.391875000001</c:v>
                </c:pt>
                <c:pt idx="2331">
                  <c:v>45511.391886574071</c:v>
                </c:pt>
                <c:pt idx="2332">
                  <c:v>45511.391898148147</c:v>
                </c:pt>
                <c:pt idx="2333">
                  <c:v>45511.391909722224</c:v>
                </c:pt>
                <c:pt idx="2334">
                  <c:v>45511.391921296294</c:v>
                </c:pt>
                <c:pt idx="2335">
                  <c:v>45511.391932870371</c:v>
                </c:pt>
                <c:pt idx="2336">
                  <c:v>45511.391944444447</c:v>
                </c:pt>
                <c:pt idx="2337">
                  <c:v>45511.391956018517</c:v>
                </c:pt>
                <c:pt idx="2338">
                  <c:v>45511.391967592594</c:v>
                </c:pt>
                <c:pt idx="2339">
                  <c:v>45511.391979166663</c:v>
                </c:pt>
                <c:pt idx="2340">
                  <c:v>45511.39199074074</c:v>
                </c:pt>
                <c:pt idx="2341">
                  <c:v>45511.392002314817</c:v>
                </c:pt>
                <c:pt idx="2342">
                  <c:v>45511.392013888886</c:v>
                </c:pt>
                <c:pt idx="2343">
                  <c:v>45511.392025462963</c:v>
                </c:pt>
                <c:pt idx="2344">
                  <c:v>45511.39203703704</c:v>
                </c:pt>
                <c:pt idx="2345">
                  <c:v>45511.392048611109</c:v>
                </c:pt>
                <c:pt idx="2346">
                  <c:v>45511.392060185186</c:v>
                </c:pt>
                <c:pt idx="2347">
                  <c:v>45511.392071759263</c:v>
                </c:pt>
                <c:pt idx="2348">
                  <c:v>45511.392083333332</c:v>
                </c:pt>
                <c:pt idx="2349">
                  <c:v>45511.392094907409</c:v>
                </c:pt>
                <c:pt idx="2350">
                  <c:v>45511.392106481479</c:v>
                </c:pt>
                <c:pt idx="2351">
                  <c:v>45511.392118055555</c:v>
                </c:pt>
                <c:pt idx="2352">
                  <c:v>45511.392129629632</c:v>
                </c:pt>
                <c:pt idx="2353">
                  <c:v>45511.392141203702</c:v>
                </c:pt>
                <c:pt idx="2354">
                  <c:v>45511.392152777778</c:v>
                </c:pt>
                <c:pt idx="2355">
                  <c:v>45511.392164351855</c:v>
                </c:pt>
                <c:pt idx="2356">
                  <c:v>45511.392175925925</c:v>
                </c:pt>
                <c:pt idx="2357">
                  <c:v>45511.392187500001</c:v>
                </c:pt>
                <c:pt idx="2358">
                  <c:v>45511.392199074071</c:v>
                </c:pt>
                <c:pt idx="2359">
                  <c:v>45511.392210648148</c:v>
                </c:pt>
                <c:pt idx="2360">
                  <c:v>45511.392222222225</c:v>
                </c:pt>
                <c:pt idx="2361">
                  <c:v>45511.392233796294</c:v>
                </c:pt>
                <c:pt idx="2362">
                  <c:v>45511.392245370371</c:v>
                </c:pt>
                <c:pt idx="2363">
                  <c:v>45511.392256944448</c:v>
                </c:pt>
                <c:pt idx="2364">
                  <c:v>45511.392268518517</c:v>
                </c:pt>
                <c:pt idx="2365">
                  <c:v>45511.392280092594</c:v>
                </c:pt>
                <c:pt idx="2366">
                  <c:v>45511.392291666663</c:v>
                </c:pt>
                <c:pt idx="2367">
                  <c:v>45511.39230324074</c:v>
                </c:pt>
                <c:pt idx="2368">
                  <c:v>45511.392314814817</c:v>
                </c:pt>
                <c:pt idx="2369">
                  <c:v>45511.392326388886</c:v>
                </c:pt>
                <c:pt idx="2370">
                  <c:v>45511.392337962963</c:v>
                </c:pt>
                <c:pt idx="2371">
                  <c:v>45511.39234953704</c:v>
                </c:pt>
                <c:pt idx="2372">
                  <c:v>45511.392361111109</c:v>
                </c:pt>
                <c:pt idx="2373">
                  <c:v>45511.392372685186</c:v>
                </c:pt>
                <c:pt idx="2374">
                  <c:v>45511.392384259256</c:v>
                </c:pt>
                <c:pt idx="2375">
                  <c:v>45511.392395833333</c:v>
                </c:pt>
                <c:pt idx="2376">
                  <c:v>45511.392407407409</c:v>
                </c:pt>
                <c:pt idx="2377">
                  <c:v>45511.392418981479</c:v>
                </c:pt>
                <c:pt idx="2378">
                  <c:v>45511.392430555556</c:v>
                </c:pt>
                <c:pt idx="2379">
                  <c:v>45511.392442129632</c:v>
                </c:pt>
                <c:pt idx="2380">
                  <c:v>45511.392453703702</c:v>
                </c:pt>
                <c:pt idx="2381">
                  <c:v>45511.392465277779</c:v>
                </c:pt>
                <c:pt idx="2382">
                  <c:v>45511.392476851855</c:v>
                </c:pt>
                <c:pt idx="2383">
                  <c:v>45511.392488425925</c:v>
                </c:pt>
                <c:pt idx="2384">
                  <c:v>45511.392500000002</c:v>
                </c:pt>
                <c:pt idx="2385">
                  <c:v>45511.392511574071</c:v>
                </c:pt>
                <c:pt idx="2386">
                  <c:v>45511.392523148148</c:v>
                </c:pt>
                <c:pt idx="2387">
                  <c:v>45511.392534722225</c:v>
                </c:pt>
                <c:pt idx="2388">
                  <c:v>45511.392546296294</c:v>
                </c:pt>
                <c:pt idx="2389">
                  <c:v>45511.392557870371</c:v>
                </c:pt>
                <c:pt idx="2390">
                  <c:v>45511.392569444448</c:v>
                </c:pt>
                <c:pt idx="2391">
                  <c:v>45511.392581018517</c:v>
                </c:pt>
                <c:pt idx="2392">
                  <c:v>45511.392592592594</c:v>
                </c:pt>
                <c:pt idx="2393">
                  <c:v>45511.392604166664</c:v>
                </c:pt>
                <c:pt idx="2394">
                  <c:v>45511.39261574074</c:v>
                </c:pt>
                <c:pt idx="2395">
                  <c:v>45511.392627314817</c:v>
                </c:pt>
                <c:pt idx="2396">
                  <c:v>45511.392638888887</c:v>
                </c:pt>
                <c:pt idx="2397">
                  <c:v>45511.392650462964</c:v>
                </c:pt>
                <c:pt idx="2398">
                  <c:v>45511.39266203704</c:v>
                </c:pt>
                <c:pt idx="2399">
                  <c:v>45511.39267361111</c:v>
                </c:pt>
                <c:pt idx="2400">
                  <c:v>45511.392685185187</c:v>
                </c:pt>
                <c:pt idx="2401">
                  <c:v>45511.392696759256</c:v>
                </c:pt>
                <c:pt idx="2402">
                  <c:v>45511.392708333333</c:v>
                </c:pt>
                <c:pt idx="2403">
                  <c:v>45511.39271990741</c:v>
                </c:pt>
                <c:pt idx="2404">
                  <c:v>45511.392731481479</c:v>
                </c:pt>
                <c:pt idx="2405">
                  <c:v>45511.392743055556</c:v>
                </c:pt>
                <c:pt idx="2406">
                  <c:v>45511.392754629633</c:v>
                </c:pt>
                <c:pt idx="2407">
                  <c:v>45511.392766203702</c:v>
                </c:pt>
                <c:pt idx="2408">
                  <c:v>45511.392777777779</c:v>
                </c:pt>
                <c:pt idx="2409">
                  <c:v>45511.392789351848</c:v>
                </c:pt>
                <c:pt idx="2410">
                  <c:v>45511.392800925925</c:v>
                </c:pt>
                <c:pt idx="2411">
                  <c:v>45511.392812500002</c:v>
                </c:pt>
                <c:pt idx="2412">
                  <c:v>45511.392824074072</c:v>
                </c:pt>
                <c:pt idx="2413">
                  <c:v>45511.392835648148</c:v>
                </c:pt>
                <c:pt idx="2414">
                  <c:v>45511.392847222225</c:v>
                </c:pt>
                <c:pt idx="2415">
                  <c:v>45511.392858796295</c:v>
                </c:pt>
                <c:pt idx="2416">
                  <c:v>45511.392870370371</c:v>
                </c:pt>
                <c:pt idx="2417">
                  <c:v>45511.392881944441</c:v>
                </c:pt>
                <c:pt idx="2418">
                  <c:v>45511.392893518518</c:v>
                </c:pt>
                <c:pt idx="2419">
                  <c:v>45511.392905092594</c:v>
                </c:pt>
                <c:pt idx="2420">
                  <c:v>45511.392916666664</c:v>
                </c:pt>
                <c:pt idx="2421">
                  <c:v>45511.392928240741</c:v>
                </c:pt>
                <c:pt idx="2422">
                  <c:v>45511.392939814818</c:v>
                </c:pt>
                <c:pt idx="2423">
                  <c:v>45511.392951388887</c:v>
                </c:pt>
                <c:pt idx="2424">
                  <c:v>45511.392962962964</c:v>
                </c:pt>
                <c:pt idx="2425">
                  <c:v>45511.392974537041</c:v>
                </c:pt>
                <c:pt idx="2426">
                  <c:v>45511.39298611111</c:v>
                </c:pt>
                <c:pt idx="2427">
                  <c:v>45511.392997685187</c:v>
                </c:pt>
                <c:pt idx="2428">
                  <c:v>45511.393009259256</c:v>
                </c:pt>
                <c:pt idx="2429">
                  <c:v>45511.393020833333</c:v>
                </c:pt>
                <c:pt idx="2430">
                  <c:v>45511.39303240741</c:v>
                </c:pt>
                <c:pt idx="2431">
                  <c:v>45511.393043981479</c:v>
                </c:pt>
                <c:pt idx="2432">
                  <c:v>45511.393055555556</c:v>
                </c:pt>
                <c:pt idx="2433">
                  <c:v>45511.393067129633</c:v>
                </c:pt>
                <c:pt idx="2434">
                  <c:v>45511.393078703702</c:v>
                </c:pt>
                <c:pt idx="2435">
                  <c:v>45511.393090277779</c:v>
                </c:pt>
                <c:pt idx="2436">
                  <c:v>45511.393101851849</c:v>
                </c:pt>
                <c:pt idx="2437">
                  <c:v>45511.393113425926</c:v>
                </c:pt>
                <c:pt idx="2438">
                  <c:v>45511.393125000002</c:v>
                </c:pt>
                <c:pt idx="2439">
                  <c:v>45511.393136574072</c:v>
                </c:pt>
                <c:pt idx="2440">
                  <c:v>45511.393148148149</c:v>
                </c:pt>
                <c:pt idx="2441">
                  <c:v>45511.393159722225</c:v>
                </c:pt>
                <c:pt idx="2442">
                  <c:v>45511.393171296295</c:v>
                </c:pt>
                <c:pt idx="2443">
                  <c:v>45511.393182870372</c:v>
                </c:pt>
                <c:pt idx="2444">
                  <c:v>45511.393194444441</c:v>
                </c:pt>
                <c:pt idx="2445">
                  <c:v>45511.393206018518</c:v>
                </c:pt>
                <c:pt idx="2446">
                  <c:v>45511.393217592595</c:v>
                </c:pt>
                <c:pt idx="2447">
                  <c:v>45511.393229166664</c:v>
                </c:pt>
                <c:pt idx="2448">
                  <c:v>45511.393240740741</c:v>
                </c:pt>
                <c:pt idx="2449">
                  <c:v>45511.393252314818</c:v>
                </c:pt>
                <c:pt idx="2450">
                  <c:v>45511.393263888887</c:v>
                </c:pt>
                <c:pt idx="2451">
                  <c:v>45511.393275462964</c:v>
                </c:pt>
                <c:pt idx="2452">
                  <c:v>45511.393287037034</c:v>
                </c:pt>
                <c:pt idx="2453">
                  <c:v>45511.39329861111</c:v>
                </c:pt>
                <c:pt idx="2454">
                  <c:v>45511.393310185187</c:v>
                </c:pt>
                <c:pt idx="2455">
                  <c:v>45511.393321759257</c:v>
                </c:pt>
                <c:pt idx="2456">
                  <c:v>45511.393333333333</c:v>
                </c:pt>
                <c:pt idx="2457">
                  <c:v>45511.39334490741</c:v>
                </c:pt>
                <c:pt idx="2458">
                  <c:v>45511.39335648148</c:v>
                </c:pt>
                <c:pt idx="2459">
                  <c:v>45511.393368055556</c:v>
                </c:pt>
                <c:pt idx="2460">
                  <c:v>45511.393379629626</c:v>
                </c:pt>
                <c:pt idx="2461">
                  <c:v>45511.393391203703</c:v>
                </c:pt>
                <c:pt idx="2462">
                  <c:v>45511.39340277778</c:v>
                </c:pt>
                <c:pt idx="2463">
                  <c:v>45511.393414351849</c:v>
                </c:pt>
                <c:pt idx="2464">
                  <c:v>45511.393425925926</c:v>
                </c:pt>
                <c:pt idx="2465">
                  <c:v>45511.393437500003</c:v>
                </c:pt>
                <c:pt idx="2466">
                  <c:v>45511.393449074072</c:v>
                </c:pt>
                <c:pt idx="2467">
                  <c:v>45511.393460648149</c:v>
                </c:pt>
                <c:pt idx="2468">
                  <c:v>45511.393472222226</c:v>
                </c:pt>
                <c:pt idx="2469">
                  <c:v>45511.393483796295</c:v>
                </c:pt>
                <c:pt idx="2470">
                  <c:v>45511.393495370372</c:v>
                </c:pt>
                <c:pt idx="2471">
                  <c:v>45511.393506944441</c:v>
                </c:pt>
                <c:pt idx="2472">
                  <c:v>45511.393518518518</c:v>
                </c:pt>
                <c:pt idx="2473">
                  <c:v>45511.393530092595</c:v>
                </c:pt>
                <c:pt idx="2474">
                  <c:v>45511.393541666665</c:v>
                </c:pt>
                <c:pt idx="2475">
                  <c:v>45511.393553240741</c:v>
                </c:pt>
                <c:pt idx="2476">
                  <c:v>45511.393564814818</c:v>
                </c:pt>
                <c:pt idx="2477">
                  <c:v>45511.393576388888</c:v>
                </c:pt>
                <c:pt idx="2478">
                  <c:v>45511.393587962964</c:v>
                </c:pt>
                <c:pt idx="2479">
                  <c:v>45511.393599537034</c:v>
                </c:pt>
                <c:pt idx="2480">
                  <c:v>45511.393611111111</c:v>
                </c:pt>
                <c:pt idx="2481">
                  <c:v>45511.393622685187</c:v>
                </c:pt>
                <c:pt idx="2482">
                  <c:v>45511.393634259257</c:v>
                </c:pt>
                <c:pt idx="2483">
                  <c:v>45511.393645833334</c:v>
                </c:pt>
                <c:pt idx="2484">
                  <c:v>45511.393657407411</c:v>
                </c:pt>
                <c:pt idx="2485">
                  <c:v>45511.39366898148</c:v>
                </c:pt>
                <c:pt idx="2486">
                  <c:v>45511.393680555557</c:v>
                </c:pt>
                <c:pt idx="2487">
                  <c:v>45511.393692129626</c:v>
                </c:pt>
                <c:pt idx="2488">
                  <c:v>45511.393703703703</c:v>
                </c:pt>
                <c:pt idx="2489">
                  <c:v>45511.39371527778</c:v>
                </c:pt>
                <c:pt idx="2490">
                  <c:v>45511.393726851849</c:v>
                </c:pt>
                <c:pt idx="2491">
                  <c:v>45511.393738425926</c:v>
                </c:pt>
                <c:pt idx="2492">
                  <c:v>45511.393750000003</c:v>
                </c:pt>
                <c:pt idx="2493">
                  <c:v>45511.393761574072</c:v>
                </c:pt>
                <c:pt idx="2494">
                  <c:v>45511.393773148149</c:v>
                </c:pt>
                <c:pt idx="2495">
                  <c:v>45511.393784722219</c:v>
                </c:pt>
                <c:pt idx="2496">
                  <c:v>45511.393796296295</c:v>
                </c:pt>
                <c:pt idx="2497">
                  <c:v>45511.393807870372</c:v>
                </c:pt>
                <c:pt idx="2498">
                  <c:v>45511.393819444442</c:v>
                </c:pt>
                <c:pt idx="2499">
                  <c:v>45511.393831018519</c:v>
                </c:pt>
                <c:pt idx="2500">
                  <c:v>45511.393842592595</c:v>
                </c:pt>
                <c:pt idx="2501">
                  <c:v>45511.393854166665</c:v>
                </c:pt>
                <c:pt idx="2502">
                  <c:v>45511.393865740742</c:v>
                </c:pt>
                <c:pt idx="2503">
                  <c:v>45511.393877314818</c:v>
                </c:pt>
                <c:pt idx="2504">
                  <c:v>45511.393888888888</c:v>
                </c:pt>
                <c:pt idx="2505">
                  <c:v>45511.393900462965</c:v>
                </c:pt>
                <c:pt idx="2506">
                  <c:v>45511.393912037034</c:v>
                </c:pt>
                <c:pt idx="2507">
                  <c:v>45511.393923611111</c:v>
                </c:pt>
                <c:pt idx="2508">
                  <c:v>45511.393935185188</c:v>
                </c:pt>
                <c:pt idx="2509">
                  <c:v>45511.393946759257</c:v>
                </c:pt>
                <c:pt idx="2510">
                  <c:v>45511.393958333334</c:v>
                </c:pt>
                <c:pt idx="2511">
                  <c:v>45511.393969907411</c:v>
                </c:pt>
                <c:pt idx="2512">
                  <c:v>45511.39398148148</c:v>
                </c:pt>
                <c:pt idx="2513">
                  <c:v>45511.393993055557</c:v>
                </c:pt>
                <c:pt idx="2514">
                  <c:v>45511.394004629627</c:v>
                </c:pt>
                <c:pt idx="2515">
                  <c:v>45511.394016203703</c:v>
                </c:pt>
                <c:pt idx="2516">
                  <c:v>45511.39402777778</c:v>
                </c:pt>
                <c:pt idx="2517">
                  <c:v>45511.39403935185</c:v>
                </c:pt>
                <c:pt idx="2518">
                  <c:v>45511.394050925926</c:v>
                </c:pt>
                <c:pt idx="2519">
                  <c:v>45511.394062500003</c:v>
                </c:pt>
                <c:pt idx="2520">
                  <c:v>45511.394074074073</c:v>
                </c:pt>
                <c:pt idx="2521">
                  <c:v>45511.394085648149</c:v>
                </c:pt>
                <c:pt idx="2522">
                  <c:v>45511.394097222219</c:v>
                </c:pt>
                <c:pt idx="2523">
                  <c:v>45511.394108796296</c:v>
                </c:pt>
                <c:pt idx="2524">
                  <c:v>45511.394120370373</c:v>
                </c:pt>
                <c:pt idx="2525">
                  <c:v>45511.394131944442</c:v>
                </c:pt>
                <c:pt idx="2526">
                  <c:v>45511.394143518519</c:v>
                </c:pt>
                <c:pt idx="2527">
                  <c:v>45511.394155092596</c:v>
                </c:pt>
                <c:pt idx="2528">
                  <c:v>45511.394166666665</c:v>
                </c:pt>
                <c:pt idx="2529">
                  <c:v>45511.394178240742</c:v>
                </c:pt>
                <c:pt idx="2530">
                  <c:v>45511.394189814811</c:v>
                </c:pt>
                <c:pt idx="2531">
                  <c:v>45511.394201388888</c:v>
                </c:pt>
                <c:pt idx="2532">
                  <c:v>45511.394212962965</c:v>
                </c:pt>
                <c:pt idx="2533">
                  <c:v>45511.394224537034</c:v>
                </c:pt>
                <c:pt idx="2534">
                  <c:v>45511.394236111111</c:v>
                </c:pt>
                <c:pt idx="2535">
                  <c:v>45511.394247685188</c:v>
                </c:pt>
                <c:pt idx="2536">
                  <c:v>45511.394259259258</c:v>
                </c:pt>
                <c:pt idx="2537">
                  <c:v>45511.394270833334</c:v>
                </c:pt>
                <c:pt idx="2538">
                  <c:v>45511.394282407404</c:v>
                </c:pt>
                <c:pt idx="2539">
                  <c:v>45511.394293981481</c:v>
                </c:pt>
                <c:pt idx="2540">
                  <c:v>45511.394305555557</c:v>
                </c:pt>
                <c:pt idx="2541">
                  <c:v>45511.394317129627</c:v>
                </c:pt>
                <c:pt idx="2542">
                  <c:v>45511.394328703704</c:v>
                </c:pt>
                <c:pt idx="2543">
                  <c:v>45511.39434027778</c:v>
                </c:pt>
                <c:pt idx="2544">
                  <c:v>45511.39435185185</c:v>
                </c:pt>
                <c:pt idx="2545">
                  <c:v>45511.394363425927</c:v>
                </c:pt>
                <c:pt idx="2546">
                  <c:v>45511.394375000003</c:v>
                </c:pt>
                <c:pt idx="2547">
                  <c:v>45511.394386574073</c:v>
                </c:pt>
                <c:pt idx="2548">
                  <c:v>45511.39439814815</c:v>
                </c:pt>
                <c:pt idx="2549">
                  <c:v>45511.394409722219</c:v>
                </c:pt>
                <c:pt idx="2550">
                  <c:v>45511.394421296296</c:v>
                </c:pt>
                <c:pt idx="2551">
                  <c:v>45511.394432870373</c:v>
                </c:pt>
                <c:pt idx="2552">
                  <c:v>45511.394444444442</c:v>
                </c:pt>
                <c:pt idx="2553">
                  <c:v>45511.394456018519</c:v>
                </c:pt>
                <c:pt idx="2554">
                  <c:v>45511.394467592596</c:v>
                </c:pt>
                <c:pt idx="2555">
                  <c:v>45511.394479166665</c:v>
                </c:pt>
                <c:pt idx="2556">
                  <c:v>45511.394490740742</c:v>
                </c:pt>
                <c:pt idx="2557">
                  <c:v>45511.394502314812</c:v>
                </c:pt>
                <c:pt idx="2558">
                  <c:v>45511.394513888888</c:v>
                </c:pt>
                <c:pt idx="2559">
                  <c:v>45511.394525462965</c:v>
                </c:pt>
                <c:pt idx="2560">
                  <c:v>45511.394537037035</c:v>
                </c:pt>
                <c:pt idx="2561">
                  <c:v>45511.394548611112</c:v>
                </c:pt>
                <c:pt idx="2562">
                  <c:v>45511.394560185188</c:v>
                </c:pt>
                <c:pt idx="2563">
                  <c:v>45511.394571759258</c:v>
                </c:pt>
                <c:pt idx="2564">
                  <c:v>45511.394583333335</c:v>
                </c:pt>
                <c:pt idx="2565">
                  <c:v>45511.394594907404</c:v>
                </c:pt>
                <c:pt idx="2566">
                  <c:v>45511.394606481481</c:v>
                </c:pt>
                <c:pt idx="2567">
                  <c:v>45511.394618055558</c:v>
                </c:pt>
                <c:pt idx="2568">
                  <c:v>45511.394629629627</c:v>
                </c:pt>
                <c:pt idx="2569">
                  <c:v>45511.394641203704</c:v>
                </c:pt>
                <c:pt idx="2570">
                  <c:v>45511.394652777781</c:v>
                </c:pt>
                <c:pt idx="2571">
                  <c:v>45511.39466435185</c:v>
                </c:pt>
                <c:pt idx="2572">
                  <c:v>45511.394675925927</c:v>
                </c:pt>
                <c:pt idx="2573">
                  <c:v>45511.394687499997</c:v>
                </c:pt>
                <c:pt idx="2574">
                  <c:v>45511.394699074073</c:v>
                </c:pt>
                <c:pt idx="2575">
                  <c:v>45511.39471064815</c:v>
                </c:pt>
                <c:pt idx="2576">
                  <c:v>45511.39472222222</c:v>
                </c:pt>
                <c:pt idx="2577">
                  <c:v>45511.394733796296</c:v>
                </c:pt>
                <c:pt idx="2578">
                  <c:v>45511.394745370373</c:v>
                </c:pt>
                <c:pt idx="2579">
                  <c:v>45511.394756944443</c:v>
                </c:pt>
                <c:pt idx="2580">
                  <c:v>45511.394768518519</c:v>
                </c:pt>
                <c:pt idx="2581">
                  <c:v>45511.394780092596</c:v>
                </c:pt>
                <c:pt idx="2582">
                  <c:v>45511.394791666666</c:v>
                </c:pt>
                <c:pt idx="2583">
                  <c:v>45511.394803240742</c:v>
                </c:pt>
                <c:pt idx="2584">
                  <c:v>45511.394814814812</c:v>
                </c:pt>
                <c:pt idx="2585">
                  <c:v>45511.394826388889</c:v>
                </c:pt>
                <c:pt idx="2586">
                  <c:v>45511.394837962966</c:v>
                </c:pt>
                <c:pt idx="2587">
                  <c:v>45511.394849537035</c:v>
                </c:pt>
                <c:pt idx="2588">
                  <c:v>45511.394861111112</c:v>
                </c:pt>
                <c:pt idx="2589">
                  <c:v>45511.394872685189</c:v>
                </c:pt>
                <c:pt idx="2590">
                  <c:v>45511.394884259258</c:v>
                </c:pt>
                <c:pt idx="2591">
                  <c:v>45511.394895833335</c:v>
                </c:pt>
                <c:pt idx="2592">
                  <c:v>45511.394907407404</c:v>
                </c:pt>
                <c:pt idx="2593">
                  <c:v>45511.394918981481</c:v>
                </c:pt>
                <c:pt idx="2594">
                  <c:v>45511.394930555558</c:v>
                </c:pt>
                <c:pt idx="2595">
                  <c:v>45511.394942129627</c:v>
                </c:pt>
                <c:pt idx="2596">
                  <c:v>45511.394953703704</c:v>
                </c:pt>
                <c:pt idx="2597">
                  <c:v>45511.394965277781</c:v>
                </c:pt>
                <c:pt idx="2598">
                  <c:v>45511.394976851851</c:v>
                </c:pt>
                <c:pt idx="2599">
                  <c:v>45511.394988425927</c:v>
                </c:pt>
                <c:pt idx="2600">
                  <c:v>45511.394999999997</c:v>
                </c:pt>
                <c:pt idx="2601">
                  <c:v>45511.395011574074</c:v>
                </c:pt>
                <c:pt idx="2602">
                  <c:v>45511.39502314815</c:v>
                </c:pt>
                <c:pt idx="2603">
                  <c:v>45511.39503472222</c:v>
                </c:pt>
                <c:pt idx="2604">
                  <c:v>45511.395046296297</c:v>
                </c:pt>
                <c:pt idx="2605">
                  <c:v>45511.395057870373</c:v>
                </c:pt>
                <c:pt idx="2606">
                  <c:v>45511.395069444443</c:v>
                </c:pt>
                <c:pt idx="2607">
                  <c:v>45511.39508101852</c:v>
                </c:pt>
                <c:pt idx="2608">
                  <c:v>45511.395092592589</c:v>
                </c:pt>
                <c:pt idx="2609">
                  <c:v>45511.395104166666</c:v>
                </c:pt>
                <c:pt idx="2610">
                  <c:v>45511.395115740743</c:v>
                </c:pt>
                <c:pt idx="2611">
                  <c:v>45511.395127314812</c:v>
                </c:pt>
                <c:pt idx="2612">
                  <c:v>45511.395138888889</c:v>
                </c:pt>
                <c:pt idx="2613">
                  <c:v>45511.395150462966</c:v>
                </c:pt>
                <c:pt idx="2614">
                  <c:v>45511.395162037035</c:v>
                </c:pt>
                <c:pt idx="2615">
                  <c:v>45511.395173611112</c:v>
                </c:pt>
                <c:pt idx="2616">
                  <c:v>45511.395185185182</c:v>
                </c:pt>
                <c:pt idx="2617">
                  <c:v>45511.395196759258</c:v>
                </c:pt>
                <c:pt idx="2618">
                  <c:v>45511.395208333335</c:v>
                </c:pt>
                <c:pt idx="2619">
                  <c:v>45511.395219907405</c:v>
                </c:pt>
                <c:pt idx="2620">
                  <c:v>45511.395231481481</c:v>
                </c:pt>
                <c:pt idx="2621">
                  <c:v>45511.395243055558</c:v>
                </c:pt>
                <c:pt idx="2622">
                  <c:v>45511.395254629628</c:v>
                </c:pt>
                <c:pt idx="2623">
                  <c:v>45511.395266203705</c:v>
                </c:pt>
                <c:pt idx="2624">
                  <c:v>45511.395277777781</c:v>
                </c:pt>
                <c:pt idx="2625">
                  <c:v>45511.395289351851</c:v>
                </c:pt>
                <c:pt idx="2626">
                  <c:v>45511.395300925928</c:v>
                </c:pt>
                <c:pt idx="2627">
                  <c:v>45511.395312499997</c:v>
                </c:pt>
                <c:pt idx="2628">
                  <c:v>45511.395324074074</c:v>
                </c:pt>
                <c:pt idx="2629">
                  <c:v>45511.395335648151</c:v>
                </c:pt>
                <c:pt idx="2630">
                  <c:v>45511.39534722222</c:v>
                </c:pt>
                <c:pt idx="2631">
                  <c:v>45511.395358796297</c:v>
                </c:pt>
                <c:pt idx="2632">
                  <c:v>45511.395370370374</c:v>
                </c:pt>
                <c:pt idx="2633">
                  <c:v>45511.395381944443</c:v>
                </c:pt>
                <c:pt idx="2634">
                  <c:v>45511.39539351852</c:v>
                </c:pt>
                <c:pt idx="2635">
                  <c:v>45511.395405092589</c:v>
                </c:pt>
                <c:pt idx="2636">
                  <c:v>45511.395416666666</c:v>
                </c:pt>
                <c:pt idx="2637">
                  <c:v>45511.395428240743</c:v>
                </c:pt>
                <c:pt idx="2638">
                  <c:v>45511.395439814813</c:v>
                </c:pt>
                <c:pt idx="2639">
                  <c:v>45511.395451388889</c:v>
                </c:pt>
                <c:pt idx="2640">
                  <c:v>45511.395462962966</c:v>
                </c:pt>
                <c:pt idx="2641">
                  <c:v>45511.395474537036</c:v>
                </c:pt>
                <c:pt idx="2642">
                  <c:v>45511.395486111112</c:v>
                </c:pt>
                <c:pt idx="2643">
                  <c:v>45511.395497685182</c:v>
                </c:pt>
                <c:pt idx="2644">
                  <c:v>45511.395509259259</c:v>
                </c:pt>
                <c:pt idx="2645">
                  <c:v>45511.395520833335</c:v>
                </c:pt>
                <c:pt idx="2646">
                  <c:v>45511.395532407405</c:v>
                </c:pt>
                <c:pt idx="2647">
                  <c:v>45511.395543981482</c:v>
                </c:pt>
                <c:pt idx="2648">
                  <c:v>45511.395555555559</c:v>
                </c:pt>
                <c:pt idx="2649">
                  <c:v>45511.395567129628</c:v>
                </c:pt>
                <c:pt idx="2650">
                  <c:v>45511.395578703705</c:v>
                </c:pt>
                <c:pt idx="2651">
                  <c:v>45511.395590277774</c:v>
                </c:pt>
                <c:pt idx="2652">
                  <c:v>45511.395601851851</c:v>
                </c:pt>
                <c:pt idx="2653">
                  <c:v>45511.395613425928</c:v>
                </c:pt>
                <c:pt idx="2654">
                  <c:v>45511.395624999997</c:v>
                </c:pt>
                <c:pt idx="2655">
                  <c:v>45511.395636574074</c:v>
                </c:pt>
                <c:pt idx="2656">
                  <c:v>45511.395648148151</c:v>
                </c:pt>
                <c:pt idx="2657">
                  <c:v>45511.39565972222</c:v>
                </c:pt>
                <c:pt idx="2658">
                  <c:v>45511.395671296297</c:v>
                </c:pt>
                <c:pt idx="2659">
                  <c:v>45511.395682870374</c:v>
                </c:pt>
                <c:pt idx="2660">
                  <c:v>45511.395694444444</c:v>
                </c:pt>
                <c:pt idx="2661">
                  <c:v>45511.39570601852</c:v>
                </c:pt>
                <c:pt idx="2662">
                  <c:v>45511.39571759259</c:v>
                </c:pt>
                <c:pt idx="2663">
                  <c:v>45511.395729166667</c:v>
                </c:pt>
                <c:pt idx="2664">
                  <c:v>45511.395740740743</c:v>
                </c:pt>
                <c:pt idx="2665">
                  <c:v>45511.395752314813</c:v>
                </c:pt>
                <c:pt idx="2666">
                  <c:v>45511.39576388889</c:v>
                </c:pt>
                <c:pt idx="2667">
                  <c:v>45511.395775462966</c:v>
                </c:pt>
                <c:pt idx="2668">
                  <c:v>45511.395787037036</c:v>
                </c:pt>
                <c:pt idx="2669">
                  <c:v>45511.395798611113</c:v>
                </c:pt>
                <c:pt idx="2670">
                  <c:v>45511.395810185182</c:v>
                </c:pt>
                <c:pt idx="2671">
                  <c:v>45511.395821759259</c:v>
                </c:pt>
                <c:pt idx="2672">
                  <c:v>45511.395833333336</c:v>
                </c:pt>
                <c:pt idx="2673">
                  <c:v>45511.395844907405</c:v>
                </c:pt>
                <c:pt idx="2674">
                  <c:v>45511.395856481482</c:v>
                </c:pt>
                <c:pt idx="2675">
                  <c:v>45511.395868055559</c:v>
                </c:pt>
                <c:pt idx="2676">
                  <c:v>45511.395879629628</c:v>
                </c:pt>
                <c:pt idx="2677">
                  <c:v>45511.395891203705</c:v>
                </c:pt>
                <c:pt idx="2678">
                  <c:v>45511.395902777775</c:v>
                </c:pt>
                <c:pt idx="2679">
                  <c:v>45511.395914351851</c:v>
                </c:pt>
                <c:pt idx="2680">
                  <c:v>45511.395925925928</c:v>
                </c:pt>
                <c:pt idx="2681">
                  <c:v>45511.395937499998</c:v>
                </c:pt>
                <c:pt idx="2682">
                  <c:v>45511.395949074074</c:v>
                </c:pt>
                <c:pt idx="2683">
                  <c:v>45511.395960648151</c:v>
                </c:pt>
                <c:pt idx="2684">
                  <c:v>45511.395972222221</c:v>
                </c:pt>
                <c:pt idx="2685">
                  <c:v>45511.395983796298</c:v>
                </c:pt>
                <c:pt idx="2686">
                  <c:v>45511.395995370367</c:v>
                </c:pt>
                <c:pt idx="2687">
                  <c:v>45511.396006944444</c:v>
                </c:pt>
                <c:pt idx="2688">
                  <c:v>45511.396018518521</c:v>
                </c:pt>
                <c:pt idx="2689">
                  <c:v>45511.39603009259</c:v>
                </c:pt>
                <c:pt idx="2690">
                  <c:v>45511.396041666667</c:v>
                </c:pt>
                <c:pt idx="2691">
                  <c:v>45511.396053240744</c:v>
                </c:pt>
                <c:pt idx="2692">
                  <c:v>45511.396064814813</c:v>
                </c:pt>
                <c:pt idx="2693">
                  <c:v>45511.39607638889</c:v>
                </c:pt>
                <c:pt idx="2694">
                  <c:v>45511.396087962959</c:v>
                </c:pt>
                <c:pt idx="2695">
                  <c:v>45511.396099537036</c:v>
                </c:pt>
                <c:pt idx="2696">
                  <c:v>45511.396111111113</c:v>
                </c:pt>
                <c:pt idx="2697">
                  <c:v>45511.396122685182</c:v>
                </c:pt>
                <c:pt idx="2698">
                  <c:v>45511.396134259259</c:v>
                </c:pt>
                <c:pt idx="2699">
                  <c:v>45511.396145833336</c:v>
                </c:pt>
                <c:pt idx="2700">
                  <c:v>45511.396157407406</c:v>
                </c:pt>
                <c:pt idx="2701">
                  <c:v>45511.396168981482</c:v>
                </c:pt>
                <c:pt idx="2702">
                  <c:v>45511.396180555559</c:v>
                </c:pt>
                <c:pt idx="2703">
                  <c:v>45511.396192129629</c:v>
                </c:pt>
                <c:pt idx="2704">
                  <c:v>45511.396203703705</c:v>
                </c:pt>
                <c:pt idx="2705">
                  <c:v>45511.396215277775</c:v>
                </c:pt>
                <c:pt idx="2706">
                  <c:v>45511.396226851852</c:v>
                </c:pt>
                <c:pt idx="2707">
                  <c:v>45511.396238425928</c:v>
                </c:pt>
                <c:pt idx="2708">
                  <c:v>45511.396249999998</c:v>
                </c:pt>
                <c:pt idx="2709">
                  <c:v>45511.396261574075</c:v>
                </c:pt>
                <c:pt idx="2710">
                  <c:v>45511.396273148152</c:v>
                </c:pt>
                <c:pt idx="2711">
                  <c:v>45511.396284722221</c:v>
                </c:pt>
                <c:pt idx="2712">
                  <c:v>45511.396296296298</c:v>
                </c:pt>
                <c:pt idx="2713">
                  <c:v>45511.396307870367</c:v>
                </c:pt>
                <c:pt idx="2714">
                  <c:v>45511.396319444444</c:v>
                </c:pt>
                <c:pt idx="2715">
                  <c:v>45511.396331018521</c:v>
                </c:pt>
                <c:pt idx="2716">
                  <c:v>45511.39634259259</c:v>
                </c:pt>
                <c:pt idx="2717">
                  <c:v>45511.396354166667</c:v>
                </c:pt>
                <c:pt idx="2718">
                  <c:v>45511.396365740744</c:v>
                </c:pt>
                <c:pt idx="2719">
                  <c:v>45511.396377314813</c:v>
                </c:pt>
                <c:pt idx="2720">
                  <c:v>45511.39638888889</c:v>
                </c:pt>
                <c:pt idx="2721">
                  <c:v>45511.39640046296</c:v>
                </c:pt>
                <c:pt idx="2722">
                  <c:v>45511.396412037036</c:v>
                </c:pt>
                <c:pt idx="2723">
                  <c:v>45511.396423611113</c:v>
                </c:pt>
                <c:pt idx="2724">
                  <c:v>45511.396435185183</c:v>
                </c:pt>
                <c:pt idx="2725">
                  <c:v>45511.39644675926</c:v>
                </c:pt>
                <c:pt idx="2726">
                  <c:v>45511.396458333336</c:v>
                </c:pt>
                <c:pt idx="2727">
                  <c:v>45511.396469907406</c:v>
                </c:pt>
                <c:pt idx="2728">
                  <c:v>45511.396481481483</c:v>
                </c:pt>
                <c:pt idx="2729">
                  <c:v>45511.396493055552</c:v>
                </c:pt>
                <c:pt idx="2730">
                  <c:v>45511.396504629629</c:v>
                </c:pt>
                <c:pt idx="2731">
                  <c:v>45511.396516203706</c:v>
                </c:pt>
                <c:pt idx="2732">
                  <c:v>45511.396527777775</c:v>
                </c:pt>
                <c:pt idx="2733">
                  <c:v>45511.396539351852</c:v>
                </c:pt>
                <c:pt idx="2734">
                  <c:v>45511.396550925929</c:v>
                </c:pt>
                <c:pt idx="2735">
                  <c:v>45511.396562499998</c:v>
                </c:pt>
                <c:pt idx="2736">
                  <c:v>45511.396574074075</c:v>
                </c:pt>
                <c:pt idx="2737">
                  <c:v>45511.396585648145</c:v>
                </c:pt>
                <c:pt idx="2738">
                  <c:v>45511.396597222221</c:v>
                </c:pt>
                <c:pt idx="2739">
                  <c:v>45511.396608796298</c:v>
                </c:pt>
                <c:pt idx="2740">
                  <c:v>45511.396620370368</c:v>
                </c:pt>
                <c:pt idx="2741">
                  <c:v>45511.396631944444</c:v>
                </c:pt>
                <c:pt idx="2742">
                  <c:v>45511.396643518521</c:v>
                </c:pt>
                <c:pt idx="2743">
                  <c:v>45511.396655092591</c:v>
                </c:pt>
                <c:pt idx="2744">
                  <c:v>45511.396666666667</c:v>
                </c:pt>
                <c:pt idx="2745">
                  <c:v>45511.396678240744</c:v>
                </c:pt>
                <c:pt idx="2746">
                  <c:v>45511.396689814814</c:v>
                </c:pt>
                <c:pt idx="2747">
                  <c:v>45511.396701388891</c:v>
                </c:pt>
                <c:pt idx="2748">
                  <c:v>45511.39671296296</c:v>
                </c:pt>
                <c:pt idx="2749">
                  <c:v>45511.396724537037</c:v>
                </c:pt>
                <c:pt idx="2750">
                  <c:v>45511.396736111114</c:v>
                </c:pt>
                <c:pt idx="2751">
                  <c:v>45511.396747685183</c:v>
                </c:pt>
                <c:pt idx="2752">
                  <c:v>45511.39675925926</c:v>
                </c:pt>
                <c:pt idx="2753">
                  <c:v>45511.396770833337</c:v>
                </c:pt>
                <c:pt idx="2754">
                  <c:v>45511.396782407406</c:v>
                </c:pt>
                <c:pt idx="2755">
                  <c:v>45511.396793981483</c:v>
                </c:pt>
                <c:pt idx="2756">
                  <c:v>45511.396805555552</c:v>
                </c:pt>
                <c:pt idx="2757">
                  <c:v>45511.396817129629</c:v>
                </c:pt>
                <c:pt idx="2758">
                  <c:v>45511.396828703706</c:v>
                </c:pt>
                <c:pt idx="2759">
                  <c:v>45511.396840277775</c:v>
                </c:pt>
                <c:pt idx="2760">
                  <c:v>45511.396851851852</c:v>
                </c:pt>
                <c:pt idx="2761">
                  <c:v>45511.396863425929</c:v>
                </c:pt>
                <c:pt idx="2762">
                  <c:v>45511.396874999999</c:v>
                </c:pt>
                <c:pt idx="2763">
                  <c:v>45511.396886574075</c:v>
                </c:pt>
                <c:pt idx="2764">
                  <c:v>45511.396898148145</c:v>
                </c:pt>
                <c:pt idx="2765">
                  <c:v>45511.396909722222</c:v>
                </c:pt>
                <c:pt idx="2766">
                  <c:v>45511.396921296298</c:v>
                </c:pt>
                <c:pt idx="2767">
                  <c:v>45511.396932870368</c:v>
                </c:pt>
                <c:pt idx="2768">
                  <c:v>45511.396944444445</c:v>
                </c:pt>
                <c:pt idx="2769">
                  <c:v>45511.396956018521</c:v>
                </c:pt>
                <c:pt idx="2770">
                  <c:v>45511.396967592591</c:v>
                </c:pt>
                <c:pt idx="2771">
                  <c:v>45511.396979166668</c:v>
                </c:pt>
                <c:pt idx="2772">
                  <c:v>45511.396990740737</c:v>
                </c:pt>
                <c:pt idx="2773">
                  <c:v>45511.397002314814</c:v>
                </c:pt>
                <c:pt idx="2774">
                  <c:v>45511.397013888891</c:v>
                </c:pt>
                <c:pt idx="2775">
                  <c:v>45511.39702546296</c:v>
                </c:pt>
                <c:pt idx="2776">
                  <c:v>45511.397037037037</c:v>
                </c:pt>
                <c:pt idx="2777">
                  <c:v>45511.397048611114</c:v>
                </c:pt>
                <c:pt idx="2778">
                  <c:v>45511.397060185183</c:v>
                </c:pt>
                <c:pt idx="2779">
                  <c:v>45511.39707175926</c:v>
                </c:pt>
                <c:pt idx="2780">
                  <c:v>45511.397083333337</c:v>
                </c:pt>
                <c:pt idx="2781">
                  <c:v>45511.397094907406</c:v>
                </c:pt>
                <c:pt idx="2782">
                  <c:v>45511.397106481483</c:v>
                </c:pt>
                <c:pt idx="2783">
                  <c:v>45511.397118055553</c:v>
                </c:pt>
                <c:pt idx="2784">
                  <c:v>45511.397129629629</c:v>
                </c:pt>
                <c:pt idx="2785">
                  <c:v>45511.397141203706</c:v>
                </c:pt>
                <c:pt idx="2786">
                  <c:v>45511.397152777776</c:v>
                </c:pt>
                <c:pt idx="2787">
                  <c:v>45511.397164351853</c:v>
                </c:pt>
                <c:pt idx="2788">
                  <c:v>45511.397175925929</c:v>
                </c:pt>
                <c:pt idx="2789">
                  <c:v>45511.397187499999</c:v>
                </c:pt>
                <c:pt idx="2790">
                  <c:v>45511.397199074076</c:v>
                </c:pt>
                <c:pt idx="2791">
                  <c:v>45511.397210648145</c:v>
                </c:pt>
                <c:pt idx="2792">
                  <c:v>45511.397222222222</c:v>
                </c:pt>
                <c:pt idx="2793">
                  <c:v>45511.397233796299</c:v>
                </c:pt>
                <c:pt idx="2794">
                  <c:v>45511.397245370368</c:v>
                </c:pt>
                <c:pt idx="2795">
                  <c:v>45511.397256944445</c:v>
                </c:pt>
                <c:pt idx="2796">
                  <c:v>45511.397268518522</c:v>
                </c:pt>
                <c:pt idx="2797">
                  <c:v>45511.397280092591</c:v>
                </c:pt>
                <c:pt idx="2798">
                  <c:v>45511.397291666668</c:v>
                </c:pt>
                <c:pt idx="2799">
                  <c:v>45511.397303240738</c:v>
                </c:pt>
                <c:pt idx="2800">
                  <c:v>45511.397314814814</c:v>
                </c:pt>
                <c:pt idx="2801">
                  <c:v>45511.397326388891</c:v>
                </c:pt>
                <c:pt idx="2802">
                  <c:v>45511.397337962961</c:v>
                </c:pt>
                <c:pt idx="2803">
                  <c:v>45511.397349537037</c:v>
                </c:pt>
                <c:pt idx="2804">
                  <c:v>45511.397361111114</c:v>
                </c:pt>
                <c:pt idx="2805">
                  <c:v>45511.397372685184</c:v>
                </c:pt>
                <c:pt idx="2806">
                  <c:v>45511.39738425926</c:v>
                </c:pt>
                <c:pt idx="2807">
                  <c:v>45511.39739583333</c:v>
                </c:pt>
                <c:pt idx="2808">
                  <c:v>45511.397407407407</c:v>
                </c:pt>
                <c:pt idx="2809">
                  <c:v>45511.397418981483</c:v>
                </c:pt>
                <c:pt idx="2810">
                  <c:v>45511.397430555553</c:v>
                </c:pt>
                <c:pt idx="2811">
                  <c:v>45511.39744212963</c:v>
                </c:pt>
                <c:pt idx="2812">
                  <c:v>45511.397453703707</c:v>
                </c:pt>
                <c:pt idx="2813">
                  <c:v>45511.397465277776</c:v>
                </c:pt>
                <c:pt idx="2814">
                  <c:v>45511.397476851853</c:v>
                </c:pt>
                <c:pt idx="2815">
                  <c:v>45511.397488425922</c:v>
                </c:pt>
                <c:pt idx="2816">
                  <c:v>45511.397499999999</c:v>
                </c:pt>
                <c:pt idx="2817">
                  <c:v>45511.397511574076</c:v>
                </c:pt>
                <c:pt idx="2818">
                  <c:v>45511.397523148145</c:v>
                </c:pt>
                <c:pt idx="2819">
                  <c:v>45511.397534722222</c:v>
                </c:pt>
                <c:pt idx="2820">
                  <c:v>45511.397546296299</c:v>
                </c:pt>
                <c:pt idx="2821">
                  <c:v>45511.397557870368</c:v>
                </c:pt>
                <c:pt idx="2822">
                  <c:v>45511.397569444445</c:v>
                </c:pt>
                <c:pt idx="2823">
                  <c:v>45511.397581018522</c:v>
                </c:pt>
                <c:pt idx="2824">
                  <c:v>45511.397592592592</c:v>
                </c:pt>
                <c:pt idx="2825">
                  <c:v>45511.397604166668</c:v>
                </c:pt>
                <c:pt idx="2826">
                  <c:v>45511.397615740738</c:v>
                </c:pt>
                <c:pt idx="2827">
                  <c:v>45511.397627314815</c:v>
                </c:pt>
                <c:pt idx="2828">
                  <c:v>45511.397638888891</c:v>
                </c:pt>
                <c:pt idx="2829">
                  <c:v>45511.397650462961</c:v>
                </c:pt>
                <c:pt idx="2830">
                  <c:v>45511.397662037038</c:v>
                </c:pt>
                <c:pt idx="2831">
                  <c:v>45511.397673611114</c:v>
                </c:pt>
                <c:pt idx="2832">
                  <c:v>45511.397685185184</c:v>
                </c:pt>
                <c:pt idx="2833">
                  <c:v>45511.397696759261</c:v>
                </c:pt>
                <c:pt idx="2834">
                  <c:v>45511.39770833333</c:v>
                </c:pt>
                <c:pt idx="2835">
                  <c:v>45511.397719907407</c:v>
                </c:pt>
                <c:pt idx="2836">
                  <c:v>45511.397731481484</c:v>
                </c:pt>
                <c:pt idx="2837">
                  <c:v>45511.397743055553</c:v>
                </c:pt>
                <c:pt idx="2838">
                  <c:v>45511.39775462963</c:v>
                </c:pt>
                <c:pt idx="2839">
                  <c:v>45511.397766203707</c:v>
                </c:pt>
                <c:pt idx="2840">
                  <c:v>45511.397777777776</c:v>
                </c:pt>
                <c:pt idx="2841">
                  <c:v>45511.397789351853</c:v>
                </c:pt>
                <c:pt idx="2842">
                  <c:v>45511.397800925923</c:v>
                </c:pt>
                <c:pt idx="2843">
                  <c:v>45511.397812499999</c:v>
                </c:pt>
                <c:pt idx="2844">
                  <c:v>45511.397824074076</c:v>
                </c:pt>
                <c:pt idx="2845">
                  <c:v>45511.397835648146</c:v>
                </c:pt>
                <c:pt idx="2846">
                  <c:v>45511.397847222222</c:v>
                </c:pt>
                <c:pt idx="2847">
                  <c:v>45511.397858796299</c:v>
                </c:pt>
                <c:pt idx="2848">
                  <c:v>45511.397870370369</c:v>
                </c:pt>
                <c:pt idx="2849">
                  <c:v>45511.397881944446</c:v>
                </c:pt>
                <c:pt idx="2850">
                  <c:v>45511.397893518515</c:v>
                </c:pt>
                <c:pt idx="2851">
                  <c:v>45511.397905092592</c:v>
                </c:pt>
                <c:pt idx="2852">
                  <c:v>45511.397916666669</c:v>
                </c:pt>
                <c:pt idx="2853">
                  <c:v>45511.397928240738</c:v>
                </c:pt>
                <c:pt idx="2854">
                  <c:v>45511.397939814815</c:v>
                </c:pt>
                <c:pt idx="2855">
                  <c:v>45511.397951388892</c:v>
                </c:pt>
                <c:pt idx="2856">
                  <c:v>45511.397962962961</c:v>
                </c:pt>
                <c:pt idx="2857">
                  <c:v>45511.397974537038</c:v>
                </c:pt>
                <c:pt idx="2858">
                  <c:v>45511.397986111115</c:v>
                </c:pt>
                <c:pt idx="2859">
                  <c:v>45511.397997685184</c:v>
                </c:pt>
                <c:pt idx="2860">
                  <c:v>45511.398009259261</c:v>
                </c:pt>
                <c:pt idx="2861">
                  <c:v>45511.398020833331</c:v>
                </c:pt>
                <c:pt idx="2862">
                  <c:v>45511.398032407407</c:v>
                </c:pt>
                <c:pt idx="2863">
                  <c:v>45511.398043981484</c:v>
                </c:pt>
                <c:pt idx="2864">
                  <c:v>45511.398055555554</c:v>
                </c:pt>
                <c:pt idx="2865">
                  <c:v>45511.39806712963</c:v>
                </c:pt>
                <c:pt idx="2866">
                  <c:v>45511.398078703707</c:v>
                </c:pt>
                <c:pt idx="2867">
                  <c:v>45511.398090277777</c:v>
                </c:pt>
                <c:pt idx="2868">
                  <c:v>45511.398101851853</c:v>
                </c:pt>
                <c:pt idx="2869">
                  <c:v>45511.398113425923</c:v>
                </c:pt>
                <c:pt idx="2870">
                  <c:v>45511.398125</c:v>
                </c:pt>
                <c:pt idx="2871">
                  <c:v>45511.398136574076</c:v>
                </c:pt>
                <c:pt idx="2872">
                  <c:v>45511.398148148146</c:v>
                </c:pt>
                <c:pt idx="2873">
                  <c:v>45511.398159722223</c:v>
                </c:pt>
                <c:pt idx="2874">
                  <c:v>45511.3981712963</c:v>
                </c:pt>
                <c:pt idx="2875">
                  <c:v>45511.398182870369</c:v>
                </c:pt>
                <c:pt idx="2876">
                  <c:v>45511.398194444446</c:v>
                </c:pt>
                <c:pt idx="2877">
                  <c:v>45511.398206018515</c:v>
                </c:pt>
                <c:pt idx="2878">
                  <c:v>45511.398217592592</c:v>
                </c:pt>
                <c:pt idx="2879">
                  <c:v>45511.398229166669</c:v>
                </c:pt>
                <c:pt idx="2880">
                  <c:v>45511.398240740738</c:v>
                </c:pt>
                <c:pt idx="2881">
                  <c:v>45511.398252314815</c:v>
                </c:pt>
                <c:pt idx="2882">
                  <c:v>45511.398263888892</c:v>
                </c:pt>
                <c:pt idx="2883">
                  <c:v>45511.398275462961</c:v>
                </c:pt>
                <c:pt idx="2884">
                  <c:v>45511.398287037038</c:v>
                </c:pt>
                <c:pt idx="2885">
                  <c:v>45511.398298611108</c:v>
                </c:pt>
                <c:pt idx="2886">
                  <c:v>45511.398310185185</c:v>
                </c:pt>
                <c:pt idx="2887">
                  <c:v>45511.398321759261</c:v>
                </c:pt>
                <c:pt idx="2888">
                  <c:v>45511.398333333331</c:v>
                </c:pt>
                <c:pt idx="2889">
                  <c:v>45511.398344907408</c:v>
                </c:pt>
                <c:pt idx="2890">
                  <c:v>45511.398356481484</c:v>
                </c:pt>
                <c:pt idx="2891">
                  <c:v>45511.398368055554</c:v>
                </c:pt>
                <c:pt idx="2892">
                  <c:v>45511.398379629631</c:v>
                </c:pt>
                <c:pt idx="2893">
                  <c:v>45511.3983912037</c:v>
                </c:pt>
                <c:pt idx="2894">
                  <c:v>45511.398402777777</c:v>
                </c:pt>
                <c:pt idx="2895">
                  <c:v>45511.398414351854</c:v>
                </c:pt>
                <c:pt idx="2896">
                  <c:v>45511.398425925923</c:v>
                </c:pt>
                <c:pt idx="2897">
                  <c:v>45511.3984375</c:v>
                </c:pt>
                <c:pt idx="2898">
                  <c:v>45511.398449074077</c:v>
                </c:pt>
                <c:pt idx="2899">
                  <c:v>45511.398460648146</c:v>
                </c:pt>
                <c:pt idx="2900">
                  <c:v>45511.398472222223</c:v>
                </c:pt>
                <c:pt idx="2901">
                  <c:v>45511.3984837963</c:v>
                </c:pt>
                <c:pt idx="2902">
                  <c:v>45511.398495370369</c:v>
                </c:pt>
                <c:pt idx="2903">
                  <c:v>45511.398506944446</c:v>
                </c:pt>
                <c:pt idx="2904">
                  <c:v>45511.398518518516</c:v>
                </c:pt>
                <c:pt idx="2905">
                  <c:v>45511.398530092592</c:v>
                </c:pt>
                <c:pt idx="2906">
                  <c:v>45511.398541666669</c:v>
                </c:pt>
                <c:pt idx="2907">
                  <c:v>45511.398553240739</c:v>
                </c:pt>
                <c:pt idx="2908">
                  <c:v>45511.398564814815</c:v>
                </c:pt>
                <c:pt idx="2909">
                  <c:v>45511.398576388892</c:v>
                </c:pt>
                <c:pt idx="2910">
                  <c:v>45511.398587962962</c:v>
                </c:pt>
                <c:pt idx="2911">
                  <c:v>45511.398599537039</c:v>
                </c:pt>
                <c:pt idx="2912">
                  <c:v>45511.398611111108</c:v>
                </c:pt>
                <c:pt idx="2913">
                  <c:v>45511.398622685185</c:v>
                </c:pt>
                <c:pt idx="2914">
                  <c:v>45511.398634259262</c:v>
                </c:pt>
                <c:pt idx="2915">
                  <c:v>45511.398645833331</c:v>
                </c:pt>
                <c:pt idx="2916">
                  <c:v>45511.398657407408</c:v>
                </c:pt>
                <c:pt idx="2917">
                  <c:v>45511.398668981485</c:v>
                </c:pt>
                <c:pt idx="2918">
                  <c:v>45511.398680555554</c:v>
                </c:pt>
                <c:pt idx="2919">
                  <c:v>45511.398692129631</c:v>
                </c:pt>
                <c:pt idx="2920">
                  <c:v>45511.3987037037</c:v>
                </c:pt>
                <c:pt idx="2921">
                  <c:v>45511.398715277777</c:v>
                </c:pt>
                <c:pt idx="2922">
                  <c:v>45511.398726851854</c:v>
                </c:pt>
                <c:pt idx="2923">
                  <c:v>45511.398738425924</c:v>
                </c:pt>
                <c:pt idx="2924">
                  <c:v>45511.39875</c:v>
                </c:pt>
                <c:pt idx="2925">
                  <c:v>45511.398761574077</c:v>
                </c:pt>
                <c:pt idx="2926">
                  <c:v>45511.398773148147</c:v>
                </c:pt>
                <c:pt idx="2927">
                  <c:v>45511.398784722223</c:v>
                </c:pt>
                <c:pt idx="2928">
                  <c:v>45511.398796296293</c:v>
                </c:pt>
                <c:pt idx="2929">
                  <c:v>45511.39880787037</c:v>
                </c:pt>
                <c:pt idx="2930">
                  <c:v>45511.398819444446</c:v>
                </c:pt>
                <c:pt idx="2931">
                  <c:v>45511.398831018516</c:v>
                </c:pt>
                <c:pt idx="2932">
                  <c:v>45511.398842592593</c:v>
                </c:pt>
                <c:pt idx="2933">
                  <c:v>45511.398854166669</c:v>
                </c:pt>
                <c:pt idx="2934">
                  <c:v>45511.398865740739</c:v>
                </c:pt>
                <c:pt idx="2935">
                  <c:v>45511.398877314816</c:v>
                </c:pt>
                <c:pt idx="2936">
                  <c:v>45511.398888888885</c:v>
                </c:pt>
                <c:pt idx="2937">
                  <c:v>45511.398900462962</c:v>
                </c:pt>
                <c:pt idx="2938">
                  <c:v>45511.398912037039</c:v>
                </c:pt>
                <c:pt idx="2939">
                  <c:v>45511.398923611108</c:v>
                </c:pt>
                <c:pt idx="2940">
                  <c:v>45511.398935185185</c:v>
                </c:pt>
                <c:pt idx="2941">
                  <c:v>45511.398946759262</c:v>
                </c:pt>
                <c:pt idx="2942">
                  <c:v>45511.398958333331</c:v>
                </c:pt>
                <c:pt idx="2943">
                  <c:v>45511.398969907408</c:v>
                </c:pt>
                <c:pt idx="2944">
                  <c:v>45511.398981481485</c:v>
                </c:pt>
                <c:pt idx="2945">
                  <c:v>45511.398993055554</c:v>
                </c:pt>
                <c:pt idx="2946">
                  <c:v>45511.399004629631</c:v>
                </c:pt>
                <c:pt idx="2947">
                  <c:v>45511.399016203701</c:v>
                </c:pt>
                <c:pt idx="2948">
                  <c:v>45511.399027777778</c:v>
                </c:pt>
                <c:pt idx="2949">
                  <c:v>45511.399039351854</c:v>
                </c:pt>
                <c:pt idx="2950">
                  <c:v>45511.399050925924</c:v>
                </c:pt>
                <c:pt idx="2951">
                  <c:v>45511.399062500001</c:v>
                </c:pt>
                <c:pt idx="2952">
                  <c:v>45511.399074074077</c:v>
                </c:pt>
                <c:pt idx="2953">
                  <c:v>45511.399085648147</c:v>
                </c:pt>
                <c:pt idx="2954">
                  <c:v>45511.399097222224</c:v>
                </c:pt>
                <c:pt idx="2955">
                  <c:v>45511.399108796293</c:v>
                </c:pt>
                <c:pt idx="2956">
                  <c:v>45511.39912037037</c:v>
                </c:pt>
                <c:pt idx="2957">
                  <c:v>45511.399131944447</c:v>
                </c:pt>
                <c:pt idx="2958">
                  <c:v>45511.399143518516</c:v>
                </c:pt>
                <c:pt idx="2959">
                  <c:v>45511.399155092593</c:v>
                </c:pt>
                <c:pt idx="2960">
                  <c:v>45511.39916666667</c:v>
                </c:pt>
                <c:pt idx="2961">
                  <c:v>45511.399178240739</c:v>
                </c:pt>
                <c:pt idx="2962">
                  <c:v>45511.399189814816</c:v>
                </c:pt>
                <c:pt idx="2963">
                  <c:v>45511.399201388886</c:v>
                </c:pt>
                <c:pt idx="2964">
                  <c:v>45511.399212962962</c:v>
                </c:pt>
                <c:pt idx="2965">
                  <c:v>45511.399224537039</c:v>
                </c:pt>
                <c:pt idx="2966">
                  <c:v>45511.399236111109</c:v>
                </c:pt>
                <c:pt idx="2967">
                  <c:v>45511.399247685185</c:v>
                </c:pt>
                <c:pt idx="2968">
                  <c:v>45511.399259259262</c:v>
                </c:pt>
                <c:pt idx="2969">
                  <c:v>45511.399270833332</c:v>
                </c:pt>
                <c:pt idx="2970">
                  <c:v>45511.399282407408</c:v>
                </c:pt>
                <c:pt idx="2971">
                  <c:v>45511.399293981478</c:v>
                </c:pt>
                <c:pt idx="2972">
                  <c:v>45511.399305555555</c:v>
                </c:pt>
                <c:pt idx="2973">
                  <c:v>45511.399317129632</c:v>
                </c:pt>
                <c:pt idx="2974">
                  <c:v>45511.399328703701</c:v>
                </c:pt>
                <c:pt idx="2975">
                  <c:v>45511.399340277778</c:v>
                </c:pt>
                <c:pt idx="2976">
                  <c:v>45511.399351851855</c:v>
                </c:pt>
                <c:pt idx="2977">
                  <c:v>45511.399363425924</c:v>
                </c:pt>
                <c:pt idx="2978">
                  <c:v>45511.399375000001</c:v>
                </c:pt>
                <c:pt idx="2979">
                  <c:v>45511.399386574078</c:v>
                </c:pt>
                <c:pt idx="2980">
                  <c:v>45511.399398148147</c:v>
                </c:pt>
                <c:pt idx="2981">
                  <c:v>45511.399409722224</c:v>
                </c:pt>
                <c:pt idx="2982">
                  <c:v>45511.399421296293</c:v>
                </c:pt>
                <c:pt idx="2983">
                  <c:v>45511.39943287037</c:v>
                </c:pt>
                <c:pt idx="2984">
                  <c:v>45511.399444444447</c:v>
                </c:pt>
                <c:pt idx="2985">
                  <c:v>45511.399456018517</c:v>
                </c:pt>
                <c:pt idx="2986">
                  <c:v>45511.399467592593</c:v>
                </c:pt>
                <c:pt idx="2987">
                  <c:v>45511.39947916667</c:v>
                </c:pt>
                <c:pt idx="2988">
                  <c:v>45511.39949074074</c:v>
                </c:pt>
                <c:pt idx="2989">
                  <c:v>45511.399502314816</c:v>
                </c:pt>
                <c:pt idx="2990">
                  <c:v>45511.399513888886</c:v>
                </c:pt>
                <c:pt idx="2991">
                  <c:v>45511.399525462963</c:v>
                </c:pt>
                <c:pt idx="2992">
                  <c:v>45511.399537037039</c:v>
                </c:pt>
                <c:pt idx="2993">
                  <c:v>45511.399548611109</c:v>
                </c:pt>
                <c:pt idx="2994">
                  <c:v>45511.399560185186</c:v>
                </c:pt>
                <c:pt idx="2995">
                  <c:v>45511.399571759262</c:v>
                </c:pt>
                <c:pt idx="2996">
                  <c:v>45511.399583333332</c:v>
                </c:pt>
                <c:pt idx="2997">
                  <c:v>45511.399594907409</c:v>
                </c:pt>
                <c:pt idx="2998">
                  <c:v>45511.399606481478</c:v>
                </c:pt>
                <c:pt idx="2999">
                  <c:v>45511.399618055555</c:v>
                </c:pt>
                <c:pt idx="3000">
                  <c:v>45511.399629629632</c:v>
                </c:pt>
                <c:pt idx="3001">
                  <c:v>45511.399641203701</c:v>
                </c:pt>
                <c:pt idx="3002">
                  <c:v>45511.399652777778</c:v>
                </c:pt>
                <c:pt idx="3003">
                  <c:v>45511.399664351855</c:v>
                </c:pt>
                <c:pt idx="3004">
                  <c:v>45511.399675925924</c:v>
                </c:pt>
                <c:pt idx="3005">
                  <c:v>45511.399687500001</c:v>
                </c:pt>
                <c:pt idx="3006">
                  <c:v>45511.399699074071</c:v>
                </c:pt>
                <c:pt idx="3007">
                  <c:v>45511.399710648147</c:v>
                </c:pt>
                <c:pt idx="3008">
                  <c:v>45511.399722222224</c:v>
                </c:pt>
                <c:pt idx="3009">
                  <c:v>45511.399733796294</c:v>
                </c:pt>
                <c:pt idx="3010">
                  <c:v>45511.399745370371</c:v>
                </c:pt>
                <c:pt idx="3011">
                  <c:v>45511.399756944447</c:v>
                </c:pt>
                <c:pt idx="3012">
                  <c:v>45511.399768518517</c:v>
                </c:pt>
                <c:pt idx="3013">
                  <c:v>45511.399780092594</c:v>
                </c:pt>
                <c:pt idx="3014">
                  <c:v>45511.399791666663</c:v>
                </c:pt>
                <c:pt idx="3015">
                  <c:v>45511.39980324074</c:v>
                </c:pt>
                <c:pt idx="3016">
                  <c:v>45511.399814814817</c:v>
                </c:pt>
                <c:pt idx="3017">
                  <c:v>45511.399826388886</c:v>
                </c:pt>
                <c:pt idx="3018">
                  <c:v>45511.399837962963</c:v>
                </c:pt>
                <c:pt idx="3019">
                  <c:v>45511.39984953704</c:v>
                </c:pt>
                <c:pt idx="3020">
                  <c:v>45511.399861111109</c:v>
                </c:pt>
                <c:pt idx="3021">
                  <c:v>45511.399872685186</c:v>
                </c:pt>
                <c:pt idx="3022">
                  <c:v>45511.399884259263</c:v>
                </c:pt>
                <c:pt idx="3023">
                  <c:v>45511.399895833332</c:v>
                </c:pt>
                <c:pt idx="3024">
                  <c:v>45511.399907407409</c:v>
                </c:pt>
                <c:pt idx="3025">
                  <c:v>45511.399918981479</c:v>
                </c:pt>
                <c:pt idx="3026">
                  <c:v>45511.399930555555</c:v>
                </c:pt>
                <c:pt idx="3027">
                  <c:v>45511.399942129632</c:v>
                </c:pt>
                <c:pt idx="3028">
                  <c:v>45511.399953703702</c:v>
                </c:pt>
                <c:pt idx="3029">
                  <c:v>45511.399965277778</c:v>
                </c:pt>
                <c:pt idx="3030">
                  <c:v>45511.399976851855</c:v>
                </c:pt>
                <c:pt idx="3031">
                  <c:v>45511.399988425925</c:v>
                </c:pt>
                <c:pt idx="3032">
                  <c:v>45511.4</c:v>
                </c:pt>
                <c:pt idx="3033">
                  <c:v>45511.400011574071</c:v>
                </c:pt>
                <c:pt idx="3034">
                  <c:v>45511.400023148148</c:v>
                </c:pt>
                <c:pt idx="3035">
                  <c:v>45511.400034722225</c:v>
                </c:pt>
                <c:pt idx="3036">
                  <c:v>45511.400046296294</c:v>
                </c:pt>
                <c:pt idx="3037">
                  <c:v>45511.400057870371</c:v>
                </c:pt>
                <c:pt idx="3038">
                  <c:v>45511.400069444448</c:v>
                </c:pt>
                <c:pt idx="3039">
                  <c:v>45511.400081018517</c:v>
                </c:pt>
                <c:pt idx="3040">
                  <c:v>45511.400092592594</c:v>
                </c:pt>
                <c:pt idx="3041">
                  <c:v>45511.400104166663</c:v>
                </c:pt>
                <c:pt idx="3042">
                  <c:v>45511.40011574074</c:v>
                </c:pt>
                <c:pt idx="3043">
                  <c:v>45511.400127314817</c:v>
                </c:pt>
                <c:pt idx="3044">
                  <c:v>45511.400138888886</c:v>
                </c:pt>
                <c:pt idx="3045">
                  <c:v>45511.400150462963</c:v>
                </c:pt>
                <c:pt idx="3046">
                  <c:v>45511.40016203704</c:v>
                </c:pt>
                <c:pt idx="3047">
                  <c:v>45511.400173611109</c:v>
                </c:pt>
                <c:pt idx="3048">
                  <c:v>45511.400185185186</c:v>
                </c:pt>
                <c:pt idx="3049">
                  <c:v>45511.400196759256</c:v>
                </c:pt>
                <c:pt idx="3050">
                  <c:v>45511.400208333333</c:v>
                </c:pt>
                <c:pt idx="3051">
                  <c:v>45511.400219907409</c:v>
                </c:pt>
                <c:pt idx="3052">
                  <c:v>45511.400231481479</c:v>
                </c:pt>
                <c:pt idx="3053">
                  <c:v>45511.400243055556</c:v>
                </c:pt>
                <c:pt idx="3054">
                  <c:v>45511.400254629632</c:v>
                </c:pt>
                <c:pt idx="3055">
                  <c:v>45511.400266203702</c:v>
                </c:pt>
                <c:pt idx="3056">
                  <c:v>45511.400277777779</c:v>
                </c:pt>
                <c:pt idx="3057">
                  <c:v>45511.400289351855</c:v>
                </c:pt>
                <c:pt idx="3058">
                  <c:v>45511.400300925925</c:v>
                </c:pt>
                <c:pt idx="3059">
                  <c:v>45511.400312500002</c:v>
                </c:pt>
                <c:pt idx="3060">
                  <c:v>45511.400324074071</c:v>
                </c:pt>
                <c:pt idx="3061">
                  <c:v>45511.400335648148</c:v>
                </c:pt>
                <c:pt idx="3062">
                  <c:v>45511.400347222225</c:v>
                </c:pt>
                <c:pt idx="3063">
                  <c:v>45511.400358796294</c:v>
                </c:pt>
                <c:pt idx="3064">
                  <c:v>45511.400370370371</c:v>
                </c:pt>
                <c:pt idx="3065">
                  <c:v>45511.400381944448</c:v>
                </c:pt>
                <c:pt idx="3066">
                  <c:v>45511.400393518517</c:v>
                </c:pt>
                <c:pt idx="3067">
                  <c:v>45511.400405092594</c:v>
                </c:pt>
                <c:pt idx="3068">
                  <c:v>45511.400416666664</c:v>
                </c:pt>
                <c:pt idx="3069">
                  <c:v>45511.40042824074</c:v>
                </c:pt>
                <c:pt idx="3070">
                  <c:v>45511.400439814817</c:v>
                </c:pt>
                <c:pt idx="3071">
                  <c:v>45511.400451388887</c:v>
                </c:pt>
                <c:pt idx="3072">
                  <c:v>45511.400462962964</c:v>
                </c:pt>
                <c:pt idx="3073">
                  <c:v>45511.40047453704</c:v>
                </c:pt>
                <c:pt idx="3074">
                  <c:v>45511.40048611111</c:v>
                </c:pt>
                <c:pt idx="3075">
                  <c:v>45511.400497685187</c:v>
                </c:pt>
                <c:pt idx="3076">
                  <c:v>45511.400509259256</c:v>
                </c:pt>
                <c:pt idx="3077">
                  <c:v>45511.400520833333</c:v>
                </c:pt>
                <c:pt idx="3078">
                  <c:v>45511.40053240741</c:v>
                </c:pt>
                <c:pt idx="3079">
                  <c:v>45511.400543981479</c:v>
                </c:pt>
                <c:pt idx="3080">
                  <c:v>45511.400555555556</c:v>
                </c:pt>
                <c:pt idx="3081">
                  <c:v>45511.400567129633</c:v>
                </c:pt>
                <c:pt idx="3082">
                  <c:v>45511.400578703702</c:v>
                </c:pt>
                <c:pt idx="3083">
                  <c:v>45511.400590277779</c:v>
                </c:pt>
                <c:pt idx="3084">
                  <c:v>45511.400601851848</c:v>
                </c:pt>
                <c:pt idx="3085">
                  <c:v>45511.400613425925</c:v>
                </c:pt>
                <c:pt idx="3086">
                  <c:v>45511.400625000002</c:v>
                </c:pt>
                <c:pt idx="3087">
                  <c:v>45511.400636574072</c:v>
                </c:pt>
                <c:pt idx="3088">
                  <c:v>45511.400648148148</c:v>
                </c:pt>
                <c:pt idx="3089">
                  <c:v>45511.400659722225</c:v>
                </c:pt>
                <c:pt idx="3090">
                  <c:v>45511.400671296295</c:v>
                </c:pt>
                <c:pt idx="3091">
                  <c:v>45511.400682870371</c:v>
                </c:pt>
                <c:pt idx="3092">
                  <c:v>45511.400694444441</c:v>
                </c:pt>
                <c:pt idx="3093">
                  <c:v>45511.400706018518</c:v>
                </c:pt>
                <c:pt idx="3094">
                  <c:v>45511.400717592594</c:v>
                </c:pt>
                <c:pt idx="3095">
                  <c:v>45511.400729166664</c:v>
                </c:pt>
                <c:pt idx="3096">
                  <c:v>45511.400740740741</c:v>
                </c:pt>
                <c:pt idx="3097">
                  <c:v>45511.400752314818</c:v>
                </c:pt>
                <c:pt idx="3098">
                  <c:v>45511.400763888887</c:v>
                </c:pt>
                <c:pt idx="3099">
                  <c:v>45511.400775462964</c:v>
                </c:pt>
                <c:pt idx="3100">
                  <c:v>45511.400787037041</c:v>
                </c:pt>
                <c:pt idx="3101">
                  <c:v>45511.40079861111</c:v>
                </c:pt>
                <c:pt idx="3102">
                  <c:v>45511.400810185187</c:v>
                </c:pt>
                <c:pt idx="3103">
                  <c:v>45511.400821759256</c:v>
                </c:pt>
                <c:pt idx="3104">
                  <c:v>45511.400833333333</c:v>
                </c:pt>
                <c:pt idx="3105">
                  <c:v>45511.40084490741</c:v>
                </c:pt>
                <c:pt idx="3106">
                  <c:v>45511.400856481479</c:v>
                </c:pt>
                <c:pt idx="3107">
                  <c:v>45511.400868055556</c:v>
                </c:pt>
                <c:pt idx="3108">
                  <c:v>45511.400879629633</c:v>
                </c:pt>
                <c:pt idx="3109">
                  <c:v>45511.400891203702</c:v>
                </c:pt>
                <c:pt idx="3110">
                  <c:v>45511.400902777779</c:v>
                </c:pt>
                <c:pt idx="3111">
                  <c:v>45511.400914351849</c:v>
                </c:pt>
                <c:pt idx="3112">
                  <c:v>45511.400925925926</c:v>
                </c:pt>
                <c:pt idx="3113">
                  <c:v>45511.400937500002</c:v>
                </c:pt>
                <c:pt idx="3114">
                  <c:v>45511.400949074072</c:v>
                </c:pt>
                <c:pt idx="3115">
                  <c:v>45511.400960648149</c:v>
                </c:pt>
                <c:pt idx="3116">
                  <c:v>45511.400972222225</c:v>
                </c:pt>
                <c:pt idx="3117">
                  <c:v>45511.400983796295</c:v>
                </c:pt>
                <c:pt idx="3118">
                  <c:v>45511.400995370372</c:v>
                </c:pt>
                <c:pt idx="3119">
                  <c:v>45511.401006944441</c:v>
                </c:pt>
                <c:pt idx="3120">
                  <c:v>45511.401018518518</c:v>
                </c:pt>
                <c:pt idx="3121">
                  <c:v>45511.401030092595</c:v>
                </c:pt>
                <c:pt idx="3122">
                  <c:v>45511.401041666664</c:v>
                </c:pt>
                <c:pt idx="3123">
                  <c:v>45511.401053240741</c:v>
                </c:pt>
                <c:pt idx="3124">
                  <c:v>45511.401064814818</c:v>
                </c:pt>
                <c:pt idx="3125">
                  <c:v>45511.401076388887</c:v>
                </c:pt>
                <c:pt idx="3126">
                  <c:v>45511.401087962964</c:v>
                </c:pt>
                <c:pt idx="3127">
                  <c:v>45511.401099537034</c:v>
                </c:pt>
                <c:pt idx="3128">
                  <c:v>45511.40111111111</c:v>
                </c:pt>
                <c:pt idx="3129">
                  <c:v>45511.401122685187</c:v>
                </c:pt>
                <c:pt idx="3130">
                  <c:v>45511.401134259257</c:v>
                </c:pt>
                <c:pt idx="3131">
                  <c:v>45511.401145833333</c:v>
                </c:pt>
                <c:pt idx="3132">
                  <c:v>45511.40115740741</c:v>
                </c:pt>
                <c:pt idx="3133">
                  <c:v>45511.40116898148</c:v>
                </c:pt>
                <c:pt idx="3134">
                  <c:v>45511.401180555556</c:v>
                </c:pt>
                <c:pt idx="3135">
                  <c:v>45511.401192129626</c:v>
                </c:pt>
                <c:pt idx="3136">
                  <c:v>45511.401203703703</c:v>
                </c:pt>
                <c:pt idx="3137">
                  <c:v>45511.40121527778</c:v>
                </c:pt>
                <c:pt idx="3138">
                  <c:v>45511.401226851849</c:v>
                </c:pt>
                <c:pt idx="3139">
                  <c:v>45511.401238425926</c:v>
                </c:pt>
                <c:pt idx="3140">
                  <c:v>45511.401250000003</c:v>
                </c:pt>
                <c:pt idx="3141">
                  <c:v>45511.401261574072</c:v>
                </c:pt>
                <c:pt idx="3142">
                  <c:v>45511.401273148149</c:v>
                </c:pt>
                <c:pt idx="3143">
                  <c:v>45511.401284722226</c:v>
                </c:pt>
                <c:pt idx="3144">
                  <c:v>45511.401296296295</c:v>
                </c:pt>
                <c:pt idx="3145">
                  <c:v>45511.401307870372</c:v>
                </c:pt>
                <c:pt idx="3146">
                  <c:v>45511.401319444441</c:v>
                </c:pt>
                <c:pt idx="3147">
                  <c:v>45511.401331018518</c:v>
                </c:pt>
                <c:pt idx="3148">
                  <c:v>45511.401342592595</c:v>
                </c:pt>
                <c:pt idx="3149">
                  <c:v>45511.401354166665</c:v>
                </c:pt>
                <c:pt idx="3150">
                  <c:v>45511.401365740741</c:v>
                </c:pt>
                <c:pt idx="3151">
                  <c:v>45511.401377314818</c:v>
                </c:pt>
                <c:pt idx="3152">
                  <c:v>45511.401388888888</c:v>
                </c:pt>
                <c:pt idx="3153">
                  <c:v>45511.401400462964</c:v>
                </c:pt>
                <c:pt idx="3154">
                  <c:v>45511.401412037034</c:v>
                </c:pt>
                <c:pt idx="3155">
                  <c:v>45511.401423611111</c:v>
                </c:pt>
                <c:pt idx="3156">
                  <c:v>45511.401435185187</c:v>
                </c:pt>
                <c:pt idx="3157">
                  <c:v>45511.401446759257</c:v>
                </c:pt>
                <c:pt idx="3158">
                  <c:v>45511.401458333334</c:v>
                </c:pt>
                <c:pt idx="3159">
                  <c:v>45511.401469907411</c:v>
                </c:pt>
                <c:pt idx="3160">
                  <c:v>45511.40148148148</c:v>
                </c:pt>
                <c:pt idx="3161">
                  <c:v>45511.401493055557</c:v>
                </c:pt>
                <c:pt idx="3162">
                  <c:v>45511.401504629626</c:v>
                </c:pt>
                <c:pt idx="3163">
                  <c:v>45511.401516203703</c:v>
                </c:pt>
                <c:pt idx="3164">
                  <c:v>45511.40152777778</c:v>
                </c:pt>
                <c:pt idx="3165">
                  <c:v>45511.401539351849</c:v>
                </c:pt>
                <c:pt idx="3166">
                  <c:v>45511.401550925926</c:v>
                </c:pt>
                <c:pt idx="3167">
                  <c:v>45511.401562500003</c:v>
                </c:pt>
                <c:pt idx="3168">
                  <c:v>45511.401574074072</c:v>
                </c:pt>
                <c:pt idx="3169">
                  <c:v>45511.401585648149</c:v>
                </c:pt>
                <c:pt idx="3170">
                  <c:v>45511.401597222219</c:v>
                </c:pt>
                <c:pt idx="3171">
                  <c:v>45511.401608796295</c:v>
                </c:pt>
                <c:pt idx="3172">
                  <c:v>45511.401620370372</c:v>
                </c:pt>
                <c:pt idx="3173">
                  <c:v>45511.401631944442</c:v>
                </c:pt>
                <c:pt idx="3174">
                  <c:v>45511.401643518519</c:v>
                </c:pt>
                <c:pt idx="3175">
                  <c:v>45511.401655092595</c:v>
                </c:pt>
                <c:pt idx="3176">
                  <c:v>45511.401666666665</c:v>
                </c:pt>
                <c:pt idx="3177">
                  <c:v>45511.401678240742</c:v>
                </c:pt>
                <c:pt idx="3178">
                  <c:v>45511.401689814818</c:v>
                </c:pt>
                <c:pt idx="3179">
                  <c:v>45511.401701388888</c:v>
                </c:pt>
                <c:pt idx="3180">
                  <c:v>45511.401712962965</c:v>
                </c:pt>
                <c:pt idx="3181">
                  <c:v>45511.401724537034</c:v>
                </c:pt>
                <c:pt idx="3182">
                  <c:v>45511.401736111111</c:v>
                </c:pt>
                <c:pt idx="3183">
                  <c:v>45511.401747685188</c:v>
                </c:pt>
                <c:pt idx="3184">
                  <c:v>45511.401759259257</c:v>
                </c:pt>
                <c:pt idx="3185">
                  <c:v>45511.401770833334</c:v>
                </c:pt>
                <c:pt idx="3186">
                  <c:v>45511.401782407411</c:v>
                </c:pt>
                <c:pt idx="3187">
                  <c:v>45511.40179398148</c:v>
                </c:pt>
                <c:pt idx="3188">
                  <c:v>45511.401805555557</c:v>
                </c:pt>
                <c:pt idx="3189">
                  <c:v>45511.401817129627</c:v>
                </c:pt>
                <c:pt idx="3190">
                  <c:v>45511.401828703703</c:v>
                </c:pt>
                <c:pt idx="3191">
                  <c:v>45511.40184027778</c:v>
                </c:pt>
                <c:pt idx="3192">
                  <c:v>45511.40185185185</c:v>
                </c:pt>
                <c:pt idx="3193">
                  <c:v>45511.401863425926</c:v>
                </c:pt>
                <c:pt idx="3194">
                  <c:v>45511.401875000003</c:v>
                </c:pt>
                <c:pt idx="3195">
                  <c:v>45511.401886574073</c:v>
                </c:pt>
                <c:pt idx="3196">
                  <c:v>45511.401898148149</c:v>
                </c:pt>
                <c:pt idx="3197">
                  <c:v>45511.401909722219</c:v>
                </c:pt>
                <c:pt idx="3198">
                  <c:v>45511.401921296296</c:v>
                </c:pt>
                <c:pt idx="3199">
                  <c:v>45511.401932870373</c:v>
                </c:pt>
                <c:pt idx="3200">
                  <c:v>45511.401944444442</c:v>
                </c:pt>
                <c:pt idx="3201">
                  <c:v>45511.401956018519</c:v>
                </c:pt>
                <c:pt idx="3202">
                  <c:v>45511.401967592596</c:v>
                </c:pt>
                <c:pt idx="3203">
                  <c:v>45511.401979166665</c:v>
                </c:pt>
                <c:pt idx="3204">
                  <c:v>45511.401990740742</c:v>
                </c:pt>
                <c:pt idx="3205">
                  <c:v>45511.402002314811</c:v>
                </c:pt>
                <c:pt idx="3206">
                  <c:v>45511.402013888888</c:v>
                </c:pt>
                <c:pt idx="3207">
                  <c:v>45511.402025462965</c:v>
                </c:pt>
                <c:pt idx="3208">
                  <c:v>45511.402037037034</c:v>
                </c:pt>
                <c:pt idx="3209">
                  <c:v>45511.402048611111</c:v>
                </c:pt>
                <c:pt idx="3210">
                  <c:v>45511.402060185188</c:v>
                </c:pt>
                <c:pt idx="3211">
                  <c:v>45511.402071759258</c:v>
                </c:pt>
                <c:pt idx="3212">
                  <c:v>45511.402083333334</c:v>
                </c:pt>
                <c:pt idx="3213">
                  <c:v>45511.402094907404</c:v>
                </c:pt>
                <c:pt idx="3214">
                  <c:v>45511.402106481481</c:v>
                </c:pt>
                <c:pt idx="3215">
                  <c:v>45511.402118055557</c:v>
                </c:pt>
                <c:pt idx="3216">
                  <c:v>45511.402129629627</c:v>
                </c:pt>
                <c:pt idx="3217">
                  <c:v>45511.402141203704</c:v>
                </c:pt>
                <c:pt idx="3218">
                  <c:v>45511.40215277778</c:v>
                </c:pt>
                <c:pt idx="3219">
                  <c:v>45511.40216435185</c:v>
                </c:pt>
                <c:pt idx="3220">
                  <c:v>45511.402175925927</c:v>
                </c:pt>
                <c:pt idx="3221">
                  <c:v>45511.402187500003</c:v>
                </c:pt>
                <c:pt idx="3222">
                  <c:v>45511.402199074073</c:v>
                </c:pt>
                <c:pt idx="3223">
                  <c:v>45511.40221064815</c:v>
                </c:pt>
                <c:pt idx="3224">
                  <c:v>45511.402222222219</c:v>
                </c:pt>
                <c:pt idx="3225">
                  <c:v>45511.402233796296</c:v>
                </c:pt>
                <c:pt idx="3226">
                  <c:v>45511.402245370373</c:v>
                </c:pt>
                <c:pt idx="3227">
                  <c:v>45511.402256944442</c:v>
                </c:pt>
                <c:pt idx="3228">
                  <c:v>45511.402268518519</c:v>
                </c:pt>
                <c:pt idx="3229">
                  <c:v>45511.402280092596</c:v>
                </c:pt>
                <c:pt idx="3230">
                  <c:v>45511.402291666665</c:v>
                </c:pt>
                <c:pt idx="3231">
                  <c:v>45511.402303240742</c:v>
                </c:pt>
                <c:pt idx="3232">
                  <c:v>45511.402314814812</c:v>
                </c:pt>
                <c:pt idx="3233">
                  <c:v>45511.402326388888</c:v>
                </c:pt>
                <c:pt idx="3234">
                  <c:v>45511.402337962965</c:v>
                </c:pt>
                <c:pt idx="3235">
                  <c:v>45511.402349537035</c:v>
                </c:pt>
                <c:pt idx="3236">
                  <c:v>45511.402361111112</c:v>
                </c:pt>
                <c:pt idx="3237">
                  <c:v>45511.402372685188</c:v>
                </c:pt>
                <c:pt idx="3238">
                  <c:v>45511.402384259258</c:v>
                </c:pt>
                <c:pt idx="3239">
                  <c:v>45511.402395833335</c:v>
                </c:pt>
                <c:pt idx="3240">
                  <c:v>45511.402407407404</c:v>
                </c:pt>
                <c:pt idx="3241">
                  <c:v>45511.402418981481</c:v>
                </c:pt>
                <c:pt idx="3242">
                  <c:v>45511.402430555558</c:v>
                </c:pt>
                <c:pt idx="3243">
                  <c:v>45511.402442129627</c:v>
                </c:pt>
                <c:pt idx="3244">
                  <c:v>45511.402453703704</c:v>
                </c:pt>
                <c:pt idx="3245">
                  <c:v>45511.402465277781</c:v>
                </c:pt>
                <c:pt idx="3246">
                  <c:v>45511.40247685185</c:v>
                </c:pt>
                <c:pt idx="3247">
                  <c:v>45511.402488425927</c:v>
                </c:pt>
                <c:pt idx="3248">
                  <c:v>45511.402499999997</c:v>
                </c:pt>
                <c:pt idx="3249">
                  <c:v>45511.402511574073</c:v>
                </c:pt>
                <c:pt idx="3250">
                  <c:v>45511.40252314815</c:v>
                </c:pt>
                <c:pt idx="3251">
                  <c:v>45511.40253472222</c:v>
                </c:pt>
                <c:pt idx="3252">
                  <c:v>45511.402546296296</c:v>
                </c:pt>
                <c:pt idx="3253">
                  <c:v>45511.402557870373</c:v>
                </c:pt>
                <c:pt idx="3254">
                  <c:v>45511.402569444443</c:v>
                </c:pt>
                <c:pt idx="3255">
                  <c:v>45511.402581018519</c:v>
                </c:pt>
                <c:pt idx="3256">
                  <c:v>45511.402592592596</c:v>
                </c:pt>
                <c:pt idx="3257">
                  <c:v>45511.402604166666</c:v>
                </c:pt>
                <c:pt idx="3258">
                  <c:v>45511.402615740742</c:v>
                </c:pt>
                <c:pt idx="3259">
                  <c:v>45511.402627314812</c:v>
                </c:pt>
                <c:pt idx="3260">
                  <c:v>45511.402638888889</c:v>
                </c:pt>
                <c:pt idx="3261">
                  <c:v>45511.402650462966</c:v>
                </c:pt>
                <c:pt idx="3262">
                  <c:v>45511.402662037035</c:v>
                </c:pt>
                <c:pt idx="3263">
                  <c:v>45511.402673611112</c:v>
                </c:pt>
                <c:pt idx="3264">
                  <c:v>45511.402685185189</c:v>
                </c:pt>
                <c:pt idx="3265">
                  <c:v>45511.402696759258</c:v>
                </c:pt>
                <c:pt idx="3266">
                  <c:v>45511.402708333335</c:v>
                </c:pt>
                <c:pt idx="3267">
                  <c:v>45511.402719907404</c:v>
                </c:pt>
                <c:pt idx="3268">
                  <c:v>45511.402731481481</c:v>
                </c:pt>
                <c:pt idx="3269">
                  <c:v>45511.402743055558</c:v>
                </c:pt>
                <c:pt idx="3270">
                  <c:v>45511.402754629627</c:v>
                </c:pt>
                <c:pt idx="3271">
                  <c:v>45511.402766203704</c:v>
                </c:pt>
                <c:pt idx="3272">
                  <c:v>45511.402777777781</c:v>
                </c:pt>
                <c:pt idx="3273">
                  <c:v>45511.402789351851</c:v>
                </c:pt>
                <c:pt idx="3274">
                  <c:v>45511.402800925927</c:v>
                </c:pt>
                <c:pt idx="3275">
                  <c:v>45511.402812499997</c:v>
                </c:pt>
                <c:pt idx="3276">
                  <c:v>45511.402824074074</c:v>
                </c:pt>
                <c:pt idx="3277">
                  <c:v>45511.40283564815</c:v>
                </c:pt>
                <c:pt idx="3278">
                  <c:v>45511.40284722222</c:v>
                </c:pt>
                <c:pt idx="3279">
                  <c:v>45511.402858796297</c:v>
                </c:pt>
                <c:pt idx="3280">
                  <c:v>45511.402870370373</c:v>
                </c:pt>
                <c:pt idx="3281">
                  <c:v>45511.402881944443</c:v>
                </c:pt>
                <c:pt idx="3282">
                  <c:v>45511.40289351852</c:v>
                </c:pt>
                <c:pt idx="3283">
                  <c:v>45511.402905092589</c:v>
                </c:pt>
                <c:pt idx="3284">
                  <c:v>45511.402916666666</c:v>
                </c:pt>
                <c:pt idx="3285">
                  <c:v>45511.402928240743</c:v>
                </c:pt>
                <c:pt idx="3286">
                  <c:v>45511.402939814812</c:v>
                </c:pt>
                <c:pt idx="3287">
                  <c:v>45511.402951388889</c:v>
                </c:pt>
                <c:pt idx="3288">
                  <c:v>45511.402962962966</c:v>
                </c:pt>
                <c:pt idx="3289">
                  <c:v>45511.402974537035</c:v>
                </c:pt>
                <c:pt idx="3290">
                  <c:v>45511.402986111112</c:v>
                </c:pt>
                <c:pt idx="3291">
                  <c:v>45511.402997685182</c:v>
                </c:pt>
                <c:pt idx="3292">
                  <c:v>45511.403009259258</c:v>
                </c:pt>
                <c:pt idx="3293">
                  <c:v>45511.403020833335</c:v>
                </c:pt>
                <c:pt idx="3294">
                  <c:v>45511.403032407405</c:v>
                </c:pt>
                <c:pt idx="3295">
                  <c:v>45511.403043981481</c:v>
                </c:pt>
                <c:pt idx="3296">
                  <c:v>45511.403055555558</c:v>
                </c:pt>
                <c:pt idx="3297">
                  <c:v>45511.403067129628</c:v>
                </c:pt>
                <c:pt idx="3298">
                  <c:v>45511.403078703705</c:v>
                </c:pt>
                <c:pt idx="3299">
                  <c:v>45511.403090277781</c:v>
                </c:pt>
                <c:pt idx="3300">
                  <c:v>45511.403101851851</c:v>
                </c:pt>
                <c:pt idx="3301">
                  <c:v>45511.403113425928</c:v>
                </c:pt>
                <c:pt idx="3302">
                  <c:v>45511.403124999997</c:v>
                </c:pt>
                <c:pt idx="3303">
                  <c:v>45511.403136574074</c:v>
                </c:pt>
                <c:pt idx="3304">
                  <c:v>45511.403148148151</c:v>
                </c:pt>
                <c:pt idx="3305">
                  <c:v>45511.40315972222</c:v>
                </c:pt>
                <c:pt idx="3306">
                  <c:v>45511.403171296297</c:v>
                </c:pt>
                <c:pt idx="3307">
                  <c:v>45511.403182870374</c:v>
                </c:pt>
                <c:pt idx="3308">
                  <c:v>45511.403194444443</c:v>
                </c:pt>
                <c:pt idx="3309">
                  <c:v>45511.40320601852</c:v>
                </c:pt>
                <c:pt idx="3310">
                  <c:v>45511.403217592589</c:v>
                </c:pt>
                <c:pt idx="3311">
                  <c:v>45511.403229166666</c:v>
                </c:pt>
                <c:pt idx="3312">
                  <c:v>45511.403240740743</c:v>
                </c:pt>
                <c:pt idx="3313">
                  <c:v>45511.403252314813</c:v>
                </c:pt>
                <c:pt idx="3314">
                  <c:v>45511.403263888889</c:v>
                </c:pt>
                <c:pt idx="3315">
                  <c:v>45511.403275462966</c:v>
                </c:pt>
                <c:pt idx="3316">
                  <c:v>45511.403287037036</c:v>
                </c:pt>
                <c:pt idx="3317">
                  <c:v>45511.403298611112</c:v>
                </c:pt>
                <c:pt idx="3318">
                  <c:v>45511.403310185182</c:v>
                </c:pt>
                <c:pt idx="3319">
                  <c:v>45511.403321759259</c:v>
                </c:pt>
                <c:pt idx="3320">
                  <c:v>45511.403333333335</c:v>
                </c:pt>
                <c:pt idx="3321">
                  <c:v>45511.403344907405</c:v>
                </c:pt>
                <c:pt idx="3322">
                  <c:v>45511.403356481482</c:v>
                </c:pt>
                <c:pt idx="3323">
                  <c:v>45511.403368055559</c:v>
                </c:pt>
                <c:pt idx="3324">
                  <c:v>45511.403379629628</c:v>
                </c:pt>
                <c:pt idx="3325">
                  <c:v>45511.403391203705</c:v>
                </c:pt>
                <c:pt idx="3326">
                  <c:v>45511.403402777774</c:v>
                </c:pt>
                <c:pt idx="3327">
                  <c:v>45511.403414351851</c:v>
                </c:pt>
                <c:pt idx="3328">
                  <c:v>45511.403425925928</c:v>
                </c:pt>
                <c:pt idx="3329">
                  <c:v>45511.403437499997</c:v>
                </c:pt>
                <c:pt idx="3330">
                  <c:v>45511.403449074074</c:v>
                </c:pt>
                <c:pt idx="3331">
                  <c:v>45511.403460648151</c:v>
                </c:pt>
                <c:pt idx="3332">
                  <c:v>45511.40347222222</c:v>
                </c:pt>
                <c:pt idx="3333">
                  <c:v>45511.403483796297</c:v>
                </c:pt>
                <c:pt idx="3334">
                  <c:v>45511.403495370374</c:v>
                </c:pt>
                <c:pt idx="3335">
                  <c:v>45511.403506944444</c:v>
                </c:pt>
                <c:pt idx="3336">
                  <c:v>45511.40351851852</c:v>
                </c:pt>
                <c:pt idx="3337">
                  <c:v>45511.40353009259</c:v>
                </c:pt>
                <c:pt idx="3338">
                  <c:v>45511.403541666667</c:v>
                </c:pt>
                <c:pt idx="3339">
                  <c:v>45511.403553240743</c:v>
                </c:pt>
                <c:pt idx="3340">
                  <c:v>45511.403564814813</c:v>
                </c:pt>
                <c:pt idx="3341">
                  <c:v>45511.40357638889</c:v>
                </c:pt>
                <c:pt idx="3342">
                  <c:v>45511.403587962966</c:v>
                </c:pt>
                <c:pt idx="3343">
                  <c:v>45511.403599537036</c:v>
                </c:pt>
                <c:pt idx="3344">
                  <c:v>45511.403611111113</c:v>
                </c:pt>
                <c:pt idx="3345">
                  <c:v>45511.403622685182</c:v>
                </c:pt>
                <c:pt idx="3346">
                  <c:v>45511.403634259259</c:v>
                </c:pt>
                <c:pt idx="3347">
                  <c:v>45511.403645833336</c:v>
                </c:pt>
                <c:pt idx="3348">
                  <c:v>45511.403657407405</c:v>
                </c:pt>
                <c:pt idx="3349">
                  <c:v>45511.403668981482</c:v>
                </c:pt>
                <c:pt idx="3350">
                  <c:v>45511.403680555559</c:v>
                </c:pt>
                <c:pt idx="3351">
                  <c:v>45511.403692129628</c:v>
                </c:pt>
                <c:pt idx="3352">
                  <c:v>45511.403703703705</c:v>
                </c:pt>
                <c:pt idx="3353">
                  <c:v>45511.403715277775</c:v>
                </c:pt>
                <c:pt idx="3354">
                  <c:v>45511.403726851851</c:v>
                </c:pt>
                <c:pt idx="3355">
                  <c:v>45511.403738425928</c:v>
                </c:pt>
                <c:pt idx="3356">
                  <c:v>45511.403749999998</c:v>
                </c:pt>
                <c:pt idx="3357">
                  <c:v>45511.403761574074</c:v>
                </c:pt>
                <c:pt idx="3358">
                  <c:v>45511.403773148151</c:v>
                </c:pt>
                <c:pt idx="3359">
                  <c:v>45511.403784722221</c:v>
                </c:pt>
                <c:pt idx="3360">
                  <c:v>45511.403796296298</c:v>
                </c:pt>
                <c:pt idx="3361">
                  <c:v>45511.403807870367</c:v>
                </c:pt>
                <c:pt idx="3362">
                  <c:v>45511.403819444444</c:v>
                </c:pt>
                <c:pt idx="3363">
                  <c:v>45511.403831018521</c:v>
                </c:pt>
                <c:pt idx="3364">
                  <c:v>45511.40384259259</c:v>
                </c:pt>
                <c:pt idx="3365">
                  <c:v>45511.403854166667</c:v>
                </c:pt>
                <c:pt idx="3366">
                  <c:v>45511.403865740744</c:v>
                </c:pt>
                <c:pt idx="3367">
                  <c:v>45511.403877314813</c:v>
                </c:pt>
                <c:pt idx="3368">
                  <c:v>45511.40388888889</c:v>
                </c:pt>
                <c:pt idx="3369">
                  <c:v>45511.403900462959</c:v>
                </c:pt>
                <c:pt idx="3370">
                  <c:v>45511.403912037036</c:v>
                </c:pt>
                <c:pt idx="3371">
                  <c:v>45511.403923611113</c:v>
                </c:pt>
                <c:pt idx="3372">
                  <c:v>45511.403935185182</c:v>
                </c:pt>
                <c:pt idx="3373">
                  <c:v>45511.403946759259</c:v>
                </c:pt>
                <c:pt idx="3374">
                  <c:v>45511.403958333336</c:v>
                </c:pt>
                <c:pt idx="3375">
                  <c:v>45511.403969907406</c:v>
                </c:pt>
                <c:pt idx="3376">
                  <c:v>45511.403981481482</c:v>
                </c:pt>
                <c:pt idx="3377">
                  <c:v>45511.403993055559</c:v>
                </c:pt>
                <c:pt idx="3378">
                  <c:v>45511.404004629629</c:v>
                </c:pt>
                <c:pt idx="3379">
                  <c:v>45511.404016203705</c:v>
                </c:pt>
                <c:pt idx="3380">
                  <c:v>45511.404027777775</c:v>
                </c:pt>
                <c:pt idx="3381">
                  <c:v>45511.404039351852</c:v>
                </c:pt>
                <c:pt idx="3382">
                  <c:v>45511.404050925928</c:v>
                </c:pt>
                <c:pt idx="3383">
                  <c:v>45511.404062499998</c:v>
                </c:pt>
                <c:pt idx="3384">
                  <c:v>45511.404074074075</c:v>
                </c:pt>
                <c:pt idx="3385">
                  <c:v>45511.404085648152</c:v>
                </c:pt>
                <c:pt idx="3386">
                  <c:v>45511.404097222221</c:v>
                </c:pt>
                <c:pt idx="3387">
                  <c:v>45511.404108796298</c:v>
                </c:pt>
                <c:pt idx="3388">
                  <c:v>45511.404120370367</c:v>
                </c:pt>
                <c:pt idx="3389">
                  <c:v>45511.404131944444</c:v>
                </c:pt>
                <c:pt idx="3390">
                  <c:v>45511.404143518521</c:v>
                </c:pt>
                <c:pt idx="3391">
                  <c:v>45511.40415509259</c:v>
                </c:pt>
                <c:pt idx="3392">
                  <c:v>45511.404166666667</c:v>
                </c:pt>
                <c:pt idx="3393">
                  <c:v>45511.404178240744</c:v>
                </c:pt>
                <c:pt idx="3394">
                  <c:v>45511.404189814813</c:v>
                </c:pt>
                <c:pt idx="3395">
                  <c:v>45511.40420138889</c:v>
                </c:pt>
                <c:pt idx="3396">
                  <c:v>45511.40421296296</c:v>
                </c:pt>
                <c:pt idx="3397">
                  <c:v>45511.404224537036</c:v>
                </c:pt>
                <c:pt idx="3398">
                  <c:v>45511.404236111113</c:v>
                </c:pt>
                <c:pt idx="3399">
                  <c:v>45511.404247685183</c:v>
                </c:pt>
                <c:pt idx="3400">
                  <c:v>45511.40425925926</c:v>
                </c:pt>
                <c:pt idx="3401">
                  <c:v>45511.404270833336</c:v>
                </c:pt>
                <c:pt idx="3402">
                  <c:v>45511.404282407406</c:v>
                </c:pt>
                <c:pt idx="3403">
                  <c:v>45511.404293981483</c:v>
                </c:pt>
                <c:pt idx="3404">
                  <c:v>45511.404305555552</c:v>
                </c:pt>
                <c:pt idx="3405">
                  <c:v>45511.404317129629</c:v>
                </c:pt>
                <c:pt idx="3406">
                  <c:v>45511.404328703706</c:v>
                </c:pt>
                <c:pt idx="3407">
                  <c:v>45511.404340277775</c:v>
                </c:pt>
                <c:pt idx="3408">
                  <c:v>45511.404351851852</c:v>
                </c:pt>
                <c:pt idx="3409">
                  <c:v>45511.404363425929</c:v>
                </c:pt>
                <c:pt idx="3410">
                  <c:v>45511.404374999998</c:v>
                </c:pt>
                <c:pt idx="3411">
                  <c:v>45511.404386574075</c:v>
                </c:pt>
                <c:pt idx="3412">
                  <c:v>45511.404398148145</c:v>
                </c:pt>
                <c:pt idx="3413">
                  <c:v>45511.404409722221</c:v>
                </c:pt>
                <c:pt idx="3414">
                  <c:v>45511.404421296298</c:v>
                </c:pt>
                <c:pt idx="3415">
                  <c:v>45511.404432870368</c:v>
                </c:pt>
                <c:pt idx="3416">
                  <c:v>45511.404444444444</c:v>
                </c:pt>
                <c:pt idx="3417">
                  <c:v>45511.404456018521</c:v>
                </c:pt>
                <c:pt idx="3418">
                  <c:v>45511.404467592591</c:v>
                </c:pt>
                <c:pt idx="3419">
                  <c:v>45511.404479166667</c:v>
                </c:pt>
                <c:pt idx="3420">
                  <c:v>45511.404490740744</c:v>
                </c:pt>
                <c:pt idx="3421">
                  <c:v>45511.404502314814</c:v>
                </c:pt>
                <c:pt idx="3422">
                  <c:v>45511.404513888891</c:v>
                </c:pt>
                <c:pt idx="3423">
                  <c:v>45511.40452546296</c:v>
                </c:pt>
                <c:pt idx="3424">
                  <c:v>45511.404537037037</c:v>
                </c:pt>
                <c:pt idx="3425">
                  <c:v>45511.404548611114</c:v>
                </c:pt>
                <c:pt idx="3426">
                  <c:v>45511.404560185183</c:v>
                </c:pt>
                <c:pt idx="3427">
                  <c:v>45511.40457175926</c:v>
                </c:pt>
                <c:pt idx="3428">
                  <c:v>45511.404583333337</c:v>
                </c:pt>
                <c:pt idx="3429">
                  <c:v>45511.404594907406</c:v>
                </c:pt>
                <c:pt idx="3430">
                  <c:v>45511.404606481483</c:v>
                </c:pt>
                <c:pt idx="3431">
                  <c:v>45511.404618055552</c:v>
                </c:pt>
                <c:pt idx="3432">
                  <c:v>45511.404629629629</c:v>
                </c:pt>
                <c:pt idx="3433">
                  <c:v>45511.404641203706</c:v>
                </c:pt>
                <c:pt idx="3434">
                  <c:v>45511.404652777775</c:v>
                </c:pt>
                <c:pt idx="3435">
                  <c:v>45511.404664351852</c:v>
                </c:pt>
                <c:pt idx="3436">
                  <c:v>45511.404675925929</c:v>
                </c:pt>
                <c:pt idx="3437">
                  <c:v>45511.404687499999</c:v>
                </c:pt>
                <c:pt idx="3438">
                  <c:v>45511.404699074075</c:v>
                </c:pt>
                <c:pt idx="3439">
                  <c:v>45511.404710648145</c:v>
                </c:pt>
                <c:pt idx="3440">
                  <c:v>45511.404722222222</c:v>
                </c:pt>
                <c:pt idx="3441">
                  <c:v>45511.404733796298</c:v>
                </c:pt>
                <c:pt idx="3442">
                  <c:v>45511.404745370368</c:v>
                </c:pt>
                <c:pt idx="3443">
                  <c:v>45511.404756944445</c:v>
                </c:pt>
                <c:pt idx="3444">
                  <c:v>45511.404768518521</c:v>
                </c:pt>
                <c:pt idx="3445">
                  <c:v>45511.404780092591</c:v>
                </c:pt>
                <c:pt idx="3446">
                  <c:v>45511.404791666668</c:v>
                </c:pt>
                <c:pt idx="3447">
                  <c:v>45511.404803240737</c:v>
                </c:pt>
                <c:pt idx="3448">
                  <c:v>45511.404814814814</c:v>
                </c:pt>
                <c:pt idx="3449">
                  <c:v>45511.404826388891</c:v>
                </c:pt>
                <c:pt idx="3450">
                  <c:v>45511.40483796296</c:v>
                </c:pt>
                <c:pt idx="3451">
                  <c:v>45511.404849537037</c:v>
                </c:pt>
                <c:pt idx="3452">
                  <c:v>45511.404861111114</c:v>
                </c:pt>
                <c:pt idx="3453">
                  <c:v>45511.404872685183</c:v>
                </c:pt>
                <c:pt idx="3454">
                  <c:v>45511.40488425926</c:v>
                </c:pt>
                <c:pt idx="3455">
                  <c:v>45511.404895833337</c:v>
                </c:pt>
                <c:pt idx="3456">
                  <c:v>45511.404907407406</c:v>
                </c:pt>
                <c:pt idx="3457">
                  <c:v>45511.404918981483</c:v>
                </c:pt>
                <c:pt idx="3458">
                  <c:v>45511.404930555553</c:v>
                </c:pt>
                <c:pt idx="3459">
                  <c:v>45511.404942129629</c:v>
                </c:pt>
                <c:pt idx="3460">
                  <c:v>45511.404953703706</c:v>
                </c:pt>
                <c:pt idx="3461">
                  <c:v>45511.404965277776</c:v>
                </c:pt>
                <c:pt idx="3462">
                  <c:v>45511.404976851853</c:v>
                </c:pt>
                <c:pt idx="3463">
                  <c:v>45511.404988425929</c:v>
                </c:pt>
                <c:pt idx="3464">
                  <c:v>45511.404999999999</c:v>
                </c:pt>
                <c:pt idx="3465">
                  <c:v>45511.405011574076</c:v>
                </c:pt>
                <c:pt idx="3466">
                  <c:v>45511.405023148145</c:v>
                </c:pt>
                <c:pt idx="3467">
                  <c:v>45511.405034722222</c:v>
                </c:pt>
                <c:pt idx="3468">
                  <c:v>45511.405046296299</c:v>
                </c:pt>
                <c:pt idx="3469">
                  <c:v>45511.405057870368</c:v>
                </c:pt>
                <c:pt idx="3470">
                  <c:v>45511.405069444445</c:v>
                </c:pt>
                <c:pt idx="3471">
                  <c:v>45511.405081018522</c:v>
                </c:pt>
                <c:pt idx="3472">
                  <c:v>45511.405092592591</c:v>
                </c:pt>
                <c:pt idx="3473">
                  <c:v>45511.405104166668</c:v>
                </c:pt>
                <c:pt idx="3474">
                  <c:v>45511.405115740738</c:v>
                </c:pt>
                <c:pt idx="3475">
                  <c:v>45511.405127314814</c:v>
                </c:pt>
                <c:pt idx="3476">
                  <c:v>45511.405138888891</c:v>
                </c:pt>
                <c:pt idx="3477">
                  <c:v>45511.405150462961</c:v>
                </c:pt>
                <c:pt idx="3478">
                  <c:v>45511.405162037037</c:v>
                </c:pt>
                <c:pt idx="3479">
                  <c:v>45511.405173611114</c:v>
                </c:pt>
                <c:pt idx="3480">
                  <c:v>45511.405185185184</c:v>
                </c:pt>
                <c:pt idx="3481">
                  <c:v>45511.40519675926</c:v>
                </c:pt>
                <c:pt idx="3482">
                  <c:v>45511.40520833333</c:v>
                </c:pt>
                <c:pt idx="3483">
                  <c:v>45511.405219907407</c:v>
                </c:pt>
                <c:pt idx="3484">
                  <c:v>45511.405231481483</c:v>
                </c:pt>
                <c:pt idx="3485">
                  <c:v>45511.405243055553</c:v>
                </c:pt>
                <c:pt idx="3486">
                  <c:v>45511.40525462963</c:v>
                </c:pt>
                <c:pt idx="3487">
                  <c:v>45511.405266203707</c:v>
                </c:pt>
                <c:pt idx="3488">
                  <c:v>45511.405277777776</c:v>
                </c:pt>
                <c:pt idx="3489">
                  <c:v>45511.405289351853</c:v>
                </c:pt>
                <c:pt idx="3490">
                  <c:v>45511.405300925922</c:v>
                </c:pt>
                <c:pt idx="3491">
                  <c:v>45511.405312499999</c:v>
                </c:pt>
                <c:pt idx="3492">
                  <c:v>45511.405324074076</c:v>
                </c:pt>
                <c:pt idx="3493">
                  <c:v>45511.405335648145</c:v>
                </c:pt>
                <c:pt idx="3494">
                  <c:v>45511.405347222222</c:v>
                </c:pt>
                <c:pt idx="3495">
                  <c:v>45511.405358796299</c:v>
                </c:pt>
                <c:pt idx="3496">
                  <c:v>45511.405370370368</c:v>
                </c:pt>
                <c:pt idx="3497">
                  <c:v>45511.405381944445</c:v>
                </c:pt>
                <c:pt idx="3498">
                  <c:v>45511.405393518522</c:v>
                </c:pt>
                <c:pt idx="3499">
                  <c:v>45511.405405092592</c:v>
                </c:pt>
                <c:pt idx="3500">
                  <c:v>45511.405416666668</c:v>
                </c:pt>
                <c:pt idx="3501">
                  <c:v>45511.405428240738</c:v>
                </c:pt>
                <c:pt idx="3502">
                  <c:v>45511.405439814815</c:v>
                </c:pt>
                <c:pt idx="3503">
                  <c:v>45511.405451388891</c:v>
                </c:pt>
                <c:pt idx="3504">
                  <c:v>45511.405462962961</c:v>
                </c:pt>
                <c:pt idx="3505">
                  <c:v>45511.405474537038</c:v>
                </c:pt>
                <c:pt idx="3506">
                  <c:v>45511.405486111114</c:v>
                </c:pt>
                <c:pt idx="3507">
                  <c:v>45511.405497685184</c:v>
                </c:pt>
                <c:pt idx="3508">
                  <c:v>45511.405509259261</c:v>
                </c:pt>
                <c:pt idx="3509">
                  <c:v>45511.40552083333</c:v>
                </c:pt>
                <c:pt idx="3510">
                  <c:v>45511.405532407407</c:v>
                </c:pt>
                <c:pt idx="3511">
                  <c:v>45511.405543981484</c:v>
                </c:pt>
                <c:pt idx="3512">
                  <c:v>45511.405555555553</c:v>
                </c:pt>
                <c:pt idx="3513">
                  <c:v>45511.40556712963</c:v>
                </c:pt>
                <c:pt idx="3514">
                  <c:v>45511.405578703707</c:v>
                </c:pt>
                <c:pt idx="3515">
                  <c:v>45511.405590277776</c:v>
                </c:pt>
                <c:pt idx="3516">
                  <c:v>45511.405601851853</c:v>
                </c:pt>
                <c:pt idx="3517">
                  <c:v>45511.405613425923</c:v>
                </c:pt>
                <c:pt idx="3518">
                  <c:v>45511.405624999999</c:v>
                </c:pt>
                <c:pt idx="3519">
                  <c:v>45511.405636574076</c:v>
                </c:pt>
                <c:pt idx="3520">
                  <c:v>45511.405648148146</c:v>
                </c:pt>
                <c:pt idx="3521">
                  <c:v>45511.405659722222</c:v>
                </c:pt>
                <c:pt idx="3522">
                  <c:v>45511.405671296299</c:v>
                </c:pt>
                <c:pt idx="3523">
                  <c:v>45511.405682870369</c:v>
                </c:pt>
                <c:pt idx="3524">
                  <c:v>45511.405694444446</c:v>
                </c:pt>
                <c:pt idx="3525">
                  <c:v>45511.405706018515</c:v>
                </c:pt>
                <c:pt idx="3526">
                  <c:v>45511.405717592592</c:v>
                </c:pt>
                <c:pt idx="3527">
                  <c:v>45511.405729166669</c:v>
                </c:pt>
                <c:pt idx="3528">
                  <c:v>45511.405740740738</c:v>
                </c:pt>
                <c:pt idx="3529">
                  <c:v>45511.405752314815</c:v>
                </c:pt>
                <c:pt idx="3530">
                  <c:v>45511.405763888892</c:v>
                </c:pt>
                <c:pt idx="3531">
                  <c:v>45511.405775462961</c:v>
                </c:pt>
                <c:pt idx="3532">
                  <c:v>45511.405787037038</c:v>
                </c:pt>
                <c:pt idx="3533">
                  <c:v>45511.405798611115</c:v>
                </c:pt>
                <c:pt idx="3534">
                  <c:v>45511.405810185184</c:v>
                </c:pt>
                <c:pt idx="3535">
                  <c:v>45511.405821759261</c:v>
                </c:pt>
                <c:pt idx="3536">
                  <c:v>45511.405833333331</c:v>
                </c:pt>
                <c:pt idx="3537">
                  <c:v>45511.405844907407</c:v>
                </c:pt>
                <c:pt idx="3538">
                  <c:v>45511.405856481484</c:v>
                </c:pt>
                <c:pt idx="3539">
                  <c:v>45511.405868055554</c:v>
                </c:pt>
                <c:pt idx="3540">
                  <c:v>45511.40587962963</c:v>
                </c:pt>
                <c:pt idx="3541">
                  <c:v>45511.405891203707</c:v>
                </c:pt>
                <c:pt idx="3542">
                  <c:v>45511.405902777777</c:v>
                </c:pt>
                <c:pt idx="3543">
                  <c:v>45511.405914351853</c:v>
                </c:pt>
                <c:pt idx="3544">
                  <c:v>45511.405925925923</c:v>
                </c:pt>
                <c:pt idx="3545">
                  <c:v>45511.4059375</c:v>
                </c:pt>
                <c:pt idx="3546">
                  <c:v>45511.405949074076</c:v>
                </c:pt>
                <c:pt idx="3547">
                  <c:v>45511.405960648146</c:v>
                </c:pt>
                <c:pt idx="3548">
                  <c:v>45511.405972222223</c:v>
                </c:pt>
                <c:pt idx="3549">
                  <c:v>45511.4059837963</c:v>
                </c:pt>
                <c:pt idx="3550">
                  <c:v>45511.405995370369</c:v>
                </c:pt>
                <c:pt idx="3551">
                  <c:v>45511.406006944446</c:v>
                </c:pt>
                <c:pt idx="3552">
                  <c:v>45511.406018518515</c:v>
                </c:pt>
                <c:pt idx="3553">
                  <c:v>45511.406030092592</c:v>
                </c:pt>
                <c:pt idx="3554">
                  <c:v>45511.406041666669</c:v>
                </c:pt>
                <c:pt idx="3555">
                  <c:v>45511.406053240738</c:v>
                </c:pt>
                <c:pt idx="3556">
                  <c:v>45511.406064814815</c:v>
                </c:pt>
                <c:pt idx="3557">
                  <c:v>45511.406076388892</c:v>
                </c:pt>
                <c:pt idx="3558">
                  <c:v>45511.406087962961</c:v>
                </c:pt>
                <c:pt idx="3559">
                  <c:v>45511.406099537038</c:v>
                </c:pt>
                <c:pt idx="3560">
                  <c:v>45511.406111111108</c:v>
                </c:pt>
                <c:pt idx="3561">
                  <c:v>45511.406122685185</c:v>
                </c:pt>
                <c:pt idx="3562">
                  <c:v>45511.406134259261</c:v>
                </c:pt>
                <c:pt idx="3563">
                  <c:v>45511.406145833331</c:v>
                </c:pt>
                <c:pt idx="3564">
                  <c:v>45511.406157407408</c:v>
                </c:pt>
                <c:pt idx="3565">
                  <c:v>45511.406168981484</c:v>
                </c:pt>
                <c:pt idx="3566">
                  <c:v>45511.406180555554</c:v>
                </c:pt>
                <c:pt idx="3567">
                  <c:v>45511.406192129631</c:v>
                </c:pt>
                <c:pt idx="3568">
                  <c:v>45511.4062037037</c:v>
                </c:pt>
                <c:pt idx="3569">
                  <c:v>45511.406215277777</c:v>
                </c:pt>
                <c:pt idx="3570">
                  <c:v>45511.406226851854</c:v>
                </c:pt>
                <c:pt idx="3571">
                  <c:v>45511.406238425923</c:v>
                </c:pt>
                <c:pt idx="3572">
                  <c:v>45511.40625</c:v>
                </c:pt>
                <c:pt idx="3573">
                  <c:v>45511.406261574077</c:v>
                </c:pt>
                <c:pt idx="3574">
                  <c:v>45511.406273148146</c:v>
                </c:pt>
                <c:pt idx="3575">
                  <c:v>45511.406284722223</c:v>
                </c:pt>
                <c:pt idx="3576">
                  <c:v>45511.4062962963</c:v>
                </c:pt>
                <c:pt idx="3577">
                  <c:v>45511.406307870369</c:v>
                </c:pt>
                <c:pt idx="3578">
                  <c:v>45511.406319444446</c:v>
                </c:pt>
                <c:pt idx="3579">
                  <c:v>45511.406331018516</c:v>
                </c:pt>
                <c:pt idx="3580">
                  <c:v>45511.406342592592</c:v>
                </c:pt>
                <c:pt idx="3581">
                  <c:v>45511.406354166669</c:v>
                </c:pt>
                <c:pt idx="3582">
                  <c:v>45511.406365740739</c:v>
                </c:pt>
                <c:pt idx="3583">
                  <c:v>45511.406377314815</c:v>
                </c:pt>
                <c:pt idx="3584">
                  <c:v>45511.406388888892</c:v>
                </c:pt>
                <c:pt idx="3585">
                  <c:v>45511.406400462962</c:v>
                </c:pt>
                <c:pt idx="3586">
                  <c:v>45511.406412037039</c:v>
                </c:pt>
                <c:pt idx="3587">
                  <c:v>45511.406423611108</c:v>
                </c:pt>
                <c:pt idx="3588">
                  <c:v>45511.406435185185</c:v>
                </c:pt>
                <c:pt idx="3589">
                  <c:v>45511.406446759262</c:v>
                </c:pt>
                <c:pt idx="3590">
                  <c:v>45511.406458333331</c:v>
                </c:pt>
                <c:pt idx="3591">
                  <c:v>45511.406469907408</c:v>
                </c:pt>
                <c:pt idx="3592">
                  <c:v>45511.406481481485</c:v>
                </c:pt>
                <c:pt idx="3593">
                  <c:v>45511.406493055554</c:v>
                </c:pt>
                <c:pt idx="3594">
                  <c:v>45511.406504629631</c:v>
                </c:pt>
                <c:pt idx="3595">
                  <c:v>45511.4065162037</c:v>
                </c:pt>
                <c:pt idx="3596">
                  <c:v>45511.406527777777</c:v>
                </c:pt>
                <c:pt idx="3597">
                  <c:v>45511.406539351854</c:v>
                </c:pt>
                <c:pt idx="3598">
                  <c:v>45511.406550925924</c:v>
                </c:pt>
                <c:pt idx="3599">
                  <c:v>45511.4065625</c:v>
                </c:pt>
                <c:pt idx="3600">
                  <c:v>45511.406574074077</c:v>
                </c:pt>
                <c:pt idx="3601">
                  <c:v>45511.406585648147</c:v>
                </c:pt>
                <c:pt idx="3602">
                  <c:v>45511.406597222223</c:v>
                </c:pt>
                <c:pt idx="3603">
                  <c:v>45511.406608796293</c:v>
                </c:pt>
                <c:pt idx="3604">
                  <c:v>45511.40662037037</c:v>
                </c:pt>
                <c:pt idx="3605">
                  <c:v>45511.406631944446</c:v>
                </c:pt>
                <c:pt idx="3606">
                  <c:v>45511.406643518516</c:v>
                </c:pt>
                <c:pt idx="3607">
                  <c:v>45511.406655092593</c:v>
                </c:pt>
                <c:pt idx="3608">
                  <c:v>45511.406666666669</c:v>
                </c:pt>
                <c:pt idx="3609">
                  <c:v>45511.406678240739</c:v>
                </c:pt>
                <c:pt idx="3610">
                  <c:v>45511.406689814816</c:v>
                </c:pt>
                <c:pt idx="3611">
                  <c:v>45511.406701388885</c:v>
                </c:pt>
                <c:pt idx="3612">
                  <c:v>45511.406712962962</c:v>
                </c:pt>
                <c:pt idx="3613">
                  <c:v>45511.406724537039</c:v>
                </c:pt>
                <c:pt idx="3614">
                  <c:v>45511.406736111108</c:v>
                </c:pt>
                <c:pt idx="3615">
                  <c:v>45511.406747685185</c:v>
                </c:pt>
                <c:pt idx="3616">
                  <c:v>45511.406759259262</c:v>
                </c:pt>
                <c:pt idx="3617">
                  <c:v>45511.406770833331</c:v>
                </c:pt>
                <c:pt idx="3618">
                  <c:v>45511.406782407408</c:v>
                </c:pt>
                <c:pt idx="3619">
                  <c:v>45511.406793981485</c:v>
                </c:pt>
                <c:pt idx="3620">
                  <c:v>45511.406805555554</c:v>
                </c:pt>
                <c:pt idx="3621">
                  <c:v>45511.406817129631</c:v>
                </c:pt>
                <c:pt idx="3622">
                  <c:v>45511.406828703701</c:v>
                </c:pt>
                <c:pt idx="3623">
                  <c:v>45511.406840277778</c:v>
                </c:pt>
                <c:pt idx="3624">
                  <c:v>45511.406851851854</c:v>
                </c:pt>
                <c:pt idx="3625">
                  <c:v>45511.406863425924</c:v>
                </c:pt>
                <c:pt idx="3626">
                  <c:v>45511.406875000001</c:v>
                </c:pt>
                <c:pt idx="3627">
                  <c:v>45511.406886574077</c:v>
                </c:pt>
                <c:pt idx="3628">
                  <c:v>45511.406898148147</c:v>
                </c:pt>
                <c:pt idx="3629">
                  <c:v>45511.406909722224</c:v>
                </c:pt>
                <c:pt idx="3630">
                  <c:v>45511.406921296293</c:v>
                </c:pt>
                <c:pt idx="3631">
                  <c:v>45511.40693287037</c:v>
                </c:pt>
                <c:pt idx="3632">
                  <c:v>45511.406944444447</c:v>
                </c:pt>
                <c:pt idx="3633">
                  <c:v>45511.406956018516</c:v>
                </c:pt>
                <c:pt idx="3634">
                  <c:v>45511.406967592593</c:v>
                </c:pt>
                <c:pt idx="3635">
                  <c:v>45511.40697916667</c:v>
                </c:pt>
                <c:pt idx="3636">
                  <c:v>45511.406990740739</c:v>
                </c:pt>
                <c:pt idx="3637">
                  <c:v>45511.407002314816</c:v>
                </c:pt>
                <c:pt idx="3638">
                  <c:v>45511.407013888886</c:v>
                </c:pt>
                <c:pt idx="3639">
                  <c:v>45511.407025462962</c:v>
                </c:pt>
                <c:pt idx="3640">
                  <c:v>45511.407037037039</c:v>
                </c:pt>
                <c:pt idx="3641">
                  <c:v>45511.407048611109</c:v>
                </c:pt>
                <c:pt idx="3642">
                  <c:v>45511.407060185185</c:v>
                </c:pt>
                <c:pt idx="3643">
                  <c:v>45511.407071759262</c:v>
                </c:pt>
                <c:pt idx="3644">
                  <c:v>45511.407083333332</c:v>
                </c:pt>
                <c:pt idx="3645">
                  <c:v>45511.407094907408</c:v>
                </c:pt>
                <c:pt idx="3646">
                  <c:v>45511.407106481478</c:v>
                </c:pt>
                <c:pt idx="3647">
                  <c:v>45511.407118055555</c:v>
                </c:pt>
                <c:pt idx="3648">
                  <c:v>45511.407129629632</c:v>
                </c:pt>
                <c:pt idx="3649">
                  <c:v>45511.407141203701</c:v>
                </c:pt>
                <c:pt idx="3650">
                  <c:v>45511.407152777778</c:v>
                </c:pt>
                <c:pt idx="3651">
                  <c:v>45511.407164351855</c:v>
                </c:pt>
                <c:pt idx="3652">
                  <c:v>45511.407175925924</c:v>
                </c:pt>
                <c:pt idx="3653">
                  <c:v>45511.407187500001</c:v>
                </c:pt>
                <c:pt idx="3654">
                  <c:v>45511.407199074078</c:v>
                </c:pt>
                <c:pt idx="3655">
                  <c:v>45511.407210648147</c:v>
                </c:pt>
                <c:pt idx="3656">
                  <c:v>45511.407222222224</c:v>
                </c:pt>
                <c:pt idx="3657">
                  <c:v>45511.407233796293</c:v>
                </c:pt>
                <c:pt idx="3658">
                  <c:v>45511.40724537037</c:v>
                </c:pt>
                <c:pt idx="3659">
                  <c:v>45511.407256944447</c:v>
                </c:pt>
                <c:pt idx="3660">
                  <c:v>45511.407268518517</c:v>
                </c:pt>
                <c:pt idx="3661">
                  <c:v>45511.407280092593</c:v>
                </c:pt>
                <c:pt idx="3662">
                  <c:v>45511.40729166667</c:v>
                </c:pt>
                <c:pt idx="3663">
                  <c:v>45511.40730324074</c:v>
                </c:pt>
                <c:pt idx="3664">
                  <c:v>45511.407314814816</c:v>
                </c:pt>
                <c:pt idx="3665">
                  <c:v>45511.407326388886</c:v>
                </c:pt>
                <c:pt idx="3666">
                  <c:v>45511.407337962963</c:v>
                </c:pt>
                <c:pt idx="3667">
                  <c:v>45511.407349537039</c:v>
                </c:pt>
                <c:pt idx="3668">
                  <c:v>45511.407361111109</c:v>
                </c:pt>
                <c:pt idx="3669">
                  <c:v>45511.407372685186</c:v>
                </c:pt>
                <c:pt idx="3670">
                  <c:v>45511.407384259262</c:v>
                </c:pt>
                <c:pt idx="3671">
                  <c:v>45511.407395833332</c:v>
                </c:pt>
                <c:pt idx="3672">
                  <c:v>45511.407407407409</c:v>
                </c:pt>
                <c:pt idx="3673">
                  <c:v>45511.407418981478</c:v>
                </c:pt>
                <c:pt idx="3674">
                  <c:v>45511.407430555555</c:v>
                </c:pt>
                <c:pt idx="3675">
                  <c:v>45511.407442129632</c:v>
                </c:pt>
                <c:pt idx="3676">
                  <c:v>45511.407453703701</c:v>
                </c:pt>
                <c:pt idx="3677">
                  <c:v>45511.407465277778</c:v>
                </c:pt>
                <c:pt idx="3678">
                  <c:v>45511.407476851855</c:v>
                </c:pt>
                <c:pt idx="3679">
                  <c:v>45511.407488425924</c:v>
                </c:pt>
                <c:pt idx="3680">
                  <c:v>45511.407500000001</c:v>
                </c:pt>
                <c:pt idx="3681">
                  <c:v>45511.407511574071</c:v>
                </c:pt>
                <c:pt idx="3682">
                  <c:v>45511.407523148147</c:v>
                </c:pt>
                <c:pt idx="3683">
                  <c:v>45511.407534722224</c:v>
                </c:pt>
                <c:pt idx="3684">
                  <c:v>45511.407546296294</c:v>
                </c:pt>
                <c:pt idx="3685">
                  <c:v>45511.407557870371</c:v>
                </c:pt>
                <c:pt idx="3686">
                  <c:v>45511.407569444447</c:v>
                </c:pt>
                <c:pt idx="3687">
                  <c:v>45511.407581018517</c:v>
                </c:pt>
                <c:pt idx="3688">
                  <c:v>45511.407592592594</c:v>
                </c:pt>
                <c:pt idx="3689">
                  <c:v>45511.407604166663</c:v>
                </c:pt>
                <c:pt idx="3690">
                  <c:v>45511.40761574074</c:v>
                </c:pt>
                <c:pt idx="3691">
                  <c:v>45511.407627314817</c:v>
                </c:pt>
                <c:pt idx="3692">
                  <c:v>45511.407638888886</c:v>
                </c:pt>
                <c:pt idx="3693">
                  <c:v>45511.407650462963</c:v>
                </c:pt>
                <c:pt idx="3694">
                  <c:v>45511.40766203704</c:v>
                </c:pt>
                <c:pt idx="3695">
                  <c:v>45511.407673611109</c:v>
                </c:pt>
                <c:pt idx="3696">
                  <c:v>45511.407685185186</c:v>
                </c:pt>
                <c:pt idx="3697">
                  <c:v>45511.407696759263</c:v>
                </c:pt>
                <c:pt idx="3698">
                  <c:v>45511.407708333332</c:v>
                </c:pt>
                <c:pt idx="3699">
                  <c:v>45511.407719907409</c:v>
                </c:pt>
                <c:pt idx="3700">
                  <c:v>45511.407731481479</c:v>
                </c:pt>
                <c:pt idx="3701">
                  <c:v>45511.407743055555</c:v>
                </c:pt>
                <c:pt idx="3702">
                  <c:v>45511.407754629632</c:v>
                </c:pt>
                <c:pt idx="3703">
                  <c:v>45511.407766203702</c:v>
                </c:pt>
                <c:pt idx="3704">
                  <c:v>45511.407777777778</c:v>
                </c:pt>
                <c:pt idx="3705">
                  <c:v>45511.407789351855</c:v>
                </c:pt>
                <c:pt idx="3706">
                  <c:v>45511.407800925925</c:v>
                </c:pt>
                <c:pt idx="3707">
                  <c:v>45511.407812500001</c:v>
                </c:pt>
                <c:pt idx="3708">
                  <c:v>45511.407824074071</c:v>
                </c:pt>
                <c:pt idx="3709">
                  <c:v>45511.407835648148</c:v>
                </c:pt>
                <c:pt idx="3710">
                  <c:v>45511.407847222225</c:v>
                </c:pt>
                <c:pt idx="3711">
                  <c:v>45511.407858796294</c:v>
                </c:pt>
                <c:pt idx="3712">
                  <c:v>45511.407870370371</c:v>
                </c:pt>
                <c:pt idx="3713">
                  <c:v>45511.407881944448</c:v>
                </c:pt>
                <c:pt idx="3714">
                  <c:v>45511.407893518517</c:v>
                </c:pt>
                <c:pt idx="3715">
                  <c:v>45511.407905092594</c:v>
                </c:pt>
                <c:pt idx="3716">
                  <c:v>45511.407916666663</c:v>
                </c:pt>
                <c:pt idx="3717">
                  <c:v>45511.40792824074</c:v>
                </c:pt>
                <c:pt idx="3718">
                  <c:v>45511.407939814817</c:v>
                </c:pt>
                <c:pt idx="3719">
                  <c:v>45511.407951388886</c:v>
                </c:pt>
                <c:pt idx="3720">
                  <c:v>45511.407962962963</c:v>
                </c:pt>
                <c:pt idx="3721">
                  <c:v>45511.40797453704</c:v>
                </c:pt>
                <c:pt idx="3722">
                  <c:v>45511.407986111109</c:v>
                </c:pt>
                <c:pt idx="3723">
                  <c:v>45511.407997685186</c:v>
                </c:pt>
                <c:pt idx="3724">
                  <c:v>45511.408009259256</c:v>
                </c:pt>
                <c:pt idx="3725">
                  <c:v>45511.408020833333</c:v>
                </c:pt>
                <c:pt idx="3726">
                  <c:v>45511.408032407409</c:v>
                </c:pt>
                <c:pt idx="3727">
                  <c:v>45511.408043981479</c:v>
                </c:pt>
                <c:pt idx="3728">
                  <c:v>45511.408055555556</c:v>
                </c:pt>
                <c:pt idx="3729">
                  <c:v>45511.408067129632</c:v>
                </c:pt>
                <c:pt idx="3730">
                  <c:v>45511.408078703702</c:v>
                </c:pt>
                <c:pt idx="3731">
                  <c:v>45511.408090277779</c:v>
                </c:pt>
                <c:pt idx="3732">
                  <c:v>45511.408101851855</c:v>
                </c:pt>
                <c:pt idx="3733">
                  <c:v>45511.408113425925</c:v>
                </c:pt>
                <c:pt idx="3734">
                  <c:v>45511.408125000002</c:v>
                </c:pt>
                <c:pt idx="3735">
                  <c:v>45511.408136574071</c:v>
                </c:pt>
                <c:pt idx="3736">
                  <c:v>45511.408148148148</c:v>
                </c:pt>
                <c:pt idx="3737">
                  <c:v>45511.408159722225</c:v>
                </c:pt>
                <c:pt idx="3738">
                  <c:v>45511.408171296294</c:v>
                </c:pt>
                <c:pt idx="3739">
                  <c:v>45511.408182870371</c:v>
                </c:pt>
                <c:pt idx="3740">
                  <c:v>45511.408194444448</c:v>
                </c:pt>
                <c:pt idx="3741">
                  <c:v>45511.408206018517</c:v>
                </c:pt>
                <c:pt idx="3742">
                  <c:v>45511.408217592594</c:v>
                </c:pt>
                <c:pt idx="3743">
                  <c:v>45511.408229166664</c:v>
                </c:pt>
                <c:pt idx="3744">
                  <c:v>45511.40824074074</c:v>
                </c:pt>
                <c:pt idx="3745">
                  <c:v>45511.408252314817</c:v>
                </c:pt>
                <c:pt idx="3746">
                  <c:v>45511.408263888887</c:v>
                </c:pt>
                <c:pt idx="3747">
                  <c:v>45511.408275462964</c:v>
                </c:pt>
                <c:pt idx="3748">
                  <c:v>45511.40828703704</c:v>
                </c:pt>
                <c:pt idx="3749">
                  <c:v>45511.40829861111</c:v>
                </c:pt>
                <c:pt idx="3750">
                  <c:v>45511.408310185187</c:v>
                </c:pt>
                <c:pt idx="3751">
                  <c:v>45511.408321759256</c:v>
                </c:pt>
                <c:pt idx="3752">
                  <c:v>45511.408333333333</c:v>
                </c:pt>
                <c:pt idx="3753">
                  <c:v>45511.40834490741</c:v>
                </c:pt>
                <c:pt idx="3754">
                  <c:v>45511.408356481479</c:v>
                </c:pt>
                <c:pt idx="3755">
                  <c:v>45511.408368055556</c:v>
                </c:pt>
                <c:pt idx="3756">
                  <c:v>45511.408379629633</c:v>
                </c:pt>
                <c:pt idx="3757">
                  <c:v>45511.408391203702</c:v>
                </c:pt>
                <c:pt idx="3758">
                  <c:v>45511.408402777779</c:v>
                </c:pt>
                <c:pt idx="3759">
                  <c:v>45511.408414351848</c:v>
                </c:pt>
                <c:pt idx="3760">
                  <c:v>45511.408425925925</c:v>
                </c:pt>
                <c:pt idx="3761">
                  <c:v>45511.408437500002</c:v>
                </c:pt>
                <c:pt idx="3762">
                  <c:v>45511.408449074072</c:v>
                </c:pt>
                <c:pt idx="3763">
                  <c:v>45511.408460648148</c:v>
                </c:pt>
                <c:pt idx="3764">
                  <c:v>45511.408472222225</c:v>
                </c:pt>
                <c:pt idx="3765">
                  <c:v>45511.408483796295</c:v>
                </c:pt>
                <c:pt idx="3766">
                  <c:v>45511.408495370371</c:v>
                </c:pt>
                <c:pt idx="3767">
                  <c:v>45511.408506944441</c:v>
                </c:pt>
                <c:pt idx="3768">
                  <c:v>45511.408518518518</c:v>
                </c:pt>
                <c:pt idx="3769">
                  <c:v>45511.408530092594</c:v>
                </c:pt>
                <c:pt idx="3770">
                  <c:v>45511.408541666664</c:v>
                </c:pt>
                <c:pt idx="3771">
                  <c:v>45511.408553240741</c:v>
                </c:pt>
                <c:pt idx="3772">
                  <c:v>45511.408564814818</c:v>
                </c:pt>
                <c:pt idx="3773">
                  <c:v>45511.408576388887</c:v>
                </c:pt>
                <c:pt idx="3774">
                  <c:v>45511.408587962964</c:v>
                </c:pt>
                <c:pt idx="3775">
                  <c:v>45511.408599537041</c:v>
                </c:pt>
                <c:pt idx="3776">
                  <c:v>45511.40861111111</c:v>
                </c:pt>
                <c:pt idx="3777">
                  <c:v>45511.408622685187</c:v>
                </c:pt>
                <c:pt idx="3778">
                  <c:v>45511.408634259256</c:v>
                </c:pt>
                <c:pt idx="3779">
                  <c:v>45511.408645833333</c:v>
                </c:pt>
                <c:pt idx="3780">
                  <c:v>45511.40865740741</c:v>
                </c:pt>
                <c:pt idx="3781">
                  <c:v>45511.408668981479</c:v>
                </c:pt>
                <c:pt idx="3782">
                  <c:v>45511.408680555556</c:v>
                </c:pt>
                <c:pt idx="3783">
                  <c:v>45511.408692129633</c:v>
                </c:pt>
                <c:pt idx="3784">
                  <c:v>45511.408703703702</c:v>
                </c:pt>
                <c:pt idx="3785">
                  <c:v>45511.408715277779</c:v>
                </c:pt>
                <c:pt idx="3786">
                  <c:v>45511.408726851849</c:v>
                </c:pt>
                <c:pt idx="3787">
                  <c:v>45511.408738425926</c:v>
                </c:pt>
                <c:pt idx="3788">
                  <c:v>45511.408750000002</c:v>
                </c:pt>
                <c:pt idx="3789">
                  <c:v>45511.408761574072</c:v>
                </c:pt>
                <c:pt idx="3790">
                  <c:v>45511.408773148149</c:v>
                </c:pt>
                <c:pt idx="3791">
                  <c:v>45511.408784722225</c:v>
                </c:pt>
                <c:pt idx="3792">
                  <c:v>45511.408796296295</c:v>
                </c:pt>
                <c:pt idx="3793">
                  <c:v>45511.408807870372</c:v>
                </c:pt>
                <c:pt idx="3794">
                  <c:v>45511.408819444441</c:v>
                </c:pt>
                <c:pt idx="3795">
                  <c:v>45511.408831018518</c:v>
                </c:pt>
                <c:pt idx="3796">
                  <c:v>45511.408842592595</c:v>
                </c:pt>
                <c:pt idx="3797">
                  <c:v>45511.408854166664</c:v>
                </c:pt>
                <c:pt idx="3798">
                  <c:v>45511.408865740741</c:v>
                </c:pt>
                <c:pt idx="3799">
                  <c:v>45511.408877314818</c:v>
                </c:pt>
                <c:pt idx="3800">
                  <c:v>45511.408888888887</c:v>
                </c:pt>
                <c:pt idx="3801">
                  <c:v>45511.408900462964</c:v>
                </c:pt>
                <c:pt idx="3802">
                  <c:v>45511.408912037034</c:v>
                </c:pt>
                <c:pt idx="3803">
                  <c:v>45511.40892361111</c:v>
                </c:pt>
                <c:pt idx="3804">
                  <c:v>45511.408935185187</c:v>
                </c:pt>
                <c:pt idx="3805">
                  <c:v>45511.408946759257</c:v>
                </c:pt>
                <c:pt idx="3806">
                  <c:v>45511.408958333333</c:v>
                </c:pt>
                <c:pt idx="3807">
                  <c:v>45511.40896990741</c:v>
                </c:pt>
                <c:pt idx="3808">
                  <c:v>45511.40898148148</c:v>
                </c:pt>
                <c:pt idx="3809">
                  <c:v>45511.408993055556</c:v>
                </c:pt>
                <c:pt idx="3810">
                  <c:v>45511.409004629626</c:v>
                </c:pt>
                <c:pt idx="3811">
                  <c:v>45511.409016203703</c:v>
                </c:pt>
                <c:pt idx="3812">
                  <c:v>45511.40902777778</c:v>
                </c:pt>
                <c:pt idx="3813">
                  <c:v>45511.409039351849</c:v>
                </c:pt>
                <c:pt idx="3814">
                  <c:v>45511.409050925926</c:v>
                </c:pt>
                <c:pt idx="3815">
                  <c:v>45511.409062500003</c:v>
                </c:pt>
                <c:pt idx="3816">
                  <c:v>45511.409074074072</c:v>
                </c:pt>
                <c:pt idx="3817">
                  <c:v>45511.409085648149</c:v>
                </c:pt>
                <c:pt idx="3818">
                  <c:v>45511.409097222226</c:v>
                </c:pt>
                <c:pt idx="3819">
                  <c:v>45511.409108796295</c:v>
                </c:pt>
                <c:pt idx="3820">
                  <c:v>45511.409120370372</c:v>
                </c:pt>
                <c:pt idx="3821">
                  <c:v>45511.409131944441</c:v>
                </c:pt>
                <c:pt idx="3822">
                  <c:v>45511.409143518518</c:v>
                </c:pt>
                <c:pt idx="3823">
                  <c:v>45511.409155092595</c:v>
                </c:pt>
                <c:pt idx="3824">
                  <c:v>45511.409166666665</c:v>
                </c:pt>
                <c:pt idx="3825">
                  <c:v>45511.409178240741</c:v>
                </c:pt>
                <c:pt idx="3826">
                  <c:v>45511.409189814818</c:v>
                </c:pt>
                <c:pt idx="3827">
                  <c:v>45511.409201388888</c:v>
                </c:pt>
                <c:pt idx="3828">
                  <c:v>45511.409212962964</c:v>
                </c:pt>
                <c:pt idx="3829">
                  <c:v>45511.409224537034</c:v>
                </c:pt>
                <c:pt idx="3830">
                  <c:v>45511.409236111111</c:v>
                </c:pt>
                <c:pt idx="3831">
                  <c:v>45511.409247685187</c:v>
                </c:pt>
                <c:pt idx="3832">
                  <c:v>45511.409259259257</c:v>
                </c:pt>
                <c:pt idx="3833">
                  <c:v>45511.409270833334</c:v>
                </c:pt>
                <c:pt idx="3834">
                  <c:v>45511.409282407411</c:v>
                </c:pt>
                <c:pt idx="3835">
                  <c:v>45511.40929398148</c:v>
                </c:pt>
                <c:pt idx="3836">
                  <c:v>45511.409305555557</c:v>
                </c:pt>
                <c:pt idx="3837">
                  <c:v>45511.409317129626</c:v>
                </c:pt>
                <c:pt idx="3838">
                  <c:v>45511.409328703703</c:v>
                </c:pt>
                <c:pt idx="3839">
                  <c:v>45511.40934027778</c:v>
                </c:pt>
                <c:pt idx="3840">
                  <c:v>45511.409351851849</c:v>
                </c:pt>
                <c:pt idx="3841">
                  <c:v>45511.409363425926</c:v>
                </c:pt>
                <c:pt idx="3842">
                  <c:v>45511.409375000003</c:v>
                </c:pt>
                <c:pt idx="3843">
                  <c:v>45511.409386574072</c:v>
                </c:pt>
                <c:pt idx="3844">
                  <c:v>45511.409398148149</c:v>
                </c:pt>
                <c:pt idx="3845">
                  <c:v>45511.409409722219</c:v>
                </c:pt>
                <c:pt idx="3846">
                  <c:v>45511.409421296295</c:v>
                </c:pt>
                <c:pt idx="3847">
                  <c:v>45511.409432870372</c:v>
                </c:pt>
                <c:pt idx="3848">
                  <c:v>45511.409444444442</c:v>
                </c:pt>
                <c:pt idx="3849">
                  <c:v>45511.409456018519</c:v>
                </c:pt>
                <c:pt idx="3850">
                  <c:v>45511.409467592595</c:v>
                </c:pt>
                <c:pt idx="3851">
                  <c:v>45511.409479166665</c:v>
                </c:pt>
                <c:pt idx="3852">
                  <c:v>45511.409490740742</c:v>
                </c:pt>
                <c:pt idx="3853">
                  <c:v>45511.409502314818</c:v>
                </c:pt>
                <c:pt idx="3854">
                  <c:v>45511.409513888888</c:v>
                </c:pt>
                <c:pt idx="3855">
                  <c:v>45511.409525462965</c:v>
                </c:pt>
                <c:pt idx="3856">
                  <c:v>45511.409537037034</c:v>
                </c:pt>
                <c:pt idx="3857">
                  <c:v>45511.409548611111</c:v>
                </c:pt>
                <c:pt idx="3858">
                  <c:v>45511.409560185188</c:v>
                </c:pt>
                <c:pt idx="3859">
                  <c:v>45511.409571759257</c:v>
                </c:pt>
                <c:pt idx="3860">
                  <c:v>45511.409583333334</c:v>
                </c:pt>
                <c:pt idx="3861">
                  <c:v>45511.409594907411</c:v>
                </c:pt>
                <c:pt idx="3862">
                  <c:v>45511.40960648148</c:v>
                </c:pt>
                <c:pt idx="3863">
                  <c:v>45511.409618055557</c:v>
                </c:pt>
                <c:pt idx="3864">
                  <c:v>45511.409629629627</c:v>
                </c:pt>
                <c:pt idx="3865">
                  <c:v>45511.409641203703</c:v>
                </c:pt>
                <c:pt idx="3866">
                  <c:v>45511.40965277778</c:v>
                </c:pt>
                <c:pt idx="3867">
                  <c:v>45511.40966435185</c:v>
                </c:pt>
                <c:pt idx="3868">
                  <c:v>45511.409675925926</c:v>
                </c:pt>
                <c:pt idx="3869">
                  <c:v>45511.409687500003</c:v>
                </c:pt>
                <c:pt idx="3870">
                  <c:v>45511.409699074073</c:v>
                </c:pt>
                <c:pt idx="3871">
                  <c:v>45511.409710648149</c:v>
                </c:pt>
                <c:pt idx="3872">
                  <c:v>45511.409722222219</c:v>
                </c:pt>
                <c:pt idx="3873">
                  <c:v>45511.409733796296</c:v>
                </c:pt>
                <c:pt idx="3874">
                  <c:v>45511.409745370373</c:v>
                </c:pt>
                <c:pt idx="3875">
                  <c:v>45511.409756944442</c:v>
                </c:pt>
                <c:pt idx="3876">
                  <c:v>45511.409768518519</c:v>
                </c:pt>
                <c:pt idx="3877">
                  <c:v>45511.409780092596</c:v>
                </c:pt>
                <c:pt idx="3878">
                  <c:v>45511.409791666665</c:v>
                </c:pt>
                <c:pt idx="3879">
                  <c:v>45511.409803240742</c:v>
                </c:pt>
                <c:pt idx="3880">
                  <c:v>45511.409814814811</c:v>
                </c:pt>
                <c:pt idx="3881">
                  <c:v>45511.409826388888</c:v>
                </c:pt>
                <c:pt idx="3882">
                  <c:v>45511.409837962965</c:v>
                </c:pt>
                <c:pt idx="3883">
                  <c:v>45511.409849537034</c:v>
                </c:pt>
                <c:pt idx="3884">
                  <c:v>45511.409861111111</c:v>
                </c:pt>
                <c:pt idx="3885">
                  <c:v>45511.409872685188</c:v>
                </c:pt>
                <c:pt idx="3886">
                  <c:v>45511.409884259258</c:v>
                </c:pt>
                <c:pt idx="3887">
                  <c:v>45511.409895833334</c:v>
                </c:pt>
                <c:pt idx="3888">
                  <c:v>45511.409907407404</c:v>
                </c:pt>
                <c:pt idx="3889">
                  <c:v>45511.409918981481</c:v>
                </c:pt>
                <c:pt idx="3890">
                  <c:v>45511.409930555557</c:v>
                </c:pt>
                <c:pt idx="3891">
                  <c:v>45511.409942129627</c:v>
                </c:pt>
                <c:pt idx="3892">
                  <c:v>45511.409953703704</c:v>
                </c:pt>
                <c:pt idx="3893">
                  <c:v>45511.40996527778</c:v>
                </c:pt>
                <c:pt idx="3894">
                  <c:v>45511.40997685185</c:v>
                </c:pt>
                <c:pt idx="3895">
                  <c:v>45511.409988425927</c:v>
                </c:pt>
                <c:pt idx="3896">
                  <c:v>45511.41</c:v>
                </c:pt>
                <c:pt idx="3897">
                  <c:v>45511.410011574073</c:v>
                </c:pt>
                <c:pt idx="3898">
                  <c:v>45511.41002314815</c:v>
                </c:pt>
                <c:pt idx="3899">
                  <c:v>45511.410034722219</c:v>
                </c:pt>
                <c:pt idx="3900">
                  <c:v>45511.410046296296</c:v>
                </c:pt>
                <c:pt idx="3901">
                  <c:v>45511.410057870373</c:v>
                </c:pt>
                <c:pt idx="3902">
                  <c:v>45511.410069444442</c:v>
                </c:pt>
                <c:pt idx="3903">
                  <c:v>45511.410081018519</c:v>
                </c:pt>
                <c:pt idx="3904">
                  <c:v>45511.410092592596</c:v>
                </c:pt>
                <c:pt idx="3905">
                  <c:v>45511.410104166665</c:v>
                </c:pt>
                <c:pt idx="3906">
                  <c:v>45511.410115740742</c:v>
                </c:pt>
                <c:pt idx="3907">
                  <c:v>45511.410127314812</c:v>
                </c:pt>
                <c:pt idx="3908">
                  <c:v>45511.410138888888</c:v>
                </c:pt>
                <c:pt idx="3909">
                  <c:v>45511.410150462965</c:v>
                </c:pt>
                <c:pt idx="3910">
                  <c:v>45511.410162037035</c:v>
                </c:pt>
                <c:pt idx="3911">
                  <c:v>45511.410173611112</c:v>
                </c:pt>
                <c:pt idx="3912">
                  <c:v>45511.410185185188</c:v>
                </c:pt>
                <c:pt idx="3913">
                  <c:v>45511.410196759258</c:v>
                </c:pt>
                <c:pt idx="3914">
                  <c:v>45511.410208333335</c:v>
                </c:pt>
                <c:pt idx="3915">
                  <c:v>45511.410219907404</c:v>
                </c:pt>
                <c:pt idx="3916">
                  <c:v>45511.410231481481</c:v>
                </c:pt>
                <c:pt idx="3917">
                  <c:v>45511.410243055558</c:v>
                </c:pt>
                <c:pt idx="3918">
                  <c:v>45511.410254629627</c:v>
                </c:pt>
                <c:pt idx="3919">
                  <c:v>45511.410266203704</c:v>
                </c:pt>
                <c:pt idx="3920">
                  <c:v>45511.410277777781</c:v>
                </c:pt>
                <c:pt idx="3921">
                  <c:v>45511.41028935185</c:v>
                </c:pt>
                <c:pt idx="3922">
                  <c:v>45511.410300925927</c:v>
                </c:pt>
                <c:pt idx="3923">
                  <c:v>45511.410312499997</c:v>
                </c:pt>
                <c:pt idx="3924">
                  <c:v>45511.410324074073</c:v>
                </c:pt>
                <c:pt idx="3925">
                  <c:v>45511.41033564815</c:v>
                </c:pt>
                <c:pt idx="3926">
                  <c:v>45511.41034722222</c:v>
                </c:pt>
                <c:pt idx="3927">
                  <c:v>45511.410358796296</c:v>
                </c:pt>
                <c:pt idx="3928">
                  <c:v>45511.410370370373</c:v>
                </c:pt>
                <c:pt idx="3929">
                  <c:v>45511.410381944443</c:v>
                </c:pt>
                <c:pt idx="3930">
                  <c:v>45511.410393518519</c:v>
                </c:pt>
                <c:pt idx="3931">
                  <c:v>45511.410405092596</c:v>
                </c:pt>
                <c:pt idx="3932">
                  <c:v>45511.410416666666</c:v>
                </c:pt>
                <c:pt idx="3933">
                  <c:v>45511.410428240742</c:v>
                </c:pt>
                <c:pt idx="3934">
                  <c:v>45511.410439814812</c:v>
                </c:pt>
                <c:pt idx="3935">
                  <c:v>45511.410451388889</c:v>
                </c:pt>
                <c:pt idx="3936">
                  <c:v>45511.410462962966</c:v>
                </c:pt>
                <c:pt idx="3937">
                  <c:v>45511.410474537035</c:v>
                </c:pt>
                <c:pt idx="3938">
                  <c:v>45511.410486111112</c:v>
                </c:pt>
                <c:pt idx="3939">
                  <c:v>45511.410497685189</c:v>
                </c:pt>
                <c:pt idx="3940">
                  <c:v>45511.410509259258</c:v>
                </c:pt>
                <c:pt idx="3941">
                  <c:v>45511.410520833335</c:v>
                </c:pt>
                <c:pt idx="3942">
                  <c:v>45511.410532407404</c:v>
                </c:pt>
                <c:pt idx="3943">
                  <c:v>45511.410543981481</c:v>
                </c:pt>
                <c:pt idx="3944">
                  <c:v>45511.410555555558</c:v>
                </c:pt>
                <c:pt idx="3945">
                  <c:v>45511.410567129627</c:v>
                </c:pt>
                <c:pt idx="3946">
                  <c:v>45511.410578703704</c:v>
                </c:pt>
                <c:pt idx="3947">
                  <c:v>45511.410590277781</c:v>
                </c:pt>
                <c:pt idx="3948">
                  <c:v>45511.410601851851</c:v>
                </c:pt>
                <c:pt idx="3949">
                  <c:v>45511.410613425927</c:v>
                </c:pt>
                <c:pt idx="3950">
                  <c:v>45511.410624999997</c:v>
                </c:pt>
                <c:pt idx="3951">
                  <c:v>45511.410636574074</c:v>
                </c:pt>
                <c:pt idx="3952">
                  <c:v>45511.41064814815</c:v>
                </c:pt>
                <c:pt idx="3953">
                  <c:v>45511.41065972222</c:v>
                </c:pt>
                <c:pt idx="3954">
                  <c:v>45511.410671296297</c:v>
                </c:pt>
                <c:pt idx="3955">
                  <c:v>45511.410682870373</c:v>
                </c:pt>
                <c:pt idx="3956">
                  <c:v>45511.410694444443</c:v>
                </c:pt>
                <c:pt idx="3957">
                  <c:v>45511.41070601852</c:v>
                </c:pt>
                <c:pt idx="3958">
                  <c:v>45511.410717592589</c:v>
                </c:pt>
                <c:pt idx="3959">
                  <c:v>45511.410729166666</c:v>
                </c:pt>
                <c:pt idx="3960">
                  <c:v>45511.410740740743</c:v>
                </c:pt>
                <c:pt idx="3961">
                  <c:v>45511.410752314812</c:v>
                </c:pt>
                <c:pt idx="3962">
                  <c:v>45511.410763888889</c:v>
                </c:pt>
                <c:pt idx="3963">
                  <c:v>45511.410775462966</c:v>
                </c:pt>
                <c:pt idx="3964">
                  <c:v>45511.410787037035</c:v>
                </c:pt>
                <c:pt idx="3965">
                  <c:v>45511.410798611112</c:v>
                </c:pt>
                <c:pt idx="3966">
                  <c:v>45511.410810185182</c:v>
                </c:pt>
                <c:pt idx="3967">
                  <c:v>45511.410821759258</c:v>
                </c:pt>
                <c:pt idx="3968">
                  <c:v>45511.410833333335</c:v>
                </c:pt>
                <c:pt idx="3969">
                  <c:v>45511.410844907405</c:v>
                </c:pt>
                <c:pt idx="3970">
                  <c:v>45511.410856481481</c:v>
                </c:pt>
                <c:pt idx="3971">
                  <c:v>45511.410868055558</c:v>
                </c:pt>
                <c:pt idx="3972">
                  <c:v>45511.410879629628</c:v>
                </c:pt>
                <c:pt idx="3973">
                  <c:v>45511.410891203705</c:v>
                </c:pt>
                <c:pt idx="3974">
                  <c:v>45511.410902777781</c:v>
                </c:pt>
                <c:pt idx="3975">
                  <c:v>45511.410914351851</c:v>
                </c:pt>
                <c:pt idx="3976">
                  <c:v>45511.410925925928</c:v>
                </c:pt>
                <c:pt idx="3977">
                  <c:v>45511.410937499997</c:v>
                </c:pt>
                <c:pt idx="3978">
                  <c:v>45511.410949074074</c:v>
                </c:pt>
                <c:pt idx="3979">
                  <c:v>45511.410960648151</c:v>
                </c:pt>
                <c:pt idx="3980">
                  <c:v>45511.41097222222</c:v>
                </c:pt>
                <c:pt idx="3981">
                  <c:v>45511.410983796297</c:v>
                </c:pt>
                <c:pt idx="3982">
                  <c:v>45511.410995370374</c:v>
                </c:pt>
                <c:pt idx="3983">
                  <c:v>45511.411006944443</c:v>
                </c:pt>
                <c:pt idx="3984">
                  <c:v>45511.41101851852</c:v>
                </c:pt>
                <c:pt idx="3985">
                  <c:v>45511.411030092589</c:v>
                </c:pt>
                <c:pt idx="3986">
                  <c:v>45511.411041666666</c:v>
                </c:pt>
                <c:pt idx="3987">
                  <c:v>45511.411053240743</c:v>
                </c:pt>
                <c:pt idx="3988">
                  <c:v>45511.411064814813</c:v>
                </c:pt>
                <c:pt idx="3989">
                  <c:v>45511.411076388889</c:v>
                </c:pt>
                <c:pt idx="3990">
                  <c:v>45511.411087962966</c:v>
                </c:pt>
                <c:pt idx="3991">
                  <c:v>45511.411099537036</c:v>
                </c:pt>
                <c:pt idx="3992">
                  <c:v>45511.411111111112</c:v>
                </c:pt>
                <c:pt idx="3993">
                  <c:v>45511.411122685182</c:v>
                </c:pt>
                <c:pt idx="3994">
                  <c:v>45511.411134259259</c:v>
                </c:pt>
                <c:pt idx="3995">
                  <c:v>45511.411145833335</c:v>
                </c:pt>
                <c:pt idx="3996">
                  <c:v>45511.411157407405</c:v>
                </c:pt>
                <c:pt idx="3997">
                  <c:v>45511.411168981482</c:v>
                </c:pt>
                <c:pt idx="3998">
                  <c:v>45511.411180555559</c:v>
                </c:pt>
                <c:pt idx="3999">
                  <c:v>45511.411192129628</c:v>
                </c:pt>
                <c:pt idx="4000">
                  <c:v>45511.411203703705</c:v>
                </c:pt>
                <c:pt idx="4001">
                  <c:v>45511.411215277774</c:v>
                </c:pt>
                <c:pt idx="4002">
                  <c:v>45511.411226851851</c:v>
                </c:pt>
                <c:pt idx="4003">
                  <c:v>45511.411238425928</c:v>
                </c:pt>
                <c:pt idx="4004">
                  <c:v>45511.411249999997</c:v>
                </c:pt>
                <c:pt idx="4005">
                  <c:v>45511.411261574074</c:v>
                </c:pt>
                <c:pt idx="4006">
                  <c:v>45511.411273148151</c:v>
                </c:pt>
                <c:pt idx="4007">
                  <c:v>45511.41128472222</c:v>
                </c:pt>
                <c:pt idx="4008">
                  <c:v>45511.411296296297</c:v>
                </c:pt>
                <c:pt idx="4009">
                  <c:v>45511.411307870374</c:v>
                </c:pt>
                <c:pt idx="4010">
                  <c:v>45511.411319444444</c:v>
                </c:pt>
                <c:pt idx="4011">
                  <c:v>45511.41133101852</c:v>
                </c:pt>
                <c:pt idx="4012">
                  <c:v>45511.41134259259</c:v>
                </c:pt>
                <c:pt idx="4013">
                  <c:v>45511.411354166667</c:v>
                </c:pt>
                <c:pt idx="4014">
                  <c:v>45511.411365740743</c:v>
                </c:pt>
                <c:pt idx="4015">
                  <c:v>45511.411377314813</c:v>
                </c:pt>
                <c:pt idx="4016">
                  <c:v>45511.41138888889</c:v>
                </c:pt>
                <c:pt idx="4017">
                  <c:v>45511.411400462966</c:v>
                </c:pt>
                <c:pt idx="4018">
                  <c:v>45511.411412037036</c:v>
                </c:pt>
                <c:pt idx="4019">
                  <c:v>45511.411423611113</c:v>
                </c:pt>
                <c:pt idx="4020">
                  <c:v>45511.411435185182</c:v>
                </c:pt>
                <c:pt idx="4021">
                  <c:v>45511.411446759259</c:v>
                </c:pt>
                <c:pt idx="4022">
                  <c:v>45511.411458333336</c:v>
                </c:pt>
                <c:pt idx="4023">
                  <c:v>45511.411469907405</c:v>
                </c:pt>
                <c:pt idx="4024">
                  <c:v>45511.411481481482</c:v>
                </c:pt>
                <c:pt idx="4025">
                  <c:v>45511.411493055559</c:v>
                </c:pt>
                <c:pt idx="4026">
                  <c:v>45511.411504629628</c:v>
                </c:pt>
                <c:pt idx="4027">
                  <c:v>45511.411516203705</c:v>
                </c:pt>
                <c:pt idx="4028">
                  <c:v>45511.411527777775</c:v>
                </c:pt>
                <c:pt idx="4029">
                  <c:v>45511.411539351851</c:v>
                </c:pt>
                <c:pt idx="4030">
                  <c:v>45511.411550925928</c:v>
                </c:pt>
                <c:pt idx="4031">
                  <c:v>45511.411562499998</c:v>
                </c:pt>
                <c:pt idx="4032">
                  <c:v>45511.411574074074</c:v>
                </c:pt>
                <c:pt idx="4033">
                  <c:v>45511.411585648151</c:v>
                </c:pt>
                <c:pt idx="4034">
                  <c:v>45511.411597222221</c:v>
                </c:pt>
                <c:pt idx="4035">
                  <c:v>45511.411608796298</c:v>
                </c:pt>
                <c:pt idx="4036">
                  <c:v>45511.411620370367</c:v>
                </c:pt>
                <c:pt idx="4037">
                  <c:v>45511.411631944444</c:v>
                </c:pt>
                <c:pt idx="4038">
                  <c:v>45511.411643518521</c:v>
                </c:pt>
                <c:pt idx="4039">
                  <c:v>45511.41165509259</c:v>
                </c:pt>
                <c:pt idx="4040">
                  <c:v>45511.411666666667</c:v>
                </c:pt>
                <c:pt idx="4041">
                  <c:v>45511.411678240744</c:v>
                </c:pt>
                <c:pt idx="4042">
                  <c:v>45511.411689814813</c:v>
                </c:pt>
                <c:pt idx="4043">
                  <c:v>45511.41170138889</c:v>
                </c:pt>
                <c:pt idx="4044">
                  <c:v>45511.411712962959</c:v>
                </c:pt>
                <c:pt idx="4045">
                  <c:v>45511.411724537036</c:v>
                </c:pt>
                <c:pt idx="4046">
                  <c:v>45511.411736111113</c:v>
                </c:pt>
                <c:pt idx="4047">
                  <c:v>45511.411747685182</c:v>
                </c:pt>
                <c:pt idx="4048">
                  <c:v>45511.411759259259</c:v>
                </c:pt>
                <c:pt idx="4049">
                  <c:v>45511.411770833336</c:v>
                </c:pt>
                <c:pt idx="4050">
                  <c:v>45511.411782407406</c:v>
                </c:pt>
                <c:pt idx="4051">
                  <c:v>45511.411793981482</c:v>
                </c:pt>
                <c:pt idx="4052">
                  <c:v>45511.411805555559</c:v>
                </c:pt>
                <c:pt idx="4053">
                  <c:v>45511.411817129629</c:v>
                </c:pt>
                <c:pt idx="4054">
                  <c:v>45511.411828703705</c:v>
                </c:pt>
                <c:pt idx="4055">
                  <c:v>45511.411840277775</c:v>
                </c:pt>
                <c:pt idx="4056">
                  <c:v>45511.411851851852</c:v>
                </c:pt>
                <c:pt idx="4057">
                  <c:v>45511.411863425928</c:v>
                </c:pt>
                <c:pt idx="4058">
                  <c:v>45511.411874999998</c:v>
                </c:pt>
                <c:pt idx="4059">
                  <c:v>45511.411886574075</c:v>
                </c:pt>
                <c:pt idx="4060">
                  <c:v>45511.411898148152</c:v>
                </c:pt>
                <c:pt idx="4061">
                  <c:v>45511.411909722221</c:v>
                </c:pt>
                <c:pt idx="4062">
                  <c:v>45511.411921296298</c:v>
                </c:pt>
                <c:pt idx="4063">
                  <c:v>45511.411932870367</c:v>
                </c:pt>
                <c:pt idx="4064">
                  <c:v>45511.411944444444</c:v>
                </c:pt>
                <c:pt idx="4065">
                  <c:v>45511.411956018521</c:v>
                </c:pt>
                <c:pt idx="4066">
                  <c:v>45511.41196759259</c:v>
                </c:pt>
                <c:pt idx="4067">
                  <c:v>45511.411979166667</c:v>
                </c:pt>
                <c:pt idx="4068">
                  <c:v>45511.411990740744</c:v>
                </c:pt>
                <c:pt idx="4069">
                  <c:v>45511.412002314813</c:v>
                </c:pt>
                <c:pt idx="4070">
                  <c:v>45511.41201388889</c:v>
                </c:pt>
                <c:pt idx="4071">
                  <c:v>45511.41202546296</c:v>
                </c:pt>
                <c:pt idx="4072">
                  <c:v>45511.412037037036</c:v>
                </c:pt>
                <c:pt idx="4073">
                  <c:v>45511.412048611113</c:v>
                </c:pt>
                <c:pt idx="4074">
                  <c:v>45511.412060185183</c:v>
                </c:pt>
                <c:pt idx="4075">
                  <c:v>45511.41207175926</c:v>
                </c:pt>
                <c:pt idx="4076">
                  <c:v>45511.412083333336</c:v>
                </c:pt>
                <c:pt idx="4077">
                  <c:v>45511.412094907406</c:v>
                </c:pt>
                <c:pt idx="4078">
                  <c:v>45511.412106481483</c:v>
                </c:pt>
                <c:pt idx="4079">
                  <c:v>45511.412118055552</c:v>
                </c:pt>
                <c:pt idx="4080">
                  <c:v>45511.412129629629</c:v>
                </c:pt>
                <c:pt idx="4081">
                  <c:v>45511.412141203706</c:v>
                </c:pt>
                <c:pt idx="4082">
                  <c:v>45511.412152777775</c:v>
                </c:pt>
                <c:pt idx="4083">
                  <c:v>45511.412164351852</c:v>
                </c:pt>
                <c:pt idx="4084">
                  <c:v>45511.412175925929</c:v>
                </c:pt>
                <c:pt idx="4085">
                  <c:v>45511.412187499998</c:v>
                </c:pt>
                <c:pt idx="4086">
                  <c:v>45511.412199074075</c:v>
                </c:pt>
                <c:pt idx="4087">
                  <c:v>45511.412210648145</c:v>
                </c:pt>
                <c:pt idx="4088">
                  <c:v>45511.412222222221</c:v>
                </c:pt>
                <c:pt idx="4089">
                  <c:v>45511.412233796298</c:v>
                </c:pt>
                <c:pt idx="4090">
                  <c:v>45511.412245370368</c:v>
                </c:pt>
                <c:pt idx="4091">
                  <c:v>45511.412256944444</c:v>
                </c:pt>
                <c:pt idx="4092">
                  <c:v>45511.412268518521</c:v>
                </c:pt>
                <c:pt idx="4093">
                  <c:v>45511.412280092591</c:v>
                </c:pt>
                <c:pt idx="4094">
                  <c:v>45511.412291666667</c:v>
                </c:pt>
                <c:pt idx="4095">
                  <c:v>45511.412303240744</c:v>
                </c:pt>
                <c:pt idx="4096">
                  <c:v>45511.412314814814</c:v>
                </c:pt>
                <c:pt idx="4097">
                  <c:v>45511.412326388891</c:v>
                </c:pt>
                <c:pt idx="4098">
                  <c:v>45511.41233796296</c:v>
                </c:pt>
                <c:pt idx="4099">
                  <c:v>45511.412349537037</c:v>
                </c:pt>
                <c:pt idx="4100">
                  <c:v>45511.412361111114</c:v>
                </c:pt>
                <c:pt idx="4101">
                  <c:v>45511.412372685183</c:v>
                </c:pt>
                <c:pt idx="4102">
                  <c:v>45511.41238425926</c:v>
                </c:pt>
                <c:pt idx="4103">
                  <c:v>45511.412395833337</c:v>
                </c:pt>
                <c:pt idx="4104">
                  <c:v>45511.412407407406</c:v>
                </c:pt>
                <c:pt idx="4105">
                  <c:v>45511.412418981483</c:v>
                </c:pt>
                <c:pt idx="4106">
                  <c:v>45511.412430555552</c:v>
                </c:pt>
                <c:pt idx="4107">
                  <c:v>45511.412442129629</c:v>
                </c:pt>
                <c:pt idx="4108">
                  <c:v>45511.412453703706</c:v>
                </c:pt>
                <c:pt idx="4109">
                  <c:v>45511.412465277775</c:v>
                </c:pt>
                <c:pt idx="4110">
                  <c:v>45511.412476851852</c:v>
                </c:pt>
                <c:pt idx="4111">
                  <c:v>45511.412488425929</c:v>
                </c:pt>
                <c:pt idx="4112">
                  <c:v>45511.412499999999</c:v>
                </c:pt>
                <c:pt idx="4113">
                  <c:v>45511.412511574075</c:v>
                </c:pt>
                <c:pt idx="4114">
                  <c:v>45511.412523148145</c:v>
                </c:pt>
                <c:pt idx="4115">
                  <c:v>45511.412534722222</c:v>
                </c:pt>
                <c:pt idx="4116">
                  <c:v>45511.412546296298</c:v>
                </c:pt>
                <c:pt idx="4117">
                  <c:v>45511.412557870368</c:v>
                </c:pt>
                <c:pt idx="4118">
                  <c:v>45511.412569444445</c:v>
                </c:pt>
                <c:pt idx="4119">
                  <c:v>45511.412581018521</c:v>
                </c:pt>
                <c:pt idx="4120">
                  <c:v>45511.412592592591</c:v>
                </c:pt>
                <c:pt idx="4121">
                  <c:v>45511.412604166668</c:v>
                </c:pt>
                <c:pt idx="4122">
                  <c:v>45511.412615740737</c:v>
                </c:pt>
                <c:pt idx="4123">
                  <c:v>45511.412627314814</c:v>
                </c:pt>
                <c:pt idx="4124">
                  <c:v>45511.412638888891</c:v>
                </c:pt>
                <c:pt idx="4125">
                  <c:v>45511.41265046296</c:v>
                </c:pt>
                <c:pt idx="4126">
                  <c:v>45511.412662037037</c:v>
                </c:pt>
                <c:pt idx="4127">
                  <c:v>45511.412673611114</c:v>
                </c:pt>
                <c:pt idx="4128">
                  <c:v>45511.412685185183</c:v>
                </c:pt>
                <c:pt idx="4129">
                  <c:v>45511.41269675926</c:v>
                </c:pt>
                <c:pt idx="4130">
                  <c:v>45511.412708333337</c:v>
                </c:pt>
                <c:pt idx="4131">
                  <c:v>45511.412719907406</c:v>
                </c:pt>
                <c:pt idx="4132">
                  <c:v>45511.412731481483</c:v>
                </c:pt>
                <c:pt idx="4133">
                  <c:v>45511.412743055553</c:v>
                </c:pt>
                <c:pt idx="4134">
                  <c:v>45511.412754629629</c:v>
                </c:pt>
                <c:pt idx="4135">
                  <c:v>45511.412766203706</c:v>
                </c:pt>
                <c:pt idx="4136">
                  <c:v>45511.412777777776</c:v>
                </c:pt>
                <c:pt idx="4137">
                  <c:v>45511.412789351853</c:v>
                </c:pt>
                <c:pt idx="4138">
                  <c:v>45511.412800925929</c:v>
                </c:pt>
                <c:pt idx="4139">
                  <c:v>45511.412812499999</c:v>
                </c:pt>
                <c:pt idx="4140">
                  <c:v>45511.412824074076</c:v>
                </c:pt>
                <c:pt idx="4141">
                  <c:v>45511.412835648145</c:v>
                </c:pt>
                <c:pt idx="4142">
                  <c:v>45511.412847222222</c:v>
                </c:pt>
                <c:pt idx="4143">
                  <c:v>45511.412858796299</c:v>
                </c:pt>
                <c:pt idx="4144">
                  <c:v>45511.412870370368</c:v>
                </c:pt>
                <c:pt idx="4145">
                  <c:v>45511.412881944445</c:v>
                </c:pt>
                <c:pt idx="4146">
                  <c:v>45511.412893518522</c:v>
                </c:pt>
                <c:pt idx="4147">
                  <c:v>45511.412905092591</c:v>
                </c:pt>
                <c:pt idx="4148">
                  <c:v>45511.412916666668</c:v>
                </c:pt>
                <c:pt idx="4149">
                  <c:v>45511.412928240738</c:v>
                </c:pt>
                <c:pt idx="4150">
                  <c:v>45511.412939814814</c:v>
                </c:pt>
                <c:pt idx="4151">
                  <c:v>45511.412951388891</c:v>
                </c:pt>
                <c:pt idx="4152">
                  <c:v>45511.412962962961</c:v>
                </c:pt>
                <c:pt idx="4153">
                  <c:v>45511.412974537037</c:v>
                </c:pt>
                <c:pt idx="4154">
                  <c:v>45511.412986111114</c:v>
                </c:pt>
                <c:pt idx="4155">
                  <c:v>45511.412997685184</c:v>
                </c:pt>
                <c:pt idx="4156">
                  <c:v>45511.41300925926</c:v>
                </c:pt>
                <c:pt idx="4157">
                  <c:v>45511.41302083333</c:v>
                </c:pt>
                <c:pt idx="4158">
                  <c:v>45511.413032407407</c:v>
                </c:pt>
                <c:pt idx="4159">
                  <c:v>45511.413043981483</c:v>
                </c:pt>
                <c:pt idx="4160">
                  <c:v>45511.413055555553</c:v>
                </c:pt>
                <c:pt idx="4161">
                  <c:v>45511.41306712963</c:v>
                </c:pt>
                <c:pt idx="4162">
                  <c:v>45511.413078703707</c:v>
                </c:pt>
                <c:pt idx="4163">
                  <c:v>45511.413090277776</c:v>
                </c:pt>
                <c:pt idx="4164">
                  <c:v>45511.413101851853</c:v>
                </c:pt>
                <c:pt idx="4165">
                  <c:v>45511.413113425922</c:v>
                </c:pt>
                <c:pt idx="4166">
                  <c:v>45511.413124999999</c:v>
                </c:pt>
                <c:pt idx="4167">
                  <c:v>45511.413136574076</c:v>
                </c:pt>
                <c:pt idx="4168">
                  <c:v>45511.413148148145</c:v>
                </c:pt>
                <c:pt idx="4169">
                  <c:v>45511.413159722222</c:v>
                </c:pt>
                <c:pt idx="4170">
                  <c:v>45511.413171296299</c:v>
                </c:pt>
                <c:pt idx="4171">
                  <c:v>45511.413182870368</c:v>
                </c:pt>
                <c:pt idx="4172">
                  <c:v>45511.413194444445</c:v>
                </c:pt>
                <c:pt idx="4173">
                  <c:v>45511.413206018522</c:v>
                </c:pt>
                <c:pt idx="4174">
                  <c:v>45511.413217592592</c:v>
                </c:pt>
                <c:pt idx="4175">
                  <c:v>45511.413229166668</c:v>
                </c:pt>
                <c:pt idx="4176">
                  <c:v>45511.413240740738</c:v>
                </c:pt>
                <c:pt idx="4177">
                  <c:v>45511.413252314815</c:v>
                </c:pt>
                <c:pt idx="4178">
                  <c:v>45511.413263888891</c:v>
                </c:pt>
                <c:pt idx="4179">
                  <c:v>45511.413275462961</c:v>
                </c:pt>
                <c:pt idx="4180">
                  <c:v>45511.413287037038</c:v>
                </c:pt>
                <c:pt idx="4181">
                  <c:v>45511.413298611114</c:v>
                </c:pt>
                <c:pt idx="4182">
                  <c:v>45511.413310185184</c:v>
                </c:pt>
                <c:pt idx="4183">
                  <c:v>45511.413321759261</c:v>
                </c:pt>
                <c:pt idx="4184">
                  <c:v>45511.41333333333</c:v>
                </c:pt>
                <c:pt idx="4185">
                  <c:v>45511.413344907407</c:v>
                </c:pt>
                <c:pt idx="4186">
                  <c:v>45511.413356481484</c:v>
                </c:pt>
                <c:pt idx="4187">
                  <c:v>45511.413368055553</c:v>
                </c:pt>
                <c:pt idx="4188">
                  <c:v>45511.41337962963</c:v>
                </c:pt>
                <c:pt idx="4189">
                  <c:v>45511.413391203707</c:v>
                </c:pt>
                <c:pt idx="4190">
                  <c:v>45511.413402777776</c:v>
                </c:pt>
                <c:pt idx="4191">
                  <c:v>45511.413414351853</c:v>
                </c:pt>
                <c:pt idx="4192">
                  <c:v>45511.413425925923</c:v>
                </c:pt>
                <c:pt idx="4193">
                  <c:v>45511.413437499999</c:v>
                </c:pt>
                <c:pt idx="4194">
                  <c:v>45511.413449074076</c:v>
                </c:pt>
                <c:pt idx="4195">
                  <c:v>45511.413460648146</c:v>
                </c:pt>
                <c:pt idx="4196">
                  <c:v>45511.413472222222</c:v>
                </c:pt>
                <c:pt idx="4197">
                  <c:v>45511.413483796299</c:v>
                </c:pt>
                <c:pt idx="4198">
                  <c:v>45511.413495370369</c:v>
                </c:pt>
                <c:pt idx="4199">
                  <c:v>45511.413506944446</c:v>
                </c:pt>
                <c:pt idx="4200">
                  <c:v>45511.413518518515</c:v>
                </c:pt>
                <c:pt idx="4201">
                  <c:v>45511.413530092592</c:v>
                </c:pt>
                <c:pt idx="4202">
                  <c:v>45511.413541666669</c:v>
                </c:pt>
                <c:pt idx="4203">
                  <c:v>45511.413553240738</c:v>
                </c:pt>
                <c:pt idx="4204">
                  <c:v>45511.413564814815</c:v>
                </c:pt>
                <c:pt idx="4205">
                  <c:v>45511.413576388892</c:v>
                </c:pt>
                <c:pt idx="4206">
                  <c:v>45511.413587962961</c:v>
                </c:pt>
                <c:pt idx="4207">
                  <c:v>45511.413599537038</c:v>
                </c:pt>
                <c:pt idx="4208">
                  <c:v>45511.413611111115</c:v>
                </c:pt>
                <c:pt idx="4209">
                  <c:v>45511.413622685184</c:v>
                </c:pt>
                <c:pt idx="4210">
                  <c:v>45511.413634259261</c:v>
                </c:pt>
                <c:pt idx="4211">
                  <c:v>45511.413645833331</c:v>
                </c:pt>
                <c:pt idx="4212">
                  <c:v>45511.413657407407</c:v>
                </c:pt>
                <c:pt idx="4213">
                  <c:v>45511.413668981484</c:v>
                </c:pt>
                <c:pt idx="4214">
                  <c:v>45511.413680555554</c:v>
                </c:pt>
                <c:pt idx="4215">
                  <c:v>45511.41369212963</c:v>
                </c:pt>
                <c:pt idx="4216">
                  <c:v>45511.413703703707</c:v>
                </c:pt>
                <c:pt idx="4217">
                  <c:v>45511.413715277777</c:v>
                </c:pt>
                <c:pt idx="4218">
                  <c:v>45511.413726851853</c:v>
                </c:pt>
                <c:pt idx="4219">
                  <c:v>45511.413738425923</c:v>
                </c:pt>
                <c:pt idx="4220">
                  <c:v>45511.41375</c:v>
                </c:pt>
                <c:pt idx="4221">
                  <c:v>45511.413761574076</c:v>
                </c:pt>
                <c:pt idx="4222">
                  <c:v>45511.413773148146</c:v>
                </c:pt>
                <c:pt idx="4223">
                  <c:v>45511.413784722223</c:v>
                </c:pt>
                <c:pt idx="4224">
                  <c:v>45511.4137962963</c:v>
                </c:pt>
                <c:pt idx="4225">
                  <c:v>45511.413807870369</c:v>
                </c:pt>
                <c:pt idx="4226">
                  <c:v>45511.413819444446</c:v>
                </c:pt>
                <c:pt idx="4227">
                  <c:v>45511.413831018515</c:v>
                </c:pt>
                <c:pt idx="4228">
                  <c:v>45511.413842592592</c:v>
                </c:pt>
                <c:pt idx="4229">
                  <c:v>45511.413854166669</c:v>
                </c:pt>
                <c:pt idx="4230">
                  <c:v>45511.413865740738</c:v>
                </c:pt>
                <c:pt idx="4231">
                  <c:v>45511.413877314815</c:v>
                </c:pt>
                <c:pt idx="4232">
                  <c:v>45511.413888888892</c:v>
                </c:pt>
                <c:pt idx="4233">
                  <c:v>45511.413900462961</c:v>
                </c:pt>
                <c:pt idx="4234">
                  <c:v>45511.413912037038</c:v>
                </c:pt>
                <c:pt idx="4235">
                  <c:v>45511.413923611108</c:v>
                </c:pt>
                <c:pt idx="4236">
                  <c:v>45511.413935185185</c:v>
                </c:pt>
                <c:pt idx="4237">
                  <c:v>45511.413946759261</c:v>
                </c:pt>
                <c:pt idx="4238">
                  <c:v>45511.413958333331</c:v>
                </c:pt>
                <c:pt idx="4239">
                  <c:v>45511.413969907408</c:v>
                </c:pt>
                <c:pt idx="4240">
                  <c:v>45511.413981481484</c:v>
                </c:pt>
                <c:pt idx="4241">
                  <c:v>45511.413993055554</c:v>
                </c:pt>
                <c:pt idx="4242">
                  <c:v>45511.414004629631</c:v>
                </c:pt>
                <c:pt idx="4243">
                  <c:v>45511.4140162037</c:v>
                </c:pt>
                <c:pt idx="4244">
                  <c:v>45511.414027777777</c:v>
                </c:pt>
                <c:pt idx="4245">
                  <c:v>45511.414039351854</c:v>
                </c:pt>
                <c:pt idx="4246">
                  <c:v>45511.414050925923</c:v>
                </c:pt>
                <c:pt idx="4247">
                  <c:v>45511.4140625</c:v>
                </c:pt>
                <c:pt idx="4248">
                  <c:v>45511.414074074077</c:v>
                </c:pt>
                <c:pt idx="4249">
                  <c:v>45511.414085648146</c:v>
                </c:pt>
                <c:pt idx="4250">
                  <c:v>45511.414097222223</c:v>
                </c:pt>
                <c:pt idx="4251">
                  <c:v>45511.4141087963</c:v>
                </c:pt>
                <c:pt idx="4252">
                  <c:v>45511.414120370369</c:v>
                </c:pt>
                <c:pt idx="4253">
                  <c:v>45511.414131944446</c:v>
                </c:pt>
                <c:pt idx="4254">
                  <c:v>45511.414143518516</c:v>
                </c:pt>
                <c:pt idx="4255">
                  <c:v>45511.414155092592</c:v>
                </c:pt>
                <c:pt idx="4256">
                  <c:v>45511.414166666669</c:v>
                </c:pt>
                <c:pt idx="4257">
                  <c:v>45511.414178240739</c:v>
                </c:pt>
                <c:pt idx="4258">
                  <c:v>45511.414189814815</c:v>
                </c:pt>
                <c:pt idx="4259">
                  <c:v>45511.414201388892</c:v>
                </c:pt>
                <c:pt idx="4260">
                  <c:v>45511.414212962962</c:v>
                </c:pt>
                <c:pt idx="4261">
                  <c:v>45511.414224537039</c:v>
                </c:pt>
                <c:pt idx="4262">
                  <c:v>45511.414236111108</c:v>
                </c:pt>
                <c:pt idx="4263">
                  <c:v>45511.414247685185</c:v>
                </c:pt>
                <c:pt idx="4264">
                  <c:v>45511.414259259262</c:v>
                </c:pt>
                <c:pt idx="4265">
                  <c:v>45511.414270833331</c:v>
                </c:pt>
                <c:pt idx="4266">
                  <c:v>45511.414282407408</c:v>
                </c:pt>
                <c:pt idx="4267">
                  <c:v>45511.414293981485</c:v>
                </c:pt>
                <c:pt idx="4268">
                  <c:v>45511.414305555554</c:v>
                </c:pt>
                <c:pt idx="4269">
                  <c:v>45511.414317129631</c:v>
                </c:pt>
                <c:pt idx="4270">
                  <c:v>45511.4143287037</c:v>
                </c:pt>
                <c:pt idx="4271">
                  <c:v>45511.414340277777</c:v>
                </c:pt>
                <c:pt idx="4272">
                  <c:v>45511.414351851854</c:v>
                </c:pt>
                <c:pt idx="4273">
                  <c:v>45511.414363425924</c:v>
                </c:pt>
                <c:pt idx="4274">
                  <c:v>45511.414375</c:v>
                </c:pt>
                <c:pt idx="4275">
                  <c:v>45511.414386574077</c:v>
                </c:pt>
                <c:pt idx="4276">
                  <c:v>45511.414398148147</c:v>
                </c:pt>
                <c:pt idx="4277">
                  <c:v>45511.414409722223</c:v>
                </c:pt>
                <c:pt idx="4278">
                  <c:v>45511.414421296293</c:v>
                </c:pt>
                <c:pt idx="4279">
                  <c:v>45511.41443287037</c:v>
                </c:pt>
                <c:pt idx="4280">
                  <c:v>45511.414444444446</c:v>
                </c:pt>
                <c:pt idx="4281">
                  <c:v>45511.414456018516</c:v>
                </c:pt>
                <c:pt idx="4282">
                  <c:v>45511.414467592593</c:v>
                </c:pt>
                <c:pt idx="4283">
                  <c:v>45511.414479166669</c:v>
                </c:pt>
                <c:pt idx="4284">
                  <c:v>45511.414490740739</c:v>
                </c:pt>
                <c:pt idx="4285">
                  <c:v>45511.414502314816</c:v>
                </c:pt>
                <c:pt idx="4286">
                  <c:v>45511.414513888885</c:v>
                </c:pt>
                <c:pt idx="4287">
                  <c:v>45511.414525462962</c:v>
                </c:pt>
                <c:pt idx="4288">
                  <c:v>45511.414537037039</c:v>
                </c:pt>
                <c:pt idx="4289">
                  <c:v>45511.414548611108</c:v>
                </c:pt>
                <c:pt idx="4290">
                  <c:v>45511.414560185185</c:v>
                </c:pt>
                <c:pt idx="4291">
                  <c:v>45511.414571759262</c:v>
                </c:pt>
                <c:pt idx="4292">
                  <c:v>45511.414583333331</c:v>
                </c:pt>
                <c:pt idx="4293">
                  <c:v>45511.414594907408</c:v>
                </c:pt>
                <c:pt idx="4294">
                  <c:v>45511.414606481485</c:v>
                </c:pt>
                <c:pt idx="4295">
                  <c:v>45511.414618055554</c:v>
                </c:pt>
                <c:pt idx="4296">
                  <c:v>45511.414629629631</c:v>
                </c:pt>
                <c:pt idx="4297">
                  <c:v>45511.414641203701</c:v>
                </c:pt>
                <c:pt idx="4298">
                  <c:v>45511.414652777778</c:v>
                </c:pt>
                <c:pt idx="4299">
                  <c:v>45511.414664351854</c:v>
                </c:pt>
                <c:pt idx="4300">
                  <c:v>45511.414675925924</c:v>
                </c:pt>
                <c:pt idx="4301">
                  <c:v>45511.414687500001</c:v>
                </c:pt>
                <c:pt idx="4302">
                  <c:v>45511.414699074077</c:v>
                </c:pt>
                <c:pt idx="4303">
                  <c:v>45511.414710648147</c:v>
                </c:pt>
                <c:pt idx="4304">
                  <c:v>45511.414722222224</c:v>
                </c:pt>
                <c:pt idx="4305">
                  <c:v>45511.414733796293</c:v>
                </c:pt>
                <c:pt idx="4306">
                  <c:v>45511.41474537037</c:v>
                </c:pt>
                <c:pt idx="4307">
                  <c:v>45511.414756944447</c:v>
                </c:pt>
                <c:pt idx="4308">
                  <c:v>45511.414768518516</c:v>
                </c:pt>
                <c:pt idx="4309">
                  <c:v>45511.414780092593</c:v>
                </c:pt>
                <c:pt idx="4310">
                  <c:v>45511.41479166667</c:v>
                </c:pt>
                <c:pt idx="4311">
                  <c:v>45511.414803240739</c:v>
                </c:pt>
                <c:pt idx="4312">
                  <c:v>45511.414814814816</c:v>
                </c:pt>
                <c:pt idx="4313">
                  <c:v>45511.414826388886</c:v>
                </c:pt>
                <c:pt idx="4314">
                  <c:v>45511.414837962962</c:v>
                </c:pt>
                <c:pt idx="4315">
                  <c:v>45511.414849537039</c:v>
                </c:pt>
                <c:pt idx="4316">
                  <c:v>45511.414861111109</c:v>
                </c:pt>
                <c:pt idx="4317">
                  <c:v>45511.414872685185</c:v>
                </c:pt>
                <c:pt idx="4318">
                  <c:v>45511.414884259262</c:v>
                </c:pt>
                <c:pt idx="4319">
                  <c:v>45511.414895833332</c:v>
                </c:pt>
                <c:pt idx="4320">
                  <c:v>45511.414907407408</c:v>
                </c:pt>
                <c:pt idx="4321">
                  <c:v>45511.414918981478</c:v>
                </c:pt>
                <c:pt idx="4322">
                  <c:v>45511.414930555555</c:v>
                </c:pt>
                <c:pt idx="4323">
                  <c:v>45511.414942129632</c:v>
                </c:pt>
                <c:pt idx="4324">
                  <c:v>45511.414953703701</c:v>
                </c:pt>
                <c:pt idx="4325">
                  <c:v>45511.414965277778</c:v>
                </c:pt>
                <c:pt idx="4326">
                  <c:v>45511.414976851855</c:v>
                </c:pt>
                <c:pt idx="4327">
                  <c:v>45511.414988425924</c:v>
                </c:pt>
                <c:pt idx="4328">
                  <c:v>45511.415000000001</c:v>
                </c:pt>
                <c:pt idx="4329">
                  <c:v>45511.415011574078</c:v>
                </c:pt>
                <c:pt idx="4330">
                  <c:v>45511.415023148147</c:v>
                </c:pt>
                <c:pt idx="4331">
                  <c:v>45511.415034722224</c:v>
                </c:pt>
                <c:pt idx="4332">
                  <c:v>45511.415046296293</c:v>
                </c:pt>
                <c:pt idx="4333">
                  <c:v>45511.41505787037</c:v>
                </c:pt>
                <c:pt idx="4334">
                  <c:v>45511.415069444447</c:v>
                </c:pt>
                <c:pt idx="4335">
                  <c:v>45511.415081018517</c:v>
                </c:pt>
                <c:pt idx="4336">
                  <c:v>45511.415092592593</c:v>
                </c:pt>
                <c:pt idx="4337">
                  <c:v>45511.41510416667</c:v>
                </c:pt>
                <c:pt idx="4338">
                  <c:v>45511.41511574074</c:v>
                </c:pt>
                <c:pt idx="4339">
                  <c:v>45511.415127314816</c:v>
                </c:pt>
                <c:pt idx="4340">
                  <c:v>45511.415138888886</c:v>
                </c:pt>
                <c:pt idx="4341">
                  <c:v>45511.415150462963</c:v>
                </c:pt>
                <c:pt idx="4342">
                  <c:v>45511.415162037039</c:v>
                </c:pt>
                <c:pt idx="4343">
                  <c:v>45511.415173611109</c:v>
                </c:pt>
                <c:pt idx="4344">
                  <c:v>45511.415185185186</c:v>
                </c:pt>
                <c:pt idx="4345">
                  <c:v>45511.415196759262</c:v>
                </c:pt>
                <c:pt idx="4346">
                  <c:v>45511.415208333332</c:v>
                </c:pt>
                <c:pt idx="4347">
                  <c:v>45511.415219907409</c:v>
                </c:pt>
                <c:pt idx="4348">
                  <c:v>45511.415231481478</c:v>
                </c:pt>
                <c:pt idx="4349">
                  <c:v>45511.415243055555</c:v>
                </c:pt>
                <c:pt idx="4350">
                  <c:v>45511.415254629632</c:v>
                </c:pt>
                <c:pt idx="4351">
                  <c:v>45511.415266203701</c:v>
                </c:pt>
                <c:pt idx="4352">
                  <c:v>45511.415277777778</c:v>
                </c:pt>
                <c:pt idx="4353">
                  <c:v>45511.415289351855</c:v>
                </c:pt>
                <c:pt idx="4354">
                  <c:v>45511.415300925924</c:v>
                </c:pt>
                <c:pt idx="4355">
                  <c:v>45511.415312500001</c:v>
                </c:pt>
                <c:pt idx="4356">
                  <c:v>45511.415324074071</c:v>
                </c:pt>
                <c:pt idx="4357">
                  <c:v>45511.415335648147</c:v>
                </c:pt>
                <c:pt idx="4358">
                  <c:v>45511.415347222224</c:v>
                </c:pt>
                <c:pt idx="4359">
                  <c:v>45511.415358796294</c:v>
                </c:pt>
                <c:pt idx="4360">
                  <c:v>45511.415370370371</c:v>
                </c:pt>
                <c:pt idx="4361">
                  <c:v>45511.415381944447</c:v>
                </c:pt>
                <c:pt idx="4362">
                  <c:v>45511.415393518517</c:v>
                </c:pt>
                <c:pt idx="4363">
                  <c:v>45511.415405092594</c:v>
                </c:pt>
                <c:pt idx="4364">
                  <c:v>45511.415416666663</c:v>
                </c:pt>
                <c:pt idx="4365">
                  <c:v>45511.41542824074</c:v>
                </c:pt>
                <c:pt idx="4366">
                  <c:v>45511.415439814817</c:v>
                </c:pt>
                <c:pt idx="4367">
                  <c:v>45511.415451388886</c:v>
                </c:pt>
                <c:pt idx="4368">
                  <c:v>45511.415462962963</c:v>
                </c:pt>
                <c:pt idx="4369">
                  <c:v>45511.41547453704</c:v>
                </c:pt>
                <c:pt idx="4370">
                  <c:v>45511.415486111109</c:v>
                </c:pt>
                <c:pt idx="4371">
                  <c:v>45511.415497685186</c:v>
                </c:pt>
                <c:pt idx="4372">
                  <c:v>45511.415509259263</c:v>
                </c:pt>
                <c:pt idx="4373">
                  <c:v>45511.415520833332</c:v>
                </c:pt>
                <c:pt idx="4374">
                  <c:v>45511.415532407409</c:v>
                </c:pt>
                <c:pt idx="4375">
                  <c:v>45511.415543981479</c:v>
                </c:pt>
                <c:pt idx="4376">
                  <c:v>45511.415555555555</c:v>
                </c:pt>
                <c:pt idx="4377">
                  <c:v>45511.415567129632</c:v>
                </c:pt>
                <c:pt idx="4378">
                  <c:v>45511.415578703702</c:v>
                </c:pt>
                <c:pt idx="4379">
                  <c:v>45511.415590277778</c:v>
                </c:pt>
                <c:pt idx="4380">
                  <c:v>45511.415601851855</c:v>
                </c:pt>
                <c:pt idx="4381">
                  <c:v>45511.415613425925</c:v>
                </c:pt>
                <c:pt idx="4382">
                  <c:v>45511.415625000001</c:v>
                </c:pt>
                <c:pt idx="4383">
                  <c:v>45511.415636574071</c:v>
                </c:pt>
                <c:pt idx="4384">
                  <c:v>45511.415648148148</c:v>
                </c:pt>
                <c:pt idx="4385">
                  <c:v>45511.415659722225</c:v>
                </c:pt>
                <c:pt idx="4386">
                  <c:v>45511.415671296294</c:v>
                </c:pt>
                <c:pt idx="4387">
                  <c:v>45511.415682870371</c:v>
                </c:pt>
                <c:pt idx="4388">
                  <c:v>45511.415694444448</c:v>
                </c:pt>
                <c:pt idx="4389">
                  <c:v>45511.415706018517</c:v>
                </c:pt>
                <c:pt idx="4390">
                  <c:v>45511.415717592594</c:v>
                </c:pt>
                <c:pt idx="4391">
                  <c:v>45511.415729166663</c:v>
                </c:pt>
                <c:pt idx="4392">
                  <c:v>45511.41574074074</c:v>
                </c:pt>
                <c:pt idx="4393">
                  <c:v>45511.415752314817</c:v>
                </c:pt>
                <c:pt idx="4394">
                  <c:v>45511.415763888886</c:v>
                </c:pt>
                <c:pt idx="4395">
                  <c:v>45511.415775462963</c:v>
                </c:pt>
                <c:pt idx="4396">
                  <c:v>45511.41578703704</c:v>
                </c:pt>
                <c:pt idx="4397">
                  <c:v>45511.415798611109</c:v>
                </c:pt>
                <c:pt idx="4398">
                  <c:v>45511.415810185186</c:v>
                </c:pt>
                <c:pt idx="4399">
                  <c:v>45511.415821759256</c:v>
                </c:pt>
                <c:pt idx="4400">
                  <c:v>45511.415833333333</c:v>
                </c:pt>
                <c:pt idx="4401">
                  <c:v>45511.415844907409</c:v>
                </c:pt>
                <c:pt idx="4402">
                  <c:v>45511.415856481479</c:v>
                </c:pt>
                <c:pt idx="4403">
                  <c:v>45511.415868055556</c:v>
                </c:pt>
                <c:pt idx="4404">
                  <c:v>45511.415879629632</c:v>
                </c:pt>
                <c:pt idx="4405">
                  <c:v>45511.415891203702</c:v>
                </c:pt>
                <c:pt idx="4406">
                  <c:v>45511.415902777779</c:v>
                </c:pt>
                <c:pt idx="4407">
                  <c:v>45511.415914351855</c:v>
                </c:pt>
                <c:pt idx="4408">
                  <c:v>45511.415925925925</c:v>
                </c:pt>
                <c:pt idx="4409">
                  <c:v>45511.415937500002</c:v>
                </c:pt>
                <c:pt idx="4410">
                  <c:v>45511.415949074071</c:v>
                </c:pt>
                <c:pt idx="4411">
                  <c:v>45511.415960648148</c:v>
                </c:pt>
                <c:pt idx="4412">
                  <c:v>45511.415972222225</c:v>
                </c:pt>
                <c:pt idx="4413">
                  <c:v>45511.415983796294</c:v>
                </c:pt>
                <c:pt idx="4414">
                  <c:v>45511.415995370371</c:v>
                </c:pt>
                <c:pt idx="4415">
                  <c:v>45511.416006944448</c:v>
                </c:pt>
                <c:pt idx="4416">
                  <c:v>45511.416018518517</c:v>
                </c:pt>
                <c:pt idx="4417">
                  <c:v>45511.416030092594</c:v>
                </c:pt>
                <c:pt idx="4418">
                  <c:v>45511.416041666664</c:v>
                </c:pt>
                <c:pt idx="4419">
                  <c:v>45511.41605324074</c:v>
                </c:pt>
                <c:pt idx="4420">
                  <c:v>45511.416064814817</c:v>
                </c:pt>
                <c:pt idx="4421">
                  <c:v>45511.416076388887</c:v>
                </c:pt>
                <c:pt idx="4422">
                  <c:v>45511.416087962964</c:v>
                </c:pt>
                <c:pt idx="4423">
                  <c:v>45511.41609953704</c:v>
                </c:pt>
                <c:pt idx="4424">
                  <c:v>45511.41611111111</c:v>
                </c:pt>
                <c:pt idx="4425">
                  <c:v>45511.416122685187</c:v>
                </c:pt>
                <c:pt idx="4426">
                  <c:v>45511.416134259256</c:v>
                </c:pt>
                <c:pt idx="4427">
                  <c:v>45511.416145833333</c:v>
                </c:pt>
                <c:pt idx="4428">
                  <c:v>45511.41615740741</c:v>
                </c:pt>
                <c:pt idx="4429">
                  <c:v>45511.416168981479</c:v>
                </c:pt>
                <c:pt idx="4430">
                  <c:v>45511.416180555556</c:v>
                </c:pt>
                <c:pt idx="4431">
                  <c:v>45511.416192129633</c:v>
                </c:pt>
                <c:pt idx="4432">
                  <c:v>45511.416203703702</c:v>
                </c:pt>
                <c:pt idx="4433">
                  <c:v>45511.416215277779</c:v>
                </c:pt>
                <c:pt idx="4434">
                  <c:v>45511.416226851848</c:v>
                </c:pt>
                <c:pt idx="4435">
                  <c:v>45511.416238425925</c:v>
                </c:pt>
                <c:pt idx="4436">
                  <c:v>45511.416250000002</c:v>
                </c:pt>
                <c:pt idx="4437">
                  <c:v>45511.416261574072</c:v>
                </c:pt>
                <c:pt idx="4438">
                  <c:v>45511.416273148148</c:v>
                </c:pt>
                <c:pt idx="4439">
                  <c:v>45511.416284722225</c:v>
                </c:pt>
                <c:pt idx="4440">
                  <c:v>45511.416296296295</c:v>
                </c:pt>
                <c:pt idx="4441">
                  <c:v>45511.416307870371</c:v>
                </c:pt>
                <c:pt idx="4442">
                  <c:v>45511.416319444441</c:v>
                </c:pt>
                <c:pt idx="4443">
                  <c:v>45511.416331018518</c:v>
                </c:pt>
                <c:pt idx="4444">
                  <c:v>45511.416342592594</c:v>
                </c:pt>
                <c:pt idx="4445">
                  <c:v>45511.416354166664</c:v>
                </c:pt>
                <c:pt idx="4446">
                  <c:v>45511.416365740741</c:v>
                </c:pt>
                <c:pt idx="4447">
                  <c:v>45511.416377314818</c:v>
                </c:pt>
                <c:pt idx="4448">
                  <c:v>45511.416388888887</c:v>
                </c:pt>
                <c:pt idx="4449">
                  <c:v>45511.416400462964</c:v>
                </c:pt>
                <c:pt idx="4450">
                  <c:v>45511.416412037041</c:v>
                </c:pt>
                <c:pt idx="4451">
                  <c:v>45511.41642361111</c:v>
                </c:pt>
                <c:pt idx="4452">
                  <c:v>45511.416435185187</c:v>
                </c:pt>
                <c:pt idx="4453">
                  <c:v>45511.416446759256</c:v>
                </c:pt>
                <c:pt idx="4454">
                  <c:v>45511.416458333333</c:v>
                </c:pt>
                <c:pt idx="4455">
                  <c:v>45511.41646990741</c:v>
                </c:pt>
                <c:pt idx="4456">
                  <c:v>45511.416481481479</c:v>
                </c:pt>
                <c:pt idx="4457">
                  <c:v>45511.416493055556</c:v>
                </c:pt>
                <c:pt idx="4458">
                  <c:v>45511.416504629633</c:v>
                </c:pt>
                <c:pt idx="4459">
                  <c:v>45511.416516203702</c:v>
                </c:pt>
                <c:pt idx="4460">
                  <c:v>45511.416527777779</c:v>
                </c:pt>
                <c:pt idx="4461">
                  <c:v>45511.416539351849</c:v>
                </c:pt>
                <c:pt idx="4462">
                  <c:v>45511.416550925926</c:v>
                </c:pt>
                <c:pt idx="4463">
                  <c:v>45511.416562500002</c:v>
                </c:pt>
                <c:pt idx="4464">
                  <c:v>45511.416574074072</c:v>
                </c:pt>
                <c:pt idx="4465">
                  <c:v>45511.416585648149</c:v>
                </c:pt>
                <c:pt idx="4466">
                  <c:v>45511.416597222225</c:v>
                </c:pt>
                <c:pt idx="4467">
                  <c:v>45511.416608796295</c:v>
                </c:pt>
                <c:pt idx="4468">
                  <c:v>45511.416620370372</c:v>
                </c:pt>
                <c:pt idx="4469">
                  <c:v>45511.416631944441</c:v>
                </c:pt>
                <c:pt idx="4470">
                  <c:v>45511.416643518518</c:v>
                </c:pt>
                <c:pt idx="4471">
                  <c:v>45511.416655092595</c:v>
                </c:pt>
                <c:pt idx="4472">
                  <c:v>45511.416666666664</c:v>
                </c:pt>
                <c:pt idx="4473">
                  <c:v>45511.416678240741</c:v>
                </c:pt>
                <c:pt idx="4474">
                  <c:v>45511.416689814818</c:v>
                </c:pt>
                <c:pt idx="4475">
                  <c:v>45511.416701388887</c:v>
                </c:pt>
                <c:pt idx="4476">
                  <c:v>45511.416712962964</c:v>
                </c:pt>
                <c:pt idx="4477">
                  <c:v>45511.416724537034</c:v>
                </c:pt>
                <c:pt idx="4478">
                  <c:v>45511.41673611111</c:v>
                </c:pt>
                <c:pt idx="4479">
                  <c:v>45511.416747685187</c:v>
                </c:pt>
                <c:pt idx="4480">
                  <c:v>45511.416759259257</c:v>
                </c:pt>
                <c:pt idx="4481">
                  <c:v>45511.416770833333</c:v>
                </c:pt>
                <c:pt idx="4482">
                  <c:v>45511.41678240741</c:v>
                </c:pt>
                <c:pt idx="4483">
                  <c:v>45511.41679398148</c:v>
                </c:pt>
                <c:pt idx="4484">
                  <c:v>45511.416805555556</c:v>
                </c:pt>
                <c:pt idx="4485">
                  <c:v>45511.416817129626</c:v>
                </c:pt>
                <c:pt idx="4486">
                  <c:v>45511.416828703703</c:v>
                </c:pt>
                <c:pt idx="4487">
                  <c:v>45511.41684027778</c:v>
                </c:pt>
                <c:pt idx="4488">
                  <c:v>45511.416851851849</c:v>
                </c:pt>
                <c:pt idx="4489">
                  <c:v>45511.416863425926</c:v>
                </c:pt>
                <c:pt idx="4490">
                  <c:v>45511.416875000003</c:v>
                </c:pt>
                <c:pt idx="4491">
                  <c:v>45511.416886574072</c:v>
                </c:pt>
                <c:pt idx="4492">
                  <c:v>45511.416898148149</c:v>
                </c:pt>
                <c:pt idx="4493">
                  <c:v>45511.416909722226</c:v>
                </c:pt>
                <c:pt idx="4494">
                  <c:v>45511.416921296295</c:v>
                </c:pt>
                <c:pt idx="4495">
                  <c:v>45511.416932870372</c:v>
                </c:pt>
                <c:pt idx="4496">
                  <c:v>45511.416944444441</c:v>
                </c:pt>
                <c:pt idx="4497">
                  <c:v>45511.416956018518</c:v>
                </c:pt>
                <c:pt idx="4498">
                  <c:v>45511.416967592595</c:v>
                </c:pt>
                <c:pt idx="4499">
                  <c:v>45511.416979166665</c:v>
                </c:pt>
                <c:pt idx="4500">
                  <c:v>45511.416990740741</c:v>
                </c:pt>
                <c:pt idx="4501">
                  <c:v>45511.417002314818</c:v>
                </c:pt>
                <c:pt idx="4502">
                  <c:v>45511.417013888888</c:v>
                </c:pt>
                <c:pt idx="4503">
                  <c:v>45511.417025462964</c:v>
                </c:pt>
                <c:pt idx="4504">
                  <c:v>45511.417037037034</c:v>
                </c:pt>
                <c:pt idx="4505">
                  <c:v>45511.417048611111</c:v>
                </c:pt>
                <c:pt idx="4506">
                  <c:v>45511.417060185187</c:v>
                </c:pt>
                <c:pt idx="4507">
                  <c:v>45511.417071759257</c:v>
                </c:pt>
                <c:pt idx="4508">
                  <c:v>45511.417083333334</c:v>
                </c:pt>
                <c:pt idx="4509">
                  <c:v>45511.417094907411</c:v>
                </c:pt>
                <c:pt idx="4510">
                  <c:v>45511.41710648148</c:v>
                </c:pt>
                <c:pt idx="4511">
                  <c:v>45511.417118055557</c:v>
                </c:pt>
                <c:pt idx="4512">
                  <c:v>45511.417129629626</c:v>
                </c:pt>
                <c:pt idx="4513">
                  <c:v>45511.417141203703</c:v>
                </c:pt>
                <c:pt idx="4514">
                  <c:v>45511.41715277778</c:v>
                </c:pt>
                <c:pt idx="4515">
                  <c:v>45511.417164351849</c:v>
                </c:pt>
                <c:pt idx="4516">
                  <c:v>45511.417175925926</c:v>
                </c:pt>
                <c:pt idx="4517">
                  <c:v>45511.417187500003</c:v>
                </c:pt>
                <c:pt idx="4518">
                  <c:v>45511.417199074072</c:v>
                </c:pt>
                <c:pt idx="4519">
                  <c:v>45511.417210648149</c:v>
                </c:pt>
                <c:pt idx="4520">
                  <c:v>45511.417222222219</c:v>
                </c:pt>
                <c:pt idx="4521">
                  <c:v>45511.417233796295</c:v>
                </c:pt>
                <c:pt idx="4522">
                  <c:v>45511.417245370372</c:v>
                </c:pt>
                <c:pt idx="4523">
                  <c:v>45511.417256944442</c:v>
                </c:pt>
                <c:pt idx="4524">
                  <c:v>45511.417268518519</c:v>
                </c:pt>
                <c:pt idx="4525">
                  <c:v>45511.417280092595</c:v>
                </c:pt>
                <c:pt idx="4526">
                  <c:v>45511.417291666665</c:v>
                </c:pt>
                <c:pt idx="4527">
                  <c:v>45511.417303240742</c:v>
                </c:pt>
                <c:pt idx="4528">
                  <c:v>45511.417314814818</c:v>
                </c:pt>
                <c:pt idx="4529">
                  <c:v>45511.417326388888</c:v>
                </c:pt>
                <c:pt idx="4530">
                  <c:v>45511.417337962965</c:v>
                </c:pt>
                <c:pt idx="4531">
                  <c:v>45511.417349537034</c:v>
                </c:pt>
                <c:pt idx="4532">
                  <c:v>45511.417361111111</c:v>
                </c:pt>
                <c:pt idx="4533">
                  <c:v>45511.417372685188</c:v>
                </c:pt>
                <c:pt idx="4534">
                  <c:v>45511.417384259257</c:v>
                </c:pt>
                <c:pt idx="4535">
                  <c:v>45511.417395833334</c:v>
                </c:pt>
                <c:pt idx="4536">
                  <c:v>45511.417407407411</c:v>
                </c:pt>
                <c:pt idx="4537">
                  <c:v>45511.41741898148</c:v>
                </c:pt>
                <c:pt idx="4538">
                  <c:v>45511.417430555557</c:v>
                </c:pt>
                <c:pt idx="4539">
                  <c:v>45511.417442129627</c:v>
                </c:pt>
                <c:pt idx="4540">
                  <c:v>45511.417453703703</c:v>
                </c:pt>
                <c:pt idx="4541">
                  <c:v>45511.41746527778</c:v>
                </c:pt>
                <c:pt idx="4542">
                  <c:v>45511.41747685185</c:v>
                </c:pt>
                <c:pt idx="4543">
                  <c:v>45511.417488425926</c:v>
                </c:pt>
                <c:pt idx="4544">
                  <c:v>45511.417500000003</c:v>
                </c:pt>
                <c:pt idx="4545">
                  <c:v>45511.417511574073</c:v>
                </c:pt>
                <c:pt idx="4546">
                  <c:v>45511.417523148149</c:v>
                </c:pt>
                <c:pt idx="4547">
                  <c:v>45511.417534722219</c:v>
                </c:pt>
                <c:pt idx="4548">
                  <c:v>45511.417546296296</c:v>
                </c:pt>
                <c:pt idx="4549">
                  <c:v>45511.417557870373</c:v>
                </c:pt>
                <c:pt idx="4550">
                  <c:v>45511.417569444442</c:v>
                </c:pt>
                <c:pt idx="4551">
                  <c:v>45511.417581018519</c:v>
                </c:pt>
                <c:pt idx="4552">
                  <c:v>45511.417592592596</c:v>
                </c:pt>
                <c:pt idx="4553">
                  <c:v>45511.417604166665</c:v>
                </c:pt>
                <c:pt idx="4554">
                  <c:v>45511.417615740742</c:v>
                </c:pt>
                <c:pt idx="4555">
                  <c:v>45511.417627314811</c:v>
                </c:pt>
                <c:pt idx="4556">
                  <c:v>45511.417638888888</c:v>
                </c:pt>
                <c:pt idx="4557">
                  <c:v>45511.417650462965</c:v>
                </c:pt>
                <c:pt idx="4558">
                  <c:v>45511.417662037034</c:v>
                </c:pt>
                <c:pt idx="4559">
                  <c:v>45511.417673611111</c:v>
                </c:pt>
                <c:pt idx="4560">
                  <c:v>45511.417685185188</c:v>
                </c:pt>
                <c:pt idx="4561">
                  <c:v>45511.417696759258</c:v>
                </c:pt>
                <c:pt idx="4562">
                  <c:v>45511.417708333334</c:v>
                </c:pt>
                <c:pt idx="4563">
                  <c:v>45511.417719907404</c:v>
                </c:pt>
                <c:pt idx="4564">
                  <c:v>45511.417731481481</c:v>
                </c:pt>
                <c:pt idx="4565">
                  <c:v>45511.417743055557</c:v>
                </c:pt>
                <c:pt idx="4566">
                  <c:v>45511.417754629627</c:v>
                </c:pt>
                <c:pt idx="4567">
                  <c:v>45511.417766203704</c:v>
                </c:pt>
                <c:pt idx="4568">
                  <c:v>45511.41777777778</c:v>
                </c:pt>
                <c:pt idx="4569">
                  <c:v>45511.41778935185</c:v>
                </c:pt>
                <c:pt idx="4570">
                  <c:v>45511.417800925927</c:v>
                </c:pt>
                <c:pt idx="4571">
                  <c:v>45511.417812500003</c:v>
                </c:pt>
                <c:pt idx="4572">
                  <c:v>45511.417824074073</c:v>
                </c:pt>
                <c:pt idx="4573">
                  <c:v>45511.41783564815</c:v>
                </c:pt>
                <c:pt idx="4574">
                  <c:v>45511.417847222219</c:v>
                </c:pt>
                <c:pt idx="4575">
                  <c:v>45511.417858796296</c:v>
                </c:pt>
                <c:pt idx="4576">
                  <c:v>45511.417870370373</c:v>
                </c:pt>
                <c:pt idx="4577">
                  <c:v>45511.417881944442</c:v>
                </c:pt>
                <c:pt idx="4578">
                  <c:v>45511.417893518519</c:v>
                </c:pt>
                <c:pt idx="4579">
                  <c:v>45511.417905092596</c:v>
                </c:pt>
                <c:pt idx="4580">
                  <c:v>45511.417916666665</c:v>
                </c:pt>
                <c:pt idx="4581">
                  <c:v>45511.417928240742</c:v>
                </c:pt>
                <c:pt idx="4582">
                  <c:v>45511.417939814812</c:v>
                </c:pt>
                <c:pt idx="4583">
                  <c:v>45511.417951388888</c:v>
                </c:pt>
                <c:pt idx="4584">
                  <c:v>45511.417962962965</c:v>
                </c:pt>
                <c:pt idx="4585">
                  <c:v>45511.417974537035</c:v>
                </c:pt>
                <c:pt idx="4586">
                  <c:v>45511.417986111112</c:v>
                </c:pt>
                <c:pt idx="4587">
                  <c:v>45511.417997685188</c:v>
                </c:pt>
                <c:pt idx="4588">
                  <c:v>45511.418009259258</c:v>
                </c:pt>
                <c:pt idx="4589">
                  <c:v>45511.418020833335</c:v>
                </c:pt>
                <c:pt idx="4590">
                  <c:v>45511.418032407404</c:v>
                </c:pt>
                <c:pt idx="4591">
                  <c:v>45511.418043981481</c:v>
                </c:pt>
                <c:pt idx="4592">
                  <c:v>45511.418055555558</c:v>
                </c:pt>
                <c:pt idx="4593">
                  <c:v>45511.418067129627</c:v>
                </c:pt>
                <c:pt idx="4594">
                  <c:v>45511.418078703704</c:v>
                </c:pt>
                <c:pt idx="4595">
                  <c:v>45511.418090277781</c:v>
                </c:pt>
                <c:pt idx="4596">
                  <c:v>45511.41810185185</c:v>
                </c:pt>
                <c:pt idx="4597">
                  <c:v>45511.418113425927</c:v>
                </c:pt>
                <c:pt idx="4598">
                  <c:v>45511.418124999997</c:v>
                </c:pt>
                <c:pt idx="4599">
                  <c:v>45511.418136574073</c:v>
                </c:pt>
                <c:pt idx="4600">
                  <c:v>45511.41814814815</c:v>
                </c:pt>
                <c:pt idx="4601">
                  <c:v>45511.41815972222</c:v>
                </c:pt>
                <c:pt idx="4602">
                  <c:v>45511.418171296296</c:v>
                </c:pt>
                <c:pt idx="4603">
                  <c:v>45511.418182870373</c:v>
                </c:pt>
                <c:pt idx="4604">
                  <c:v>45511.418194444443</c:v>
                </c:pt>
                <c:pt idx="4605">
                  <c:v>45511.418206018519</c:v>
                </c:pt>
                <c:pt idx="4606">
                  <c:v>45511.418217592596</c:v>
                </c:pt>
                <c:pt idx="4607">
                  <c:v>45511.418229166666</c:v>
                </c:pt>
                <c:pt idx="4608">
                  <c:v>45511.418240740742</c:v>
                </c:pt>
                <c:pt idx="4609">
                  <c:v>45511.418252314812</c:v>
                </c:pt>
                <c:pt idx="4610">
                  <c:v>45511.418263888889</c:v>
                </c:pt>
                <c:pt idx="4611">
                  <c:v>45511.418275462966</c:v>
                </c:pt>
                <c:pt idx="4612">
                  <c:v>45511.418287037035</c:v>
                </c:pt>
                <c:pt idx="4613">
                  <c:v>45511.418298611112</c:v>
                </c:pt>
                <c:pt idx="4614">
                  <c:v>45511.418310185189</c:v>
                </c:pt>
                <c:pt idx="4615">
                  <c:v>45511.418321759258</c:v>
                </c:pt>
                <c:pt idx="4616">
                  <c:v>45511.418333333335</c:v>
                </c:pt>
                <c:pt idx="4617">
                  <c:v>45511.418344907404</c:v>
                </c:pt>
                <c:pt idx="4618">
                  <c:v>45511.418356481481</c:v>
                </c:pt>
                <c:pt idx="4619">
                  <c:v>45511.418368055558</c:v>
                </c:pt>
                <c:pt idx="4620">
                  <c:v>45511.418379629627</c:v>
                </c:pt>
                <c:pt idx="4621">
                  <c:v>45511.418391203704</c:v>
                </c:pt>
                <c:pt idx="4622">
                  <c:v>45511.418402777781</c:v>
                </c:pt>
                <c:pt idx="4623">
                  <c:v>45511.418414351851</c:v>
                </c:pt>
                <c:pt idx="4624">
                  <c:v>45511.418425925927</c:v>
                </c:pt>
                <c:pt idx="4625">
                  <c:v>45511.418437499997</c:v>
                </c:pt>
                <c:pt idx="4626">
                  <c:v>45511.418449074074</c:v>
                </c:pt>
                <c:pt idx="4627">
                  <c:v>45511.41846064815</c:v>
                </c:pt>
                <c:pt idx="4628">
                  <c:v>45511.41847222222</c:v>
                </c:pt>
                <c:pt idx="4629">
                  <c:v>45511.418483796297</c:v>
                </c:pt>
                <c:pt idx="4630">
                  <c:v>45511.418495370373</c:v>
                </c:pt>
                <c:pt idx="4631">
                  <c:v>45511.418506944443</c:v>
                </c:pt>
                <c:pt idx="4632">
                  <c:v>45511.41851851852</c:v>
                </c:pt>
                <c:pt idx="4633">
                  <c:v>45511.418530092589</c:v>
                </c:pt>
                <c:pt idx="4634">
                  <c:v>45511.418541666666</c:v>
                </c:pt>
                <c:pt idx="4635">
                  <c:v>45511.418553240743</c:v>
                </c:pt>
                <c:pt idx="4636">
                  <c:v>45511.418564814812</c:v>
                </c:pt>
                <c:pt idx="4637">
                  <c:v>45511.418576388889</c:v>
                </c:pt>
                <c:pt idx="4638">
                  <c:v>45511.418587962966</c:v>
                </c:pt>
                <c:pt idx="4639">
                  <c:v>45511.418599537035</c:v>
                </c:pt>
                <c:pt idx="4640">
                  <c:v>45511.418611111112</c:v>
                </c:pt>
                <c:pt idx="4641">
                  <c:v>45511.418622685182</c:v>
                </c:pt>
                <c:pt idx="4642">
                  <c:v>45511.418634259258</c:v>
                </c:pt>
                <c:pt idx="4643">
                  <c:v>45511.418645833335</c:v>
                </c:pt>
                <c:pt idx="4644">
                  <c:v>45511.418657407405</c:v>
                </c:pt>
                <c:pt idx="4645">
                  <c:v>45511.418668981481</c:v>
                </c:pt>
                <c:pt idx="4646">
                  <c:v>45511.418680555558</c:v>
                </c:pt>
                <c:pt idx="4647">
                  <c:v>45511.418692129628</c:v>
                </c:pt>
                <c:pt idx="4648">
                  <c:v>45511.418703703705</c:v>
                </c:pt>
                <c:pt idx="4649">
                  <c:v>45511.418715277781</c:v>
                </c:pt>
                <c:pt idx="4650">
                  <c:v>45511.418726851851</c:v>
                </c:pt>
                <c:pt idx="4651">
                  <c:v>45511.418738425928</c:v>
                </c:pt>
                <c:pt idx="4652">
                  <c:v>45511.418749999997</c:v>
                </c:pt>
                <c:pt idx="4653">
                  <c:v>45511.418761574074</c:v>
                </c:pt>
                <c:pt idx="4654">
                  <c:v>45511.418773148151</c:v>
                </c:pt>
                <c:pt idx="4655">
                  <c:v>45511.41878472222</c:v>
                </c:pt>
                <c:pt idx="4656">
                  <c:v>45511.418796296297</c:v>
                </c:pt>
                <c:pt idx="4657">
                  <c:v>45511.418807870374</c:v>
                </c:pt>
                <c:pt idx="4658">
                  <c:v>45511.418819444443</c:v>
                </c:pt>
                <c:pt idx="4659">
                  <c:v>45511.41883101852</c:v>
                </c:pt>
                <c:pt idx="4660">
                  <c:v>45511.418842592589</c:v>
                </c:pt>
                <c:pt idx="4661">
                  <c:v>45511.418854166666</c:v>
                </c:pt>
                <c:pt idx="4662">
                  <c:v>45511.418865740743</c:v>
                </c:pt>
                <c:pt idx="4663">
                  <c:v>45511.418877314813</c:v>
                </c:pt>
                <c:pt idx="4664">
                  <c:v>45511.418888888889</c:v>
                </c:pt>
                <c:pt idx="4665">
                  <c:v>45511.418900462966</c:v>
                </c:pt>
                <c:pt idx="4666">
                  <c:v>45511.418912037036</c:v>
                </c:pt>
                <c:pt idx="4667">
                  <c:v>45511.418923611112</c:v>
                </c:pt>
                <c:pt idx="4668">
                  <c:v>45511.418935185182</c:v>
                </c:pt>
                <c:pt idx="4669">
                  <c:v>45511.418946759259</c:v>
                </c:pt>
                <c:pt idx="4670">
                  <c:v>45511.418958333335</c:v>
                </c:pt>
                <c:pt idx="4671">
                  <c:v>45511.418969907405</c:v>
                </c:pt>
                <c:pt idx="4672">
                  <c:v>45511.418981481482</c:v>
                </c:pt>
                <c:pt idx="4673">
                  <c:v>45511.418993055559</c:v>
                </c:pt>
                <c:pt idx="4674">
                  <c:v>45511.419004629628</c:v>
                </c:pt>
                <c:pt idx="4675">
                  <c:v>45511.419016203705</c:v>
                </c:pt>
                <c:pt idx="4676">
                  <c:v>45511.419027777774</c:v>
                </c:pt>
                <c:pt idx="4677">
                  <c:v>45511.419039351851</c:v>
                </c:pt>
                <c:pt idx="4678">
                  <c:v>45511.419050925928</c:v>
                </c:pt>
                <c:pt idx="4679">
                  <c:v>45511.419062499997</c:v>
                </c:pt>
                <c:pt idx="4680">
                  <c:v>45511.419074074074</c:v>
                </c:pt>
                <c:pt idx="4681">
                  <c:v>45511.419085648151</c:v>
                </c:pt>
                <c:pt idx="4682">
                  <c:v>45511.41909722222</c:v>
                </c:pt>
                <c:pt idx="4683">
                  <c:v>45511.419108796297</c:v>
                </c:pt>
                <c:pt idx="4684">
                  <c:v>45511.419120370374</c:v>
                </c:pt>
                <c:pt idx="4685">
                  <c:v>45511.419131944444</c:v>
                </c:pt>
                <c:pt idx="4686">
                  <c:v>45511.41914351852</c:v>
                </c:pt>
                <c:pt idx="4687">
                  <c:v>45511.41915509259</c:v>
                </c:pt>
                <c:pt idx="4688">
                  <c:v>45511.419166666667</c:v>
                </c:pt>
                <c:pt idx="4689">
                  <c:v>45511.419178240743</c:v>
                </c:pt>
                <c:pt idx="4690">
                  <c:v>45511.419189814813</c:v>
                </c:pt>
                <c:pt idx="4691">
                  <c:v>45511.41920138889</c:v>
                </c:pt>
                <c:pt idx="4692">
                  <c:v>45511.419212962966</c:v>
                </c:pt>
                <c:pt idx="4693">
                  <c:v>45511.419224537036</c:v>
                </c:pt>
                <c:pt idx="4694">
                  <c:v>45511.419236111113</c:v>
                </c:pt>
                <c:pt idx="4695">
                  <c:v>45511.419247685182</c:v>
                </c:pt>
                <c:pt idx="4696">
                  <c:v>45511.419259259259</c:v>
                </c:pt>
                <c:pt idx="4697">
                  <c:v>45511.419270833336</c:v>
                </c:pt>
                <c:pt idx="4698">
                  <c:v>45511.419282407405</c:v>
                </c:pt>
                <c:pt idx="4699">
                  <c:v>45511.419293981482</c:v>
                </c:pt>
                <c:pt idx="4700">
                  <c:v>45511.419305555559</c:v>
                </c:pt>
                <c:pt idx="4701">
                  <c:v>45511.419317129628</c:v>
                </c:pt>
                <c:pt idx="4702">
                  <c:v>45511.419328703705</c:v>
                </c:pt>
                <c:pt idx="4703">
                  <c:v>45511.419340277775</c:v>
                </c:pt>
                <c:pt idx="4704">
                  <c:v>45511.419351851851</c:v>
                </c:pt>
                <c:pt idx="4705">
                  <c:v>45511.419363425928</c:v>
                </c:pt>
                <c:pt idx="4706">
                  <c:v>45511.419374999998</c:v>
                </c:pt>
                <c:pt idx="4707">
                  <c:v>45511.419386574074</c:v>
                </c:pt>
                <c:pt idx="4708">
                  <c:v>45511.419398148151</c:v>
                </c:pt>
                <c:pt idx="4709">
                  <c:v>45511.419409722221</c:v>
                </c:pt>
                <c:pt idx="4710">
                  <c:v>45511.419421296298</c:v>
                </c:pt>
                <c:pt idx="4711">
                  <c:v>45511.419432870367</c:v>
                </c:pt>
                <c:pt idx="4712">
                  <c:v>45511.419444444444</c:v>
                </c:pt>
                <c:pt idx="4713">
                  <c:v>45511.419456018521</c:v>
                </c:pt>
                <c:pt idx="4714">
                  <c:v>45511.41946759259</c:v>
                </c:pt>
                <c:pt idx="4715">
                  <c:v>45511.419479166667</c:v>
                </c:pt>
                <c:pt idx="4716">
                  <c:v>45511.419490740744</c:v>
                </c:pt>
                <c:pt idx="4717">
                  <c:v>45511.419502314813</c:v>
                </c:pt>
                <c:pt idx="4718">
                  <c:v>45511.41951388889</c:v>
                </c:pt>
                <c:pt idx="4719">
                  <c:v>45511.419525462959</c:v>
                </c:pt>
                <c:pt idx="4720">
                  <c:v>45511.419537037036</c:v>
                </c:pt>
                <c:pt idx="4721">
                  <c:v>45511.419548611113</c:v>
                </c:pt>
                <c:pt idx="4722">
                  <c:v>45511.419560185182</c:v>
                </c:pt>
                <c:pt idx="4723">
                  <c:v>45511.419571759259</c:v>
                </c:pt>
                <c:pt idx="4724">
                  <c:v>45511.419583333336</c:v>
                </c:pt>
                <c:pt idx="4725">
                  <c:v>45511.419594907406</c:v>
                </c:pt>
                <c:pt idx="4726">
                  <c:v>45511.419606481482</c:v>
                </c:pt>
                <c:pt idx="4727">
                  <c:v>45511.419618055559</c:v>
                </c:pt>
                <c:pt idx="4728">
                  <c:v>45511.419629629629</c:v>
                </c:pt>
                <c:pt idx="4729">
                  <c:v>45511.419641203705</c:v>
                </c:pt>
                <c:pt idx="4730">
                  <c:v>45511.419652777775</c:v>
                </c:pt>
                <c:pt idx="4731">
                  <c:v>45511.419664351852</c:v>
                </c:pt>
                <c:pt idx="4732">
                  <c:v>45511.419675925928</c:v>
                </c:pt>
                <c:pt idx="4733">
                  <c:v>45511.419687499998</c:v>
                </c:pt>
                <c:pt idx="4734">
                  <c:v>45511.419699074075</c:v>
                </c:pt>
                <c:pt idx="4735">
                  <c:v>45511.419710648152</c:v>
                </c:pt>
                <c:pt idx="4736">
                  <c:v>45511.419722222221</c:v>
                </c:pt>
                <c:pt idx="4737">
                  <c:v>45511.419733796298</c:v>
                </c:pt>
                <c:pt idx="4738">
                  <c:v>45511.419745370367</c:v>
                </c:pt>
                <c:pt idx="4739">
                  <c:v>45511.419756944444</c:v>
                </c:pt>
                <c:pt idx="4740">
                  <c:v>45511.419768518521</c:v>
                </c:pt>
                <c:pt idx="4741">
                  <c:v>45511.41978009259</c:v>
                </c:pt>
                <c:pt idx="4742">
                  <c:v>45511.419791666667</c:v>
                </c:pt>
                <c:pt idx="4743">
                  <c:v>45511.419803240744</c:v>
                </c:pt>
                <c:pt idx="4744">
                  <c:v>45511.419814814813</c:v>
                </c:pt>
                <c:pt idx="4745">
                  <c:v>45511.41982638889</c:v>
                </c:pt>
                <c:pt idx="4746">
                  <c:v>45511.41983796296</c:v>
                </c:pt>
                <c:pt idx="4747">
                  <c:v>45511.419849537036</c:v>
                </c:pt>
                <c:pt idx="4748">
                  <c:v>45511.419861111113</c:v>
                </c:pt>
                <c:pt idx="4749">
                  <c:v>45511.419872685183</c:v>
                </c:pt>
                <c:pt idx="4750">
                  <c:v>45511.41988425926</c:v>
                </c:pt>
                <c:pt idx="4751">
                  <c:v>45511.419895833336</c:v>
                </c:pt>
                <c:pt idx="4752">
                  <c:v>45511.419907407406</c:v>
                </c:pt>
                <c:pt idx="4753">
                  <c:v>45511.419918981483</c:v>
                </c:pt>
                <c:pt idx="4754">
                  <c:v>45511.419930555552</c:v>
                </c:pt>
                <c:pt idx="4755">
                  <c:v>45511.419942129629</c:v>
                </c:pt>
                <c:pt idx="4756">
                  <c:v>45511.419953703706</c:v>
                </c:pt>
                <c:pt idx="4757">
                  <c:v>45511.419965277775</c:v>
                </c:pt>
                <c:pt idx="4758">
                  <c:v>45511.419976851852</c:v>
                </c:pt>
                <c:pt idx="4759">
                  <c:v>45511.419988425929</c:v>
                </c:pt>
                <c:pt idx="4760">
                  <c:v>45511.42</c:v>
                </c:pt>
                <c:pt idx="4761">
                  <c:v>45511.420011574075</c:v>
                </c:pt>
                <c:pt idx="4762">
                  <c:v>45511.420023148145</c:v>
                </c:pt>
                <c:pt idx="4763">
                  <c:v>45511.420034722221</c:v>
                </c:pt>
                <c:pt idx="4764">
                  <c:v>45511.420046296298</c:v>
                </c:pt>
                <c:pt idx="4765">
                  <c:v>45511.420057870368</c:v>
                </c:pt>
                <c:pt idx="4766">
                  <c:v>45511.420069444444</c:v>
                </c:pt>
                <c:pt idx="4767">
                  <c:v>45511.420081018521</c:v>
                </c:pt>
                <c:pt idx="4768">
                  <c:v>45511.420092592591</c:v>
                </c:pt>
                <c:pt idx="4769">
                  <c:v>45511.420104166667</c:v>
                </c:pt>
                <c:pt idx="4770">
                  <c:v>45511.420115740744</c:v>
                </c:pt>
                <c:pt idx="4771">
                  <c:v>45511.420127314814</c:v>
                </c:pt>
                <c:pt idx="4772">
                  <c:v>45511.420138888891</c:v>
                </c:pt>
                <c:pt idx="4773">
                  <c:v>45511.42015046296</c:v>
                </c:pt>
                <c:pt idx="4774">
                  <c:v>45511.420162037037</c:v>
                </c:pt>
                <c:pt idx="4775">
                  <c:v>45511.420173611114</c:v>
                </c:pt>
                <c:pt idx="4776">
                  <c:v>45511.420185185183</c:v>
                </c:pt>
                <c:pt idx="4777">
                  <c:v>45511.42019675926</c:v>
                </c:pt>
                <c:pt idx="4778">
                  <c:v>45511.420208333337</c:v>
                </c:pt>
                <c:pt idx="4779">
                  <c:v>45511.420219907406</c:v>
                </c:pt>
                <c:pt idx="4780">
                  <c:v>45511.420231481483</c:v>
                </c:pt>
                <c:pt idx="4781">
                  <c:v>45511.420243055552</c:v>
                </c:pt>
                <c:pt idx="4782">
                  <c:v>45511.420254629629</c:v>
                </c:pt>
                <c:pt idx="4783">
                  <c:v>45511.420266203706</c:v>
                </c:pt>
                <c:pt idx="4784">
                  <c:v>45511.420277777775</c:v>
                </c:pt>
                <c:pt idx="4785">
                  <c:v>45511.420289351852</c:v>
                </c:pt>
                <c:pt idx="4786">
                  <c:v>45511.420300925929</c:v>
                </c:pt>
                <c:pt idx="4787">
                  <c:v>45511.420312499999</c:v>
                </c:pt>
                <c:pt idx="4788">
                  <c:v>45511.420324074075</c:v>
                </c:pt>
                <c:pt idx="4789">
                  <c:v>45511.420335648145</c:v>
                </c:pt>
                <c:pt idx="4790">
                  <c:v>45511.420347222222</c:v>
                </c:pt>
                <c:pt idx="4791">
                  <c:v>45511.420358796298</c:v>
                </c:pt>
                <c:pt idx="4792">
                  <c:v>45511.420370370368</c:v>
                </c:pt>
                <c:pt idx="4793">
                  <c:v>45511.420381944445</c:v>
                </c:pt>
                <c:pt idx="4794">
                  <c:v>45511.420393518521</c:v>
                </c:pt>
                <c:pt idx="4795">
                  <c:v>45511.420405092591</c:v>
                </c:pt>
                <c:pt idx="4796">
                  <c:v>45511.420416666668</c:v>
                </c:pt>
                <c:pt idx="4797">
                  <c:v>45511.420428240737</c:v>
                </c:pt>
                <c:pt idx="4798">
                  <c:v>45511.420439814814</c:v>
                </c:pt>
                <c:pt idx="4799">
                  <c:v>45511.420451388891</c:v>
                </c:pt>
                <c:pt idx="4800">
                  <c:v>45511.42046296296</c:v>
                </c:pt>
                <c:pt idx="4801">
                  <c:v>45511.420474537037</c:v>
                </c:pt>
                <c:pt idx="4802">
                  <c:v>45511.420486111114</c:v>
                </c:pt>
                <c:pt idx="4803">
                  <c:v>45511.420497685183</c:v>
                </c:pt>
                <c:pt idx="4804">
                  <c:v>45511.42050925926</c:v>
                </c:pt>
                <c:pt idx="4805">
                  <c:v>45511.420520833337</c:v>
                </c:pt>
                <c:pt idx="4806">
                  <c:v>45511.420532407406</c:v>
                </c:pt>
                <c:pt idx="4807">
                  <c:v>45511.420543981483</c:v>
                </c:pt>
                <c:pt idx="4808">
                  <c:v>45511.420555555553</c:v>
                </c:pt>
                <c:pt idx="4809">
                  <c:v>45511.420567129629</c:v>
                </c:pt>
                <c:pt idx="4810">
                  <c:v>45511.420578703706</c:v>
                </c:pt>
                <c:pt idx="4811">
                  <c:v>45511.420590277776</c:v>
                </c:pt>
                <c:pt idx="4812">
                  <c:v>45511.420601851853</c:v>
                </c:pt>
                <c:pt idx="4813">
                  <c:v>45511.420613425929</c:v>
                </c:pt>
                <c:pt idx="4814">
                  <c:v>45511.420624999999</c:v>
                </c:pt>
                <c:pt idx="4815">
                  <c:v>45511.420636574076</c:v>
                </c:pt>
                <c:pt idx="4816">
                  <c:v>45511.420648148145</c:v>
                </c:pt>
                <c:pt idx="4817">
                  <c:v>45511.420659722222</c:v>
                </c:pt>
                <c:pt idx="4818">
                  <c:v>45511.420671296299</c:v>
                </c:pt>
                <c:pt idx="4819">
                  <c:v>45511.420682870368</c:v>
                </c:pt>
                <c:pt idx="4820">
                  <c:v>45511.420694444445</c:v>
                </c:pt>
                <c:pt idx="4821">
                  <c:v>45511.420706018522</c:v>
                </c:pt>
                <c:pt idx="4822">
                  <c:v>45511.420717592591</c:v>
                </c:pt>
                <c:pt idx="4823">
                  <c:v>45511.420729166668</c:v>
                </c:pt>
                <c:pt idx="4824">
                  <c:v>45511.420740740738</c:v>
                </c:pt>
                <c:pt idx="4825">
                  <c:v>45511.420752314814</c:v>
                </c:pt>
                <c:pt idx="4826">
                  <c:v>45511.420763888891</c:v>
                </c:pt>
                <c:pt idx="4827">
                  <c:v>45511.420775462961</c:v>
                </c:pt>
                <c:pt idx="4828">
                  <c:v>45511.420787037037</c:v>
                </c:pt>
                <c:pt idx="4829">
                  <c:v>45511.420798611114</c:v>
                </c:pt>
                <c:pt idx="4830">
                  <c:v>45511.420810185184</c:v>
                </c:pt>
                <c:pt idx="4831">
                  <c:v>45511.42082175926</c:v>
                </c:pt>
                <c:pt idx="4832">
                  <c:v>45511.42083333333</c:v>
                </c:pt>
                <c:pt idx="4833">
                  <c:v>45511.420844907407</c:v>
                </c:pt>
                <c:pt idx="4834">
                  <c:v>45511.420856481483</c:v>
                </c:pt>
                <c:pt idx="4835">
                  <c:v>45511.420868055553</c:v>
                </c:pt>
                <c:pt idx="4836">
                  <c:v>45511.42087962963</c:v>
                </c:pt>
                <c:pt idx="4837">
                  <c:v>45511.420891203707</c:v>
                </c:pt>
                <c:pt idx="4838">
                  <c:v>45511.420902777776</c:v>
                </c:pt>
                <c:pt idx="4839">
                  <c:v>45511.420914351853</c:v>
                </c:pt>
                <c:pt idx="4840">
                  <c:v>45511.420925925922</c:v>
                </c:pt>
                <c:pt idx="4841">
                  <c:v>45511.420937499999</c:v>
                </c:pt>
                <c:pt idx="4842">
                  <c:v>45511.420949074076</c:v>
                </c:pt>
                <c:pt idx="4843">
                  <c:v>45511.420960648145</c:v>
                </c:pt>
                <c:pt idx="4844">
                  <c:v>45511.420972222222</c:v>
                </c:pt>
                <c:pt idx="4845">
                  <c:v>45511.420983796299</c:v>
                </c:pt>
                <c:pt idx="4846">
                  <c:v>45511.420995370368</c:v>
                </c:pt>
                <c:pt idx="4847">
                  <c:v>45511.421006944445</c:v>
                </c:pt>
                <c:pt idx="4848">
                  <c:v>45511.421018518522</c:v>
                </c:pt>
                <c:pt idx="4849">
                  <c:v>45511.421030092592</c:v>
                </c:pt>
                <c:pt idx="4850">
                  <c:v>45511.421041666668</c:v>
                </c:pt>
                <c:pt idx="4851">
                  <c:v>45511.421053240738</c:v>
                </c:pt>
                <c:pt idx="4852">
                  <c:v>45511.421064814815</c:v>
                </c:pt>
                <c:pt idx="4853">
                  <c:v>45511.421076388891</c:v>
                </c:pt>
                <c:pt idx="4854">
                  <c:v>45511.421087962961</c:v>
                </c:pt>
                <c:pt idx="4855">
                  <c:v>45511.421099537038</c:v>
                </c:pt>
                <c:pt idx="4856">
                  <c:v>45511.421111111114</c:v>
                </c:pt>
                <c:pt idx="4857">
                  <c:v>45511.421122685184</c:v>
                </c:pt>
                <c:pt idx="4858">
                  <c:v>45511.421134259261</c:v>
                </c:pt>
                <c:pt idx="4859">
                  <c:v>45511.42114583333</c:v>
                </c:pt>
                <c:pt idx="4860">
                  <c:v>45511.421157407407</c:v>
                </c:pt>
                <c:pt idx="4861">
                  <c:v>45511.421168981484</c:v>
                </c:pt>
                <c:pt idx="4862">
                  <c:v>45511.421180555553</c:v>
                </c:pt>
                <c:pt idx="4863">
                  <c:v>45511.42119212963</c:v>
                </c:pt>
                <c:pt idx="4864">
                  <c:v>45511.421203703707</c:v>
                </c:pt>
                <c:pt idx="4865">
                  <c:v>45511.421215277776</c:v>
                </c:pt>
                <c:pt idx="4866">
                  <c:v>45511.421226851853</c:v>
                </c:pt>
                <c:pt idx="4867">
                  <c:v>45511.421238425923</c:v>
                </c:pt>
                <c:pt idx="4868">
                  <c:v>45511.421249999999</c:v>
                </c:pt>
                <c:pt idx="4869">
                  <c:v>45511.421261574076</c:v>
                </c:pt>
                <c:pt idx="4870">
                  <c:v>45511.421273148146</c:v>
                </c:pt>
                <c:pt idx="4871">
                  <c:v>45511.421284722222</c:v>
                </c:pt>
                <c:pt idx="4872">
                  <c:v>45511.421296296299</c:v>
                </c:pt>
                <c:pt idx="4873">
                  <c:v>45511.421307870369</c:v>
                </c:pt>
                <c:pt idx="4874">
                  <c:v>45511.421319444446</c:v>
                </c:pt>
                <c:pt idx="4875">
                  <c:v>45511.421331018515</c:v>
                </c:pt>
                <c:pt idx="4876">
                  <c:v>45511.421342592592</c:v>
                </c:pt>
                <c:pt idx="4877">
                  <c:v>45511.421354166669</c:v>
                </c:pt>
                <c:pt idx="4878">
                  <c:v>45511.421365740738</c:v>
                </c:pt>
                <c:pt idx="4879">
                  <c:v>45511.421377314815</c:v>
                </c:pt>
                <c:pt idx="4880">
                  <c:v>45511.421388888892</c:v>
                </c:pt>
                <c:pt idx="4881">
                  <c:v>45511.421400462961</c:v>
                </c:pt>
                <c:pt idx="4882">
                  <c:v>45511.421412037038</c:v>
                </c:pt>
                <c:pt idx="4883">
                  <c:v>45511.421423611115</c:v>
                </c:pt>
                <c:pt idx="4884">
                  <c:v>45511.421435185184</c:v>
                </c:pt>
                <c:pt idx="4885">
                  <c:v>45511.421446759261</c:v>
                </c:pt>
                <c:pt idx="4886">
                  <c:v>45511.421458333331</c:v>
                </c:pt>
                <c:pt idx="4887">
                  <c:v>45511.421469907407</c:v>
                </c:pt>
                <c:pt idx="4888">
                  <c:v>45511.421481481484</c:v>
                </c:pt>
                <c:pt idx="4889">
                  <c:v>45511.421493055554</c:v>
                </c:pt>
                <c:pt idx="4890">
                  <c:v>45511.42150462963</c:v>
                </c:pt>
                <c:pt idx="4891">
                  <c:v>45511.421516203707</c:v>
                </c:pt>
                <c:pt idx="4892">
                  <c:v>45511.421527777777</c:v>
                </c:pt>
                <c:pt idx="4893">
                  <c:v>45511.421539351853</c:v>
                </c:pt>
                <c:pt idx="4894">
                  <c:v>45511.421550925923</c:v>
                </c:pt>
                <c:pt idx="4895">
                  <c:v>45511.4215625</c:v>
                </c:pt>
                <c:pt idx="4896">
                  <c:v>45511.421574074076</c:v>
                </c:pt>
                <c:pt idx="4897">
                  <c:v>45511.421585648146</c:v>
                </c:pt>
                <c:pt idx="4898">
                  <c:v>45511.421597222223</c:v>
                </c:pt>
                <c:pt idx="4899">
                  <c:v>45511.4216087963</c:v>
                </c:pt>
                <c:pt idx="4900">
                  <c:v>45511.421620370369</c:v>
                </c:pt>
                <c:pt idx="4901">
                  <c:v>45511.421631944446</c:v>
                </c:pt>
                <c:pt idx="4902">
                  <c:v>45511.421643518515</c:v>
                </c:pt>
                <c:pt idx="4903">
                  <c:v>45511.421655092592</c:v>
                </c:pt>
                <c:pt idx="4904">
                  <c:v>45511.421666666669</c:v>
                </c:pt>
                <c:pt idx="4905">
                  <c:v>45511.421678240738</c:v>
                </c:pt>
                <c:pt idx="4906">
                  <c:v>45511.421689814815</c:v>
                </c:pt>
                <c:pt idx="4907">
                  <c:v>45511.421701388892</c:v>
                </c:pt>
                <c:pt idx="4908">
                  <c:v>45511.421712962961</c:v>
                </c:pt>
                <c:pt idx="4909">
                  <c:v>45511.421724537038</c:v>
                </c:pt>
                <c:pt idx="4910">
                  <c:v>45511.421736111108</c:v>
                </c:pt>
                <c:pt idx="4911">
                  <c:v>45511.421747685185</c:v>
                </c:pt>
                <c:pt idx="4912">
                  <c:v>45511.421759259261</c:v>
                </c:pt>
                <c:pt idx="4913">
                  <c:v>45511.421770833331</c:v>
                </c:pt>
                <c:pt idx="4914">
                  <c:v>45511.421782407408</c:v>
                </c:pt>
                <c:pt idx="4915">
                  <c:v>45511.421793981484</c:v>
                </c:pt>
                <c:pt idx="4916">
                  <c:v>45511.421805555554</c:v>
                </c:pt>
                <c:pt idx="4917">
                  <c:v>45511.421817129631</c:v>
                </c:pt>
                <c:pt idx="4918">
                  <c:v>45511.4218287037</c:v>
                </c:pt>
                <c:pt idx="4919">
                  <c:v>45511.421840277777</c:v>
                </c:pt>
                <c:pt idx="4920">
                  <c:v>45511.421851851854</c:v>
                </c:pt>
                <c:pt idx="4921">
                  <c:v>45511.421863425923</c:v>
                </c:pt>
                <c:pt idx="4922">
                  <c:v>45511.421875</c:v>
                </c:pt>
                <c:pt idx="4923">
                  <c:v>45511.421886574077</c:v>
                </c:pt>
                <c:pt idx="4924">
                  <c:v>45511.421898148146</c:v>
                </c:pt>
                <c:pt idx="4925">
                  <c:v>45511.421909722223</c:v>
                </c:pt>
                <c:pt idx="4926">
                  <c:v>45511.4219212963</c:v>
                </c:pt>
                <c:pt idx="4927">
                  <c:v>45511.421932870369</c:v>
                </c:pt>
                <c:pt idx="4928">
                  <c:v>45511.421944444446</c:v>
                </c:pt>
                <c:pt idx="4929">
                  <c:v>45511.421956018516</c:v>
                </c:pt>
                <c:pt idx="4930">
                  <c:v>45511.421967592592</c:v>
                </c:pt>
                <c:pt idx="4931">
                  <c:v>45511.421979166669</c:v>
                </c:pt>
                <c:pt idx="4932">
                  <c:v>45511.421990740739</c:v>
                </c:pt>
                <c:pt idx="4933">
                  <c:v>45511.422002314815</c:v>
                </c:pt>
                <c:pt idx="4934">
                  <c:v>45511.422013888892</c:v>
                </c:pt>
                <c:pt idx="4935">
                  <c:v>45511.422025462962</c:v>
                </c:pt>
                <c:pt idx="4936">
                  <c:v>45511.422037037039</c:v>
                </c:pt>
                <c:pt idx="4937">
                  <c:v>45511.422048611108</c:v>
                </c:pt>
                <c:pt idx="4938">
                  <c:v>45511.422060185185</c:v>
                </c:pt>
                <c:pt idx="4939">
                  <c:v>45511.422071759262</c:v>
                </c:pt>
                <c:pt idx="4940">
                  <c:v>45511.422083333331</c:v>
                </c:pt>
                <c:pt idx="4941">
                  <c:v>45511.422094907408</c:v>
                </c:pt>
                <c:pt idx="4942">
                  <c:v>45511.422106481485</c:v>
                </c:pt>
                <c:pt idx="4943">
                  <c:v>45511.422118055554</c:v>
                </c:pt>
                <c:pt idx="4944">
                  <c:v>45511.422129629631</c:v>
                </c:pt>
                <c:pt idx="4945">
                  <c:v>45511.4221412037</c:v>
                </c:pt>
                <c:pt idx="4946">
                  <c:v>45511.422152777777</c:v>
                </c:pt>
                <c:pt idx="4947">
                  <c:v>45511.422164351854</c:v>
                </c:pt>
                <c:pt idx="4948">
                  <c:v>45511.422175925924</c:v>
                </c:pt>
                <c:pt idx="4949">
                  <c:v>45511.4221875</c:v>
                </c:pt>
                <c:pt idx="4950">
                  <c:v>45511.422199074077</c:v>
                </c:pt>
                <c:pt idx="4951">
                  <c:v>45511.422210648147</c:v>
                </c:pt>
                <c:pt idx="4952">
                  <c:v>45511.422222222223</c:v>
                </c:pt>
                <c:pt idx="4953">
                  <c:v>45511.422233796293</c:v>
                </c:pt>
                <c:pt idx="4954">
                  <c:v>45511.42224537037</c:v>
                </c:pt>
                <c:pt idx="4955">
                  <c:v>45511.422256944446</c:v>
                </c:pt>
                <c:pt idx="4956">
                  <c:v>45511.422268518516</c:v>
                </c:pt>
                <c:pt idx="4957">
                  <c:v>45511.422280092593</c:v>
                </c:pt>
                <c:pt idx="4958">
                  <c:v>45511.422291666669</c:v>
                </c:pt>
                <c:pt idx="4959">
                  <c:v>45511.422303240739</c:v>
                </c:pt>
                <c:pt idx="4960">
                  <c:v>45511.422314814816</c:v>
                </c:pt>
                <c:pt idx="4961">
                  <c:v>45511.422326388885</c:v>
                </c:pt>
                <c:pt idx="4962">
                  <c:v>45511.422337962962</c:v>
                </c:pt>
                <c:pt idx="4963">
                  <c:v>45511.422349537039</c:v>
                </c:pt>
                <c:pt idx="4964">
                  <c:v>45511.422361111108</c:v>
                </c:pt>
                <c:pt idx="4965">
                  <c:v>45511.422372685185</c:v>
                </c:pt>
                <c:pt idx="4966">
                  <c:v>45511.422384259262</c:v>
                </c:pt>
                <c:pt idx="4967">
                  <c:v>45511.422395833331</c:v>
                </c:pt>
                <c:pt idx="4968">
                  <c:v>45511.422407407408</c:v>
                </c:pt>
                <c:pt idx="4969">
                  <c:v>45511.422418981485</c:v>
                </c:pt>
                <c:pt idx="4970">
                  <c:v>45511.422430555554</c:v>
                </c:pt>
                <c:pt idx="4971">
                  <c:v>45511.422442129631</c:v>
                </c:pt>
                <c:pt idx="4972">
                  <c:v>45511.422453703701</c:v>
                </c:pt>
                <c:pt idx="4973">
                  <c:v>45511.422465277778</c:v>
                </c:pt>
                <c:pt idx="4974">
                  <c:v>45511.422476851854</c:v>
                </c:pt>
                <c:pt idx="4975">
                  <c:v>45511.422488425924</c:v>
                </c:pt>
                <c:pt idx="4976">
                  <c:v>45511.422500000001</c:v>
                </c:pt>
                <c:pt idx="4977">
                  <c:v>45511.422511574077</c:v>
                </c:pt>
                <c:pt idx="4978">
                  <c:v>45511.422523148147</c:v>
                </c:pt>
                <c:pt idx="4979">
                  <c:v>45511.422534722224</c:v>
                </c:pt>
                <c:pt idx="4980">
                  <c:v>45511.422546296293</c:v>
                </c:pt>
                <c:pt idx="4981">
                  <c:v>45511.42255787037</c:v>
                </c:pt>
                <c:pt idx="4982">
                  <c:v>45511.422569444447</c:v>
                </c:pt>
                <c:pt idx="4983">
                  <c:v>45511.422581018516</c:v>
                </c:pt>
                <c:pt idx="4984">
                  <c:v>45511.422592592593</c:v>
                </c:pt>
                <c:pt idx="4985">
                  <c:v>45511.42260416667</c:v>
                </c:pt>
                <c:pt idx="4986">
                  <c:v>45511.422615740739</c:v>
                </c:pt>
                <c:pt idx="4987">
                  <c:v>45511.422627314816</c:v>
                </c:pt>
                <c:pt idx="4988">
                  <c:v>45511.422638888886</c:v>
                </c:pt>
                <c:pt idx="4989">
                  <c:v>45511.422650462962</c:v>
                </c:pt>
                <c:pt idx="4990">
                  <c:v>45511.422662037039</c:v>
                </c:pt>
                <c:pt idx="4991">
                  <c:v>45511.422673611109</c:v>
                </c:pt>
                <c:pt idx="4992">
                  <c:v>45511.422685185185</c:v>
                </c:pt>
                <c:pt idx="4993">
                  <c:v>45511.422696759262</c:v>
                </c:pt>
                <c:pt idx="4994">
                  <c:v>45511.422708333332</c:v>
                </c:pt>
                <c:pt idx="4995">
                  <c:v>45511.422719907408</c:v>
                </c:pt>
                <c:pt idx="4996">
                  <c:v>45511.422731481478</c:v>
                </c:pt>
                <c:pt idx="4997">
                  <c:v>45511.422743055555</c:v>
                </c:pt>
                <c:pt idx="4998">
                  <c:v>45511.422754629632</c:v>
                </c:pt>
                <c:pt idx="4999">
                  <c:v>45511.422766203701</c:v>
                </c:pt>
                <c:pt idx="5000">
                  <c:v>45511.422777777778</c:v>
                </c:pt>
                <c:pt idx="5001">
                  <c:v>45511.422789351855</c:v>
                </c:pt>
                <c:pt idx="5002">
                  <c:v>45511.422800925924</c:v>
                </c:pt>
                <c:pt idx="5003">
                  <c:v>45511.422812500001</c:v>
                </c:pt>
                <c:pt idx="5004">
                  <c:v>45511.422824074078</c:v>
                </c:pt>
                <c:pt idx="5005">
                  <c:v>45511.422835648147</c:v>
                </c:pt>
                <c:pt idx="5006">
                  <c:v>45511.422847222224</c:v>
                </c:pt>
                <c:pt idx="5007">
                  <c:v>45511.422858796293</c:v>
                </c:pt>
                <c:pt idx="5008">
                  <c:v>45511.42287037037</c:v>
                </c:pt>
                <c:pt idx="5009">
                  <c:v>45511.422881944447</c:v>
                </c:pt>
                <c:pt idx="5010">
                  <c:v>45511.422893518517</c:v>
                </c:pt>
                <c:pt idx="5011">
                  <c:v>45511.422905092593</c:v>
                </c:pt>
                <c:pt idx="5012">
                  <c:v>45511.42291666667</c:v>
                </c:pt>
                <c:pt idx="5013">
                  <c:v>45511.42292824074</c:v>
                </c:pt>
                <c:pt idx="5014">
                  <c:v>45511.422939814816</c:v>
                </c:pt>
                <c:pt idx="5015">
                  <c:v>45511.422951388886</c:v>
                </c:pt>
                <c:pt idx="5016">
                  <c:v>45511.422962962963</c:v>
                </c:pt>
                <c:pt idx="5017">
                  <c:v>45511.422974537039</c:v>
                </c:pt>
                <c:pt idx="5018">
                  <c:v>45511.422986111109</c:v>
                </c:pt>
                <c:pt idx="5019">
                  <c:v>45511.422997685186</c:v>
                </c:pt>
                <c:pt idx="5020">
                  <c:v>45511.423009259262</c:v>
                </c:pt>
                <c:pt idx="5021">
                  <c:v>45511.423020833332</c:v>
                </c:pt>
                <c:pt idx="5022">
                  <c:v>45511.423032407409</c:v>
                </c:pt>
                <c:pt idx="5023">
                  <c:v>45511.423043981478</c:v>
                </c:pt>
                <c:pt idx="5024">
                  <c:v>45511.423055555555</c:v>
                </c:pt>
                <c:pt idx="5025">
                  <c:v>45511.423067129632</c:v>
                </c:pt>
                <c:pt idx="5026">
                  <c:v>45511.423078703701</c:v>
                </c:pt>
                <c:pt idx="5027">
                  <c:v>45511.423090277778</c:v>
                </c:pt>
                <c:pt idx="5028">
                  <c:v>45511.423101851855</c:v>
                </c:pt>
                <c:pt idx="5029">
                  <c:v>45511.423113425924</c:v>
                </c:pt>
                <c:pt idx="5030">
                  <c:v>45511.423125000001</c:v>
                </c:pt>
                <c:pt idx="5031">
                  <c:v>45511.423136574071</c:v>
                </c:pt>
                <c:pt idx="5032">
                  <c:v>45511.423148148147</c:v>
                </c:pt>
                <c:pt idx="5033">
                  <c:v>45511.423159722224</c:v>
                </c:pt>
                <c:pt idx="5034">
                  <c:v>45511.423171296294</c:v>
                </c:pt>
                <c:pt idx="5035">
                  <c:v>45511.423182870371</c:v>
                </c:pt>
                <c:pt idx="5036">
                  <c:v>45511.423194444447</c:v>
                </c:pt>
                <c:pt idx="5037">
                  <c:v>45511.423206018517</c:v>
                </c:pt>
                <c:pt idx="5038">
                  <c:v>45511.423217592594</c:v>
                </c:pt>
                <c:pt idx="5039">
                  <c:v>45511.423229166663</c:v>
                </c:pt>
                <c:pt idx="5040">
                  <c:v>45511.42324074074</c:v>
                </c:pt>
                <c:pt idx="5041">
                  <c:v>45511.423252314817</c:v>
                </c:pt>
                <c:pt idx="5042">
                  <c:v>45511.423263888886</c:v>
                </c:pt>
                <c:pt idx="5043">
                  <c:v>45511.423275462963</c:v>
                </c:pt>
                <c:pt idx="5044">
                  <c:v>45511.42328703704</c:v>
                </c:pt>
                <c:pt idx="5045">
                  <c:v>45511.423298611109</c:v>
                </c:pt>
                <c:pt idx="5046">
                  <c:v>45511.423310185186</c:v>
                </c:pt>
                <c:pt idx="5047">
                  <c:v>45511.423321759263</c:v>
                </c:pt>
                <c:pt idx="5048">
                  <c:v>45511.423333333332</c:v>
                </c:pt>
                <c:pt idx="5049">
                  <c:v>45511.423344907409</c:v>
                </c:pt>
                <c:pt idx="5050">
                  <c:v>45511.423356481479</c:v>
                </c:pt>
                <c:pt idx="5051">
                  <c:v>45511.423368055555</c:v>
                </c:pt>
                <c:pt idx="5052">
                  <c:v>45511.423379629632</c:v>
                </c:pt>
                <c:pt idx="5053">
                  <c:v>45511.423391203702</c:v>
                </c:pt>
                <c:pt idx="5054">
                  <c:v>45511.423402777778</c:v>
                </c:pt>
                <c:pt idx="5055">
                  <c:v>45511.423414351855</c:v>
                </c:pt>
                <c:pt idx="5056">
                  <c:v>45511.423425925925</c:v>
                </c:pt>
                <c:pt idx="5057">
                  <c:v>45511.423437500001</c:v>
                </c:pt>
                <c:pt idx="5058">
                  <c:v>45511.423449074071</c:v>
                </c:pt>
                <c:pt idx="5059">
                  <c:v>45511.423460648148</c:v>
                </c:pt>
                <c:pt idx="5060">
                  <c:v>45511.423472222225</c:v>
                </c:pt>
                <c:pt idx="5061">
                  <c:v>45511.423483796294</c:v>
                </c:pt>
                <c:pt idx="5062">
                  <c:v>45511.423495370371</c:v>
                </c:pt>
                <c:pt idx="5063">
                  <c:v>45511.423506944448</c:v>
                </c:pt>
                <c:pt idx="5064">
                  <c:v>45511.423518518517</c:v>
                </c:pt>
                <c:pt idx="5065">
                  <c:v>45511.423530092594</c:v>
                </c:pt>
                <c:pt idx="5066">
                  <c:v>45511.423541666663</c:v>
                </c:pt>
                <c:pt idx="5067">
                  <c:v>45511.42355324074</c:v>
                </c:pt>
                <c:pt idx="5068">
                  <c:v>45511.423564814817</c:v>
                </c:pt>
                <c:pt idx="5069">
                  <c:v>45511.423576388886</c:v>
                </c:pt>
                <c:pt idx="5070">
                  <c:v>45511.423587962963</c:v>
                </c:pt>
                <c:pt idx="5071">
                  <c:v>45511.42359953704</c:v>
                </c:pt>
                <c:pt idx="5072">
                  <c:v>45511.423611111109</c:v>
                </c:pt>
                <c:pt idx="5073">
                  <c:v>45511.423622685186</c:v>
                </c:pt>
                <c:pt idx="5074">
                  <c:v>45511.423634259256</c:v>
                </c:pt>
                <c:pt idx="5075">
                  <c:v>45511.423645833333</c:v>
                </c:pt>
                <c:pt idx="5076">
                  <c:v>45511.423657407409</c:v>
                </c:pt>
                <c:pt idx="5077">
                  <c:v>45511.423668981479</c:v>
                </c:pt>
                <c:pt idx="5078">
                  <c:v>45511.423680555556</c:v>
                </c:pt>
                <c:pt idx="5079">
                  <c:v>45511.423692129632</c:v>
                </c:pt>
                <c:pt idx="5080">
                  <c:v>45511.423703703702</c:v>
                </c:pt>
                <c:pt idx="5081">
                  <c:v>45511.423715277779</c:v>
                </c:pt>
                <c:pt idx="5082">
                  <c:v>45511.423726851855</c:v>
                </c:pt>
                <c:pt idx="5083">
                  <c:v>45511.423738425925</c:v>
                </c:pt>
                <c:pt idx="5084">
                  <c:v>45511.423750000002</c:v>
                </c:pt>
                <c:pt idx="5085">
                  <c:v>45511.423761574071</c:v>
                </c:pt>
                <c:pt idx="5086">
                  <c:v>45511.423773148148</c:v>
                </c:pt>
                <c:pt idx="5087">
                  <c:v>45511.423784722225</c:v>
                </c:pt>
                <c:pt idx="5088">
                  <c:v>45511.423796296294</c:v>
                </c:pt>
                <c:pt idx="5089">
                  <c:v>45511.423807870371</c:v>
                </c:pt>
                <c:pt idx="5090">
                  <c:v>45511.423819444448</c:v>
                </c:pt>
                <c:pt idx="5091">
                  <c:v>45511.423831018517</c:v>
                </c:pt>
                <c:pt idx="5092">
                  <c:v>45511.423842592594</c:v>
                </c:pt>
                <c:pt idx="5093">
                  <c:v>45511.423854166664</c:v>
                </c:pt>
                <c:pt idx="5094">
                  <c:v>45511.42386574074</c:v>
                </c:pt>
                <c:pt idx="5095">
                  <c:v>45511.423877314817</c:v>
                </c:pt>
                <c:pt idx="5096">
                  <c:v>45511.423888888887</c:v>
                </c:pt>
                <c:pt idx="5097">
                  <c:v>45511.423900462964</c:v>
                </c:pt>
                <c:pt idx="5098">
                  <c:v>45511.42391203704</c:v>
                </c:pt>
                <c:pt idx="5099">
                  <c:v>45511.42392361111</c:v>
                </c:pt>
                <c:pt idx="5100">
                  <c:v>45511.423935185187</c:v>
                </c:pt>
                <c:pt idx="5101">
                  <c:v>45511.423946759256</c:v>
                </c:pt>
                <c:pt idx="5102">
                  <c:v>45511.423958333333</c:v>
                </c:pt>
                <c:pt idx="5103">
                  <c:v>45511.42396990741</c:v>
                </c:pt>
                <c:pt idx="5104">
                  <c:v>45511.423981481479</c:v>
                </c:pt>
                <c:pt idx="5105">
                  <c:v>45511.423993055556</c:v>
                </c:pt>
                <c:pt idx="5106">
                  <c:v>45511.424004629633</c:v>
                </c:pt>
                <c:pt idx="5107">
                  <c:v>45511.424016203702</c:v>
                </c:pt>
                <c:pt idx="5108">
                  <c:v>45511.424027777779</c:v>
                </c:pt>
                <c:pt idx="5109">
                  <c:v>45511.424039351848</c:v>
                </c:pt>
                <c:pt idx="5110">
                  <c:v>45511.424050925925</c:v>
                </c:pt>
                <c:pt idx="5111">
                  <c:v>45511.424062500002</c:v>
                </c:pt>
                <c:pt idx="5112">
                  <c:v>45511.424074074072</c:v>
                </c:pt>
                <c:pt idx="5113">
                  <c:v>45511.424085648148</c:v>
                </c:pt>
                <c:pt idx="5114">
                  <c:v>45511.424097222225</c:v>
                </c:pt>
                <c:pt idx="5115">
                  <c:v>45511.424108796295</c:v>
                </c:pt>
                <c:pt idx="5116">
                  <c:v>45511.424120370371</c:v>
                </c:pt>
                <c:pt idx="5117">
                  <c:v>45511.424131944441</c:v>
                </c:pt>
                <c:pt idx="5118">
                  <c:v>45511.424143518518</c:v>
                </c:pt>
                <c:pt idx="5119">
                  <c:v>45511.424155092594</c:v>
                </c:pt>
                <c:pt idx="5120">
                  <c:v>45511.424166666664</c:v>
                </c:pt>
                <c:pt idx="5121">
                  <c:v>45511.424178240741</c:v>
                </c:pt>
                <c:pt idx="5122">
                  <c:v>45511.424189814818</c:v>
                </c:pt>
                <c:pt idx="5123">
                  <c:v>45511.424201388887</c:v>
                </c:pt>
                <c:pt idx="5124">
                  <c:v>45511.424212962964</c:v>
                </c:pt>
                <c:pt idx="5125">
                  <c:v>45511.424224537041</c:v>
                </c:pt>
                <c:pt idx="5126">
                  <c:v>45511.42423611111</c:v>
                </c:pt>
                <c:pt idx="5127">
                  <c:v>45511.424247685187</c:v>
                </c:pt>
                <c:pt idx="5128">
                  <c:v>45511.424259259256</c:v>
                </c:pt>
                <c:pt idx="5129">
                  <c:v>45511.424270833333</c:v>
                </c:pt>
                <c:pt idx="5130">
                  <c:v>45511.42428240741</c:v>
                </c:pt>
                <c:pt idx="5131">
                  <c:v>45511.424293981479</c:v>
                </c:pt>
                <c:pt idx="5132">
                  <c:v>45511.424305555556</c:v>
                </c:pt>
                <c:pt idx="5133">
                  <c:v>45511.424317129633</c:v>
                </c:pt>
                <c:pt idx="5134">
                  <c:v>45511.424328703702</c:v>
                </c:pt>
                <c:pt idx="5135">
                  <c:v>45511.424340277779</c:v>
                </c:pt>
                <c:pt idx="5136">
                  <c:v>45511.424351851849</c:v>
                </c:pt>
                <c:pt idx="5137">
                  <c:v>45511.424363425926</c:v>
                </c:pt>
                <c:pt idx="5138">
                  <c:v>45511.424375000002</c:v>
                </c:pt>
                <c:pt idx="5139">
                  <c:v>45511.424386574072</c:v>
                </c:pt>
                <c:pt idx="5140">
                  <c:v>45511.424398148149</c:v>
                </c:pt>
                <c:pt idx="5141">
                  <c:v>45511.424409722225</c:v>
                </c:pt>
                <c:pt idx="5142">
                  <c:v>45511.424421296295</c:v>
                </c:pt>
                <c:pt idx="5143">
                  <c:v>45511.424432870372</c:v>
                </c:pt>
                <c:pt idx="5144">
                  <c:v>45511.424444444441</c:v>
                </c:pt>
                <c:pt idx="5145">
                  <c:v>45511.424456018518</c:v>
                </c:pt>
                <c:pt idx="5146">
                  <c:v>45511.424467592595</c:v>
                </c:pt>
                <c:pt idx="5147">
                  <c:v>45511.424479166664</c:v>
                </c:pt>
                <c:pt idx="5148">
                  <c:v>45511.424490740741</c:v>
                </c:pt>
                <c:pt idx="5149">
                  <c:v>45511.424502314818</c:v>
                </c:pt>
                <c:pt idx="5150">
                  <c:v>45511.424513888887</c:v>
                </c:pt>
                <c:pt idx="5151">
                  <c:v>45511.424525462964</c:v>
                </c:pt>
                <c:pt idx="5152">
                  <c:v>45511.424537037034</c:v>
                </c:pt>
                <c:pt idx="5153">
                  <c:v>45511.42454861111</c:v>
                </c:pt>
                <c:pt idx="5154">
                  <c:v>45511.424560185187</c:v>
                </c:pt>
                <c:pt idx="5155">
                  <c:v>45511.424571759257</c:v>
                </c:pt>
                <c:pt idx="5156">
                  <c:v>45511.424583333333</c:v>
                </c:pt>
                <c:pt idx="5157">
                  <c:v>45511.42459490741</c:v>
                </c:pt>
                <c:pt idx="5158">
                  <c:v>45511.42460648148</c:v>
                </c:pt>
                <c:pt idx="5159">
                  <c:v>45511.424618055556</c:v>
                </c:pt>
                <c:pt idx="5160">
                  <c:v>45511.424629629626</c:v>
                </c:pt>
                <c:pt idx="5161">
                  <c:v>45511.424641203703</c:v>
                </c:pt>
                <c:pt idx="5162">
                  <c:v>45511.42465277778</c:v>
                </c:pt>
                <c:pt idx="5163">
                  <c:v>45511.424664351849</c:v>
                </c:pt>
                <c:pt idx="5164">
                  <c:v>45511.424675925926</c:v>
                </c:pt>
                <c:pt idx="5165">
                  <c:v>45511.424687500003</c:v>
                </c:pt>
                <c:pt idx="5166">
                  <c:v>45511.424699074072</c:v>
                </c:pt>
                <c:pt idx="5167">
                  <c:v>45511.424710648149</c:v>
                </c:pt>
                <c:pt idx="5168">
                  <c:v>45511.424722222226</c:v>
                </c:pt>
                <c:pt idx="5169">
                  <c:v>45511.424733796295</c:v>
                </c:pt>
                <c:pt idx="5170">
                  <c:v>45511.424745370372</c:v>
                </c:pt>
                <c:pt idx="5171">
                  <c:v>45511.424756944441</c:v>
                </c:pt>
                <c:pt idx="5172">
                  <c:v>45511.424768518518</c:v>
                </c:pt>
                <c:pt idx="5173">
                  <c:v>45511.424780092595</c:v>
                </c:pt>
                <c:pt idx="5174">
                  <c:v>45511.424791666665</c:v>
                </c:pt>
                <c:pt idx="5175">
                  <c:v>45511.424803240741</c:v>
                </c:pt>
                <c:pt idx="5176">
                  <c:v>45511.424814814818</c:v>
                </c:pt>
                <c:pt idx="5177">
                  <c:v>45511.424826388888</c:v>
                </c:pt>
                <c:pt idx="5178">
                  <c:v>45511.424837962964</c:v>
                </c:pt>
                <c:pt idx="5179">
                  <c:v>45511.424849537034</c:v>
                </c:pt>
                <c:pt idx="5180">
                  <c:v>45511.424861111111</c:v>
                </c:pt>
                <c:pt idx="5181">
                  <c:v>45511.424872685187</c:v>
                </c:pt>
                <c:pt idx="5182">
                  <c:v>45511.424884259257</c:v>
                </c:pt>
                <c:pt idx="5183">
                  <c:v>45511.424895833334</c:v>
                </c:pt>
                <c:pt idx="5184">
                  <c:v>45511.424907407411</c:v>
                </c:pt>
                <c:pt idx="5185">
                  <c:v>45511.42491898148</c:v>
                </c:pt>
                <c:pt idx="5186">
                  <c:v>45511.424930555557</c:v>
                </c:pt>
                <c:pt idx="5187">
                  <c:v>45511.424942129626</c:v>
                </c:pt>
                <c:pt idx="5188">
                  <c:v>45511.424953703703</c:v>
                </c:pt>
                <c:pt idx="5189">
                  <c:v>45511.42496527778</c:v>
                </c:pt>
                <c:pt idx="5190">
                  <c:v>45511.424976851849</c:v>
                </c:pt>
                <c:pt idx="5191">
                  <c:v>45511.424988425926</c:v>
                </c:pt>
                <c:pt idx="5192">
                  <c:v>45511.425000000003</c:v>
                </c:pt>
                <c:pt idx="5193">
                  <c:v>45511.425011574072</c:v>
                </c:pt>
                <c:pt idx="5194">
                  <c:v>45511.425023148149</c:v>
                </c:pt>
                <c:pt idx="5195">
                  <c:v>45511.425034722219</c:v>
                </c:pt>
                <c:pt idx="5196">
                  <c:v>45511.425046296295</c:v>
                </c:pt>
                <c:pt idx="5197">
                  <c:v>45511.425057870372</c:v>
                </c:pt>
                <c:pt idx="5198">
                  <c:v>45511.425069444442</c:v>
                </c:pt>
                <c:pt idx="5199">
                  <c:v>45511.425081018519</c:v>
                </c:pt>
                <c:pt idx="5200">
                  <c:v>45511.425092592595</c:v>
                </c:pt>
                <c:pt idx="5201">
                  <c:v>45511.425104166665</c:v>
                </c:pt>
                <c:pt idx="5202">
                  <c:v>45511.425115740742</c:v>
                </c:pt>
                <c:pt idx="5203">
                  <c:v>45511.425127314818</c:v>
                </c:pt>
                <c:pt idx="5204">
                  <c:v>45511.425138888888</c:v>
                </c:pt>
                <c:pt idx="5205">
                  <c:v>45511.425150462965</c:v>
                </c:pt>
                <c:pt idx="5206">
                  <c:v>45511.425162037034</c:v>
                </c:pt>
                <c:pt idx="5207">
                  <c:v>45511.425173611111</c:v>
                </c:pt>
                <c:pt idx="5208">
                  <c:v>45511.425185185188</c:v>
                </c:pt>
                <c:pt idx="5209">
                  <c:v>45511.425196759257</c:v>
                </c:pt>
                <c:pt idx="5210">
                  <c:v>45511.425208333334</c:v>
                </c:pt>
                <c:pt idx="5211">
                  <c:v>45511.425219907411</c:v>
                </c:pt>
                <c:pt idx="5212">
                  <c:v>45511.42523148148</c:v>
                </c:pt>
                <c:pt idx="5213">
                  <c:v>45511.425243055557</c:v>
                </c:pt>
                <c:pt idx="5214">
                  <c:v>45511.425254629627</c:v>
                </c:pt>
                <c:pt idx="5215">
                  <c:v>45511.425266203703</c:v>
                </c:pt>
                <c:pt idx="5216">
                  <c:v>45511.42527777778</c:v>
                </c:pt>
                <c:pt idx="5217">
                  <c:v>45511.42528935185</c:v>
                </c:pt>
                <c:pt idx="5218">
                  <c:v>45511.425300925926</c:v>
                </c:pt>
                <c:pt idx="5219">
                  <c:v>45511.425312500003</c:v>
                </c:pt>
                <c:pt idx="5220">
                  <c:v>45511.425324074073</c:v>
                </c:pt>
                <c:pt idx="5221">
                  <c:v>45511.425335648149</c:v>
                </c:pt>
                <c:pt idx="5222">
                  <c:v>45511.425347222219</c:v>
                </c:pt>
                <c:pt idx="5223">
                  <c:v>45511.425358796296</c:v>
                </c:pt>
                <c:pt idx="5224">
                  <c:v>45511.425370370373</c:v>
                </c:pt>
                <c:pt idx="5225">
                  <c:v>45511.425381944442</c:v>
                </c:pt>
                <c:pt idx="5226">
                  <c:v>45511.425393518519</c:v>
                </c:pt>
                <c:pt idx="5227">
                  <c:v>45511.425405092596</c:v>
                </c:pt>
                <c:pt idx="5228">
                  <c:v>45511.425416666665</c:v>
                </c:pt>
                <c:pt idx="5229">
                  <c:v>45511.425428240742</c:v>
                </c:pt>
                <c:pt idx="5230">
                  <c:v>45511.425439814811</c:v>
                </c:pt>
                <c:pt idx="5231">
                  <c:v>45511.425451388888</c:v>
                </c:pt>
                <c:pt idx="5232">
                  <c:v>45511.425462962965</c:v>
                </c:pt>
                <c:pt idx="5233">
                  <c:v>45511.425474537034</c:v>
                </c:pt>
                <c:pt idx="5234">
                  <c:v>45511.425486111111</c:v>
                </c:pt>
                <c:pt idx="5235">
                  <c:v>45511.425497685188</c:v>
                </c:pt>
                <c:pt idx="5236">
                  <c:v>45511.425509259258</c:v>
                </c:pt>
                <c:pt idx="5237">
                  <c:v>45511.425520833334</c:v>
                </c:pt>
                <c:pt idx="5238">
                  <c:v>45511.425532407404</c:v>
                </c:pt>
                <c:pt idx="5239">
                  <c:v>45511.425543981481</c:v>
                </c:pt>
                <c:pt idx="5240">
                  <c:v>45511.425555555557</c:v>
                </c:pt>
                <c:pt idx="5241">
                  <c:v>45511.425567129627</c:v>
                </c:pt>
                <c:pt idx="5242">
                  <c:v>45511.425578703704</c:v>
                </c:pt>
                <c:pt idx="5243">
                  <c:v>45511.42559027778</c:v>
                </c:pt>
                <c:pt idx="5244">
                  <c:v>45511.42560185185</c:v>
                </c:pt>
                <c:pt idx="5245">
                  <c:v>45511.425613425927</c:v>
                </c:pt>
                <c:pt idx="5246">
                  <c:v>45511.425625000003</c:v>
                </c:pt>
                <c:pt idx="5247">
                  <c:v>45511.425636574073</c:v>
                </c:pt>
                <c:pt idx="5248">
                  <c:v>45511.42564814815</c:v>
                </c:pt>
                <c:pt idx="5249">
                  <c:v>45511.425659722219</c:v>
                </c:pt>
                <c:pt idx="5250">
                  <c:v>45511.425671296296</c:v>
                </c:pt>
                <c:pt idx="5251">
                  <c:v>45511.425682870373</c:v>
                </c:pt>
                <c:pt idx="5252">
                  <c:v>45511.425694444442</c:v>
                </c:pt>
                <c:pt idx="5253">
                  <c:v>45511.425706018519</c:v>
                </c:pt>
                <c:pt idx="5254">
                  <c:v>45511.425717592596</c:v>
                </c:pt>
                <c:pt idx="5255">
                  <c:v>45511.425729166665</c:v>
                </c:pt>
                <c:pt idx="5256">
                  <c:v>45511.425740740742</c:v>
                </c:pt>
                <c:pt idx="5257">
                  <c:v>45511.425752314812</c:v>
                </c:pt>
                <c:pt idx="5258">
                  <c:v>45511.425763888888</c:v>
                </c:pt>
                <c:pt idx="5259">
                  <c:v>45511.425775462965</c:v>
                </c:pt>
                <c:pt idx="5260">
                  <c:v>45511.425787037035</c:v>
                </c:pt>
                <c:pt idx="5261">
                  <c:v>45511.425798611112</c:v>
                </c:pt>
                <c:pt idx="5262">
                  <c:v>45511.425810185188</c:v>
                </c:pt>
                <c:pt idx="5263">
                  <c:v>45511.425821759258</c:v>
                </c:pt>
                <c:pt idx="5264">
                  <c:v>45511.425833333335</c:v>
                </c:pt>
                <c:pt idx="5265">
                  <c:v>45511.425844907404</c:v>
                </c:pt>
                <c:pt idx="5266">
                  <c:v>45511.425856481481</c:v>
                </c:pt>
                <c:pt idx="5267">
                  <c:v>45511.425868055558</c:v>
                </c:pt>
                <c:pt idx="5268">
                  <c:v>45511.425879629627</c:v>
                </c:pt>
                <c:pt idx="5269">
                  <c:v>45511.425891203704</c:v>
                </c:pt>
                <c:pt idx="5270">
                  <c:v>45511.425902777781</c:v>
                </c:pt>
                <c:pt idx="5271">
                  <c:v>45511.42591435185</c:v>
                </c:pt>
                <c:pt idx="5272">
                  <c:v>45511.425925925927</c:v>
                </c:pt>
                <c:pt idx="5273">
                  <c:v>45511.425937499997</c:v>
                </c:pt>
                <c:pt idx="5274">
                  <c:v>45511.425949074073</c:v>
                </c:pt>
                <c:pt idx="5275">
                  <c:v>45511.42596064815</c:v>
                </c:pt>
                <c:pt idx="5276">
                  <c:v>45511.42597222222</c:v>
                </c:pt>
                <c:pt idx="5277">
                  <c:v>45511.425983796296</c:v>
                </c:pt>
                <c:pt idx="5278">
                  <c:v>45511.425995370373</c:v>
                </c:pt>
                <c:pt idx="5279">
                  <c:v>45511.426006944443</c:v>
                </c:pt>
                <c:pt idx="5280">
                  <c:v>45511.426018518519</c:v>
                </c:pt>
                <c:pt idx="5281">
                  <c:v>45511.426030092596</c:v>
                </c:pt>
                <c:pt idx="5282">
                  <c:v>45511.426041666666</c:v>
                </c:pt>
                <c:pt idx="5283">
                  <c:v>45511.426053240742</c:v>
                </c:pt>
                <c:pt idx="5284">
                  <c:v>45511.426064814812</c:v>
                </c:pt>
                <c:pt idx="5285">
                  <c:v>45511.426076388889</c:v>
                </c:pt>
                <c:pt idx="5286">
                  <c:v>45511.426087962966</c:v>
                </c:pt>
                <c:pt idx="5287">
                  <c:v>45511.426099537035</c:v>
                </c:pt>
                <c:pt idx="5288">
                  <c:v>45511.426111111112</c:v>
                </c:pt>
                <c:pt idx="5289">
                  <c:v>45511.426122685189</c:v>
                </c:pt>
                <c:pt idx="5290">
                  <c:v>45511.426134259258</c:v>
                </c:pt>
                <c:pt idx="5291">
                  <c:v>45511.426145833335</c:v>
                </c:pt>
                <c:pt idx="5292">
                  <c:v>45511.426157407404</c:v>
                </c:pt>
                <c:pt idx="5293">
                  <c:v>45511.426168981481</c:v>
                </c:pt>
                <c:pt idx="5294">
                  <c:v>45511.426180555558</c:v>
                </c:pt>
                <c:pt idx="5295">
                  <c:v>45511.426192129627</c:v>
                </c:pt>
                <c:pt idx="5296">
                  <c:v>45511.426203703704</c:v>
                </c:pt>
                <c:pt idx="5297">
                  <c:v>45511.426215277781</c:v>
                </c:pt>
                <c:pt idx="5298">
                  <c:v>45511.426226851851</c:v>
                </c:pt>
                <c:pt idx="5299">
                  <c:v>45511.426238425927</c:v>
                </c:pt>
                <c:pt idx="5300">
                  <c:v>45511.426249999997</c:v>
                </c:pt>
                <c:pt idx="5301">
                  <c:v>45511.426261574074</c:v>
                </c:pt>
                <c:pt idx="5302">
                  <c:v>45511.42627314815</c:v>
                </c:pt>
                <c:pt idx="5303">
                  <c:v>45511.42628472222</c:v>
                </c:pt>
                <c:pt idx="5304">
                  <c:v>45511.426296296297</c:v>
                </c:pt>
                <c:pt idx="5305">
                  <c:v>45511.426307870373</c:v>
                </c:pt>
                <c:pt idx="5306">
                  <c:v>45511.426319444443</c:v>
                </c:pt>
                <c:pt idx="5307">
                  <c:v>45511.42633101852</c:v>
                </c:pt>
                <c:pt idx="5308">
                  <c:v>45511.426342592589</c:v>
                </c:pt>
                <c:pt idx="5309">
                  <c:v>45511.426354166666</c:v>
                </c:pt>
                <c:pt idx="5310">
                  <c:v>45511.426365740743</c:v>
                </c:pt>
                <c:pt idx="5311">
                  <c:v>45511.426377314812</c:v>
                </c:pt>
                <c:pt idx="5312">
                  <c:v>45511.426388888889</c:v>
                </c:pt>
                <c:pt idx="5313">
                  <c:v>45511.426400462966</c:v>
                </c:pt>
                <c:pt idx="5314">
                  <c:v>45511.426412037035</c:v>
                </c:pt>
                <c:pt idx="5315">
                  <c:v>45511.426423611112</c:v>
                </c:pt>
                <c:pt idx="5316">
                  <c:v>45511.426435185182</c:v>
                </c:pt>
                <c:pt idx="5317">
                  <c:v>45511.426446759258</c:v>
                </c:pt>
                <c:pt idx="5318">
                  <c:v>45511.426458333335</c:v>
                </c:pt>
                <c:pt idx="5319">
                  <c:v>45511.426469907405</c:v>
                </c:pt>
                <c:pt idx="5320">
                  <c:v>45511.426481481481</c:v>
                </c:pt>
                <c:pt idx="5321">
                  <c:v>45511.426493055558</c:v>
                </c:pt>
                <c:pt idx="5322">
                  <c:v>45511.426504629628</c:v>
                </c:pt>
                <c:pt idx="5323">
                  <c:v>45511.426516203705</c:v>
                </c:pt>
                <c:pt idx="5324">
                  <c:v>45511.426527777781</c:v>
                </c:pt>
                <c:pt idx="5325">
                  <c:v>45511.426539351851</c:v>
                </c:pt>
                <c:pt idx="5326">
                  <c:v>45511.426550925928</c:v>
                </c:pt>
                <c:pt idx="5327">
                  <c:v>45511.426562499997</c:v>
                </c:pt>
                <c:pt idx="5328">
                  <c:v>45511.426574074074</c:v>
                </c:pt>
                <c:pt idx="5329">
                  <c:v>45511.426585648151</c:v>
                </c:pt>
                <c:pt idx="5330">
                  <c:v>45511.42659722222</c:v>
                </c:pt>
                <c:pt idx="5331">
                  <c:v>45511.426608796297</c:v>
                </c:pt>
                <c:pt idx="5332">
                  <c:v>45511.426620370374</c:v>
                </c:pt>
                <c:pt idx="5333">
                  <c:v>45511.426631944443</c:v>
                </c:pt>
                <c:pt idx="5334">
                  <c:v>45511.42664351852</c:v>
                </c:pt>
                <c:pt idx="5335">
                  <c:v>45511.426655092589</c:v>
                </c:pt>
                <c:pt idx="5336">
                  <c:v>45511.426666666666</c:v>
                </c:pt>
                <c:pt idx="5337">
                  <c:v>45511.426678240743</c:v>
                </c:pt>
                <c:pt idx="5338">
                  <c:v>45511.426689814813</c:v>
                </c:pt>
                <c:pt idx="5339">
                  <c:v>45511.426701388889</c:v>
                </c:pt>
                <c:pt idx="5340">
                  <c:v>45511.426712962966</c:v>
                </c:pt>
                <c:pt idx="5341">
                  <c:v>45511.426724537036</c:v>
                </c:pt>
                <c:pt idx="5342">
                  <c:v>45511.426736111112</c:v>
                </c:pt>
                <c:pt idx="5343">
                  <c:v>45511.426747685182</c:v>
                </c:pt>
                <c:pt idx="5344">
                  <c:v>45511.426759259259</c:v>
                </c:pt>
                <c:pt idx="5345">
                  <c:v>45511.426770833335</c:v>
                </c:pt>
                <c:pt idx="5346">
                  <c:v>45511.426782407405</c:v>
                </c:pt>
                <c:pt idx="5347">
                  <c:v>45511.426793981482</c:v>
                </c:pt>
                <c:pt idx="5348">
                  <c:v>45511.426805555559</c:v>
                </c:pt>
                <c:pt idx="5349">
                  <c:v>45511.426817129628</c:v>
                </c:pt>
                <c:pt idx="5350">
                  <c:v>45511.426828703705</c:v>
                </c:pt>
                <c:pt idx="5351">
                  <c:v>45511.426840277774</c:v>
                </c:pt>
                <c:pt idx="5352">
                  <c:v>45511.426851851851</c:v>
                </c:pt>
                <c:pt idx="5353">
                  <c:v>45511.426863425928</c:v>
                </c:pt>
                <c:pt idx="5354">
                  <c:v>45511.426874999997</c:v>
                </c:pt>
                <c:pt idx="5355">
                  <c:v>45511.426886574074</c:v>
                </c:pt>
                <c:pt idx="5356">
                  <c:v>45511.426898148151</c:v>
                </c:pt>
                <c:pt idx="5357">
                  <c:v>45511.42690972222</c:v>
                </c:pt>
                <c:pt idx="5358">
                  <c:v>45511.426921296297</c:v>
                </c:pt>
                <c:pt idx="5359">
                  <c:v>45511.426932870374</c:v>
                </c:pt>
                <c:pt idx="5360">
                  <c:v>45511.426944444444</c:v>
                </c:pt>
                <c:pt idx="5361">
                  <c:v>45511.42695601852</c:v>
                </c:pt>
                <c:pt idx="5362">
                  <c:v>45511.42696759259</c:v>
                </c:pt>
                <c:pt idx="5363">
                  <c:v>45511.426979166667</c:v>
                </c:pt>
                <c:pt idx="5364">
                  <c:v>45511.426990740743</c:v>
                </c:pt>
                <c:pt idx="5365">
                  <c:v>45511.427002314813</c:v>
                </c:pt>
                <c:pt idx="5366">
                  <c:v>45511.42701388889</c:v>
                </c:pt>
                <c:pt idx="5367">
                  <c:v>45511.427025462966</c:v>
                </c:pt>
                <c:pt idx="5368">
                  <c:v>45511.427037037036</c:v>
                </c:pt>
                <c:pt idx="5369">
                  <c:v>45511.427048611113</c:v>
                </c:pt>
                <c:pt idx="5370">
                  <c:v>45511.427060185182</c:v>
                </c:pt>
                <c:pt idx="5371">
                  <c:v>45511.427071759259</c:v>
                </c:pt>
                <c:pt idx="5372">
                  <c:v>45511.427083333336</c:v>
                </c:pt>
                <c:pt idx="5373">
                  <c:v>45511.427094907405</c:v>
                </c:pt>
                <c:pt idx="5374">
                  <c:v>45511.427106481482</c:v>
                </c:pt>
                <c:pt idx="5375">
                  <c:v>45511.427118055559</c:v>
                </c:pt>
                <c:pt idx="5376">
                  <c:v>45511.427129629628</c:v>
                </c:pt>
                <c:pt idx="5377">
                  <c:v>45511.427141203705</c:v>
                </c:pt>
                <c:pt idx="5378">
                  <c:v>45511.427152777775</c:v>
                </c:pt>
                <c:pt idx="5379">
                  <c:v>45511.427164351851</c:v>
                </c:pt>
                <c:pt idx="5380">
                  <c:v>45511.427175925928</c:v>
                </c:pt>
                <c:pt idx="5381">
                  <c:v>45511.427187499998</c:v>
                </c:pt>
                <c:pt idx="5382">
                  <c:v>45511.427199074074</c:v>
                </c:pt>
                <c:pt idx="5383">
                  <c:v>45511.427210648151</c:v>
                </c:pt>
                <c:pt idx="5384">
                  <c:v>45511.427222222221</c:v>
                </c:pt>
                <c:pt idx="5385">
                  <c:v>45511.427233796298</c:v>
                </c:pt>
                <c:pt idx="5386">
                  <c:v>45511.427245370367</c:v>
                </c:pt>
                <c:pt idx="5387">
                  <c:v>45511.427256944444</c:v>
                </c:pt>
                <c:pt idx="5388">
                  <c:v>45511.427268518521</c:v>
                </c:pt>
                <c:pt idx="5389">
                  <c:v>45511.42728009259</c:v>
                </c:pt>
                <c:pt idx="5390">
                  <c:v>45511.427291666667</c:v>
                </c:pt>
                <c:pt idx="5391">
                  <c:v>45511.427303240744</c:v>
                </c:pt>
                <c:pt idx="5392">
                  <c:v>45511.427314814813</c:v>
                </c:pt>
                <c:pt idx="5393">
                  <c:v>45511.42732638889</c:v>
                </c:pt>
                <c:pt idx="5394">
                  <c:v>45511.427337962959</c:v>
                </c:pt>
                <c:pt idx="5395">
                  <c:v>45511.427349537036</c:v>
                </c:pt>
                <c:pt idx="5396">
                  <c:v>45511.427361111113</c:v>
                </c:pt>
                <c:pt idx="5397">
                  <c:v>45511.427372685182</c:v>
                </c:pt>
                <c:pt idx="5398">
                  <c:v>45511.427384259259</c:v>
                </c:pt>
                <c:pt idx="5399">
                  <c:v>45511.427395833336</c:v>
                </c:pt>
                <c:pt idx="5400">
                  <c:v>45511.427407407406</c:v>
                </c:pt>
                <c:pt idx="5401">
                  <c:v>45511.427418981482</c:v>
                </c:pt>
                <c:pt idx="5402">
                  <c:v>45511.427430555559</c:v>
                </c:pt>
                <c:pt idx="5403">
                  <c:v>45511.427442129629</c:v>
                </c:pt>
                <c:pt idx="5404">
                  <c:v>45511.427453703705</c:v>
                </c:pt>
                <c:pt idx="5405">
                  <c:v>45511.427465277775</c:v>
                </c:pt>
                <c:pt idx="5406">
                  <c:v>45511.427476851852</c:v>
                </c:pt>
                <c:pt idx="5407">
                  <c:v>45511.427488425928</c:v>
                </c:pt>
                <c:pt idx="5408">
                  <c:v>45511.427499999998</c:v>
                </c:pt>
                <c:pt idx="5409">
                  <c:v>45511.427511574075</c:v>
                </c:pt>
                <c:pt idx="5410">
                  <c:v>45511.427523148152</c:v>
                </c:pt>
                <c:pt idx="5411">
                  <c:v>45511.427534722221</c:v>
                </c:pt>
                <c:pt idx="5412">
                  <c:v>45511.427546296298</c:v>
                </c:pt>
                <c:pt idx="5413">
                  <c:v>45511.427557870367</c:v>
                </c:pt>
                <c:pt idx="5414">
                  <c:v>45511.427569444444</c:v>
                </c:pt>
                <c:pt idx="5415">
                  <c:v>45511.427581018521</c:v>
                </c:pt>
                <c:pt idx="5416">
                  <c:v>45511.42759259259</c:v>
                </c:pt>
                <c:pt idx="5417">
                  <c:v>45511.427604166667</c:v>
                </c:pt>
                <c:pt idx="5418">
                  <c:v>45511.427615740744</c:v>
                </c:pt>
                <c:pt idx="5419">
                  <c:v>45511.427627314813</c:v>
                </c:pt>
                <c:pt idx="5420">
                  <c:v>45511.42763888889</c:v>
                </c:pt>
                <c:pt idx="5421">
                  <c:v>45511.42765046296</c:v>
                </c:pt>
                <c:pt idx="5422">
                  <c:v>45511.427662037036</c:v>
                </c:pt>
                <c:pt idx="5423">
                  <c:v>45511.427673611113</c:v>
                </c:pt>
                <c:pt idx="5424">
                  <c:v>45511.427685185183</c:v>
                </c:pt>
                <c:pt idx="5425">
                  <c:v>45511.42769675926</c:v>
                </c:pt>
                <c:pt idx="5426">
                  <c:v>45511.427708333336</c:v>
                </c:pt>
                <c:pt idx="5427">
                  <c:v>45511.427719907406</c:v>
                </c:pt>
                <c:pt idx="5428">
                  <c:v>45511.427731481483</c:v>
                </c:pt>
                <c:pt idx="5429">
                  <c:v>45511.427743055552</c:v>
                </c:pt>
                <c:pt idx="5430">
                  <c:v>45511.427754629629</c:v>
                </c:pt>
                <c:pt idx="5431">
                  <c:v>45511.427766203706</c:v>
                </c:pt>
                <c:pt idx="5432">
                  <c:v>45511.427777777775</c:v>
                </c:pt>
                <c:pt idx="5433">
                  <c:v>45511.427789351852</c:v>
                </c:pt>
                <c:pt idx="5434">
                  <c:v>45511.427800925929</c:v>
                </c:pt>
                <c:pt idx="5435">
                  <c:v>45511.427812499998</c:v>
                </c:pt>
                <c:pt idx="5436">
                  <c:v>45511.427824074075</c:v>
                </c:pt>
                <c:pt idx="5437">
                  <c:v>45511.427835648145</c:v>
                </c:pt>
                <c:pt idx="5438">
                  <c:v>45511.427847222221</c:v>
                </c:pt>
                <c:pt idx="5439">
                  <c:v>45511.427858796298</c:v>
                </c:pt>
                <c:pt idx="5440">
                  <c:v>45511.427870370368</c:v>
                </c:pt>
                <c:pt idx="5441">
                  <c:v>45511.427881944444</c:v>
                </c:pt>
                <c:pt idx="5442">
                  <c:v>45511.427893518521</c:v>
                </c:pt>
                <c:pt idx="5443">
                  <c:v>45511.427905092591</c:v>
                </c:pt>
                <c:pt idx="5444">
                  <c:v>45511.427916666667</c:v>
                </c:pt>
                <c:pt idx="5445">
                  <c:v>45511.427928240744</c:v>
                </c:pt>
                <c:pt idx="5446">
                  <c:v>45511.427939814814</c:v>
                </c:pt>
                <c:pt idx="5447">
                  <c:v>45511.427951388891</c:v>
                </c:pt>
                <c:pt idx="5448">
                  <c:v>45511.42796296296</c:v>
                </c:pt>
                <c:pt idx="5449">
                  <c:v>45511.427974537037</c:v>
                </c:pt>
                <c:pt idx="5450">
                  <c:v>45511.427986111114</c:v>
                </c:pt>
                <c:pt idx="5451">
                  <c:v>45511.427997685183</c:v>
                </c:pt>
                <c:pt idx="5452">
                  <c:v>45511.42800925926</c:v>
                </c:pt>
                <c:pt idx="5453">
                  <c:v>45511.428020833337</c:v>
                </c:pt>
                <c:pt idx="5454">
                  <c:v>45511.428032407406</c:v>
                </c:pt>
                <c:pt idx="5455">
                  <c:v>45511.428043981483</c:v>
                </c:pt>
                <c:pt idx="5456">
                  <c:v>45511.428055555552</c:v>
                </c:pt>
                <c:pt idx="5457">
                  <c:v>45511.428067129629</c:v>
                </c:pt>
                <c:pt idx="5458">
                  <c:v>45511.428078703706</c:v>
                </c:pt>
                <c:pt idx="5459">
                  <c:v>45511.428090277775</c:v>
                </c:pt>
                <c:pt idx="5460">
                  <c:v>45511.428101851852</c:v>
                </c:pt>
                <c:pt idx="5461">
                  <c:v>45511.428113425929</c:v>
                </c:pt>
                <c:pt idx="5462">
                  <c:v>45511.428124999999</c:v>
                </c:pt>
                <c:pt idx="5463">
                  <c:v>45511.428136574075</c:v>
                </c:pt>
                <c:pt idx="5464">
                  <c:v>45511.428148148145</c:v>
                </c:pt>
                <c:pt idx="5465">
                  <c:v>45511.428159722222</c:v>
                </c:pt>
                <c:pt idx="5466">
                  <c:v>45511.428171296298</c:v>
                </c:pt>
                <c:pt idx="5467">
                  <c:v>45511.428182870368</c:v>
                </c:pt>
                <c:pt idx="5468">
                  <c:v>45511.428194444445</c:v>
                </c:pt>
                <c:pt idx="5469">
                  <c:v>45511.428206018521</c:v>
                </c:pt>
                <c:pt idx="5470">
                  <c:v>45511.428217592591</c:v>
                </c:pt>
                <c:pt idx="5471">
                  <c:v>45511.428229166668</c:v>
                </c:pt>
                <c:pt idx="5472">
                  <c:v>45511.428240740737</c:v>
                </c:pt>
                <c:pt idx="5473">
                  <c:v>45511.428252314814</c:v>
                </c:pt>
                <c:pt idx="5474">
                  <c:v>45511.428263888891</c:v>
                </c:pt>
                <c:pt idx="5475">
                  <c:v>45511.42827546296</c:v>
                </c:pt>
                <c:pt idx="5476">
                  <c:v>45511.428287037037</c:v>
                </c:pt>
                <c:pt idx="5477">
                  <c:v>45511.428298611114</c:v>
                </c:pt>
                <c:pt idx="5478">
                  <c:v>45511.428310185183</c:v>
                </c:pt>
                <c:pt idx="5479">
                  <c:v>45511.42832175926</c:v>
                </c:pt>
                <c:pt idx="5480">
                  <c:v>45511.428333333337</c:v>
                </c:pt>
                <c:pt idx="5481">
                  <c:v>45511.428344907406</c:v>
                </c:pt>
                <c:pt idx="5482">
                  <c:v>45511.428356481483</c:v>
                </c:pt>
                <c:pt idx="5483">
                  <c:v>45511.428368055553</c:v>
                </c:pt>
                <c:pt idx="5484">
                  <c:v>45511.428379629629</c:v>
                </c:pt>
                <c:pt idx="5485">
                  <c:v>45511.428391203706</c:v>
                </c:pt>
                <c:pt idx="5486">
                  <c:v>45511.428402777776</c:v>
                </c:pt>
                <c:pt idx="5487">
                  <c:v>45511.428414351853</c:v>
                </c:pt>
                <c:pt idx="5488">
                  <c:v>45511.428425925929</c:v>
                </c:pt>
                <c:pt idx="5489">
                  <c:v>45511.428437499999</c:v>
                </c:pt>
                <c:pt idx="5490">
                  <c:v>45511.428449074076</c:v>
                </c:pt>
                <c:pt idx="5491">
                  <c:v>45511.428460648145</c:v>
                </c:pt>
                <c:pt idx="5492">
                  <c:v>45511.428472222222</c:v>
                </c:pt>
                <c:pt idx="5493">
                  <c:v>45511.428483796299</c:v>
                </c:pt>
                <c:pt idx="5494">
                  <c:v>45511.428495370368</c:v>
                </c:pt>
                <c:pt idx="5495">
                  <c:v>45511.428506944445</c:v>
                </c:pt>
                <c:pt idx="5496">
                  <c:v>45511.428518518522</c:v>
                </c:pt>
                <c:pt idx="5497">
                  <c:v>45511.428530092591</c:v>
                </c:pt>
                <c:pt idx="5498">
                  <c:v>45511.428541666668</c:v>
                </c:pt>
                <c:pt idx="5499">
                  <c:v>45511.428553240738</c:v>
                </c:pt>
                <c:pt idx="5500">
                  <c:v>45511.428564814814</c:v>
                </c:pt>
                <c:pt idx="5501">
                  <c:v>45511.428576388891</c:v>
                </c:pt>
                <c:pt idx="5502">
                  <c:v>45511.428587962961</c:v>
                </c:pt>
                <c:pt idx="5503">
                  <c:v>45511.428599537037</c:v>
                </c:pt>
                <c:pt idx="5504">
                  <c:v>45511.428611111114</c:v>
                </c:pt>
                <c:pt idx="5505">
                  <c:v>45511.428622685184</c:v>
                </c:pt>
                <c:pt idx="5506">
                  <c:v>45511.42863425926</c:v>
                </c:pt>
                <c:pt idx="5507">
                  <c:v>45511.42864583333</c:v>
                </c:pt>
                <c:pt idx="5508">
                  <c:v>45511.428657407407</c:v>
                </c:pt>
                <c:pt idx="5509">
                  <c:v>45511.428668981483</c:v>
                </c:pt>
                <c:pt idx="5510">
                  <c:v>45511.428680555553</c:v>
                </c:pt>
                <c:pt idx="5511">
                  <c:v>45511.42869212963</c:v>
                </c:pt>
                <c:pt idx="5512">
                  <c:v>45511.428703703707</c:v>
                </c:pt>
                <c:pt idx="5513">
                  <c:v>45511.428715277776</c:v>
                </c:pt>
                <c:pt idx="5514">
                  <c:v>45511.428726851853</c:v>
                </c:pt>
                <c:pt idx="5515">
                  <c:v>45511.428738425922</c:v>
                </c:pt>
                <c:pt idx="5516">
                  <c:v>45511.428749999999</c:v>
                </c:pt>
                <c:pt idx="5517">
                  <c:v>45511.428761574076</c:v>
                </c:pt>
                <c:pt idx="5518">
                  <c:v>45511.428773148145</c:v>
                </c:pt>
                <c:pt idx="5519">
                  <c:v>45511.428784722222</c:v>
                </c:pt>
                <c:pt idx="5520">
                  <c:v>45511.428796296299</c:v>
                </c:pt>
                <c:pt idx="5521">
                  <c:v>45511.428807870368</c:v>
                </c:pt>
                <c:pt idx="5522">
                  <c:v>45511.428819444445</c:v>
                </c:pt>
                <c:pt idx="5523">
                  <c:v>45511.428831018522</c:v>
                </c:pt>
                <c:pt idx="5524">
                  <c:v>45511.428842592592</c:v>
                </c:pt>
                <c:pt idx="5525">
                  <c:v>45511.428854166668</c:v>
                </c:pt>
                <c:pt idx="5526">
                  <c:v>45511.428865740738</c:v>
                </c:pt>
                <c:pt idx="5527">
                  <c:v>45511.428877314815</c:v>
                </c:pt>
                <c:pt idx="5528">
                  <c:v>45511.428888888891</c:v>
                </c:pt>
                <c:pt idx="5529">
                  <c:v>45511.428900462961</c:v>
                </c:pt>
                <c:pt idx="5530">
                  <c:v>45511.428912037038</c:v>
                </c:pt>
                <c:pt idx="5531">
                  <c:v>45511.428923611114</c:v>
                </c:pt>
                <c:pt idx="5532">
                  <c:v>45511.428935185184</c:v>
                </c:pt>
                <c:pt idx="5533">
                  <c:v>45511.428946759261</c:v>
                </c:pt>
                <c:pt idx="5534">
                  <c:v>45511.42895833333</c:v>
                </c:pt>
                <c:pt idx="5535">
                  <c:v>45511.428969907407</c:v>
                </c:pt>
                <c:pt idx="5536">
                  <c:v>45511.428981481484</c:v>
                </c:pt>
                <c:pt idx="5537">
                  <c:v>45511.428993055553</c:v>
                </c:pt>
                <c:pt idx="5538">
                  <c:v>45511.42900462963</c:v>
                </c:pt>
                <c:pt idx="5539">
                  <c:v>45511.429016203707</c:v>
                </c:pt>
                <c:pt idx="5540">
                  <c:v>45511.429027777776</c:v>
                </c:pt>
                <c:pt idx="5541">
                  <c:v>45511.429039351853</c:v>
                </c:pt>
                <c:pt idx="5542">
                  <c:v>45511.429050925923</c:v>
                </c:pt>
                <c:pt idx="5543">
                  <c:v>45511.429062499999</c:v>
                </c:pt>
                <c:pt idx="5544">
                  <c:v>45511.429074074076</c:v>
                </c:pt>
                <c:pt idx="5545">
                  <c:v>45511.429085648146</c:v>
                </c:pt>
                <c:pt idx="5546">
                  <c:v>45511.429097222222</c:v>
                </c:pt>
                <c:pt idx="5547">
                  <c:v>45511.429108796299</c:v>
                </c:pt>
                <c:pt idx="5548">
                  <c:v>45511.429120370369</c:v>
                </c:pt>
                <c:pt idx="5549">
                  <c:v>45511.429131944446</c:v>
                </c:pt>
                <c:pt idx="5550">
                  <c:v>45511.429143518515</c:v>
                </c:pt>
                <c:pt idx="5551">
                  <c:v>45511.429155092592</c:v>
                </c:pt>
                <c:pt idx="5552">
                  <c:v>45511.429166666669</c:v>
                </c:pt>
                <c:pt idx="5553">
                  <c:v>45511.429178240738</c:v>
                </c:pt>
                <c:pt idx="5554">
                  <c:v>45511.429189814815</c:v>
                </c:pt>
                <c:pt idx="5555">
                  <c:v>45511.429201388892</c:v>
                </c:pt>
                <c:pt idx="5556">
                  <c:v>45511.429212962961</c:v>
                </c:pt>
                <c:pt idx="5557">
                  <c:v>45511.429224537038</c:v>
                </c:pt>
                <c:pt idx="5558">
                  <c:v>45511.429236111115</c:v>
                </c:pt>
                <c:pt idx="5559">
                  <c:v>45511.429247685184</c:v>
                </c:pt>
                <c:pt idx="5560">
                  <c:v>45511.429259259261</c:v>
                </c:pt>
                <c:pt idx="5561">
                  <c:v>45511.429270833331</c:v>
                </c:pt>
                <c:pt idx="5562">
                  <c:v>45511.429282407407</c:v>
                </c:pt>
                <c:pt idx="5563">
                  <c:v>45511.429293981484</c:v>
                </c:pt>
                <c:pt idx="5564">
                  <c:v>45511.429305555554</c:v>
                </c:pt>
                <c:pt idx="5565">
                  <c:v>45511.42931712963</c:v>
                </c:pt>
                <c:pt idx="5566">
                  <c:v>45511.429328703707</c:v>
                </c:pt>
                <c:pt idx="5567">
                  <c:v>45511.429340277777</c:v>
                </c:pt>
                <c:pt idx="5568">
                  <c:v>45511.429351851853</c:v>
                </c:pt>
                <c:pt idx="5569">
                  <c:v>45511.429363425923</c:v>
                </c:pt>
                <c:pt idx="5570">
                  <c:v>45511.429375</c:v>
                </c:pt>
                <c:pt idx="5571">
                  <c:v>45511.429386574076</c:v>
                </c:pt>
                <c:pt idx="5572">
                  <c:v>45511.429398148146</c:v>
                </c:pt>
                <c:pt idx="5573">
                  <c:v>45511.429409722223</c:v>
                </c:pt>
                <c:pt idx="5574">
                  <c:v>45511.4294212963</c:v>
                </c:pt>
                <c:pt idx="5575">
                  <c:v>45511.429432870369</c:v>
                </c:pt>
                <c:pt idx="5576">
                  <c:v>45511.429444444446</c:v>
                </c:pt>
                <c:pt idx="5577">
                  <c:v>45511.429456018515</c:v>
                </c:pt>
                <c:pt idx="5578">
                  <c:v>45511.429467592592</c:v>
                </c:pt>
                <c:pt idx="5579">
                  <c:v>45511.429479166669</c:v>
                </c:pt>
                <c:pt idx="5580">
                  <c:v>45511.429490740738</c:v>
                </c:pt>
                <c:pt idx="5581">
                  <c:v>45511.429502314815</c:v>
                </c:pt>
                <c:pt idx="5582">
                  <c:v>45511.429513888892</c:v>
                </c:pt>
                <c:pt idx="5583">
                  <c:v>45511.429525462961</c:v>
                </c:pt>
                <c:pt idx="5584">
                  <c:v>45511.429537037038</c:v>
                </c:pt>
                <c:pt idx="5585">
                  <c:v>45511.429548611108</c:v>
                </c:pt>
                <c:pt idx="5586">
                  <c:v>45511.429560185185</c:v>
                </c:pt>
                <c:pt idx="5587">
                  <c:v>45511.429571759261</c:v>
                </c:pt>
                <c:pt idx="5588">
                  <c:v>45511.429583333331</c:v>
                </c:pt>
                <c:pt idx="5589">
                  <c:v>45511.429594907408</c:v>
                </c:pt>
                <c:pt idx="5590">
                  <c:v>45511.429606481484</c:v>
                </c:pt>
                <c:pt idx="5591">
                  <c:v>45511.429618055554</c:v>
                </c:pt>
                <c:pt idx="5592">
                  <c:v>45511.429629629631</c:v>
                </c:pt>
                <c:pt idx="5593">
                  <c:v>45511.4296412037</c:v>
                </c:pt>
                <c:pt idx="5594">
                  <c:v>45511.429652777777</c:v>
                </c:pt>
                <c:pt idx="5595">
                  <c:v>45511.429664351854</c:v>
                </c:pt>
                <c:pt idx="5596">
                  <c:v>45511.429675925923</c:v>
                </c:pt>
                <c:pt idx="5597">
                  <c:v>45511.4296875</c:v>
                </c:pt>
                <c:pt idx="5598">
                  <c:v>45511.429699074077</c:v>
                </c:pt>
                <c:pt idx="5599">
                  <c:v>45511.429710648146</c:v>
                </c:pt>
                <c:pt idx="5600">
                  <c:v>45511.429722222223</c:v>
                </c:pt>
                <c:pt idx="5601">
                  <c:v>45511.4297337963</c:v>
                </c:pt>
                <c:pt idx="5602">
                  <c:v>45511.429745370369</c:v>
                </c:pt>
                <c:pt idx="5603">
                  <c:v>45511.429756944446</c:v>
                </c:pt>
                <c:pt idx="5604">
                  <c:v>45511.429768518516</c:v>
                </c:pt>
                <c:pt idx="5605">
                  <c:v>45511.429780092592</c:v>
                </c:pt>
                <c:pt idx="5606">
                  <c:v>45511.429791666669</c:v>
                </c:pt>
                <c:pt idx="5607">
                  <c:v>45511.429803240739</c:v>
                </c:pt>
                <c:pt idx="5608">
                  <c:v>45511.429814814815</c:v>
                </c:pt>
                <c:pt idx="5609">
                  <c:v>45511.429826388892</c:v>
                </c:pt>
                <c:pt idx="5610">
                  <c:v>45511.429837962962</c:v>
                </c:pt>
                <c:pt idx="5611">
                  <c:v>45511.429849537039</c:v>
                </c:pt>
                <c:pt idx="5612">
                  <c:v>45511.429861111108</c:v>
                </c:pt>
                <c:pt idx="5613">
                  <c:v>45511.429872685185</c:v>
                </c:pt>
                <c:pt idx="5614">
                  <c:v>45511.429884259262</c:v>
                </c:pt>
                <c:pt idx="5615">
                  <c:v>45511.429895833331</c:v>
                </c:pt>
                <c:pt idx="5616">
                  <c:v>45511.429907407408</c:v>
                </c:pt>
                <c:pt idx="5617">
                  <c:v>45511.429918981485</c:v>
                </c:pt>
                <c:pt idx="5618">
                  <c:v>45511.429930555554</c:v>
                </c:pt>
                <c:pt idx="5619">
                  <c:v>45511.429942129631</c:v>
                </c:pt>
                <c:pt idx="5620">
                  <c:v>45511.4299537037</c:v>
                </c:pt>
                <c:pt idx="5621">
                  <c:v>45511.429965277777</c:v>
                </c:pt>
                <c:pt idx="5622">
                  <c:v>45511.429976851854</c:v>
                </c:pt>
                <c:pt idx="5623">
                  <c:v>45511.429988425924</c:v>
                </c:pt>
                <c:pt idx="5624">
                  <c:v>45511.43</c:v>
                </c:pt>
                <c:pt idx="5625">
                  <c:v>45511.430011574077</c:v>
                </c:pt>
                <c:pt idx="5626">
                  <c:v>45511.430023148147</c:v>
                </c:pt>
                <c:pt idx="5627">
                  <c:v>45511.430034722223</c:v>
                </c:pt>
                <c:pt idx="5628">
                  <c:v>45511.430046296293</c:v>
                </c:pt>
                <c:pt idx="5629">
                  <c:v>45511.43005787037</c:v>
                </c:pt>
                <c:pt idx="5630">
                  <c:v>45511.430069444446</c:v>
                </c:pt>
                <c:pt idx="5631">
                  <c:v>45511.430081018516</c:v>
                </c:pt>
                <c:pt idx="5632">
                  <c:v>45511.430092592593</c:v>
                </c:pt>
                <c:pt idx="5633">
                  <c:v>45511.430104166669</c:v>
                </c:pt>
                <c:pt idx="5634">
                  <c:v>45511.430115740739</c:v>
                </c:pt>
                <c:pt idx="5635">
                  <c:v>45511.430127314816</c:v>
                </c:pt>
                <c:pt idx="5636">
                  <c:v>45511.430138888885</c:v>
                </c:pt>
                <c:pt idx="5637">
                  <c:v>45511.430150462962</c:v>
                </c:pt>
                <c:pt idx="5638">
                  <c:v>45511.430162037039</c:v>
                </c:pt>
                <c:pt idx="5639">
                  <c:v>45511.430173611108</c:v>
                </c:pt>
                <c:pt idx="5640">
                  <c:v>45511.430185185185</c:v>
                </c:pt>
                <c:pt idx="5641">
                  <c:v>45511.430196759262</c:v>
                </c:pt>
                <c:pt idx="5642">
                  <c:v>45511.430208333331</c:v>
                </c:pt>
                <c:pt idx="5643">
                  <c:v>45511.430219907408</c:v>
                </c:pt>
                <c:pt idx="5644">
                  <c:v>45511.430231481485</c:v>
                </c:pt>
                <c:pt idx="5645">
                  <c:v>45511.430243055554</c:v>
                </c:pt>
                <c:pt idx="5646">
                  <c:v>45511.430254629631</c:v>
                </c:pt>
                <c:pt idx="5647">
                  <c:v>45511.430266203701</c:v>
                </c:pt>
                <c:pt idx="5648">
                  <c:v>45511.430277777778</c:v>
                </c:pt>
                <c:pt idx="5649">
                  <c:v>45511.430289351854</c:v>
                </c:pt>
                <c:pt idx="5650">
                  <c:v>45511.430300925924</c:v>
                </c:pt>
                <c:pt idx="5651">
                  <c:v>45511.430312500001</c:v>
                </c:pt>
                <c:pt idx="5652">
                  <c:v>45511.430324074077</c:v>
                </c:pt>
                <c:pt idx="5653">
                  <c:v>45511.430335648147</c:v>
                </c:pt>
                <c:pt idx="5654">
                  <c:v>45511.430347222224</c:v>
                </c:pt>
                <c:pt idx="5655">
                  <c:v>45511.430358796293</c:v>
                </c:pt>
                <c:pt idx="5656">
                  <c:v>45511.43037037037</c:v>
                </c:pt>
                <c:pt idx="5657">
                  <c:v>45511.430381944447</c:v>
                </c:pt>
                <c:pt idx="5658">
                  <c:v>45511.430393518516</c:v>
                </c:pt>
                <c:pt idx="5659">
                  <c:v>45511.430405092593</c:v>
                </c:pt>
                <c:pt idx="5660">
                  <c:v>45511.43041666667</c:v>
                </c:pt>
                <c:pt idx="5661">
                  <c:v>45511.430428240739</c:v>
                </c:pt>
                <c:pt idx="5662">
                  <c:v>45511.430439814816</c:v>
                </c:pt>
                <c:pt idx="5663">
                  <c:v>45511.430451388886</c:v>
                </c:pt>
                <c:pt idx="5664">
                  <c:v>45511.430462962962</c:v>
                </c:pt>
                <c:pt idx="5665">
                  <c:v>45511.430474537039</c:v>
                </c:pt>
                <c:pt idx="5666">
                  <c:v>45511.430486111109</c:v>
                </c:pt>
                <c:pt idx="5667">
                  <c:v>45511.430497685185</c:v>
                </c:pt>
                <c:pt idx="5668">
                  <c:v>45511.430509259262</c:v>
                </c:pt>
                <c:pt idx="5669">
                  <c:v>45511.430520833332</c:v>
                </c:pt>
                <c:pt idx="5670">
                  <c:v>45511.430532407408</c:v>
                </c:pt>
                <c:pt idx="5671">
                  <c:v>45511.430543981478</c:v>
                </c:pt>
                <c:pt idx="5672">
                  <c:v>45511.430555555555</c:v>
                </c:pt>
                <c:pt idx="5673">
                  <c:v>45511.430567129632</c:v>
                </c:pt>
                <c:pt idx="5674">
                  <c:v>45511.430578703701</c:v>
                </c:pt>
                <c:pt idx="5675">
                  <c:v>45511.430590277778</c:v>
                </c:pt>
                <c:pt idx="5676">
                  <c:v>45511.430601851855</c:v>
                </c:pt>
                <c:pt idx="5677">
                  <c:v>45511.430613425924</c:v>
                </c:pt>
                <c:pt idx="5678">
                  <c:v>45511.430625000001</c:v>
                </c:pt>
                <c:pt idx="5679">
                  <c:v>45511.430636574078</c:v>
                </c:pt>
                <c:pt idx="5680">
                  <c:v>45511.430648148147</c:v>
                </c:pt>
                <c:pt idx="5681">
                  <c:v>45511.430659722224</c:v>
                </c:pt>
                <c:pt idx="5682">
                  <c:v>45511.430671296293</c:v>
                </c:pt>
                <c:pt idx="5683">
                  <c:v>45511.43068287037</c:v>
                </c:pt>
                <c:pt idx="5684">
                  <c:v>45511.430694444447</c:v>
                </c:pt>
                <c:pt idx="5685">
                  <c:v>45511.430706018517</c:v>
                </c:pt>
                <c:pt idx="5686">
                  <c:v>45511.430717592593</c:v>
                </c:pt>
                <c:pt idx="5687">
                  <c:v>45511.43072916667</c:v>
                </c:pt>
                <c:pt idx="5688">
                  <c:v>45511.43074074074</c:v>
                </c:pt>
                <c:pt idx="5689">
                  <c:v>45511.430752314816</c:v>
                </c:pt>
                <c:pt idx="5690">
                  <c:v>45511.430763888886</c:v>
                </c:pt>
                <c:pt idx="5691">
                  <c:v>45511.430775462963</c:v>
                </c:pt>
                <c:pt idx="5692">
                  <c:v>45511.430787037039</c:v>
                </c:pt>
                <c:pt idx="5693">
                  <c:v>45511.430798611109</c:v>
                </c:pt>
                <c:pt idx="5694">
                  <c:v>45511.430810185186</c:v>
                </c:pt>
                <c:pt idx="5695">
                  <c:v>45511.430821759262</c:v>
                </c:pt>
                <c:pt idx="5696">
                  <c:v>45511.430833333332</c:v>
                </c:pt>
                <c:pt idx="5697">
                  <c:v>45511.430844907409</c:v>
                </c:pt>
                <c:pt idx="5698">
                  <c:v>45511.430856481478</c:v>
                </c:pt>
                <c:pt idx="5699">
                  <c:v>45511.430868055555</c:v>
                </c:pt>
                <c:pt idx="5700">
                  <c:v>45511.430879629632</c:v>
                </c:pt>
                <c:pt idx="5701">
                  <c:v>45511.430891203701</c:v>
                </c:pt>
                <c:pt idx="5702">
                  <c:v>45511.430902777778</c:v>
                </c:pt>
                <c:pt idx="5703">
                  <c:v>45511.430914351855</c:v>
                </c:pt>
                <c:pt idx="5704">
                  <c:v>45511.430925925924</c:v>
                </c:pt>
                <c:pt idx="5705">
                  <c:v>45511.430937500001</c:v>
                </c:pt>
                <c:pt idx="5706">
                  <c:v>45511.430949074071</c:v>
                </c:pt>
                <c:pt idx="5707">
                  <c:v>45511.430960648147</c:v>
                </c:pt>
                <c:pt idx="5708">
                  <c:v>45511.430972222224</c:v>
                </c:pt>
                <c:pt idx="5709">
                  <c:v>45511.430983796294</c:v>
                </c:pt>
                <c:pt idx="5710">
                  <c:v>45511.430995370371</c:v>
                </c:pt>
                <c:pt idx="5711">
                  <c:v>45511.431006944447</c:v>
                </c:pt>
                <c:pt idx="5712">
                  <c:v>45511.431018518517</c:v>
                </c:pt>
                <c:pt idx="5713">
                  <c:v>45511.431030092594</c:v>
                </c:pt>
                <c:pt idx="5714">
                  <c:v>45511.431041666663</c:v>
                </c:pt>
                <c:pt idx="5715">
                  <c:v>45511.43105324074</c:v>
                </c:pt>
                <c:pt idx="5716">
                  <c:v>45511.431064814817</c:v>
                </c:pt>
                <c:pt idx="5717">
                  <c:v>45511.431076388886</c:v>
                </c:pt>
                <c:pt idx="5718">
                  <c:v>45511.431087962963</c:v>
                </c:pt>
                <c:pt idx="5719">
                  <c:v>45511.43109953704</c:v>
                </c:pt>
                <c:pt idx="5720">
                  <c:v>45511.431111111109</c:v>
                </c:pt>
                <c:pt idx="5721">
                  <c:v>45511.431122685186</c:v>
                </c:pt>
                <c:pt idx="5722">
                  <c:v>45511.431134259263</c:v>
                </c:pt>
                <c:pt idx="5723">
                  <c:v>45511.431145833332</c:v>
                </c:pt>
                <c:pt idx="5724">
                  <c:v>45511.431157407409</c:v>
                </c:pt>
                <c:pt idx="5725">
                  <c:v>45511.431168981479</c:v>
                </c:pt>
                <c:pt idx="5726">
                  <c:v>45511.431180555555</c:v>
                </c:pt>
                <c:pt idx="5727">
                  <c:v>45511.431192129632</c:v>
                </c:pt>
                <c:pt idx="5728">
                  <c:v>45511.431203703702</c:v>
                </c:pt>
                <c:pt idx="5729">
                  <c:v>45511.431215277778</c:v>
                </c:pt>
                <c:pt idx="5730">
                  <c:v>45511.431226851855</c:v>
                </c:pt>
                <c:pt idx="5731">
                  <c:v>45511.431238425925</c:v>
                </c:pt>
                <c:pt idx="5732">
                  <c:v>45511.431250000001</c:v>
                </c:pt>
                <c:pt idx="5733">
                  <c:v>45511.431261574071</c:v>
                </c:pt>
                <c:pt idx="5734">
                  <c:v>45511.431273148148</c:v>
                </c:pt>
                <c:pt idx="5735">
                  <c:v>45511.431284722225</c:v>
                </c:pt>
                <c:pt idx="5736">
                  <c:v>45511.431296296294</c:v>
                </c:pt>
                <c:pt idx="5737">
                  <c:v>45511.431307870371</c:v>
                </c:pt>
                <c:pt idx="5738">
                  <c:v>45511.431319444448</c:v>
                </c:pt>
                <c:pt idx="5739">
                  <c:v>45511.431331018517</c:v>
                </c:pt>
                <c:pt idx="5740">
                  <c:v>45511.431342592594</c:v>
                </c:pt>
                <c:pt idx="5741">
                  <c:v>45511.431354166663</c:v>
                </c:pt>
                <c:pt idx="5742">
                  <c:v>45511.43136574074</c:v>
                </c:pt>
                <c:pt idx="5743">
                  <c:v>45511.431377314817</c:v>
                </c:pt>
                <c:pt idx="5744">
                  <c:v>45511.431388888886</c:v>
                </c:pt>
                <c:pt idx="5745">
                  <c:v>45511.431400462963</c:v>
                </c:pt>
                <c:pt idx="5746">
                  <c:v>45511.43141203704</c:v>
                </c:pt>
                <c:pt idx="5747">
                  <c:v>45511.431423611109</c:v>
                </c:pt>
                <c:pt idx="5748">
                  <c:v>45511.431435185186</c:v>
                </c:pt>
                <c:pt idx="5749">
                  <c:v>45511.431446759256</c:v>
                </c:pt>
                <c:pt idx="5750">
                  <c:v>45511.431458333333</c:v>
                </c:pt>
                <c:pt idx="5751">
                  <c:v>45511.431469907409</c:v>
                </c:pt>
                <c:pt idx="5752">
                  <c:v>45511.431481481479</c:v>
                </c:pt>
                <c:pt idx="5753">
                  <c:v>45511.431493055556</c:v>
                </c:pt>
                <c:pt idx="5754">
                  <c:v>45511.431504629632</c:v>
                </c:pt>
                <c:pt idx="5755">
                  <c:v>45511.431516203702</c:v>
                </c:pt>
                <c:pt idx="5756">
                  <c:v>45511.431527777779</c:v>
                </c:pt>
                <c:pt idx="5757">
                  <c:v>45511.431539351855</c:v>
                </c:pt>
                <c:pt idx="5758">
                  <c:v>45511.431550925925</c:v>
                </c:pt>
                <c:pt idx="5759">
                  <c:v>45511.431562500002</c:v>
                </c:pt>
                <c:pt idx="5760">
                  <c:v>45511.431574074071</c:v>
                </c:pt>
                <c:pt idx="5761">
                  <c:v>45511.431585648148</c:v>
                </c:pt>
                <c:pt idx="5762">
                  <c:v>45511.431597222225</c:v>
                </c:pt>
                <c:pt idx="5763">
                  <c:v>45511.431608796294</c:v>
                </c:pt>
                <c:pt idx="5764">
                  <c:v>45511.431620370371</c:v>
                </c:pt>
                <c:pt idx="5765">
                  <c:v>45511.431631944448</c:v>
                </c:pt>
                <c:pt idx="5766">
                  <c:v>45511.431643518517</c:v>
                </c:pt>
                <c:pt idx="5767">
                  <c:v>45511.431655092594</c:v>
                </c:pt>
                <c:pt idx="5768">
                  <c:v>45511.431666666664</c:v>
                </c:pt>
                <c:pt idx="5769">
                  <c:v>45511.43167824074</c:v>
                </c:pt>
                <c:pt idx="5770">
                  <c:v>45511.431689814817</c:v>
                </c:pt>
                <c:pt idx="5771">
                  <c:v>45511.431701388887</c:v>
                </c:pt>
                <c:pt idx="5772">
                  <c:v>45511.431712962964</c:v>
                </c:pt>
                <c:pt idx="5773">
                  <c:v>45511.43172453704</c:v>
                </c:pt>
                <c:pt idx="5774">
                  <c:v>45511.43173611111</c:v>
                </c:pt>
                <c:pt idx="5775">
                  <c:v>45511.431747685187</c:v>
                </c:pt>
                <c:pt idx="5776">
                  <c:v>45511.431759259256</c:v>
                </c:pt>
                <c:pt idx="5777">
                  <c:v>45511.431770833333</c:v>
                </c:pt>
                <c:pt idx="5778">
                  <c:v>45511.43178240741</c:v>
                </c:pt>
                <c:pt idx="5779">
                  <c:v>45511.431793981479</c:v>
                </c:pt>
                <c:pt idx="5780">
                  <c:v>45511.431805555556</c:v>
                </c:pt>
                <c:pt idx="5781">
                  <c:v>45511.431817129633</c:v>
                </c:pt>
                <c:pt idx="5782">
                  <c:v>45511.431828703702</c:v>
                </c:pt>
                <c:pt idx="5783">
                  <c:v>45511.431840277779</c:v>
                </c:pt>
                <c:pt idx="5784">
                  <c:v>45511.431851851848</c:v>
                </c:pt>
                <c:pt idx="5785">
                  <c:v>45511.431863425925</c:v>
                </c:pt>
                <c:pt idx="5786">
                  <c:v>45511.431875000002</c:v>
                </c:pt>
                <c:pt idx="5787">
                  <c:v>45511.431886574072</c:v>
                </c:pt>
                <c:pt idx="5788">
                  <c:v>45511.431898148148</c:v>
                </c:pt>
                <c:pt idx="5789">
                  <c:v>45511.431909722225</c:v>
                </c:pt>
                <c:pt idx="5790">
                  <c:v>45511.431921296295</c:v>
                </c:pt>
                <c:pt idx="5791">
                  <c:v>45511.431932870371</c:v>
                </c:pt>
                <c:pt idx="5792">
                  <c:v>45511.431944444441</c:v>
                </c:pt>
                <c:pt idx="5793">
                  <c:v>45511.431956018518</c:v>
                </c:pt>
                <c:pt idx="5794">
                  <c:v>45511.431967592594</c:v>
                </c:pt>
                <c:pt idx="5795">
                  <c:v>45511.431979166664</c:v>
                </c:pt>
                <c:pt idx="5796">
                  <c:v>45511.431990740741</c:v>
                </c:pt>
                <c:pt idx="5797">
                  <c:v>45511.432002314818</c:v>
                </c:pt>
                <c:pt idx="5798">
                  <c:v>45511.432013888887</c:v>
                </c:pt>
                <c:pt idx="5799">
                  <c:v>45511.432025462964</c:v>
                </c:pt>
                <c:pt idx="5800">
                  <c:v>45511.432037037041</c:v>
                </c:pt>
                <c:pt idx="5801">
                  <c:v>45511.43204861111</c:v>
                </c:pt>
                <c:pt idx="5802">
                  <c:v>45511.432060185187</c:v>
                </c:pt>
                <c:pt idx="5803">
                  <c:v>45511.432071759256</c:v>
                </c:pt>
                <c:pt idx="5804">
                  <c:v>45511.432083333333</c:v>
                </c:pt>
                <c:pt idx="5805">
                  <c:v>45511.43209490741</c:v>
                </c:pt>
                <c:pt idx="5806">
                  <c:v>45511.432106481479</c:v>
                </c:pt>
                <c:pt idx="5807">
                  <c:v>45511.432118055556</c:v>
                </c:pt>
                <c:pt idx="5808">
                  <c:v>45511.432129629633</c:v>
                </c:pt>
                <c:pt idx="5809">
                  <c:v>45511.432141203702</c:v>
                </c:pt>
                <c:pt idx="5810">
                  <c:v>45511.432152777779</c:v>
                </c:pt>
                <c:pt idx="5811">
                  <c:v>45511.432164351849</c:v>
                </c:pt>
                <c:pt idx="5812">
                  <c:v>45511.432175925926</c:v>
                </c:pt>
                <c:pt idx="5813">
                  <c:v>45511.432187500002</c:v>
                </c:pt>
                <c:pt idx="5814">
                  <c:v>45511.432199074072</c:v>
                </c:pt>
                <c:pt idx="5815">
                  <c:v>45511.432210648149</c:v>
                </c:pt>
                <c:pt idx="5816">
                  <c:v>45511.432222222225</c:v>
                </c:pt>
                <c:pt idx="5817">
                  <c:v>45511.432233796295</c:v>
                </c:pt>
                <c:pt idx="5818">
                  <c:v>45511.432245370372</c:v>
                </c:pt>
                <c:pt idx="5819">
                  <c:v>45511.432256944441</c:v>
                </c:pt>
                <c:pt idx="5820">
                  <c:v>45511.432268518518</c:v>
                </c:pt>
                <c:pt idx="5821">
                  <c:v>45511.432280092595</c:v>
                </c:pt>
                <c:pt idx="5822">
                  <c:v>45511.432291666664</c:v>
                </c:pt>
                <c:pt idx="5823">
                  <c:v>45511.432303240741</c:v>
                </c:pt>
                <c:pt idx="5824">
                  <c:v>45511.432314814818</c:v>
                </c:pt>
                <c:pt idx="5825">
                  <c:v>45511.432326388887</c:v>
                </c:pt>
                <c:pt idx="5826">
                  <c:v>45511.432337962964</c:v>
                </c:pt>
                <c:pt idx="5827">
                  <c:v>45511.432349537034</c:v>
                </c:pt>
                <c:pt idx="5828">
                  <c:v>45511.43236111111</c:v>
                </c:pt>
                <c:pt idx="5829">
                  <c:v>45511.432372685187</c:v>
                </c:pt>
                <c:pt idx="5830">
                  <c:v>45511.432384259257</c:v>
                </c:pt>
                <c:pt idx="5831">
                  <c:v>45511.432395833333</c:v>
                </c:pt>
                <c:pt idx="5832">
                  <c:v>45511.43240740741</c:v>
                </c:pt>
                <c:pt idx="5833">
                  <c:v>45511.43241898148</c:v>
                </c:pt>
                <c:pt idx="5834">
                  <c:v>45511.432430555556</c:v>
                </c:pt>
                <c:pt idx="5835">
                  <c:v>45511.432442129626</c:v>
                </c:pt>
                <c:pt idx="5836">
                  <c:v>45511.432453703703</c:v>
                </c:pt>
                <c:pt idx="5837">
                  <c:v>45511.43246527778</c:v>
                </c:pt>
                <c:pt idx="5838">
                  <c:v>45511.432476851849</c:v>
                </c:pt>
                <c:pt idx="5839">
                  <c:v>45511.432488425926</c:v>
                </c:pt>
                <c:pt idx="5840">
                  <c:v>45511.432500000003</c:v>
                </c:pt>
                <c:pt idx="5841">
                  <c:v>45511.432511574072</c:v>
                </c:pt>
                <c:pt idx="5842">
                  <c:v>45511.432523148149</c:v>
                </c:pt>
                <c:pt idx="5843">
                  <c:v>45511.432534722226</c:v>
                </c:pt>
                <c:pt idx="5844">
                  <c:v>45511.432546296295</c:v>
                </c:pt>
                <c:pt idx="5845">
                  <c:v>45511.432557870372</c:v>
                </c:pt>
                <c:pt idx="5846">
                  <c:v>45511.432569444441</c:v>
                </c:pt>
                <c:pt idx="5847">
                  <c:v>45511.432581018518</c:v>
                </c:pt>
                <c:pt idx="5848">
                  <c:v>45511.432592592595</c:v>
                </c:pt>
                <c:pt idx="5849">
                  <c:v>45511.432604166665</c:v>
                </c:pt>
                <c:pt idx="5850">
                  <c:v>45511.432615740741</c:v>
                </c:pt>
                <c:pt idx="5851">
                  <c:v>45511.432627314818</c:v>
                </c:pt>
                <c:pt idx="5852">
                  <c:v>45511.432638888888</c:v>
                </c:pt>
                <c:pt idx="5853">
                  <c:v>45511.432650462964</c:v>
                </c:pt>
                <c:pt idx="5854">
                  <c:v>45511.432662037034</c:v>
                </c:pt>
                <c:pt idx="5855">
                  <c:v>45511.432673611111</c:v>
                </c:pt>
                <c:pt idx="5856">
                  <c:v>45511.432685185187</c:v>
                </c:pt>
                <c:pt idx="5857">
                  <c:v>45511.432696759257</c:v>
                </c:pt>
                <c:pt idx="5858">
                  <c:v>45511.432708333334</c:v>
                </c:pt>
                <c:pt idx="5859">
                  <c:v>45511.432719907411</c:v>
                </c:pt>
                <c:pt idx="5860">
                  <c:v>45511.43273148148</c:v>
                </c:pt>
                <c:pt idx="5861">
                  <c:v>45511.432743055557</c:v>
                </c:pt>
                <c:pt idx="5862">
                  <c:v>45511.432754629626</c:v>
                </c:pt>
                <c:pt idx="5863">
                  <c:v>45511.432766203703</c:v>
                </c:pt>
                <c:pt idx="5864">
                  <c:v>45511.43277777778</c:v>
                </c:pt>
                <c:pt idx="5865">
                  <c:v>45511.432789351849</c:v>
                </c:pt>
                <c:pt idx="5866">
                  <c:v>45511.432800925926</c:v>
                </c:pt>
                <c:pt idx="5867">
                  <c:v>45511.432812500003</c:v>
                </c:pt>
                <c:pt idx="5868">
                  <c:v>45511.432824074072</c:v>
                </c:pt>
                <c:pt idx="5869">
                  <c:v>45511.432835648149</c:v>
                </c:pt>
                <c:pt idx="5870">
                  <c:v>45511.432847222219</c:v>
                </c:pt>
                <c:pt idx="5871">
                  <c:v>45511.432858796295</c:v>
                </c:pt>
                <c:pt idx="5872">
                  <c:v>45511.432870370372</c:v>
                </c:pt>
                <c:pt idx="5873">
                  <c:v>45511.432881944442</c:v>
                </c:pt>
                <c:pt idx="5874">
                  <c:v>45511.432893518519</c:v>
                </c:pt>
                <c:pt idx="5875">
                  <c:v>45511.432905092595</c:v>
                </c:pt>
                <c:pt idx="5876">
                  <c:v>45511.432916666665</c:v>
                </c:pt>
                <c:pt idx="5877">
                  <c:v>45511.432928240742</c:v>
                </c:pt>
                <c:pt idx="5878">
                  <c:v>45511.432939814818</c:v>
                </c:pt>
                <c:pt idx="5879">
                  <c:v>45511.432951388888</c:v>
                </c:pt>
                <c:pt idx="5880">
                  <c:v>45511.432962962965</c:v>
                </c:pt>
                <c:pt idx="5881">
                  <c:v>45511.432974537034</c:v>
                </c:pt>
                <c:pt idx="5882">
                  <c:v>45511.432986111111</c:v>
                </c:pt>
                <c:pt idx="5883">
                  <c:v>45511.432997685188</c:v>
                </c:pt>
                <c:pt idx="5884">
                  <c:v>45511.433009259257</c:v>
                </c:pt>
                <c:pt idx="5885">
                  <c:v>45511.433020833334</c:v>
                </c:pt>
                <c:pt idx="5886">
                  <c:v>45511.433032407411</c:v>
                </c:pt>
                <c:pt idx="5887">
                  <c:v>45511.43304398148</c:v>
                </c:pt>
                <c:pt idx="5888">
                  <c:v>45511.433055555557</c:v>
                </c:pt>
                <c:pt idx="5889">
                  <c:v>45511.433067129627</c:v>
                </c:pt>
                <c:pt idx="5890">
                  <c:v>45511.433078703703</c:v>
                </c:pt>
                <c:pt idx="5891">
                  <c:v>45511.43309027778</c:v>
                </c:pt>
                <c:pt idx="5892">
                  <c:v>45511.43310185185</c:v>
                </c:pt>
                <c:pt idx="5893">
                  <c:v>45511.433113425926</c:v>
                </c:pt>
                <c:pt idx="5894">
                  <c:v>45511.433125000003</c:v>
                </c:pt>
                <c:pt idx="5895">
                  <c:v>45511.433136574073</c:v>
                </c:pt>
                <c:pt idx="5896">
                  <c:v>45511.433148148149</c:v>
                </c:pt>
                <c:pt idx="5897">
                  <c:v>45511.433159722219</c:v>
                </c:pt>
                <c:pt idx="5898">
                  <c:v>45511.433171296296</c:v>
                </c:pt>
                <c:pt idx="5899">
                  <c:v>45511.433182870373</c:v>
                </c:pt>
                <c:pt idx="5900">
                  <c:v>45511.433194444442</c:v>
                </c:pt>
                <c:pt idx="5901">
                  <c:v>45511.433206018519</c:v>
                </c:pt>
                <c:pt idx="5902">
                  <c:v>45511.433217592596</c:v>
                </c:pt>
                <c:pt idx="5903">
                  <c:v>45511.433229166665</c:v>
                </c:pt>
                <c:pt idx="5904">
                  <c:v>45511.433240740742</c:v>
                </c:pt>
                <c:pt idx="5905">
                  <c:v>45511.433252314811</c:v>
                </c:pt>
                <c:pt idx="5906">
                  <c:v>45511.433263888888</c:v>
                </c:pt>
                <c:pt idx="5907">
                  <c:v>45511.433275462965</c:v>
                </c:pt>
                <c:pt idx="5908">
                  <c:v>45511.433287037034</c:v>
                </c:pt>
                <c:pt idx="5909">
                  <c:v>45511.433298611111</c:v>
                </c:pt>
                <c:pt idx="5910">
                  <c:v>45511.433310185188</c:v>
                </c:pt>
                <c:pt idx="5911">
                  <c:v>45511.433321759258</c:v>
                </c:pt>
                <c:pt idx="5912">
                  <c:v>45511.433333333334</c:v>
                </c:pt>
                <c:pt idx="5913">
                  <c:v>45511.433344907404</c:v>
                </c:pt>
                <c:pt idx="5914">
                  <c:v>45511.433356481481</c:v>
                </c:pt>
                <c:pt idx="5915">
                  <c:v>45511.433368055557</c:v>
                </c:pt>
                <c:pt idx="5916">
                  <c:v>45511.433379629627</c:v>
                </c:pt>
                <c:pt idx="5917">
                  <c:v>45511.433391203704</c:v>
                </c:pt>
                <c:pt idx="5918">
                  <c:v>45511.43340277778</c:v>
                </c:pt>
                <c:pt idx="5919">
                  <c:v>45511.43341435185</c:v>
                </c:pt>
                <c:pt idx="5920">
                  <c:v>45511.433425925927</c:v>
                </c:pt>
                <c:pt idx="5921">
                  <c:v>45511.433437500003</c:v>
                </c:pt>
                <c:pt idx="5922">
                  <c:v>45511.433449074073</c:v>
                </c:pt>
                <c:pt idx="5923">
                  <c:v>45511.43346064815</c:v>
                </c:pt>
                <c:pt idx="5924">
                  <c:v>45511.433472222219</c:v>
                </c:pt>
                <c:pt idx="5925">
                  <c:v>45511.433483796296</c:v>
                </c:pt>
                <c:pt idx="5926">
                  <c:v>45511.433495370373</c:v>
                </c:pt>
                <c:pt idx="5927">
                  <c:v>45511.433506944442</c:v>
                </c:pt>
                <c:pt idx="5928">
                  <c:v>45511.433518518519</c:v>
                </c:pt>
                <c:pt idx="5929">
                  <c:v>45511.433530092596</c:v>
                </c:pt>
                <c:pt idx="5930">
                  <c:v>45511.433541666665</c:v>
                </c:pt>
                <c:pt idx="5931">
                  <c:v>45511.433553240742</c:v>
                </c:pt>
                <c:pt idx="5932">
                  <c:v>45511.433564814812</c:v>
                </c:pt>
                <c:pt idx="5933">
                  <c:v>45511.433576388888</c:v>
                </c:pt>
                <c:pt idx="5934">
                  <c:v>45511.433587962965</c:v>
                </c:pt>
                <c:pt idx="5935">
                  <c:v>45511.433599537035</c:v>
                </c:pt>
                <c:pt idx="5936">
                  <c:v>45511.433611111112</c:v>
                </c:pt>
                <c:pt idx="5937">
                  <c:v>45511.433622685188</c:v>
                </c:pt>
                <c:pt idx="5938">
                  <c:v>45511.433634259258</c:v>
                </c:pt>
                <c:pt idx="5939">
                  <c:v>45511.433645833335</c:v>
                </c:pt>
                <c:pt idx="5940">
                  <c:v>45511.433657407404</c:v>
                </c:pt>
                <c:pt idx="5941">
                  <c:v>45511.433668981481</c:v>
                </c:pt>
                <c:pt idx="5942">
                  <c:v>45511.433680555558</c:v>
                </c:pt>
                <c:pt idx="5943">
                  <c:v>45511.433692129627</c:v>
                </c:pt>
                <c:pt idx="5944">
                  <c:v>45511.433703703704</c:v>
                </c:pt>
                <c:pt idx="5945">
                  <c:v>45511.433715277781</c:v>
                </c:pt>
                <c:pt idx="5946">
                  <c:v>45511.43372685185</c:v>
                </c:pt>
                <c:pt idx="5947">
                  <c:v>45511.433738425927</c:v>
                </c:pt>
                <c:pt idx="5948">
                  <c:v>45511.433749999997</c:v>
                </c:pt>
                <c:pt idx="5949">
                  <c:v>45511.433761574073</c:v>
                </c:pt>
                <c:pt idx="5950">
                  <c:v>45511.43377314815</c:v>
                </c:pt>
                <c:pt idx="5951">
                  <c:v>45511.43378472222</c:v>
                </c:pt>
                <c:pt idx="5952">
                  <c:v>45511.433796296296</c:v>
                </c:pt>
                <c:pt idx="5953">
                  <c:v>45511.433807870373</c:v>
                </c:pt>
                <c:pt idx="5954">
                  <c:v>45511.433819444443</c:v>
                </c:pt>
                <c:pt idx="5955">
                  <c:v>45511.433831018519</c:v>
                </c:pt>
                <c:pt idx="5956">
                  <c:v>45511.433842592596</c:v>
                </c:pt>
                <c:pt idx="5957">
                  <c:v>45511.433854166666</c:v>
                </c:pt>
                <c:pt idx="5958">
                  <c:v>45511.433865740742</c:v>
                </c:pt>
                <c:pt idx="5959">
                  <c:v>45511.433877314812</c:v>
                </c:pt>
                <c:pt idx="5960">
                  <c:v>45511.433888888889</c:v>
                </c:pt>
                <c:pt idx="5961">
                  <c:v>45511.433900462966</c:v>
                </c:pt>
                <c:pt idx="5962">
                  <c:v>45511.433912037035</c:v>
                </c:pt>
                <c:pt idx="5963">
                  <c:v>45511.433923611112</c:v>
                </c:pt>
                <c:pt idx="5964">
                  <c:v>45511.433935185189</c:v>
                </c:pt>
                <c:pt idx="5965">
                  <c:v>45511.433946759258</c:v>
                </c:pt>
                <c:pt idx="5966">
                  <c:v>45511.433958333335</c:v>
                </c:pt>
                <c:pt idx="5967">
                  <c:v>45511.433969907404</c:v>
                </c:pt>
                <c:pt idx="5968">
                  <c:v>45511.433981481481</c:v>
                </c:pt>
                <c:pt idx="5969">
                  <c:v>45511.433993055558</c:v>
                </c:pt>
                <c:pt idx="5970">
                  <c:v>45511.434004629627</c:v>
                </c:pt>
                <c:pt idx="5971">
                  <c:v>45511.434016203704</c:v>
                </c:pt>
                <c:pt idx="5972">
                  <c:v>45511.434027777781</c:v>
                </c:pt>
                <c:pt idx="5973">
                  <c:v>45511.434039351851</c:v>
                </c:pt>
                <c:pt idx="5974">
                  <c:v>45511.434050925927</c:v>
                </c:pt>
                <c:pt idx="5975">
                  <c:v>45511.434062499997</c:v>
                </c:pt>
                <c:pt idx="5976">
                  <c:v>45511.434074074074</c:v>
                </c:pt>
                <c:pt idx="5977">
                  <c:v>45511.43408564815</c:v>
                </c:pt>
                <c:pt idx="5978">
                  <c:v>45511.43409722222</c:v>
                </c:pt>
                <c:pt idx="5979">
                  <c:v>45511.434108796297</c:v>
                </c:pt>
                <c:pt idx="5980">
                  <c:v>45511.434120370373</c:v>
                </c:pt>
                <c:pt idx="5981">
                  <c:v>45511.434131944443</c:v>
                </c:pt>
                <c:pt idx="5982">
                  <c:v>45511.43414351852</c:v>
                </c:pt>
                <c:pt idx="5983">
                  <c:v>45511.434155092589</c:v>
                </c:pt>
                <c:pt idx="5984">
                  <c:v>45511.434166666666</c:v>
                </c:pt>
                <c:pt idx="5985">
                  <c:v>45511.434178240743</c:v>
                </c:pt>
                <c:pt idx="5986">
                  <c:v>45511.434189814812</c:v>
                </c:pt>
                <c:pt idx="5987">
                  <c:v>45511.434201388889</c:v>
                </c:pt>
                <c:pt idx="5988">
                  <c:v>45511.434212962966</c:v>
                </c:pt>
                <c:pt idx="5989">
                  <c:v>45511.434224537035</c:v>
                </c:pt>
                <c:pt idx="5990">
                  <c:v>45511.434236111112</c:v>
                </c:pt>
                <c:pt idx="5991">
                  <c:v>45511.434247685182</c:v>
                </c:pt>
                <c:pt idx="5992">
                  <c:v>45511.434259259258</c:v>
                </c:pt>
                <c:pt idx="5993">
                  <c:v>45511.434270833335</c:v>
                </c:pt>
                <c:pt idx="5994">
                  <c:v>45511.434282407405</c:v>
                </c:pt>
                <c:pt idx="5995">
                  <c:v>45511.434293981481</c:v>
                </c:pt>
                <c:pt idx="5996">
                  <c:v>45511.434305555558</c:v>
                </c:pt>
                <c:pt idx="5997">
                  <c:v>45511.434317129628</c:v>
                </c:pt>
                <c:pt idx="5998">
                  <c:v>45511.434328703705</c:v>
                </c:pt>
                <c:pt idx="5999">
                  <c:v>45511.434340277781</c:v>
                </c:pt>
                <c:pt idx="6000">
                  <c:v>45511.434351851851</c:v>
                </c:pt>
                <c:pt idx="6001">
                  <c:v>45511.434363425928</c:v>
                </c:pt>
                <c:pt idx="6002">
                  <c:v>45511.434374999997</c:v>
                </c:pt>
                <c:pt idx="6003">
                  <c:v>45511.434386574074</c:v>
                </c:pt>
                <c:pt idx="6004">
                  <c:v>45511.434398148151</c:v>
                </c:pt>
                <c:pt idx="6005">
                  <c:v>45511.43440972222</c:v>
                </c:pt>
                <c:pt idx="6006">
                  <c:v>45511.434421296297</c:v>
                </c:pt>
                <c:pt idx="6007">
                  <c:v>45511.434432870374</c:v>
                </c:pt>
                <c:pt idx="6008">
                  <c:v>45511.434444444443</c:v>
                </c:pt>
                <c:pt idx="6009">
                  <c:v>45511.43445601852</c:v>
                </c:pt>
                <c:pt idx="6010">
                  <c:v>45511.434467592589</c:v>
                </c:pt>
                <c:pt idx="6011">
                  <c:v>45511.434479166666</c:v>
                </c:pt>
                <c:pt idx="6012">
                  <c:v>45511.434490740743</c:v>
                </c:pt>
                <c:pt idx="6013">
                  <c:v>45511.434502314813</c:v>
                </c:pt>
                <c:pt idx="6014">
                  <c:v>45511.434513888889</c:v>
                </c:pt>
                <c:pt idx="6015">
                  <c:v>45511.434525462966</c:v>
                </c:pt>
                <c:pt idx="6016">
                  <c:v>45511.434537037036</c:v>
                </c:pt>
                <c:pt idx="6017">
                  <c:v>45511.434548611112</c:v>
                </c:pt>
                <c:pt idx="6018">
                  <c:v>45511.434560185182</c:v>
                </c:pt>
                <c:pt idx="6019">
                  <c:v>45511.434571759259</c:v>
                </c:pt>
                <c:pt idx="6020">
                  <c:v>45511.434583333335</c:v>
                </c:pt>
                <c:pt idx="6021">
                  <c:v>45511.434594907405</c:v>
                </c:pt>
                <c:pt idx="6022">
                  <c:v>45511.434606481482</c:v>
                </c:pt>
                <c:pt idx="6023">
                  <c:v>45511.434618055559</c:v>
                </c:pt>
                <c:pt idx="6024">
                  <c:v>45511.434629629628</c:v>
                </c:pt>
                <c:pt idx="6025">
                  <c:v>45511.434641203705</c:v>
                </c:pt>
                <c:pt idx="6026">
                  <c:v>45511.434652777774</c:v>
                </c:pt>
                <c:pt idx="6027">
                  <c:v>45511.434664351851</c:v>
                </c:pt>
                <c:pt idx="6028">
                  <c:v>45511.434675925928</c:v>
                </c:pt>
                <c:pt idx="6029">
                  <c:v>45511.434687499997</c:v>
                </c:pt>
                <c:pt idx="6030">
                  <c:v>45511.434699074074</c:v>
                </c:pt>
              </c:numCache>
            </c:numRef>
          </c:xVal>
          <c:yVal>
            <c:numRef>
              <c:f>'Absorber cooling test'!$D$26:$D$6056</c:f>
              <c:numCache>
                <c:formatCode>General</c:formatCode>
                <c:ptCount val="6031"/>
                <c:pt idx="0">
                  <c:v>21.3</c:v>
                </c:pt>
                <c:pt idx="1">
                  <c:v>21.3</c:v>
                </c:pt>
                <c:pt idx="2">
                  <c:v>21.4</c:v>
                </c:pt>
                <c:pt idx="3">
                  <c:v>21.4</c:v>
                </c:pt>
                <c:pt idx="4">
                  <c:v>21.4</c:v>
                </c:pt>
                <c:pt idx="5">
                  <c:v>21.4</c:v>
                </c:pt>
                <c:pt idx="6">
                  <c:v>21.4</c:v>
                </c:pt>
                <c:pt idx="7">
                  <c:v>21.4</c:v>
                </c:pt>
                <c:pt idx="8">
                  <c:v>21.4</c:v>
                </c:pt>
                <c:pt idx="9">
                  <c:v>21.4</c:v>
                </c:pt>
                <c:pt idx="10">
                  <c:v>21.4</c:v>
                </c:pt>
                <c:pt idx="11">
                  <c:v>21.4</c:v>
                </c:pt>
                <c:pt idx="12">
                  <c:v>21.4</c:v>
                </c:pt>
                <c:pt idx="13">
                  <c:v>21.4</c:v>
                </c:pt>
                <c:pt idx="14">
                  <c:v>21.4</c:v>
                </c:pt>
                <c:pt idx="15">
                  <c:v>21.4</c:v>
                </c:pt>
                <c:pt idx="16">
                  <c:v>21.4</c:v>
                </c:pt>
                <c:pt idx="17">
                  <c:v>21.4</c:v>
                </c:pt>
                <c:pt idx="18">
                  <c:v>21.4</c:v>
                </c:pt>
                <c:pt idx="19">
                  <c:v>21.4</c:v>
                </c:pt>
                <c:pt idx="20">
                  <c:v>21.4</c:v>
                </c:pt>
                <c:pt idx="21">
                  <c:v>21.4</c:v>
                </c:pt>
                <c:pt idx="22">
                  <c:v>21.4</c:v>
                </c:pt>
                <c:pt idx="23">
                  <c:v>21.4</c:v>
                </c:pt>
                <c:pt idx="24">
                  <c:v>21.3</c:v>
                </c:pt>
                <c:pt idx="25">
                  <c:v>21.3</c:v>
                </c:pt>
                <c:pt idx="26">
                  <c:v>21.3</c:v>
                </c:pt>
                <c:pt idx="27">
                  <c:v>21.3</c:v>
                </c:pt>
                <c:pt idx="28">
                  <c:v>21.3</c:v>
                </c:pt>
                <c:pt idx="29">
                  <c:v>21.3</c:v>
                </c:pt>
                <c:pt idx="30">
                  <c:v>21.3</c:v>
                </c:pt>
                <c:pt idx="31">
                  <c:v>21.3</c:v>
                </c:pt>
                <c:pt idx="32">
                  <c:v>21.3</c:v>
                </c:pt>
                <c:pt idx="33">
                  <c:v>21.3</c:v>
                </c:pt>
                <c:pt idx="34">
                  <c:v>21.3</c:v>
                </c:pt>
                <c:pt idx="35">
                  <c:v>21.2</c:v>
                </c:pt>
                <c:pt idx="36">
                  <c:v>21.2</c:v>
                </c:pt>
                <c:pt idx="37">
                  <c:v>21.2</c:v>
                </c:pt>
                <c:pt idx="38">
                  <c:v>21.2</c:v>
                </c:pt>
                <c:pt idx="39">
                  <c:v>21.3</c:v>
                </c:pt>
                <c:pt idx="40">
                  <c:v>21.2</c:v>
                </c:pt>
                <c:pt idx="41">
                  <c:v>21.2</c:v>
                </c:pt>
                <c:pt idx="42">
                  <c:v>21.3</c:v>
                </c:pt>
                <c:pt idx="43">
                  <c:v>21.3</c:v>
                </c:pt>
                <c:pt idx="44">
                  <c:v>21.3</c:v>
                </c:pt>
                <c:pt idx="45">
                  <c:v>21.3</c:v>
                </c:pt>
                <c:pt idx="46">
                  <c:v>21.3</c:v>
                </c:pt>
                <c:pt idx="47">
                  <c:v>21.3</c:v>
                </c:pt>
                <c:pt idx="48">
                  <c:v>21.3</c:v>
                </c:pt>
                <c:pt idx="49">
                  <c:v>21.3</c:v>
                </c:pt>
                <c:pt idx="50">
                  <c:v>21.3</c:v>
                </c:pt>
                <c:pt idx="51">
                  <c:v>21.3</c:v>
                </c:pt>
                <c:pt idx="52">
                  <c:v>21.3</c:v>
                </c:pt>
                <c:pt idx="53">
                  <c:v>21.3</c:v>
                </c:pt>
                <c:pt idx="54">
                  <c:v>21.3</c:v>
                </c:pt>
                <c:pt idx="55">
                  <c:v>21.3</c:v>
                </c:pt>
                <c:pt idx="56">
                  <c:v>21.3</c:v>
                </c:pt>
                <c:pt idx="57">
                  <c:v>21.3</c:v>
                </c:pt>
                <c:pt idx="58">
                  <c:v>21.3</c:v>
                </c:pt>
                <c:pt idx="59">
                  <c:v>21.3</c:v>
                </c:pt>
                <c:pt idx="60">
                  <c:v>21.3</c:v>
                </c:pt>
                <c:pt idx="61">
                  <c:v>21.3</c:v>
                </c:pt>
                <c:pt idx="62">
                  <c:v>21.3</c:v>
                </c:pt>
                <c:pt idx="63">
                  <c:v>21.3</c:v>
                </c:pt>
                <c:pt idx="64">
                  <c:v>21.3</c:v>
                </c:pt>
                <c:pt idx="65">
                  <c:v>21.3</c:v>
                </c:pt>
                <c:pt idx="66">
                  <c:v>21.3</c:v>
                </c:pt>
                <c:pt idx="67">
                  <c:v>21.3</c:v>
                </c:pt>
                <c:pt idx="68">
                  <c:v>21.5</c:v>
                </c:pt>
                <c:pt idx="69">
                  <c:v>21.5</c:v>
                </c:pt>
                <c:pt idx="70">
                  <c:v>21.7</c:v>
                </c:pt>
                <c:pt idx="71">
                  <c:v>21.7</c:v>
                </c:pt>
                <c:pt idx="72">
                  <c:v>21.7</c:v>
                </c:pt>
                <c:pt idx="73">
                  <c:v>21.7</c:v>
                </c:pt>
                <c:pt idx="74">
                  <c:v>21.7</c:v>
                </c:pt>
                <c:pt idx="75">
                  <c:v>21.8</c:v>
                </c:pt>
                <c:pt idx="76">
                  <c:v>21.8</c:v>
                </c:pt>
                <c:pt idx="77">
                  <c:v>21.9</c:v>
                </c:pt>
                <c:pt idx="78">
                  <c:v>21.9</c:v>
                </c:pt>
                <c:pt idx="79">
                  <c:v>21.9</c:v>
                </c:pt>
                <c:pt idx="80">
                  <c:v>21.9</c:v>
                </c:pt>
                <c:pt idx="81">
                  <c:v>22</c:v>
                </c:pt>
                <c:pt idx="82">
                  <c:v>22</c:v>
                </c:pt>
                <c:pt idx="83">
                  <c:v>22.1</c:v>
                </c:pt>
                <c:pt idx="84">
                  <c:v>22.1</c:v>
                </c:pt>
                <c:pt idx="85">
                  <c:v>22.1</c:v>
                </c:pt>
                <c:pt idx="86">
                  <c:v>22.2</c:v>
                </c:pt>
                <c:pt idx="87">
                  <c:v>22.2</c:v>
                </c:pt>
                <c:pt idx="88">
                  <c:v>22.3</c:v>
                </c:pt>
                <c:pt idx="89">
                  <c:v>22.3</c:v>
                </c:pt>
                <c:pt idx="90">
                  <c:v>22.3</c:v>
                </c:pt>
                <c:pt idx="91">
                  <c:v>22.4</c:v>
                </c:pt>
                <c:pt idx="92">
                  <c:v>22.4</c:v>
                </c:pt>
                <c:pt idx="93">
                  <c:v>22.5</c:v>
                </c:pt>
                <c:pt idx="94">
                  <c:v>22.5</c:v>
                </c:pt>
                <c:pt idx="95">
                  <c:v>22.5</c:v>
                </c:pt>
                <c:pt idx="96">
                  <c:v>22.6</c:v>
                </c:pt>
                <c:pt idx="97">
                  <c:v>22.6</c:v>
                </c:pt>
                <c:pt idx="98">
                  <c:v>22.6</c:v>
                </c:pt>
                <c:pt idx="99">
                  <c:v>22.7</c:v>
                </c:pt>
                <c:pt idx="100">
                  <c:v>22.7</c:v>
                </c:pt>
                <c:pt idx="101">
                  <c:v>22.9</c:v>
                </c:pt>
                <c:pt idx="102">
                  <c:v>23</c:v>
                </c:pt>
                <c:pt idx="103">
                  <c:v>23</c:v>
                </c:pt>
                <c:pt idx="104">
                  <c:v>23.1</c:v>
                </c:pt>
                <c:pt idx="105">
                  <c:v>23.1</c:v>
                </c:pt>
                <c:pt idx="106">
                  <c:v>23.1</c:v>
                </c:pt>
                <c:pt idx="107">
                  <c:v>23.1</c:v>
                </c:pt>
                <c:pt idx="108">
                  <c:v>23.2</c:v>
                </c:pt>
                <c:pt idx="109">
                  <c:v>23.2</c:v>
                </c:pt>
                <c:pt idx="110">
                  <c:v>23.3</c:v>
                </c:pt>
                <c:pt idx="111">
                  <c:v>23.4</c:v>
                </c:pt>
                <c:pt idx="112">
                  <c:v>23.4</c:v>
                </c:pt>
                <c:pt idx="113">
                  <c:v>23.3</c:v>
                </c:pt>
                <c:pt idx="114">
                  <c:v>23.5</c:v>
                </c:pt>
                <c:pt idx="115">
                  <c:v>23.6</c:v>
                </c:pt>
                <c:pt idx="116">
                  <c:v>23.5</c:v>
                </c:pt>
                <c:pt idx="117">
                  <c:v>23.6</c:v>
                </c:pt>
                <c:pt idx="118">
                  <c:v>23.6</c:v>
                </c:pt>
                <c:pt idx="119">
                  <c:v>23.6</c:v>
                </c:pt>
                <c:pt idx="120">
                  <c:v>23.7</c:v>
                </c:pt>
                <c:pt idx="121">
                  <c:v>23.7</c:v>
                </c:pt>
                <c:pt idx="122">
                  <c:v>23.7</c:v>
                </c:pt>
                <c:pt idx="123">
                  <c:v>23.8</c:v>
                </c:pt>
                <c:pt idx="124">
                  <c:v>23.9</c:v>
                </c:pt>
                <c:pt idx="125">
                  <c:v>23.9</c:v>
                </c:pt>
                <c:pt idx="126">
                  <c:v>24</c:v>
                </c:pt>
                <c:pt idx="127">
                  <c:v>24</c:v>
                </c:pt>
                <c:pt idx="128">
                  <c:v>24.1</c:v>
                </c:pt>
                <c:pt idx="129">
                  <c:v>24.1</c:v>
                </c:pt>
                <c:pt idx="130">
                  <c:v>24.2</c:v>
                </c:pt>
                <c:pt idx="131">
                  <c:v>24.2</c:v>
                </c:pt>
                <c:pt idx="132">
                  <c:v>24.2</c:v>
                </c:pt>
                <c:pt idx="133">
                  <c:v>24.2</c:v>
                </c:pt>
                <c:pt idx="134">
                  <c:v>24.3</c:v>
                </c:pt>
                <c:pt idx="135">
                  <c:v>24.3</c:v>
                </c:pt>
                <c:pt idx="136">
                  <c:v>24.4</c:v>
                </c:pt>
                <c:pt idx="137">
                  <c:v>24.4</c:v>
                </c:pt>
                <c:pt idx="138">
                  <c:v>24.5</c:v>
                </c:pt>
                <c:pt idx="139">
                  <c:v>24.5</c:v>
                </c:pt>
                <c:pt idx="140">
                  <c:v>24.6</c:v>
                </c:pt>
                <c:pt idx="141">
                  <c:v>24.6</c:v>
                </c:pt>
                <c:pt idx="142">
                  <c:v>24.7</c:v>
                </c:pt>
                <c:pt idx="143">
                  <c:v>24.7</c:v>
                </c:pt>
                <c:pt idx="144">
                  <c:v>24.8</c:v>
                </c:pt>
                <c:pt idx="145">
                  <c:v>24.8</c:v>
                </c:pt>
                <c:pt idx="146">
                  <c:v>24.8</c:v>
                </c:pt>
                <c:pt idx="147">
                  <c:v>24.9</c:v>
                </c:pt>
                <c:pt idx="148">
                  <c:v>24.9</c:v>
                </c:pt>
                <c:pt idx="149">
                  <c:v>24.9</c:v>
                </c:pt>
                <c:pt idx="150">
                  <c:v>25</c:v>
                </c:pt>
                <c:pt idx="151">
                  <c:v>25</c:v>
                </c:pt>
                <c:pt idx="152">
                  <c:v>25</c:v>
                </c:pt>
                <c:pt idx="153">
                  <c:v>25</c:v>
                </c:pt>
                <c:pt idx="154">
                  <c:v>25.1</c:v>
                </c:pt>
                <c:pt idx="155">
                  <c:v>25.1</c:v>
                </c:pt>
                <c:pt idx="156">
                  <c:v>25.2</c:v>
                </c:pt>
                <c:pt idx="157">
                  <c:v>25.2</c:v>
                </c:pt>
                <c:pt idx="158">
                  <c:v>25.3</c:v>
                </c:pt>
                <c:pt idx="159">
                  <c:v>25.3</c:v>
                </c:pt>
                <c:pt idx="160">
                  <c:v>25.4</c:v>
                </c:pt>
                <c:pt idx="161">
                  <c:v>25.4</c:v>
                </c:pt>
                <c:pt idx="162">
                  <c:v>25.4</c:v>
                </c:pt>
                <c:pt idx="163">
                  <c:v>25.4</c:v>
                </c:pt>
                <c:pt idx="164">
                  <c:v>25.5</c:v>
                </c:pt>
                <c:pt idx="165">
                  <c:v>25.5</c:v>
                </c:pt>
                <c:pt idx="166">
                  <c:v>25.5</c:v>
                </c:pt>
                <c:pt idx="167">
                  <c:v>25.6</c:v>
                </c:pt>
                <c:pt idx="168">
                  <c:v>25.7</c:v>
                </c:pt>
                <c:pt idx="169">
                  <c:v>25.7</c:v>
                </c:pt>
                <c:pt idx="170">
                  <c:v>25.7</c:v>
                </c:pt>
                <c:pt idx="171">
                  <c:v>25.8</c:v>
                </c:pt>
                <c:pt idx="172">
                  <c:v>25.8</c:v>
                </c:pt>
                <c:pt idx="173">
                  <c:v>25.8</c:v>
                </c:pt>
                <c:pt idx="174">
                  <c:v>25.9</c:v>
                </c:pt>
                <c:pt idx="175">
                  <c:v>26</c:v>
                </c:pt>
                <c:pt idx="176">
                  <c:v>25.9</c:v>
                </c:pt>
                <c:pt idx="177">
                  <c:v>25.9</c:v>
                </c:pt>
                <c:pt idx="178">
                  <c:v>25.9</c:v>
                </c:pt>
                <c:pt idx="179">
                  <c:v>25.9</c:v>
                </c:pt>
                <c:pt idx="180">
                  <c:v>25.9</c:v>
                </c:pt>
                <c:pt idx="181">
                  <c:v>26</c:v>
                </c:pt>
                <c:pt idx="182">
                  <c:v>26.1</c:v>
                </c:pt>
                <c:pt idx="183">
                  <c:v>26.1</c:v>
                </c:pt>
                <c:pt idx="184">
                  <c:v>26.1</c:v>
                </c:pt>
                <c:pt idx="185">
                  <c:v>26.1</c:v>
                </c:pt>
                <c:pt idx="186">
                  <c:v>26.1</c:v>
                </c:pt>
                <c:pt idx="187">
                  <c:v>26.2</c:v>
                </c:pt>
                <c:pt idx="188">
                  <c:v>26.3</c:v>
                </c:pt>
                <c:pt idx="189">
                  <c:v>26.3</c:v>
                </c:pt>
                <c:pt idx="190">
                  <c:v>26.3</c:v>
                </c:pt>
                <c:pt idx="191">
                  <c:v>26.4</c:v>
                </c:pt>
                <c:pt idx="192">
                  <c:v>26.4</c:v>
                </c:pt>
                <c:pt idx="193">
                  <c:v>26.5</c:v>
                </c:pt>
                <c:pt idx="194">
                  <c:v>26.5</c:v>
                </c:pt>
                <c:pt idx="195">
                  <c:v>26.5</c:v>
                </c:pt>
                <c:pt idx="196">
                  <c:v>26.5</c:v>
                </c:pt>
                <c:pt idx="197">
                  <c:v>26.5</c:v>
                </c:pt>
                <c:pt idx="198">
                  <c:v>26.5</c:v>
                </c:pt>
                <c:pt idx="199">
                  <c:v>26.5</c:v>
                </c:pt>
                <c:pt idx="200">
                  <c:v>26.6</c:v>
                </c:pt>
                <c:pt idx="201">
                  <c:v>26.6</c:v>
                </c:pt>
                <c:pt idx="202">
                  <c:v>26.6</c:v>
                </c:pt>
                <c:pt idx="203">
                  <c:v>26.7</c:v>
                </c:pt>
                <c:pt idx="204">
                  <c:v>26.7</c:v>
                </c:pt>
                <c:pt idx="205">
                  <c:v>26.7</c:v>
                </c:pt>
                <c:pt idx="206">
                  <c:v>26.8</c:v>
                </c:pt>
                <c:pt idx="207">
                  <c:v>26.8</c:v>
                </c:pt>
                <c:pt idx="208">
                  <c:v>26.9</c:v>
                </c:pt>
                <c:pt idx="209">
                  <c:v>26.9</c:v>
                </c:pt>
                <c:pt idx="210">
                  <c:v>26.9</c:v>
                </c:pt>
                <c:pt idx="211">
                  <c:v>26.9</c:v>
                </c:pt>
                <c:pt idx="212">
                  <c:v>27</c:v>
                </c:pt>
                <c:pt idx="213">
                  <c:v>27</c:v>
                </c:pt>
                <c:pt idx="214">
                  <c:v>27.1</c:v>
                </c:pt>
                <c:pt idx="215">
                  <c:v>27.1</c:v>
                </c:pt>
                <c:pt idx="216">
                  <c:v>27.1</c:v>
                </c:pt>
                <c:pt idx="217">
                  <c:v>27.1</c:v>
                </c:pt>
                <c:pt idx="218">
                  <c:v>27.1</c:v>
                </c:pt>
                <c:pt idx="219">
                  <c:v>27.1</c:v>
                </c:pt>
                <c:pt idx="220">
                  <c:v>27.1</c:v>
                </c:pt>
                <c:pt idx="221">
                  <c:v>27.1</c:v>
                </c:pt>
                <c:pt idx="222">
                  <c:v>27.1</c:v>
                </c:pt>
                <c:pt idx="223">
                  <c:v>27.2</c:v>
                </c:pt>
                <c:pt idx="224">
                  <c:v>27.2</c:v>
                </c:pt>
                <c:pt idx="225">
                  <c:v>27.2</c:v>
                </c:pt>
                <c:pt idx="226">
                  <c:v>27.3</c:v>
                </c:pt>
                <c:pt idx="227">
                  <c:v>27.3</c:v>
                </c:pt>
                <c:pt idx="228">
                  <c:v>27.3</c:v>
                </c:pt>
                <c:pt idx="229">
                  <c:v>27.4</c:v>
                </c:pt>
                <c:pt idx="230">
                  <c:v>27.4</c:v>
                </c:pt>
                <c:pt idx="231">
                  <c:v>27.4</c:v>
                </c:pt>
                <c:pt idx="232">
                  <c:v>27.5</c:v>
                </c:pt>
                <c:pt idx="233">
                  <c:v>27.5</c:v>
                </c:pt>
                <c:pt idx="234">
                  <c:v>27.4</c:v>
                </c:pt>
                <c:pt idx="235">
                  <c:v>27.4</c:v>
                </c:pt>
                <c:pt idx="236">
                  <c:v>27.5</c:v>
                </c:pt>
                <c:pt idx="237">
                  <c:v>27.5</c:v>
                </c:pt>
                <c:pt idx="238">
                  <c:v>27.5</c:v>
                </c:pt>
                <c:pt idx="239">
                  <c:v>27.5</c:v>
                </c:pt>
                <c:pt idx="240">
                  <c:v>27.6</c:v>
                </c:pt>
                <c:pt idx="241">
                  <c:v>27.6</c:v>
                </c:pt>
                <c:pt idx="242">
                  <c:v>27.6</c:v>
                </c:pt>
                <c:pt idx="243">
                  <c:v>27.6</c:v>
                </c:pt>
                <c:pt idx="244">
                  <c:v>27.6</c:v>
                </c:pt>
                <c:pt idx="245">
                  <c:v>27.6</c:v>
                </c:pt>
                <c:pt idx="246">
                  <c:v>27.7</c:v>
                </c:pt>
                <c:pt idx="247">
                  <c:v>27.7</c:v>
                </c:pt>
                <c:pt idx="248">
                  <c:v>27.7</c:v>
                </c:pt>
                <c:pt idx="249">
                  <c:v>27.8</c:v>
                </c:pt>
                <c:pt idx="250">
                  <c:v>27.8</c:v>
                </c:pt>
                <c:pt idx="251">
                  <c:v>27.8</c:v>
                </c:pt>
                <c:pt idx="252">
                  <c:v>27.9</c:v>
                </c:pt>
                <c:pt idx="253">
                  <c:v>27.9</c:v>
                </c:pt>
                <c:pt idx="254">
                  <c:v>27.9</c:v>
                </c:pt>
                <c:pt idx="255">
                  <c:v>27.9</c:v>
                </c:pt>
                <c:pt idx="256">
                  <c:v>27.9</c:v>
                </c:pt>
                <c:pt idx="257">
                  <c:v>28</c:v>
                </c:pt>
                <c:pt idx="258">
                  <c:v>28</c:v>
                </c:pt>
                <c:pt idx="259">
                  <c:v>28</c:v>
                </c:pt>
                <c:pt idx="260">
                  <c:v>28</c:v>
                </c:pt>
                <c:pt idx="261">
                  <c:v>28.1</c:v>
                </c:pt>
                <c:pt idx="262">
                  <c:v>28.1</c:v>
                </c:pt>
                <c:pt idx="263">
                  <c:v>28.1</c:v>
                </c:pt>
                <c:pt idx="264">
                  <c:v>28.1</c:v>
                </c:pt>
                <c:pt idx="265">
                  <c:v>28.1</c:v>
                </c:pt>
                <c:pt idx="266">
                  <c:v>28.2</c:v>
                </c:pt>
                <c:pt idx="267">
                  <c:v>28.2</c:v>
                </c:pt>
                <c:pt idx="268">
                  <c:v>28.2</c:v>
                </c:pt>
                <c:pt idx="269">
                  <c:v>28.2</c:v>
                </c:pt>
                <c:pt idx="270">
                  <c:v>28.2</c:v>
                </c:pt>
                <c:pt idx="271">
                  <c:v>28.2</c:v>
                </c:pt>
                <c:pt idx="272">
                  <c:v>28.2</c:v>
                </c:pt>
                <c:pt idx="273">
                  <c:v>28.3</c:v>
                </c:pt>
                <c:pt idx="274">
                  <c:v>28.3</c:v>
                </c:pt>
                <c:pt idx="275">
                  <c:v>28.3</c:v>
                </c:pt>
                <c:pt idx="276">
                  <c:v>28.3</c:v>
                </c:pt>
                <c:pt idx="277">
                  <c:v>28.3</c:v>
                </c:pt>
                <c:pt idx="278">
                  <c:v>28.3</c:v>
                </c:pt>
                <c:pt idx="279">
                  <c:v>28.3</c:v>
                </c:pt>
                <c:pt idx="280">
                  <c:v>28.3</c:v>
                </c:pt>
                <c:pt idx="281">
                  <c:v>28.3</c:v>
                </c:pt>
                <c:pt idx="282">
                  <c:v>28.3</c:v>
                </c:pt>
                <c:pt idx="283">
                  <c:v>28.3</c:v>
                </c:pt>
                <c:pt idx="284">
                  <c:v>28.3</c:v>
                </c:pt>
                <c:pt idx="285">
                  <c:v>28.4</c:v>
                </c:pt>
                <c:pt idx="286">
                  <c:v>28.4</c:v>
                </c:pt>
                <c:pt idx="287">
                  <c:v>28.4</c:v>
                </c:pt>
                <c:pt idx="288">
                  <c:v>28.3</c:v>
                </c:pt>
                <c:pt idx="289">
                  <c:v>28.3</c:v>
                </c:pt>
                <c:pt idx="290">
                  <c:v>28.4</c:v>
                </c:pt>
                <c:pt idx="291">
                  <c:v>28.4</c:v>
                </c:pt>
                <c:pt idx="292">
                  <c:v>28.4</c:v>
                </c:pt>
                <c:pt idx="293">
                  <c:v>28.4</c:v>
                </c:pt>
                <c:pt idx="294">
                  <c:v>28.5</c:v>
                </c:pt>
                <c:pt idx="295">
                  <c:v>28.4</c:v>
                </c:pt>
                <c:pt idx="296">
                  <c:v>28.5</c:v>
                </c:pt>
                <c:pt idx="297">
                  <c:v>28.5</c:v>
                </c:pt>
                <c:pt idx="298">
                  <c:v>28.5</c:v>
                </c:pt>
                <c:pt idx="299">
                  <c:v>28.5</c:v>
                </c:pt>
                <c:pt idx="300">
                  <c:v>28.5</c:v>
                </c:pt>
                <c:pt idx="301">
                  <c:v>28.6</c:v>
                </c:pt>
                <c:pt idx="302">
                  <c:v>28.6</c:v>
                </c:pt>
                <c:pt idx="303">
                  <c:v>28.6</c:v>
                </c:pt>
                <c:pt idx="304">
                  <c:v>28.6</c:v>
                </c:pt>
                <c:pt idx="305">
                  <c:v>28.6</c:v>
                </c:pt>
                <c:pt idx="306">
                  <c:v>28.6</c:v>
                </c:pt>
                <c:pt idx="307">
                  <c:v>28.6</c:v>
                </c:pt>
                <c:pt idx="308">
                  <c:v>28.6</c:v>
                </c:pt>
                <c:pt idx="309">
                  <c:v>28.6</c:v>
                </c:pt>
                <c:pt idx="310">
                  <c:v>28.7</c:v>
                </c:pt>
                <c:pt idx="311">
                  <c:v>28.7</c:v>
                </c:pt>
                <c:pt idx="312">
                  <c:v>28.8</c:v>
                </c:pt>
                <c:pt idx="313">
                  <c:v>28.8</c:v>
                </c:pt>
                <c:pt idx="314">
                  <c:v>28.8</c:v>
                </c:pt>
                <c:pt idx="315">
                  <c:v>28.8</c:v>
                </c:pt>
                <c:pt idx="316">
                  <c:v>28.9</c:v>
                </c:pt>
                <c:pt idx="317">
                  <c:v>28.9</c:v>
                </c:pt>
                <c:pt idx="318">
                  <c:v>28.9</c:v>
                </c:pt>
                <c:pt idx="319">
                  <c:v>29</c:v>
                </c:pt>
                <c:pt idx="320">
                  <c:v>28.9</c:v>
                </c:pt>
                <c:pt idx="321">
                  <c:v>29</c:v>
                </c:pt>
                <c:pt idx="322">
                  <c:v>29</c:v>
                </c:pt>
                <c:pt idx="323">
                  <c:v>29</c:v>
                </c:pt>
                <c:pt idx="324">
                  <c:v>29</c:v>
                </c:pt>
                <c:pt idx="325">
                  <c:v>29.1</c:v>
                </c:pt>
                <c:pt idx="326">
                  <c:v>29</c:v>
                </c:pt>
                <c:pt idx="327">
                  <c:v>29.1</c:v>
                </c:pt>
                <c:pt idx="328">
                  <c:v>29.1</c:v>
                </c:pt>
                <c:pt idx="329">
                  <c:v>29.1</c:v>
                </c:pt>
                <c:pt idx="330">
                  <c:v>29.1</c:v>
                </c:pt>
                <c:pt idx="331">
                  <c:v>29.2</c:v>
                </c:pt>
                <c:pt idx="332">
                  <c:v>29.2</c:v>
                </c:pt>
                <c:pt idx="333">
                  <c:v>29.1</c:v>
                </c:pt>
                <c:pt idx="334">
                  <c:v>29.1</c:v>
                </c:pt>
                <c:pt idx="335">
                  <c:v>29.1</c:v>
                </c:pt>
                <c:pt idx="336">
                  <c:v>29.1</c:v>
                </c:pt>
                <c:pt idx="337">
                  <c:v>29.1</c:v>
                </c:pt>
                <c:pt idx="338">
                  <c:v>29.1</c:v>
                </c:pt>
                <c:pt idx="339">
                  <c:v>29.1</c:v>
                </c:pt>
                <c:pt idx="340">
                  <c:v>29.1</c:v>
                </c:pt>
                <c:pt idx="341">
                  <c:v>29.1</c:v>
                </c:pt>
                <c:pt idx="342">
                  <c:v>29.2</c:v>
                </c:pt>
                <c:pt idx="343">
                  <c:v>29.2</c:v>
                </c:pt>
                <c:pt idx="344">
                  <c:v>29.2</c:v>
                </c:pt>
                <c:pt idx="345">
                  <c:v>29.2</c:v>
                </c:pt>
                <c:pt idx="346">
                  <c:v>29.2</c:v>
                </c:pt>
                <c:pt idx="347">
                  <c:v>29.2</c:v>
                </c:pt>
                <c:pt idx="348">
                  <c:v>29.3</c:v>
                </c:pt>
                <c:pt idx="349">
                  <c:v>29.3</c:v>
                </c:pt>
                <c:pt idx="350">
                  <c:v>29.3</c:v>
                </c:pt>
                <c:pt idx="351">
                  <c:v>29.3</c:v>
                </c:pt>
                <c:pt idx="352">
                  <c:v>29.3</c:v>
                </c:pt>
                <c:pt idx="353">
                  <c:v>29.3</c:v>
                </c:pt>
                <c:pt idx="354">
                  <c:v>29.3</c:v>
                </c:pt>
                <c:pt idx="355">
                  <c:v>29.4</c:v>
                </c:pt>
                <c:pt idx="356">
                  <c:v>29.4</c:v>
                </c:pt>
                <c:pt idx="357">
                  <c:v>29.4</c:v>
                </c:pt>
                <c:pt idx="358">
                  <c:v>29.4</c:v>
                </c:pt>
                <c:pt idx="359">
                  <c:v>29.4</c:v>
                </c:pt>
                <c:pt idx="360">
                  <c:v>29.5</c:v>
                </c:pt>
                <c:pt idx="361">
                  <c:v>29.5</c:v>
                </c:pt>
                <c:pt idx="362">
                  <c:v>29.5</c:v>
                </c:pt>
                <c:pt idx="363">
                  <c:v>29.5</c:v>
                </c:pt>
                <c:pt idx="364">
                  <c:v>29.5</c:v>
                </c:pt>
                <c:pt idx="365">
                  <c:v>29.5</c:v>
                </c:pt>
                <c:pt idx="366">
                  <c:v>29.6</c:v>
                </c:pt>
                <c:pt idx="367">
                  <c:v>29.6</c:v>
                </c:pt>
                <c:pt idx="368">
                  <c:v>29.6</c:v>
                </c:pt>
                <c:pt idx="369">
                  <c:v>29.6</c:v>
                </c:pt>
                <c:pt idx="370">
                  <c:v>29.7</c:v>
                </c:pt>
                <c:pt idx="371">
                  <c:v>29.7</c:v>
                </c:pt>
                <c:pt idx="372">
                  <c:v>29.7</c:v>
                </c:pt>
                <c:pt idx="373">
                  <c:v>29.7</c:v>
                </c:pt>
                <c:pt idx="374">
                  <c:v>29.7</c:v>
                </c:pt>
                <c:pt idx="375">
                  <c:v>29.7</c:v>
                </c:pt>
                <c:pt idx="376">
                  <c:v>29.7</c:v>
                </c:pt>
                <c:pt idx="377">
                  <c:v>29.7</c:v>
                </c:pt>
                <c:pt idx="378">
                  <c:v>29.7</c:v>
                </c:pt>
                <c:pt idx="379">
                  <c:v>29.7</c:v>
                </c:pt>
                <c:pt idx="380">
                  <c:v>29.7</c:v>
                </c:pt>
                <c:pt idx="381">
                  <c:v>29.7</c:v>
                </c:pt>
                <c:pt idx="382">
                  <c:v>29.7</c:v>
                </c:pt>
                <c:pt idx="383">
                  <c:v>29.7</c:v>
                </c:pt>
                <c:pt idx="384">
                  <c:v>29.7</c:v>
                </c:pt>
                <c:pt idx="385">
                  <c:v>29.7</c:v>
                </c:pt>
                <c:pt idx="386">
                  <c:v>29.7</c:v>
                </c:pt>
                <c:pt idx="387">
                  <c:v>29.9</c:v>
                </c:pt>
                <c:pt idx="388">
                  <c:v>29.8</c:v>
                </c:pt>
                <c:pt idx="389">
                  <c:v>29.7</c:v>
                </c:pt>
                <c:pt idx="390">
                  <c:v>29.8</c:v>
                </c:pt>
                <c:pt idx="391">
                  <c:v>29.8</c:v>
                </c:pt>
                <c:pt idx="392">
                  <c:v>29.8</c:v>
                </c:pt>
                <c:pt idx="393">
                  <c:v>29.9</c:v>
                </c:pt>
                <c:pt idx="394">
                  <c:v>29.9</c:v>
                </c:pt>
                <c:pt idx="395">
                  <c:v>29.9</c:v>
                </c:pt>
                <c:pt idx="396">
                  <c:v>29.9</c:v>
                </c:pt>
                <c:pt idx="397">
                  <c:v>29.9</c:v>
                </c:pt>
                <c:pt idx="398">
                  <c:v>29.9</c:v>
                </c:pt>
                <c:pt idx="399">
                  <c:v>29.9</c:v>
                </c:pt>
                <c:pt idx="400">
                  <c:v>29.9</c:v>
                </c:pt>
                <c:pt idx="401">
                  <c:v>30</c:v>
                </c:pt>
                <c:pt idx="402">
                  <c:v>29.9</c:v>
                </c:pt>
                <c:pt idx="403">
                  <c:v>30</c:v>
                </c:pt>
                <c:pt idx="404">
                  <c:v>30</c:v>
                </c:pt>
                <c:pt idx="405">
                  <c:v>29.9</c:v>
                </c:pt>
                <c:pt idx="406">
                  <c:v>30</c:v>
                </c:pt>
                <c:pt idx="407">
                  <c:v>30</c:v>
                </c:pt>
                <c:pt idx="408">
                  <c:v>30</c:v>
                </c:pt>
                <c:pt idx="409">
                  <c:v>30</c:v>
                </c:pt>
                <c:pt idx="410">
                  <c:v>30</c:v>
                </c:pt>
                <c:pt idx="411">
                  <c:v>30</c:v>
                </c:pt>
                <c:pt idx="412">
                  <c:v>30.1</c:v>
                </c:pt>
                <c:pt idx="413">
                  <c:v>30.1</c:v>
                </c:pt>
                <c:pt idx="414">
                  <c:v>30.1</c:v>
                </c:pt>
                <c:pt idx="415">
                  <c:v>30.1</c:v>
                </c:pt>
                <c:pt idx="416">
                  <c:v>30.1</c:v>
                </c:pt>
                <c:pt idx="417">
                  <c:v>30.1</c:v>
                </c:pt>
                <c:pt idx="418">
                  <c:v>30.1</c:v>
                </c:pt>
                <c:pt idx="419">
                  <c:v>30.2</c:v>
                </c:pt>
                <c:pt idx="420">
                  <c:v>30.2</c:v>
                </c:pt>
                <c:pt idx="421">
                  <c:v>30.2</c:v>
                </c:pt>
                <c:pt idx="422">
                  <c:v>30.2</c:v>
                </c:pt>
                <c:pt idx="423">
                  <c:v>30.2</c:v>
                </c:pt>
                <c:pt idx="424">
                  <c:v>30.2</c:v>
                </c:pt>
                <c:pt idx="425">
                  <c:v>30.2</c:v>
                </c:pt>
                <c:pt idx="426">
                  <c:v>30.2</c:v>
                </c:pt>
                <c:pt idx="427">
                  <c:v>30.2</c:v>
                </c:pt>
                <c:pt idx="428">
                  <c:v>30.2</c:v>
                </c:pt>
                <c:pt idx="429">
                  <c:v>30.2</c:v>
                </c:pt>
                <c:pt idx="430">
                  <c:v>30.2</c:v>
                </c:pt>
                <c:pt idx="431">
                  <c:v>30.2</c:v>
                </c:pt>
                <c:pt idx="432">
                  <c:v>30.2</c:v>
                </c:pt>
                <c:pt idx="433">
                  <c:v>30.2</c:v>
                </c:pt>
                <c:pt idx="434">
                  <c:v>30.2</c:v>
                </c:pt>
                <c:pt idx="435">
                  <c:v>30.2</c:v>
                </c:pt>
                <c:pt idx="436">
                  <c:v>30.2</c:v>
                </c:pt>
                <c:pt idx="437">
                  <c:v>30.2</c:v>
                </c:pt>
                <c:pt idx="438">
                  <c:v>30.3</c:v>
                </c:pt>
                <c:pt idx="439">
                  <c:v>30.2</c:v>
                </c:pt>
                <c:pt idx="440">
                  <c:v>30.3</c:v>
                </c:pt>
                <c:pt idx="441">
                  <c:v>30.2</c:v>
                </c:pt>
                <c:pt idx="442">
                  <c:v>30.2</c:v>
                </c:pt>
                <c:pt idx="443">
                  <c:v>30.2</c:v>
                </c:pt>
                <c:pt idx="444">
                  <c:v>30.2</c:v>
                </c:pt>
                <c:pt idx="445">
                  <c:v>30.2</c:v>
                </c:pt>
                <c:pt idx="446">
                  <c:v>30.2</c:v>
                </c:pt>
                <c:pt idx="447">
                  <c:v>30.2</c:v>
                </c:pt>
                <c:pt idx="448">
                  <c:v>30.2</c:v>
                </c:pt>
                <c:pt idx="449">
                  <c:v>30.3</c:v>
                </c:pt>
                <c:pt idx="450">
                  <c:v>30.3</c:v>
                </c:pt>
                <c:pt idx="451">
                  <c:v>30.3</c:v>
                </c:pt>
                <c:pt idx="452">
                  <c:v>30.3</c:v>
                </c:pt>
                <c:pt idx="453">
                  <c:v>30.3</c:v>
                </c:pt>
                <c:pt idx="454">
                  <c:v>30.3</c:v>
                </c:pt>
                <c:pt idx="455">
                  <c:v>30.3</c:v>
                </c:pt>
                <c:pt idx="456">
                  <c:v>30.4</c:v>
                </c:pt>
                <c:pt idx="457">
                  <c:v>30.3</c:v>
                </c:pt>
                <c:pt idx="458">
                  <c:v>30.3</c:v>
                </c:pt>
                <c:pt idx="459">
                  <c:v>30.4</c:v>
                </c:pt>
                <c:pt idx="460">
                  <c:v>30.4</c:v>
                </c:pt>
                <c:pt idx="461">
                  <c:v>30.4</c:v>
                </c:pt>
                <c:pt idx="462">
                  <c:v>30.4</c:v>
                </c:pt>
                <c:pt idx="463">
                  <c:v>30.4</c:v>
                </c:pt>
                <c:pt idx="464">
                  <c:v>30.3</c:v>
                </c:pt>
                <c:pt idx="465">
                  <c:v>30.3</c:v>
                </c:pt>
                <c:pt idx="466">
                  <c:v>30.3</c:v>
                </c:pt>
                <c:pt idx="467">
                  <c:v>30.3</c:v>
                </c:pt>
                <c:pt idx="468">
                  <c:v>30.3</c:v>
                </c:pt>
                <c:pt idx="469">
                  <c:v>30.4</c:v>
                </c:pt>
                <c:pt idx="470">
                  <c:v>30.3</c:v>
                </c:pt>
                <c:pt idx="471">
                  <c:v>30.4</c:v>
                </c:pt>
                <c:pt idx="472">
                  <c:v>30.4</c:v>
                </c:pt>
                <c:pt idx="473">
                  <c:v>30.4</c:v>
                </c:pt>
                <c:pt idx="474">
                  <c:v>30.3</c:v>
                </c:pt>
                <c:pt idx="475">
                  <c:v>30.5</c:v>
                </c:pt>
                <c:pt idx="476">
                  <c:v>30.5</c:v>
                </c:pt>
                <c:pt idx="477">
                  <c:v>30.5</c:v>
                </c:pt>
                <c:pt idx="478">
                  <c:v>30.5</c:v>
                </c:pt>
                <c:pt idx="479">
                  <c:v>30.5</c:v>
                </c:pt>
                <c:pt idx="480">
                  <c:v>30.5</c:v>
                </c:pt>
                <c:pt idx="481">
                  <c:v>30.5</c:v>
                </c:pt>
                <c:pt idx="482">
                  <c:v>30.5</c:v>
                </c:pt>
                <c:pt idx="483">
                  <c:v>30.5</c:v>
                </c:pt>
                <c:pt idx="484">
                  <c:v>30.5</c:v>
                </c:pt>
                <c:pt idx="485">
                  <c:v>30.5</c:v>
                </c:pt>
                <c:pt idx="486">
                  <c:v>30.6</c:v>
                </c:pt>
                <c:pt idx="487">
                  <c:v>30.5</c:v>
                </c:pt>
                <c:pt idx="488">
                  <c:v>30.5</c:v>
                </c:pt>
                <c:pt idx="489">
                  <c:v>30.6</c:v>
                </c:pt>
                <c:pt idx="490">
                  <c:v>30.6</c:v>
                </c:pt>
                <c:pt idx="491">
                  <c:v>30.6</c:v>
                </c:pt>
                <c:pt idx="492">
                  <c:v>30.6</c:v>
                </c:pt>
                <c:pt idx="493">
                  <c:v>30.5</c:v>
                </c:pt>
                <c:pt idx="494">
                  <c:v>30.6</c:v>
                </c:pt>
                <c:pt idx="495">
                  <c:v>30.5</c:v>
                </c:pt>
                <c:pt idx="496">
                  <c:v>30.5</c:v>
                </c:pt>
                <c:pt idx="497">
                  <c:v>30.6</c:v>
                </c:pt>
                <c:pt idx="498">
                  <c:v>30.6</c:v>
                </c:pt>
                <c:pt idx="499">
                  <c:v>30.5</c:v>
                </c:pt>
                <c:pt idx="500">
                  <c:v>30.6</c:v>
                </c:pt>
                <c:pt idx="501">
                  <c:v>30.6</c:v>
                </c:pt>
                <c:pt idx="502">
                  <c:v>30.6</c:v>
                </c:pt>
                <c:pt idx="503">
                  <c:v>30.6</c:v>
                </c:pt>
                <c:pt idx="504">
                  <c:v>30.6</c:v>
                </c:pt>
                <c:pt idx="505">
                  <c:v>30.6</c:v>
                </c:pt>
                <c:pt idx="506">
                  <c:v>30.6</c:v>
                </c:pt>
                <c:pt idx="507">
                  <c:v>30.6</c:v>
                </c:pt>
                <c:pt idx="508">
                  <c:v>30.7</c:v>
                </c:pt>
                <c:pt idx="509">
                  <c:v>30.7</c:v>
                </c:pt>
                <c:pt idx="510">
                  <c:v>30.6</c:v>
                </c:pt>
                <c:pt idx="511">
                  <c:v>30.7</c:v>
                </c:pt>
                <c:pt idx="512">
                  <c:v>30.6</c:v>
                </c:pt>
                <c:pt idx="513">
                  <c:v>30.6</c:v>
                </c:pt>
                <c:pt idx="514">
                  <c:v>30.7</c:v>
                </c:pt>
                <c:pt idx="515">
                  <c:v>30.7</c:v>
                </c:pt>
                <c:pt idx="516">
                  <c:v>30.7</c:v>
                </c:pt>
                <c:pt idx="517">
                  <c:v>30.7</c:v>
                </c:pt>
                <c:pt idx="518">
                  <c:v>30.7</c:v>
                </c:pt>
                <c:pt idx="519">
                  <c:v>30.7</c:v>
                </c:pt>
                <c:pt idx="520">
                  <c:v>30.7</c:v>
                </c:pt>
                <c:pt idx="521">
                  <c:v>30.7</c:v>
                </c:pt>
                <c:pt idx="522">
                  <c:v>30.7</c:v>
                </c:pt>
                <c:pt idx="523">
                  <c:v>30.7</c:v>
                </c:pt>
                <c:pt idx="524">
                  <c:v>30.7</c:v>
                </c:pt>
                <c:pt idx="525">
                  <c:v>30.7</c:v>
                </c:pt>
                <c:pt idx="526">
                  <c:v>30.7</c:v>
                </c:pt>
                <c:pt idx="527">
                  <c:v>30.7</c:v>
                </c:pt>
                <c:pt idx="528">
                  <c:v>30.7</c:v>
                </c:pt>
                <c:pt idx="529">
                  <c:v>30.7</c:v>
                </c:pt>
                <c:pt idx="530">
                  <c:v>30.7</c:v>
                </c:pt>
                <c:pt idx="531">
                  <c:v>30.7</c:v>
                </c:pt>
                <c:pt idx="532">
                  <c:v>30.7</c:v>
                </c:pt>
                <c:pt idx="533">
                  <c:v>30.7</c:v>
                </c:pt>
                <c:pt idx="534">
                  <c:v>30.7</c:v>
                </c:pt>
                <c:pt idx="535">
                  <c:v>30.7</c:v>
                </c:pt>
                <c:pt idx="536">
                  <c:v>30.7</c:v>
                </c:pt>
                <c:pt idx="537">
                  <c:v>30.7</c:v>
                </c:pt>
                <c:pt idx="538">
                  <c:v>30.7</c:v>
                </c:pt>
                <c:pt idx="539">
                  <c:v>30.7</c:v>
                </c:pt>
                <c:pt idx="540">
                  <c:v>30.7</c:v>
                </c:pt>
                <c:pt idx="541">
                  <c:v>30.7</c:v>
                </c:pt>
                <c:pt idx="542">
                  <c:v>30.7</c:v>
                </c:pt>
                <c:pt idx="543">
                  <c:v>30.7</c:v>
                </c:pt>
                <c:pt idx="544">
                  <c:v>30.7</c:v>
                </c:pt>
                <c:pt idx="545">
                  <c:v>30.7</c:v>
                </c:pt>
                <c:pt idx="546">
                  <c:v>30.6</c:v>
                </c:pt>
                <c:pt idx="547">
                  <c:v>30.6</c:v>
                </c:pt>
                <c:pt idx="548">
                  <c:v>30.6</c:v>
                </c:pt>
                <c:pt idx="549">
                  <c:v>30.6</c:v>
                </c:pt>
                <c:pt idx="550">
                  <c:v>30.6</c:v>
                </c:pt>
                <c:pt idx="551">
                  <c:v>30.6</c:v>
                </c:pt>
                <c:pt idx="552">
                  <c:v>30.7</c:v>
                </c:pt>
                <c:pt idx="553">
                  <c:v>30.7</c:v>
                </c:pt>
                <c:pt idx="554">
                  <c:v>30.7</c:v>
                </c:pt>
                <c:pt idx="555">
                  <c:v>30.7</c:v>
                </c:pt>
                <c:pt idx="556">
                  <c:v>30.7</c:v>
                </c:pt>
                <c:pt idx="557">
                  <c:v>30.7</c:v>
                </c:pt>
                <c:pt idx="558">
                  <c:v>30.7</c:v>
                </c:pt>
                <c:pt idx="559">
                  <c:v>30.7</c:v>
                </c:pt>
                <c:pt idx="560">
                  <c:v>30.7</c:v>
                </c:pt>
                <c:pt idx="561">
                  <c:v>30.7</c:v>
                </c:pt>
                <c:pt idx="562">
                  <c:v>30.7</c:v>
                </c:pt>
                <c:pt idx="563">
                  <c:v>30.7</c:v>
                </c:pt>
                <c:pt idx="564">
                  <c:v>30.7</c:v>
                </c:pt>
                <c:pt idx="565">
                  <c:v>30.7</c:v>
                </c:pt>
                <c:pt idx="566">
                  <c:v>30.7</c:v>
                </c:pt>
                <c:pt idx="567">
                  <c:v>30.7</c:v>
                </c:pt>
                <c:pt idx="568">
                  <c:v>30.7</c:v>
                </c:pt>
                <c:pt idx="569">
                  <c:v>30.7</c:v>
                </c:pt>
                <c:pt idx="570">
                  <c:v>30.7</c:v>
                </c:pt>
                <c:pt idx="571">
                  <c:v>30.7</c:v>
                </c:pt>
                <c:pt idx="572">
                  <c:v>30.8</c:v>
                </c:pt>
                <c:pt idx="573">
                  <c:v>30.8</c:v>
                </c:pt>
                <c:pt idx="574">
                  <c:v>30.8</c:v>
                </c:pt>
                <c:pt idx="575">
                  <c:v>30.8</c:v>
                </c:pt>
                <c:pt idx="576">
                  <c:v>30.8</c:v>
                </c:pt>
                <c:pt idx="577">
                  <c:v>30.8</c:v>
                </c:pt>
                <c:pt idx="578">
                  <c:v>30.8</c:v>
                </c:pt>
                <c:pt idx="579">
                  <c:v>30.8</c:v>
                </c:pt>
                <c:pt idx="580">
                  <c:v>30.8</c:v>
                </c:pt>
                <c:pt idx="581">
                  <c:v>30.8</c:v>
                </c:pt>
                <c:pt idx="582">
                  <c:v>30.8</c:v>
                </c:pt>
                <c:pt idx="583">
                  <c:v>30.8</c:v>
                </c:pt>
                <c:pt idx="584">
                  <c:v>30.8</c:v>
                </c:pt>
                <c:pt idx="585">
                  <c:v>30.8</c:v>
                </c:pt>
                <c:pt idx="586">
                  <c:v>30.8</c:v>
                </c:pt>
                <c:pt idx="587">
                  <c:v>30.9</c:v>
                </c:pt>
                <c:pt idx="588">
                  <c:v>30.8</c:v>
                </c:pt>
                <c:pt idx="589">
                  <c:v>30.9</c:v>
                </c:pt>
                <c:pt idx="590">
                  <c:v>30.8</c:v>
                </c:pt>
                <c:pt idx="591">
                  <c:v>30.8</c:v>
                </c:pt>
                <c:pt idx="592">
                  <c:v>30.9</c:v>
                </c:pt>
                <c:pt idx="593">
                  <c:v>30.9</c:v>
                </c:pt>
                <c:pt idx="594">
                  <c:v>30.9</c:v>
                </c:pt>
                <c:pt idx="595">
                  <c:v>30.9</c:v>
                </c:pt>
                <c:pt idx="596">
                  <c:v>30.9</c:v>
                </c:pt>
                <c:pt idx="597">
                  <c:v>30.9</c:v>
                </c:pt>
                <c:pt idx="598">
                  <c:v>30.8</c:v>
                </c:pt>
                <c:pt idx="599">
                  <c:v>30.8</c:v>
                </c:pt>
                <c:pt idx="600">
                  <c:v>30.8</c:v>
                </c:pt>
                <c:pt idx="601">
                  <c:v>30.8</c:v>
                </c:pt>
                <c:pt idx="602">
                  <c:v>30.8</c:v>
                </c:pt>
                <c:pt idx="603">
                  <c:v>30.8</c:v>
                </c:pt>
                <c:pt idx="604">
                  <c:v>30.8</c:v>
                </c:pt>
                <c:pt idx="605">
                  <c:v>30.8</c:v>
                </c:pt>
                <c:pt idx="606">
                  <c:v>30.8</c:v>
                </c:pt>
                <c:pt idx="607">
                  <c:v>30.8</c:v>
                </c:pt>
                <c:pt idx="608">
                  <c:v>30.8</c:v>
                </c:pt>
                <c:pt idx="609">
                  <c:v>30.8</c:v>
                </c:pt>
                <c:pt idx="610">
                  <c:v>30.8</c:v>
                </c:pt>
                <c:pt idx="611">
                  <c:v>30.8</c:v>
                </c:pt>
                <c:pt idx="612">
                  <c:v>30.8</c:v>
                </c:pt>
                <c:pt idx="613">
                  <c:v>30.8</c:v>
                </c:pt>
                <c:pt idx="614">
                  <c:v>30.8</c:v>
                </c:pt>
                <c:pt idx="615">
                  <c:v>30.8</c:v>
                </c:pt>
                <c:pt idx="616">
                  <c:v>30.9</c:v>
                </c:pt>
                <c:pt idx="617">
                  <c:v>30.8</c:v>
                </c:pt>
                <c:pt idx="618">
                  <c:v>30.9</c:v>
                </c:pt>
                <c:pt idx="619">
                  <c:v>30.9</c:v>
                </c:pt>
                <c:pt idx="620">
                  <c:v>30.9</c:v>
                </c:pt>
                <c:pt idx="621">
                  <c:v>30.9</c:v>
                </c:pt>
                <c:pt idx="622">
                  <c:v>30.9</c:v>
                </c:pt>
                <c:pt idx="623">
                  <c:v>30.9</c:v>
                </c:pt>
                <c:pt idx="624">
                  <c:v>30.9</c:v>
                </c:pt>
                <c:pt idx="625">
                  <c:v>30.9</c:v>
                </c:pt>
                <c:pt idx="626">
                  <c:v>30.9</c:v>
                </c:pt>
                <c:pt idx="627">
                  <c:v>30.9</c:v>
                </c:pt>
                <c:pt idx="628">
                  <c:v>30.9</c:v>
                </c:pt>
                <c:pt idx="629">
                  <c:v>30.9</c:v>
                </c:pt>
                <c:pt idx="630">
                  <c:v>30.9</c:v>
                </c:pt>
                <c:pt idx="631">
                  <c:v>31</c:v>
                </c:pt>
                <c:pt idx="632">
                  <c:v>31</c:v>
                </c:pt>
                <c:pt idx="633">
                  <c:v>30.9</c:v>
                </c:pt>
                <c:pt idx="634">
                  <c:v>30.9</c:v>
                </c:pt>
                <c:pt idx="635">
                  <c:v>31</c:v>
                </c:pt>
                <c:pt idx="636">
                  <c:v>31</c:v>
                </c:pt>
                <c:pt idx="637">
                  <c:v>31</c:v>
                </c:pt>
                <c:pt idx="638">
                  <c:v>31</c:v>
                </c:pt>
                <c:pt idx="639">
                  <c:v>31</c:v>
                </c:pt>
                <c:pt idx="640">
                  <c:v>31.1</c:v>
                </c:pt>
                <c:pt idx="641">
                  <c:v>31.1</c:v>
                </c:pt>
                <c:pt idx="642">
                  <c:v>31.1</c:v>
                </c:pt>
                <c:pt idx="643">
                  <c:v>31.1</c:v>
                </c:pt>
                <c:pt idx="644">
                  <c:v>31.1</c:v>
                </c:pt>
                <c:pt idx="645">
                  <c:v>31.1</c:v>
                </c:pt>
                <c:pt idx="646">
                  <c:v>31.1</c:v>
                </c:pt>
                <c:pt idx="647">
                  <c:v>31.1</c:v>
                </c:pt>
                <c:pt idx="648">
                  <c:v>31.1</c:v>
                </c:pt>
                <c:pt idx="649">
                  <c:v>31.1</c:v>
                </c:pt>
                <c:pt idx="650">
                  <c:v>31</c:v>
                </c:pt>
                <c:pt idx="651">
                  <c:v>31</c:v>
                </c:pt>
                <c:pt idx="652">
                  <c:v>31</c:v>
                </c:pt>
                <c:pt idx="653">
                  <c:v>31</c:v>
                </c:pt>
                <c:pt idx="654">
                  <c:v>31</c:v>
                </c:pt>
                <c:pt idx="655">
                  <c:v>31</c:v>
                </c:pt>
                <c:pt idx="656">
                  <c:v>31</c:v>
                </c:pt>
                <c:pt idx="657">
                  <c:v>31</c:v>
                </c:pt>
                <c:pt idx="658">
                  <c:v>31</c:v>
                </c:pt>
                <c:pt idx="659">
                  <c:v>31</c:v>
                </c:pt>
                <c:pt idx="660">
                  <c:v>31</c:v>
                </c:pt>
                <c:pt idx="661">
                  <c:v>31</c:v>
                </c:pt>
                <c:pt idx="662">
                  <c:v>31</c:v>
                </c:pt>
                <c:pt idx="663">
                  <c:v>31</c:v>
                </c:pt>
                <c:pt idx="664">
                  <c:v>31</c:v>
                </c:pt>
                <c:pt idx="665">
                  <c:v>31</c:v>
                </c:pt>
                <c:pt idx="666">
                  <c:v>31</c:v>
                </c:pt>
                <c:pt idx="667">
                  <c:v>31</c:v>
                </c:pt>
                <c:pt idx="668">
                  <c:v>31.1</c:v>
                </c:pt>
                <c:pt idx="669">
                  <c:v>31.1</c:v>
                </c:pt>
                <c:pt idx="670">
                  <c:v>31.1</c:v>
                </c:pt>
                <c:pt idx="671">
                  <c:v>31.1</c:v>
                </c:pt>
                <c:pt idx="672">
                  <c:v>31.1</c:v>
                </c:pt>
                <c:pt idx="673">
                  <c:v>31.1</c:v>
                </c:pt>
                <c:pt idx="674">
                  <c:v>31.1</c:v>
                </c:pt>
                <c:pt idx="675">
                  <c:v>31.1</c:v>
                </c:pt>
                <c:pt idx="676">
                  <c:v>31.1</c:v>
                </c:pt>
                <c:pt idx="677">
                  <c:v>31.1</c:v>
                </c:pt>
                <c:pt idx="678">
                  <c:v>31.1</c:v>
                </c:pt>
                <c:pt idx="679">
                  <c:v>31.1</c:v>
                </c:pt>
                <c:pt idx="680">
                  <c:v>31</c:v>
                </c:pt>
                <c:pt idx="681">
                  <c:v>31</c:v>
                </c:pt>
                <c:pt idx="682">
                  <c:v>31.1</c:v>
                </c:pt>
                <c:pt idx="683">
                  <c:v>31.1</c:v>
                </c:pt>
                <c:pt idx="684">
                  <c:v>31.1</c:v>
                </c:pt>
                <c:pt idx="685">
                  <c:v>31.1</c:v>
                </c:pt>
                <c:pt idx="686">
                  <c:v>31.1</c:v>
                </c:pt>
                <c:pt idx="687">
                  <c:v>31.1</c:v>
                </c:pt>
                <c:pt idx="688">
                  <c:v>31.1</c:v>
                </c:pt>
                <c:pt idx="689">
                  <c:v>31.1</c:v>
                </c:pt>
                <c:pt idx="690">
                  <c:v>31.1</c:v>
                </c:pt>
                <c:pt idx="691">
                  <c:v>31.1</c:v>
                </c:pt>
                <c:pt idx="692">
                  <c:v>31.1</c:v>
                </c:pt>
                <c:pt idx="693">
                  <c:v>31.1</c:v>
                </c:pt>
                <c:pt idx="694">
                  <c:v>31.1</c:v>
                </c:pt>
                <c:pt idx="695">
                  <c:v>31.3</c:v>
                </c:pt>
                <c:pt idx="696">
                  <c:v>31.2</c:v>
                </c:pt>
                <c:pt idx="697">
                  <c:v>31.2</c:v>
                </c:pt>
                <c:pt idx="698">
                  <c:v>31.3</c:v>
                </c:pt>
                <c:pt idx="699">
                  <c:v>31.3</c:v>
                </c:pt>
                <c:pt idx="700">
                  <c:v>31.2</c:v>
                </c:pt>
                <c:pt idx="701">
                  <c:v>31.2</c:v>
                </c:pt>
                <c:pt idx="702">
                  <c:v>31.3</c:v>
                </c:pt>
                <c:pt idx="703">
                  <c:v>31.3</c:v>
                </c:pt>
                <c:pt idx="704">
                  <c:v>31.3</c:v>
                </c:pt>
                <c:pt idx="705">
                  <c:v>31.3</c:v>
                </c:pt>
                <c:pt idx="706">
                  <c:v>31.2</c:v>
                </c:pt>
                <c:pt idx="707">
                  <c:v>31.2</c:v>
                </c:pt>
                <c:pt idx="708">
                  <c:v>31.2</c:v>
                </c:pt>
                <c:pt idx="709">
                  <c:v>31.2</c:v>
                </c:pt>
                <c:pt idx="710">
                  <c:v>31.1</c:v>
                </c:pt>
                <c:pt idx="711">
                  <c:v>31.2</c:v>
                </c:pt>
                <c:pt idx="712">
                  <c:v>31.2</c:v>
                </c:pt>
                <c:pt idx="713">
                  <c:v>31.1</c:v>
                </c:pt>
                <c:pt idx="714">
                  <c:v>31.2</c:v>
                </c:pt>
                <c:pt idx="715">
                  <c:v>31.2</c:v>
                </c:pt>
                <c:pt idx="716">
                  <c:v>31.2</c:v>
                </c:pt>
                <c:pt idx="717">
                  <c:v>31</c:v>
                </c:pt>
                <c:pt idx="718">
                  <c:v>31.1</c:v>
                </c:pt>
                <c:pt idx="719">
                  <c:v>31.1</c:v>
                </c:pt>
                <c:pt idx="720">
                  <c:v>31</c:v>
                </c:pt>
                <c:pt idx="721">
                  <c:v>31.1</c:v>
                </c:pt>
                <c:pt idx="722">
                  <c:v>31</c:v>
                </c:pt>
                <c:pt idx="723">
                  <c:v>31</c:v>
                </c:pt>
                <c:pt idx="724">
                  <c:v>31.1</c:v>
                </c:pt>
                <c:pt idx="725">
                  <c:v>31</c:v>
                </c:pt>
                <c:pt idx="726">
                  <c:v>31.1</c:v>
                </c:pt>
                <c:pt idx="727">
                  <c:v>31.1</c:v>
                </c:pt>
                <c:pt idx="728">
                  <c:v>31.2</c:v>
                </c:pt>
                <c:pt idx="729">
                  <c:v>31.2</c:v>
                </c:pt>
                <c:pt idx="730">
                  <c:v>31.2</c:v>
                </c:pt>
                <c:pt idx="731">
                  <c:v>31.2</c:v>
                </c:pt>
                <c:pt idx="732">
                  <c:v>31.1</c:v>
                </c:pt>
                <c:pt idx="733">
                  <c:v>31.2</c:v>
                </c:pt>
                <c:pt idx="734">
                  <c:v>31.2</c:v>
                </c:pt>
                <c:pt idx="735">
                  <c:v>31.2</c:v>
                </c:pt>
                <c:pt idx="736">
                  <c:v>31.2</c:v>
                </c:pt>
                <c:pt idx="737">
                  <c:v>31.2</c:v>
                </c:pt>
                <c:pt idx="738">
                  <c:v>31.2</c:v>
                </c:pt>
                <c:pt idx="739">
                  <c:v>31.3</c:v>
                </c:pt>
                <c:pt idx="740">
                  <c:v>31.3</c:v>
                </c:pt>
                <c:pt idx="741">
                  <c:v>31.3</c:v>
                </c:pt>
                <c:pt idx="742">
                  <c:v>31.3</c:v>
                </c:pt>
                <c:pt idx="743">
                  <c:v>31.3</c:v>
                </c:pt>
                <c:pt idx="744">
                  <c:v>31.3</c:v>
                </c:pt>
                <c:pt idx="745">
                  <c:v>31.3</c:v>
                </c:pt>
                <c:pt idx="746">
                  <c:v>31.3</c:v>
                </c:pt>
                <c:pt idx="747">
                  <c:v>31.3</c:v>
                </c:pt>
                <c:pt idx="748">
                  <c:v>31.3</c:v>
                </c:pt>
                <c:pt idx="749">
                  <c:v>31.3</c:v>
                </c:pt>
                <c:pt idx="750">
                  <c:v>31.3</c:v>
                </c:pt>
                <c:pt idx="751">
                  <c:v>31.3</c:v>
                </c:pt>
                <c:pt idx="752">
                  <c:v>31.3</c:v>
                </c:pt>
                <c:pt idx="753">
                  <c:v>31.3</c:v>
                </c:pt>
                <c:pt idx="754">
                  <c:v>31.3</c:v>
                </c:pt>
                <c:pt idx="755">
                  <c:v>31.3</c:v>
                </c:pt>
                <c:pt idx="756">
                  <c:v>31.4</c:v>
                </c:pt>
                <c:pt idx="757">
                  <c:v>31.3</c:v>
                </c:pt>
                <c:pt idx="758">
                  <c:v>31.3</c:v>
                </c:pt>
                <c:pt idx="759">
                  <c:v>31.3</c:v>
                </c:pt>
                <c:pt idx="760">
                  <c:v>31.3</c:v>
                </c:pt>
                <c:pt idx="761">
                  <c:v>31.2</c:v>
                </c:pt>
                <c:pt idx="762">
                  <c:v>31.2</c:v>
                </c:pt>
                <c:pt idx="763">
                  <c:v>31.2</c:v>
                </c:pt>
                <c:pt idx="764">
                  <c:v>31.2</c:v>
                </c:pt>
                <c:pt idx="765">
                  <c:v>31.3</c:v>
                </c:pt>
                <c:pt idx="766">
                  <c:v>31.3</c:v>
                </c:pt>
                <c:pt idx="767">
                  <c:v>31.2</c:v>
                </c:pt>
                <c:pt idx="768">
                  <c:v>31.3</c:v>
                </c:pt>
                <c:pt idx="769">
                  <c:v>31.2</c:v>
                </c:pt>
                <c:pt idx="770">
                  <c:v>31.3</c:v>
                </c:pt>
                <c:pt idx="771">
                  <c:v>31.2</c:v>
                </c:pt>
                <c:pt idx="772">
                  <c:v>31.3</c:v>
                </c:pt>
                <c:pt idx="773">
                  <c:v>31.2</c:v>
                </c:pt>
                <c:pt idx="774">
                  <c:v>31.3</c:v>
                </c:pt>
                <c:pt idx="775">
                  <c:v>31.3</c:v>
                </c:pt>
                <c:pt idx="776">
                  <c:v>31.3</c:v>
                </c:pt>
                <c:pt idx="777">
                  <c:v>31.3</c:v>
                </c:pt>
                <c:pt idx="778">
                  <c:v>31.3</c:v>
                </c:pt>
                <c:pt idx="779">
                  <c:v>31.3</c:v>
                </c:pt>
                <c:pt idx="780">
                  <c:v>31.2</c:v>
                </c:pt>
                <c:pt idx="781">
                  <c:v>31.3</c:v>
                </c:pt>
                <c:pt idx="782">
                  <c:v>31.3</c:v>
                </c:pt>
                <c:pt idx="783">
                  <c:v>31.3</c:v>
                </c:pt>
                <c:pt idx="784">
                  <c:v>31.3</c:v>
                </c:pt>
                <c:pt idx="785">
                  <c:v>31.3</c:v>
                </c:pt>
                <c:pt idx="786">
                  <c:v>31.3</c:v>
                </c:pt>
                <c:pt idx="787">
                  <c:v>31.2</c:v>
                </c:pt>
                <c:pt idx="788">
                  <c:v>31.2</c:v>
                </c:pt>
                <c:pt idx="789">
                  <c:v>31.2</c:v>
                </c:pt>
                <c:pt idx="790">
                  <c:v>31.2</c:v>
                </c:pt>
                <c:pt idx="791">
                  <c:v>31.3</c:v>
                </c:pt>
                <c:pt idx="792">
                  <c:v>31.2</c:v>
                </c:pt>
                <c:pt idx="793">
                  <c:v>31.2</c:v>
                </c:pt>
                <c:pt idx="794">
                  <c:v>31.2</c:v>
                </c:pt>
                <c:pt idx="795">
                  <c:v>31.2</c:v>
                </c:pt>
                <c:pt idx="796">
                  <c:v>31.2</c:v>
                </c:pt>
                <c:pt idx="797">
                  <c:v>31.2</c:v>
                </c:pt>
                <c:pt idx="798">
                  <c:v>31.2</c:v>
                </c:pt>
                <c:pt idx="799">
                  <c:v>31.2</c:v>
                </c:pt>
                <c:pt idx="800">
                  <c:v>31.2</c:v>
                </c:pt>
                <c:pt idx="801">
                  <c:v>31.2</c:v>
                </c:pt>
                <c:pt idx="802">
                  <c:v>31.2</c:v>
                </c:pt>
                <c:pt idx="803">
                  <c:v>31.2</c:v>
                </c:pt>
                <c:pt idx="804">
                  <c:v>31.2</c:v>
                </c:pt>
                <c:pt idx="805">
                  <c:v>31.3</c:v>
                </c:pt>
                <c:pt idx="806">
                  <c:v>31.3</c:v>
                </c:pt>
                <c:pt idx="807">
                  <c:v>31.3</c:v>
                </c:pt>
                <c:pt idx="808">
                  <c:v>31.3</c:v>
                </c:pt>
                <c:pt idx="809">
                  <c:v>31.3</c:v>
                </c:pt>
                <c:pt idx="810">
                  <c:v>31.3</c:v>
                </c:pt>
                <c:pt idx="811">
                  <c:v>31.3</c:v>
                </c:pt>
                <c:pt idx="812">
                  <c:v>31.3</c:v>
                </c:pt>
                <c:pt idx="813">
                  <c:v>31.3</c:v>
                </c:pt>
                <c:pt idx="814">
                  <c:v>31.3</c:v>
                </c:pt>
                <c:pt idx="815">
                  <c:v>31.3</c:v>
                </c:pt>
                <c:pt idx="816">
                  <c:v>31.2</c:v>
                </c:pt>
                <c:pt idx="817">
                  <c:v>31.2</c:v>
                </c:pt>
                <c:pt idx="818">
                  <c:v>31.2</c:v>
                </c:pt>
                <c:pt idx="819">
                  <c:v>31.2</c:v>
                </c:pt>
                <c:pt idx="820">
                  <c:v>31.2</c:v>
                </c:pt>
                <c:pt idx="821">
                  <c:v>31.2</c:v>
                </c:pt>
                <c:pt idx="822">
                  <c:v>31.2</c:v>
                </c:pt>
                <c:pt idx="823">
                  <c:v>31.2</c:v>
                </c:pt>
                <c:pt idx="824">
                  <c:v>31.2</c:v>
                </c:pt>
                <c:pt idx="825">
                  <c:v>31.2</c:v>
                </c:pt>
                <c:pt idx="826">
                  <c:v>31.2</c:v>
                </c:pt>
                <c:pt idx="827">
                  <c:v>31.2</c:v>
                </c:pt>
                <c:pt idx="828">
                  <c:v>31.2</c:v>
                </c:pt>
                <c:pt idx="829">
                  <c:v>31.2</c:v>
                </c:pt>
                <c:pt idx="830">
                  <c:v>31.2</c:v>
                </c:pt>
                <c:pt idx="831">
                  <c:v>31.2</c:v>
                </c:pt>
                <c:pt idx="832">
                  <c:v>31.3</c:v>
                </c:pt>
                <c:pt idx="833">
                  <c:v>31.3</c:v>
                </c:pt>
                <c:pt idx="834">
                  <c:v>31.2</c:v>
                </c:pt>
                <c:pt idx="835">
                  <c:v>31.3</c:v>
                </c:pt>
                <c:pt idx="836">
                  <c:v>31.2</c:v>
                </c:pt>
                <c:pt idx="837">
                  <c:v>31.3</c:v>
                </c:pt>
                <c:pt idx="838">
                  <c:v>31.3</c:v>
                </c:pt>
                <c:pt idx="839">
                  <c:v>31.4</c:v>
                </c:pt>
                <c:pt idx="840">
                  <c:v>31.4</c:v>
                </c:pt>
                <c:pt idx="841">
                  <c:v>31.4</c:v>
                </c:pt>
                <c:pt idx="842">
                  <c:v>31.3</c:v>
                </c:pt>
                <c:pt idx="843">
                  <c:v>31.4</c:v>
                </c:pt>
                <c:pt idx="844">
                  <c:v>31.3</c:v>
                </c:pt>
                <c:pt idx="845">
                  <c:v>31.4</c:v>
                </c:pt>
                <c:pt idx="846">
                  <c:v>31.3</c:v>
                </c:pt>
                <c:pt idx="847">
                  <c:v>31.3</c:v>
                </c:pt>
                <c:pt idx="848">
                  <c:v>31.3</c:v>
                </c:pt>
                <c:pt idx="849">
                  <c:v>31.2</c:v>
                </c:pt>
                <c:pt idx="850">
                  <c:v>31.3</c:v>
                </c:pt>
                <c:pt idx="851">
                  <c:v>31.2</c:v>
                </c:pt>
                <c:pt idx="852">
                  <c:v>31.2</c:v>
                </c:pt>
                <c:pt idx="853">
                  <c:v>31.3</c:v>
                </c:pt>
                <c:pt idx="854">
                  <c:v>31.2</c:v>
                </c:pt>
                <c:pt idx="855">
                  <c:v>31.2</c:v>
                </c:pt>
                <c:pt idx="856">
                  <c:v>31.2</c:v>
                </c:pt>
                <c:pt idx="857">
                  <c:v>31.2</c:v>
                </c:pt>
                <c:pt idx="858">
                  <c:v>31.2</c:v>
                </c:pt>
                <c:pt idx="859">
                  <c:v>31.2</c:v>
                </c:pt>
                <c:pt idx="860">
                  <c:v>31.3</c:v>
                </c:pt>
                <c:pt idx="861">
                  <c:v>31.3</c:v>
                </c:pt>
                <c:pt idx="862">
                  <c:v>31.4</c:v>
                </c:pt>
                <c:pt idx="863">
                  <c:v>31.3</c:v>
                </c:pt>
                <c:pt idx="864">
                  <c:v>31.4</c:v>
                </c:pt>
                <c:pt idx="865">
                  <c:v>31.4</c:v>
                </c:pt>
                <c:pt idx="866">
                  <c:v>31.4</c:v>
                </c:pt>
                <c:pt idx="867">
                  <c:v>31.4</c:v>
                </c:pt>
                <c:pt idx="868">
                  <c:v>31.4</c:v>
                </c:pt>
                <c:pt idx="869">
                  <c:v>31.4</c:v>
                </c:pt>
                <c:pt idx="870">
                  <c:v>31.4</c:v>
                </c:pt>
                <c:pt idx="871">
                  <c:v>31.3</c:v>
                </c:pt>
                <c:pt idx="872">
                  <c:v>31.3</c:v>
                </c:pt>
                <c:pt idx="873">
                  <c:v>31.3</c:v>
                </c:pt>
                <c:pt idx="874">
                  <c:v>31.3</c:v>
                </c:pt>
                <c:pt idx="875">
                  <c:v>31.3</c:v>
                </c:pt>
                <c:pt idx="876">
                  <c:v>31.3</c:v>
                </c:pt>
                <c:pt idx="877">
                  <c:v>31.3</c:v>
                </c:pt>
                <c:pt idx="878">
                  <c:v>31.3</c:v>
                </c:pt>
                <c:pt idx="879">
                  <c:v>31.3</c:v>
                </c:pt>
                <c:pt idx="880">
                  <c:v>31.3</c:v>
                </c:pt>
                <c:pt idx="881">
                  <c:v>31.3</c:v>
                </c:pt>
                <c:pt idx="882">
                  <c:v>31.3</c:v>
                </c:pt>
                <c:pt idx="883">
                  <c:v>31.3</c:v>
                </c:pt>
                <c:pt idx="884">
                  <c:v>31.3</c:v>
                </c:pt>
                <c:pt idx="885">
                  <c:v>31.3</c:v>
                </c:pt>
                <c:pt idx="886">
                  <c:v>31.3</c:v>
                </c:pt>
                <c:pt idx="887">
                  <c:v>31.3</c:v>
                </c:pt>
                <c:pt idx="888">
                  <c:v>31.3</c:v>
                </c:pt>
                <c:pt idx="889">
                  <c:v>31.3</c:v>
                </c:pt>
                <c:pt idx="890">
                  <c:v>31.3</c:v>
                </c:pt>
                <c:pt idx="891">
                  <c:v>31.3</c:v>
                </c:pt>
                <c:pt idx="892">
                  <c:v>31.3</c:v>
                </c:pt>
                <c:pt idx="893">
                  <c:v>31.3</c:v>
                </c:pt>
                <c:pt idx="894">
                  <c:v>31.3</c:v>
                </c:pt>
                <c:pt idx="895">
                  <c:v>31.3</c:v>
                </c:pt>
                <c:pt idx="896">
                  <c:v>31.3</c:v>
                </c:pt>
                <c:pt idx="897">
                  <c:v>31.3</c:v>
                </c:pt>
                <c:pt idx="898">
                  <c:v>31.3</c:v>
                </c:pt>
                <c:pt idx="899">
                  <c:v>31.3</c:v>
                </c:pt>
                <c:pt idx="900">
                  <c:v>31.3</c:v>
                </c:pt>
                <c:pt idx="901">
                  <c:v>31.3</c:v>
                </c:pt>
                <c:pt idx="902">
                  <c:v>31.3</c:v>
                </c:pt>
                <c:pt idx="903">
                  <c:v>31.3</c:v>
                </c:pt>
                <c:pt idx="904">
                  <c:v>31.3</c:v>
                </c:pt>
                <c:pt idx="905">
                  <c:v>31.3</c:v>
                </c:pt>
                <c:pt idx="906">
                  <c:v>31.3</c:v>
                </c:pt>
                <c:pt idx="907">
                  <c:v>31.3</c:v>
                </c:pt>
                <c:pt idx="908">
                  <c:v>31.3</c:v>
                </c:pt>
                <c:pt idx="909">
                  <c:v>31.3</c:v>
                </c:pt>
                <c:pt idx="910">
                  <c:v>31.3</c:v>
                </c:pt>
                <c:pt idx="911">
                  <c:v>31.3</c:v>
                </c:pt>
                <c:pt idx="912">
                  <c:v>31.3</c:v>
                </c:pt>
                <c:pt idx="913">
                  <c:v>31.3</c:v>
                </c:pt>
                <c:pt idx="914">
                  <c:v>31.3</c:v>
                </c:pt>
                <c:pt idx="915">
                  <c:v>31.3</c:v>
                </c:pt>
                <c:pt idx="916">
                  <c:v>31.3</c:v>
                </c:pt>
                <c:pt idx="917">
                  <c:v>31.3</c:v>
                </c:pt>
                <c:pt idx="918">
                  <c:v>31.3</c:v>
                </c:pt>
                <c:pt idx="919">
                  <c:v>31.2</c:v>
                </c:pt>
                <c:pt idx="920">
                  <c:v>31.3</c:v>
                </c:pt>
                <c:pt idx="921">
                  <c:v>31.3</c:v>
                </c:pt>
                <c:pt idx="922">
                  <c:v>31.2</c:v>
                </c:pt>
                <c:pt idx="923">
                  <c:v>31.2</c:v>
                </c:pt>
                <c:pt idx="924">
                  <c:v>31.3</c:v>
                </c:pt>
                <c:pt idx="925">
                  <c:v>31.3</c:v>
                </c:pt>
                <c:pt idx="926">
                  <c:v>31.3</c:v>
                </c:pt>
                <c:pt idx="927">
                  <c:v>31.2</c:v>
                </c:pt>
                <c:pt idx="928">
                  <c:v>31.3</c:v>
                </c:pt>
                <c:pt idx="929">
                  <c:v>31.2</c:v>
                </c:pt>
                <c:pt idx="930">
                  <c:v>31.2</c:v>
                </c:pt>
                <c:pt idx="931">
                  <c:v>31.2</c:v>
                </c:pt>
                <c:pt idx="932">
                  <c:v>31.2</c:v>
                </c:pt>
                <c:pt idx="933">
                  <c:v>31.2</c:v>
                </c:pt>
                <c:pt idx="934">
                  <c:v>31.2</c:v>
                </c:pt>
                <c:pt idx="935">
                  <c:v>31.2</c:v>
                </c:pt>
                <c:pt idx="936">
                  <c:v>31.2</c:v>
                </c:pt>
                <c:pt idx="937">
                  <c:v>31.2</c:v>
                </c:pt>
                <c:pt idx="938">
                  <c:v>31.2</c:v>
                </c:pt>
                <c:pt idx="939">
                  <c:v>31.2</c:v>
                </c:pt>
                <c:pt idx="940">
                  <c:v>31.3</c:v>
                </c:pt>
                <c:pt idx="941">
                  <c:v>31.2</c:v>
                </c:pt>
                <c:pt idx="942">
                  <c:v>31.2</c:v>
                </c:pt>
                <c:pt idx="943">
                  <c:v>31.2</c:v>
                </c:pt>
                <c:pt idx="944">
                  <c:v>31.2</c:v>
                </c:pt>
                <c:pt idx="945">
                  <c:v>31.2</c:v>
                </c:pt>
                <c:pt idx="946">
                  <c:v>31.3</c:v>
                </c:pt>
                <c:pt idx="947">
                  <c:v>31.3</c:v>
                </c:pt>
                <c:pt idx="948">
                  <c:v>31.3</c:v>
                </c:pt>
                <c:pt idx="949">
                  <c:v>31.2</c:v>
                </c:pt>
                <c:pt idx="950">
                  <c:v>31.3</c:v>
                </c:pt>
                <c:pt idx="951">
                  <c:v>31.3</c:v>
                </c:pt>
                <c:pt idx="952">
                  <c:v>31.3</c:v>
                </c:pt>
                <c:pt idx="953">
                  <c:v>31.3</c:v>
                </c:pt>
                <c:pt idx="954">
                  <c:v>31.3</c:v>
                </c:pt>
                <c:pt idx="955">
                  <c:v>31.3</c:v>
                </c:pt>
                <c:pt idx="956">
                  <c:v>31.3</c:v>
                </c:pt>
                <c:pt idx="957">
                  <c:v>31.3</c:v>
                </c:pt>
                <c:pt idx="958">
                  <c:v>31.2</c:v>
                </c:pt>
                <c:pt idx="959">
                  <c:v>31.3</c:v>
                </c:pt>
                <c:pt idx="960">
                  <c:v>31.2</c:v>
                </c:pt>
                <c:pt idx="961">
                  <c:v>31.3</c:v>
                </c:pt>
                <c:pt idx="962">
                  <c:v>31.3</c:v>
                </c:pt>
                <c:pt idx="963">
                  <c:v>31.3</c:v>
                </c:pt>
                <c:pt idx="964">
                  <c:v>31.3</c:v>
                </c:pt>
                <c:pt idx="965">
                  <c:v>31.3</c:v>
                </c:pt>
                <c:pt idx="966">
                  <c:v>31.2</c:v>
                </c:pt>
                <c:pt idx="967">
                  <c:v>31.3</c:v>
                </c:pt>
                <c:pt idx="968">
                  <c:v>31.2</c:v>
                </c:pt>
                <c:pt idx="969">
                  <c:v>31.3</c:v>
                </c:pt>
                <c:pt idx="970">
                  <c:v>31.3</c:v>
                </c:pt>
                <c:pt idx="971">
                  <c:v>31.2</c:v>
                </c:pt>
                <c:pt idx="972">
                  <c:v>31.3</c:v>
                </c:pt>
                <c:pt idx="973">
                  <c:v>31.2</c:v>
                </c:pt>
                <c:pt idx="974">
                  <c:v>31.2</c:v>
                </c:pt>
                <c:pt idx="975">
                  <c:v>31.3</c:v>
                </c:pt>
                <c:pt idx="976">
                  <c:v>31.3</c:v>
                </c:pt>
                <c:pt idx="977">
                  <c:v>31.3</c:v>
                </c:pt>
                <c:pt idx="978">
                  <c:v>31.3</c:v>
                </c:pt>
                <c:pt idx="979">
                  <c:v>31.3</c:v>
                </c:pt>
                <c:pt idx="980">
                  <c:v>31.3</c:v>
                </c:pt>
                <c:pt idx="981">
                  <c:v>31.3</c:v>
                </c:pt>
                <c:pt idx="982">
                  <c:v>31.3</c:v>
                </c:pt>
                <c:pt idx="983">
                  <c:v>31.3</c:v>
                </c:pt>
                <c:pt idx="984">
                  <c:v>31.3</c:v>
                </c:pt>
                <c:pt idx="985">
                  <c:v>31.3</c:v>
                </c:pt>
                <c:pt idx="986">
                  <c:v>31.3</c:v>
                </c:pt>
                <c:pt idx="987">
                  <c:v>31.3</c:v>
                </c:pt>
                <c:pt idx="988">
                  <c:v>31.3</c:v>
                </c:pt>
                <c:pt idx="989">
                  <c:v>31.3</c:v>
                </c:pt>
                <c:pt idx="990">
                  <c:v>31.3</c:v>
                </c:pt>
                <c:pt idx="991">
                  <c:v>31.3</c:v>
                </c:pt>
                <c:pt idx="992">
                  <c:v>31.4</c:v>
                </c:pt>
                <c:pt idx="993">
                  <c:v>31.4</c:v>
                </c:pt>
                <c:pt idx="994">
                  <c:v>31.4</c:v>
                </c:pt>
                <c:pt idx="995">
                  <c:v>31.4</c:v>
                </c:pt>
                <c:pt idx="996">
                  <c:v>31.4</c:v>
                </c:pt>
                <c:pt idx="997">
                  <c:v>31.4</c:v>
                </c:pt>
                <c:pt idx="998">
                  <c:v>31.4</c:v>
                </c:pt>
                <c:pt idx="999">
                  <c:v>31.4</c:v>
                </c:pt>
                <c:pt idx="1000">
                  <c:v>31.4</c:v>
                </c:pt>
                <c:pt idx="1001">
                  <c:v>31.4</c:v>
                </c:pt>
                <c:pt idx="1002">
                  <c:v>31.4</c:v>
                </c:pt>
                <c:pt idx="1003">
                  <c:v>31.4</c:v>
                </c:pt>
                <c:pt idx="1004">
                  <c:v>31.4</c:v>
                </c:pt>
                <c:pt idx="1005">
                  <c:v>31.4</c:v>
                </c:pt>
                <c:pt idx="1006">
                  <c:v>31.4</c:v>
                </c:pt>
                <c:pt idx="1007">
                  <c:v>31.4</c:v>
                </c:pt>
                <c:pt idx="1008">
                  <c:v>31.4</c:v>
                </c:pt>
                <c:pt idx="1009">
                  <c:v>31.4</c:v>
                </c:pt>
                <c:pt idx="1010">
                  <c:v>31.4</c:v>
                </c:pt>
                <c:pt idx="1011">
                  <c:v>31.4</c:v>
                </c:pt>
                <c:pt idx="1012">
                  <c:v>31.4</c:v>
                </c:pt>
                <c:pt idx="1013">
                  <c:v>31.4</c:v>
                </c:pt>
                <c:pt idx="1014">
                  <c:v>31.4</c:v>
                </c:pt>
                <c:pt idx="1015">
                  <c:v>31.4</c:v>
                </c:pt>
                <c:pt idx="1016">
                  <c:v>31.4</c:v>
                </c:pt>
                <c:pt idx="1017">
                  <c:v>31.4</c:v>
                </c:pt>
                <c:pt idx="1018">
                  <c:v>31.4</c:v>
                </c:pt>
                <c:pt idx="1019">
                  <c:v>31.4</c:v>
                </c:pt>
                <c:pt idx="1020">
                  <c:v>31.4</c:v>
                </c:pt>
                <c:pt idx="1021">
                  <c:v>31.4</c:v>
                </c:pt>
                <c:pt idx="1022">
                  <c:v>31.5</c:v>
                </c:pt>
                <c:pt idx="1023">
                  <c:v>31.4</c:v>
                </c:pt>
                <c:pt idx="1024">
                  <c:v>31.4</c:v>
                </c:pt>
                <c:pt idx="1025">
                  <c:v>31.4</c:v>
                </c:pt>
                <c:pt idx="1026">
                  <c:v>31.4</c:v>
                </c:pt>
                <c:pt idx="1027">
                  <c:v>31.4</c:v>
                </c:pt>
                <c:pt idx="1028">
                  <c:v>31.4</c:v>
                </c:pt>
                <c:pt idx="1029">
                  <c:v>31.4</c:v>
                </c:pt>
                <c:pt idx="1030">
                  <c:v>31.4</c:v>
                </c:pt>
                <c:pt idx="1031">
                  <c:v>31.4</c:v>
                </c:pt>
                <c:pt idx="1032">
                  <c:v>31.4</c:v>
                </c:pt>
                <c:pt idx="1033">
                  <c:v>31.4</c:v>
                </c:pt>
                <c:pt idx="1034">
                  <c:v>31.4</c:v>
                </c:pt>
                <c:pt idx="1035">
                  <c:v>31.4</c:v>
                </c:pt>
                <c:pt idx="1036">
                  <c:v>31.5</c:v>
                </c:pt>
                <c:pt idx="1037">
                  <c:v>31.5</c:v>
                </c:pt>
                <c:pt idx="1038">
                  <c:v>31.5</c:v>
                </c:pt>
                <c:pt idx="1039">
                  <c:v>31.5</c:v>
                </c:pt>
                <c:pt idx="1040">
                  <c:v>31.5</c:v>
                </c:pt>
                <c:pt idx="1041">
                  <c:v>31.5</c:v>
                </c:pt>
                <c:pt idx="1042">
                  <c:v>31.6</c:v>
                </c:pt>
                <c:pt idx="1043">
                  <c:v>31.5</c:v>
                </c:pt>
                <c:pt idx="1044">
                  <c:v>31.6</c:v>
                </c:pt>
                <c:pt idx="1045">
                  <c:v>31.5</c:v>
                </c:pt>
                <c:pt idx="1046">
                  <c:v>31.6</c:v>
                </c:pt>
                <c:pt idx="1047">
                  <c:v>31.5</c:v>
                </c:pt>
                <c:pt idx="1048">
                  <c:v>31.5</c:v>
                </c:pt>
                <c:pt idx="1049">
                  <c:v>31.5</c:v>
                </c:pt>
                <c:pt idx="1050">
                  <c:v>31.5</c:v>
                </c:pt>
                <c:pt idx="1051">
                  <c:v>31.5</c:v>
                </c:pt>
                <c:pt idx="1052">
                  <c:v>31.5</c:v>
                </c:pt>
                <c:pt idx="1053">
                  <c:v>31.5</c:v>
                </c:pt>
                <c:pt idx="1054">
                  <c:v>31.5</c:v>
                </c:pt>
                <c:pt idx="1055">
                  <c:v>31.4</c:v>
                </c:pt>
                <c:pt idx="1056">
                  <c:v>31.5</c:v>
                </c:pt>
                <c:pt idx="1057">
                  <c:v>31.5</c:v>
                </c:pt>
                <c:pt idx="1058">
                  <c:v>31.5</c:v>
                </c:pt>
                <c:pt idx="1059">
                  <c:v>31.5</c:v>
                </c:pt>
                <c:pt idx="1060">
                  <c:v>31.5</c:v>
                </c:pt>
                <c:pt idx="1061">
                  <c:v>31.5</c:v>
                </c:pt>
                <c:pt idx="1062">
                  <c:v>31.5</c:v>
                </c:pt>
                <c:pt idx="1063">
                  <c:v>31.5</c:v>
                </c:pt>
                <c:pt idx="1064">
                  <c:v>31.5</c:v>
                </c:pt>
                <c:pt idx="1065">
                  <c:v>31.6</c:v>
                </c:pt>
                <c:pt idx="1066">
                  <c:v>31.6</c:v>
                </c:pt>
                <c:pt idx="1067">
                  <c:v>31.6</c:v>
                </c:pt>
                <c:pt idx="1068">
                  <c:v>31.6</c:v>
                </c:pt>
                <c:pt idx="1069">
                  <c:v>31.6</c:v>
                </c:pt>
                <c:pt idx="1070">
                  <c:v>31.5</c:v>
                </c:pt>
                <c:pt idx="1071">
                  <c:v>31.6</c:v>
                </c:pt>
                <c:pt idx="1072">
                  <c:v>31.6</c:v>
                </c:pt>
                <c:pt idx="1073">
                  <c:v>31.6</c:v>
                </c:pt>
                <c:pt idx="1074">
                  <c:v>31.6</c:v>
                </c:pt>
                <c:pt idx="1075">
                  <c:v>31.6</c:v>
                </c:pt>
                <c:pt idx="1076">
                  <c:v>31.6</c:v>
                </c:pt>
                <c:pt idx="1077">
                  <c:v>31.6</c:v>
                </c:pt>
                <c:pt idx="1078">
                  <c:v>31.6</c:v>
                </c:pt>
                <c:pt idx="1079">
                  <c:v>31.6</c:v>
                </c:pt>
                <c:pt idx="1080">
                  <c:v>31.7</c:v>
                </c:pt>
                <c:pt idx="1081">
                  <c:v>31.7</c:v>
                </c:pt>
                <c:pt idx="1082">
                  <c:v>31.6</c:v>
                </c:pt>
                <c:pt idx="1083">
                  <c:v>31.7</c:v>
                </c:pt>
                <c:pt idx="1084">
                  <c:v>31.7</c:v>
                </c:pt>
                <c:pt idx="1085">
                  <c:v>31.7</c:v>
                </c:pt>
                <c:pt idx="1086">
                  <c:v>31.7</c:v>
                </c:pt>
                <c:pt idx="1087">
                  <c:v>31.7</c:v>
                </c:pt>
                <c:pt idx="1088">
                  <c:v>31.7</c:v>
                </c:pt>
                <c:pt idx="1089">
                  <c:v>31.7</c:v>
                </c:pt>
                <c:pt idx="1090">
                  <c:v>31.7</c:v>
                </c:pt>
                <c:pt idx="1091">
                  <c:v>31.7</c:v>
                </c:pt>
                <c:pt idx="1092">
                  <c:v>31.7</c:v>
                </c:pt>
                <c:pt idx="1093">
                  <c:v>31.7</c:v>
                </c:pt>
                <c:pt idx="1094">
                  <c:v>31.7</c:v>
                </c:pt>
                <c:pt idx="1095">
                  <c:v>31.7</c:v>
                </c:pt>
                <c:pt idx="1096">
                  <c:v>31.7</c:v>
                </c:pt>
                <c:pt idx="1097">
                  <c:v>31.8</c:v>
                </c:pt>
                <c:pt idx="1098">
                  <c:v>31.7</c:v>
                </c:pt>
                <c:pt idx="1099">
                  <c:v>31.8</c:v>
                </c:pt>
                <c:pt idx="1100">
                  <c:v>31.8</c:v>
                </c:pt>
                <c:pt idx="1101">
                  <c:v>31.8</c:v>
                </c:pt>
                <c:pt idx="1102">
                  <c:v>31.8</c:v>
                </c:pt>
                <c:pt idx="1103">
                  <c:v>31.8</c:v>
                </c:pt>
                <c:pt idx="1104">
                  <c:v>31.8</c:v>
                </c:pt>
                <c:pt idx="1105">
                  <c:v>31.8</c:v>
                </c:pt>
                <c:pt idx="1106">
                  <c:v>31.8</c:v>
                </c:pt>
                <c:pt idx="1107">
                  <c:v>31.8</c:v>
                </c:pt>
                <c:pt idx="1108">
                  <c:v>31.8</c:v>
                </c:pt>
                <c:pt idx="1109">
                  <c:v>31.8</c:v>
                </c:pt>
                <c:pt idx="1110">
                  <c:v>31.9</c:v>
                </c:pt>
                <c:pt idx="1111">
                  <c:v>31.8</c:v>
                </c:pt>
                <c:pt idx="1112">
                  <c:v>31.8</c:v>
                </c:pt>
                <c:pt idx="1113">
                  <c:v>31.8</c:v>
                </c:pt>
                <c:pt idx="1114">
                  <c:v>31.9</c:v>
                </c:pt>
                <c:pt idx="1115">
                  <c:v>31.8</c:v>
                </c:pt>
                <c:pt idx="1116">
                  <c:v>31.9</c:v>
                </c:pt>
                <c:pt idx="1117">
                  <c:v>31.9</c:v>
                </c:pt>
                <c:pt idx="1118">
                  <c:v>31.9</c:v>
                </c:pt>
                <c:pt idx="1119">
                  <c:v>31.9</c:v>
                </c:pt>
                <c:pt idx="1120">
                  <c:v>31.9</c:v>
                </c:pt>
                <c:pt idx="1121">
                  <c:v>31.9</c:v>
                </c:pt>
                <c:pt idx="1122">
                  <c:v>31.9</c:v>
                </c:pt>
                <c:pt idx="1123">
                  <c:v>31.9</c:v>
                </c:pt>
                <c:pt idx="1124">
                  <c:v>31.9</c:v>
                </c:pt>
                <c:pt idx="1125">
                  <c:v>31.9</c:v>
                </c:pt>
                <c:pt idx="1126">
                  <c:v>31.9</c:v>
                </c:pt>
                <c:pt idx="1127">
                  <c:v>31.9</c:v>
                </c:pt>
                <c:pt idx="1128">
                  <c:v>31.9</c:v>
                </c:pt>
                <c:pt idx="1129">
                  <c:v>31.9</c:v>
                </c:pt>
                <c:pt idx="1130">
                  <c:v>32</c:v>
                </c:pt>
                <c:pt idx="1131">
                  <c:v>32</c:v>
                </c:pt>
                <c:pt idx="1132">
                  <c:v>32</c:v>
                </c:pt>
                <c:pt idx="1133">
                  <c:v>32</c:v>
                </c:pt>
                <c:pt idx="1134">
                  <c:v>32</c:v>
                </c:pt>
                <c:pt idx="1135">
                  <c:v>32</c:v>
                </c:pt>
                <c:pt idx="1136">
                  <c:v>32</c:v>
                </c:pt>
                <c:pt idx="1137">
                  <c:v>32</c:v>
                </c:pt>
                <c:pt idx="1138">
                  <c:v>32</c:v>
                </c:pt>
                <c:pt idx="1139">
                  <c:v>32</c:v>
                </c:pt>
                <c:pt idx="1140">
                  <c:v>32</c:v>
                </c:pt>
                <c:pt idx="1141">
                  <c:v>32</c:v>
                </c:pt>
                <c:pt idx="1142">
                  <c:v>32</c:v>
                </c:pt>
                <c:pt idx="1143">
                  <c:v>32</c:v>
                </c:pt>
                <c:pt idx="1144">
                  <c:v>32</c:v>
                </c:pt>
                <c:pt idx="1145">
                  <c:v>32</c:v>
                </c:pt>
                <c:pt idx="1146">
                  <c:v>32</c:v>
                </c:pt>
                <c:pt idx="1147">
                  <c:v>32</c:v>
                </c:pt>
                <c:pt idx="1148">
                  <c:v>32</c:v>
                </c:pt>
                <c:pt idx="1149">
                  <c:v>32</c:v>
                </c:pt>
                <c:pt idx="1150">
                  <c:v>32</c:v>
                </c:pt>
                <c:pt idx="1151">
                  <c:v>32</c:v>
                </c:pt>
                <c:pt idx="1152">
                  <c:v>32</c:v>
                </c:pt>
                <c:pt idx="1153">
                  <c:v>32</c:v>
                </c:pt>
                <c:pt idx="1154">
                  <c:v>32</c:v>
                </c:pt>
                <c:pt idx="1155">
                  <c:v>32.1</c:v>
                </c:pt>
                <c:pt idx="1156">
                  <c:v>32.1</c:v>
                </c:pt>
                <c:pt idx="1157">
                  <c:v>32.1</c:v>
                </c:pt>
                <c:pt idx="1158">
                  <c:v>32.1</c:v>
                </c:pt>
                <c:pt idx="1159">
                  <c:v>32.1</c:v>
                </c:pt>
                <c:pt idx="1160">
                  <c:v>32.1</c:v>
                </c:pt>
                <c:pt idx="1161">
                  <c:v>32.1</c:v>
                </c:pt>
                <c:pt idx="1162">
                  <c:v>32.1</c:v>
                </c:pt>
                <c:pt idx="1163">
                  <c:v>32.1</c:v>
                </c:pt>
                <c:pt idx="1164">
                  <c:v>32.1</c:v>
                </c:pt>
                <c:pt idx="1165">
                  <c:v>32.1</c:v>
                </c:pt>
                <c:pt idx="1166">
                  <c:v>32.1</c:v>
                </c:pt>
                <c:pt idx="1167">
                  <c:v>32.1</c:v>
                </c:pt>
                <c:pt idx="1168">
                  <c:v>32.1</c:v>
                </c:pt>
                <c:pt idx="1169">
                  <c:v>32.200000000000003</c:v>
                </c:pt>
                <c:pt idx="1170">
                  <c:v>32.200000000000003</c:v>
                </c:pt>
                <c:pt idx="1171">
                  <c:v>32.200000000000003</c:v>
                </c:pt>
                <c:pt idx="1172">
                  <c:v>32.200000000000003</c:v>
                </c:pt>
                <c:pt idx="1173">
                  <c:v>32.200000000000003</c:v>
                </c:pt>
                <c:pt idx="1174">
                  <c:v>32.299999999999997</c:v>
                </c:pt>
                <c:pt idx="1175">
                  <c:v>32.299999999999997</c:v>
                </c:pt>
                <c:pt idx="1176">
                  <c:v>32.299999999999997</c:v>
                </c:pt>
                <c:pt idx="1177">
                  <c:v>32.299999999999997</c:v>
                </c:pt>
                <c:pt idx="1178">
                  <c:v>32.299999999999997</c:v>
                </c:pt>
                <c:pt idx="1179">
                  <c:v>32.299999999999997</c:v>
                </c:pt>
                <c:pt idx="1180">
                  <c:v>32.299999999999997</c:v>
                </c:pt>
                <c:pt idx="1181">
                  <c:v>32.299999999999997</c:v>
                </c:pt>
                <c:pt idx="1182">
                  <c:v>32.299999999999997</c:v>
                </c:pt>
                <c:pt idx="1183">
                  <c:v>32.4</c:v>
                </c:pt>
                <c:pt idx="1184">
                  <c:v>32.4</c:v>
                </c:pt>
                <c:pt idx="1185">
                  <c:v>32.4</c:v>
                </c:pt>
                <c:pt idx="1186">
                  <c:v>32.4</c:v>
                </c:pt>
                <c:pt idx="1187">
                  <c:v>32.4</c:v>
                </c:pt>
                <c:pt idx="1188">
                  <c:v>32.4</c:v>
                </c:pt>
                <c:pt idx="1189">
                  <c:v>32.299999999999997</c:v>
                </c:pt>
                <c:pt idx="1190">
                  <c:v>32.4</c:v>
                </c:pt>
                <c:pt idx="1191">
                  <c:v>32.4</c:v>
                </c:pt>
                <c:pt idx="1192">
                  <c:v>32.4</c:v>
                </c:pt>
                <c:pt idx="1193">
                  <c:v>32.4</c:v>
                </c:pt>
                <c:pt idx="1194">
                  <c:v>32.4</c:v>
                </c:pt>
                <c:pt idx="1195">
                  <c:v>32.4</c:v>
                </c:pt>
                <c:pt idx="1196">
                  <c:v>32.4</c:v>
                </c:pt>
                <c:pt idx="1197">
                  <c:v>32.4</c:v>
                </c:pt>
                <c:pt idx="1198">
                  <c:v>32.4</c:v>
                </c:pt>
                <c:pt idx="1199">
                  <c:v>32.5</c:v>
                </c:pt>
                <c:pt idx="1200">
                  <c:v>32.5</c:v>
                </c:pt>
                <c:pt idx="1201">
                  <c:v>32.5</c:v>
                </c:pt>
                <c:pt idx="1202">
                  <c:v>32.5</c:v>
                </c:pt>
                <c:pt idx="1203">
                  <c:v>32.5</c:v>
                </c:pt>
                <c:pt idx="1204">
                  <c:v>32.5</c:v>
                </c:pt>
                <c:pt idx="1205">
                  <c:v>32.5</c:v>
                </c:pt>
                <c:pt idx="1206">
                  <c:v>32.5</c:v>
                </c:pt>
                <c:pt idx="1207">
                  <c:v>32.5</c:v>
                </c:pt>
                <c:pt idx="1208">
                  <c:v>32.5</c:v>
                </c:pt>
                <c:pt idx="1209">
                  <c:v>32.5</c:v>
                </c:pt>
                <c:pt idx="1210">
                  <c:v>32.5</c:v>
                </c:pt>
                <c:pt idx="1211">
                  <c:v>32.5</c:v>
                </c:pt>
                <c:pt idx="1212">
                  <c:v>32.5</c:v>
                </c:pt>
                <c:pt idx="1213">
                  <c:v>32.5</c:v>
                </c:pt>
                <c:pt idx="1214">
                  <c:v>32.5</c:v>
                </c:pt>
                <c:pt idx="1215">
                  <c:v>32.5</c:v>
                </c:pt>
                <c:pt idx="1216">
                  <c:v>32.5</c:v>
                </c:pt>
                <c:pt idx="1217">
                  <c:v>32.5</c:v>
                </c:pt>
                <c:pt idx="1218">
                  <c:v>32.5</c:v>
                </c:pt>
                <c:pt idx="1219">
                  <c:v>32.5</c:v>
                </c:pt>
                <c:pt idx="1220">
                  <c:v>32.5</c:v>
                </c:pt>
                <c:pt idx="1221">
                  <c:v>32.5</c:v>
                </c:pt>
                <c:pt idx="1222">
                  <c:v>32.5</c:v>
                </c:pt>
                <c:pt idx="1223">
                  <c:v>32.700000000000003</c:v>
                </c:pt>
                <c:pt idx="1224">
                  <c:v>32.6</c:v>
                </c:pt>
                <c:pt idx="1225">
                  <c:v>32.700000000000003</c:v>
                </c:pt>
                <c:pt idx="1226">
                  <c:v>32.700000000000003</c:v>
                </c:pt>
                <c:pt idx="1227">
                  <c:v>32.700000000000003</c:v>
                </c:pt>
                <c:pt idx="1228">
                  <c:v>32.700000000000003</c:v>
                </c:pt>
                <c:pt idx="1229">
                  <c:v>32.700000000000003</c:v>
                </c:pt>
                <c:pt idx="1230">
                  <c:v>32.700000000000003</c:v>
                </c:pt>
                <c:pt idx="1231">
                  <c:v>32.700000000000003</c:v>
                </c:pt>
                <c:pt idx="1232">
                  <c:v>32.700000000000003</c:v>
                </c:pt>
                <c:pt idx="1233">
                  <c:v>32.700000000000003</c:v>
                </c:pt>
                <c:pt idx="1234">
                  <c:v>32.700000000000003</c:v>
                </c:pt>
                <c:pt idx="1235">
                  <c:v>32.799999999999997</c:v>
                </c:pt>
                <c:pt idx="1236">
                  <c:v>32.799999999999997</c:v>
                </c:pt>
                <c:pt idx="1237">
                  <c:v>32.799999999999997</c:v>
                </c:pt>
                <c:pt idx="1238">
                  <c:v>32.799999999999997</c:v>
                </c:pt>
                <c:pt idx="1239">
                  <c:v>32.799999999999997</c:v>
                </c:pt>
                <c:pt idx="1240">
                  <c:v>32.799999999999997</c:v>
                </c:pt>
                <c:pt idx="1241">
                  <c:v>32.799999999999997</c:v>
                </c:pt>
                <c:pt idx="1242">
                  <c:v>32.799999999999997</c:v>
                </c:pt>
                <c:pt idx="1243">
                  <c:v>32.799999999999997</c:v>
                </c:pt>
                <c:pt idx="1244">
                  <c:v>32.799999999999997</c:v>
                </c:pt>
                <c:pt idx="1245">
                  <c:v>32.799999999999997</c:v>
                </c:pt>
                <c:pt idx="1246">
                  <c:v>32.799999999999997</c:v>
                </c:pt>
                <c:pt idx="1247">
                  <c:v>32.799999999999997</c:v>
                </c:pt>
                <c:pt idx="1248">
                  <c:v>32.799999999999997</c:v>
                </c:pt>
                <c:pt idx="1249">
                  <c:v>32.9</c:v>
                </c:pt>
                <c:pt idx="1250">
                  <c:v>32.9</c:v>
                </c:pt>
                <c:pt idx="1251">
                  <c:v>32.9</c:v>
                </c:pt>
                <c:pt idx="1252">
                  <c:v>32.799999999999997</c:v>
                </c:pt>
                <c:pt idx="1253">
                  <c:v>32.9</c:v>
                </c:pt>
                <c:pt idx="1254">
                  <c:v>32.9</c:v>
                </c:pt>
                <c:pt idx="1255">
                  <c:v>32.9</c:v>
                </c:pt>
                <c:pt idx="1256">
                  <c:v>32.9</c:v>
                </c:pt>
                <c:pt idx="1257">
                  <c:v>32.9</c:v>
                </c:pt>
                <c:pt idx="1258">
                  <c:v>32.9</c:v>
                </c:pt>
                <c:pt idx="1259">
                  <c:v>32.9</c:v>
                </c:pt>
                <c:pt idx="1260">
                  <c:v>32.9</c:v>
                </c:pt>
                <c:pt idx="1261">
                  <c:v>32.9</c:v>
                </c:pt>
                <c:pt idx="1262">
                  <c:v>33</c:v>
                </c:pt>
                <c:pt idx="1263">
                  <c:v>33</c:v>
                </c:pt>
                <c:pt idx="1264">
                  <c:v>33</c:v>
                </c:pt>
                <c:pt idx="1265">
                  <c:v>33</c:v>
                </c:pt>
                <c:pt idx="1266">
                  <c:v>33</c:v>
                </c:pt>
                <c:pt idx="1267">
                  <c:v>33</c:v>
                </c:pt>
                <c:pt idx="1268">
                  <c:v>33</c:v>
                </c:pt>
                <c:pt idx="1269">
                  <c:v>33</c:v>
                </c:pt>
                <c:pt idx="1270">
                  <c:v>33</c:v>
                </c:pt>
                <c:pt idx="1271">
                  <c:v>33</c:v>
                </c:pt>
                <c:pt idx="1272">
                  <c:v>33</c:v>
                </c:pt>
                <c:pt idx="1273">
                  <c:v>33.1</c:v>
                </c:pt>
                <c:pt idx="1274">
                  <c:v>33</c:v>
                </c:pt>
                <c:pt idx="1275">
                  <c:v>33</c:v>
                </c:pt>
                <c:pt idx="1276">
                  <c:v>33.1</c:v>
                </c:pt>
                <c:pt idx="1277">
                  <c:v>33.1</c:v>
                </c:pt>
                <c:pt idx="1278">
                  <c:v>33.1</c:v>
                </c:pt>
                <c:pt idx="1279">
                  <c:v>33.1</c:v>
                </c:pt>
                <c:pt idx="1280">
                  <c:v>33.1</c:v>
                </c:pt>
                <c:pt idx="1281">
                  <c:v>33.1</c:v>
                </c:pt>
                <c:pt idx="1282">
                  <c:v>33.1</c:v>
                </c:pt>
                <c:pt idx="1283">
                  <c:v>33.1</c:v>
                </c:pt>
                <c:pt idx="1284">
                  <c:v>33.1</c:v>
                </c:pt>
                <c:pt idx="1285">
                  <c:v>33.1</c:v>
                </c:pt>
                <c:pt idx="1286">
                  <c:v>33.200000000000003</c:v>
                </c:pt>
                <c:pt idx="1287">
                  <c:v>33.200000000000003</c:v>
                </c:pt>
                <c:pt idx="1288">
                  <c:v>33.200000000000003</c:v>
                </c:pt>
                <c:pt idx="1289">
                  <c:v>33.200000000000003</c:v>
                </c:pt>
                <c:pt idx="1290">
                  <c:v>33.200000000000003</c:v>
                </c:pt>
                <c:pt idx="1291">
                  <c:v>33.200000000000003</c:v>
                </c:pt>
                <c:pt idx="1292">
                  <c:v>33.200000000000003</c:v>
                </c:pt>
                <c:pt idx="1293">
                  <c:v>33.200000000000003</c:v>
                </c:pt>
                <c:pt idx="1294">
                  <c:v>33.200000000000003</c:v>
                </c:pt>
                <c:pt idx="1295">
                  <c:v>33.200000000000003</c:v>
                </c:pt>
                <c:pt idx="1296">
                  <c:v>33.200000000000003</c:v>
                </c:pt>
                <c:pt idx="1297">
                  <c:v>33.200000000000003</c:v>
                </c:pt>
                <c:pt idx="1298">
                  <c:v>33.200000000000003</c:v>
                </c:pt>
                <c:pt idx="1299">
                  <c:v>33.299999999999997</c:v>
                </c:pt>
                <c:pt idx="1300">
                  <c:v>33.299999999999997</c:v>
                </c:pt>
                <c:pt idx="1301">
                  <c:v>33.4</c:v>
                </c:pt>
                <c:pt idx="1302">
                  <c:v>33.4</c:v>
                </c:pt>
                <c:pt idx="1303">
                  <c:v>33.4</c:v>
                </c:pt>
                <c:pt idx="1304">
                  <c:v>33.4</c:v>
                </c:pt>
                <c:pt idx="1305">
                  <c:v>33.4</c:v>
                </c:pt>
                <c:pt idx="1306">
                  <c:v>33.4</c:v>
                </c:pt>
                <c:pt idx="1307">
                  <c:v>33.4</c:v>
                </c:pt>
                <c:pt idx="1308">
                  <c:v>33.4</c:v>
                </c:pt>
                <c:pt idx="1309">
                  <c:v>33.4</c:v>
                </c:pt>
                <c:pt idx="1310">
                  <c:v>33.4</c:v>
                </c:pt>
                <c:pt idx="1311">
                  <c:v>33.299999999999997</c:v>
                </c:pt>
                <c:pt idx="1312">
                  <c:v>33.4</c:v>
                </c:pt>
                <c:pt idx="1313">
                  <c:v>33.4</c:v>
                </c:pt>
                <c:pt idx="1314">
                  <c:v>33.299999999999997</c:v>
                </c:pt>
                <c:pt idx="1315">
                  <c:v>33.4</c:v>
                </c:pt>
                <c:pt idx="1316">
                  <c:v>33.4</c:v>
                </c:pt>
                <c:pt idx="1317">
                  <c:v>33.4</c:v>
                </c:pt>
                <c:pt idx="1318">
                  <c:v>33.4</c:v>
                </c:pt>
                <c:pt idx="1319">
                  <c:v>33.4</c:v>
                </c:pt>
                <c:pt idx="1320">
                  <c:v>33.4</c:v>
                </c:pt>
                <c:pt idx="1321">
                  <c:v>33.5</c:v>
                </c:pt>
                <c:pt idx="1322">
                  <c:v>33.5</c:v>
                </c:pt>
                <c:pt idx="1323">
                  <c:v>33.5</c:v>
                </c:pt>
                <c:pt idx="1324">
                  <c:v>33.4</c:v>
                </c:pt>
                <c:pt idx="1325">
                  <c:v>33.5</c:v>
                </c:pt>
                <c:pt idx="1326">
                  <c:v>33.5</c:v>
                </c:pt>
                <c:pt idx="1327">
                  <c:v>33.5</c:v>
                </c:pt>
                <c:pt idx="1328">
                  <c:v>33.5</c:v>
                </c:pt>
                <c:pt idx="1329">
                  <c:v>33.5</c:v>
                </c:pt>
                <c:pt idx="1330">
                  <c:v>33.5</c:v>
                </c:pt>
                <c:pt idx="1331">
                  <c:v>33.5</c:v>
                </c:pt>
                <c:pt idx="1332">
                  <c:v>33.5</c:v>
                </c:pt>
                <c:pt idx="1333">
                  <c:v>33.5</c:v>
                </c:pt>
                <c:pt idx="1334">
                  <c:v>33.5</c:v>
                </c:pt>
                <c:pt idx="1335">
                  <c:v>33.5</c:v>
                </c:pt>
                <c:pt idx="1336">
                  <c:v>33.5</c:v>
                </c:pt>
                <c:pt idx="1337">
                  <c:v>33.6</c:v>
                </c:pt>
                <c:pt idx="1338">
                  <c:v>33.6</c:v>
                </c:pt>
                <c:pt idx="1339">
                  <c:v>33.6</c:v>
                </c:pt>
                <c:pt idx="1340">
                  <c:v>33.6</c:v>
                </c:pt>
                <c:pt idx="1341">
                  <c:v>33.6</c:v>
                </c:pt>
                <c:pt idx="1342">
                  <c:v>33.6</c:v>
                </c:pt>
                <c:pt idx="1343">
                  <c:v>33.6</c:v>
                </c:pt>
                <c:pt idx="1344">
                  <c:v>33.6</c:v>
                </c:pt>
                <c:pt idx="1345">
                  <c:v>33.6</c:v>
                </c:pt>
                <c:pt idx="1346">
                  <c:v>33.6</c:v>
                </c:pt>
                <c:pt idx="1347">
                  <c:v>33.6</c:v>
                </c:pt>
                <c:pt idx="1348">
                  <c:v>33.700000000000003</c:v>
                </c:pt>
                <c:pt idx="1349">
                  <c:v>33.700000000000003</c:v>
                </c:pt>
                <c:pt idx="1350">
                  <c:v>33.6</c:v>
                </c:pt>
                <c:pt idx="1351">
                  <c:v>33.799999999999997</c:v>
                </c:pt>
                <c:pt idx="1352">
                  <c:v>33.799999999999997</c:v>
                </c:pt>
                <c:pt idx="1353">
                  <c:v>33.799999999999997</c:v>
                </c:pt>
                <c:pt idx="1354">
                  <c:v>33.799999999999997</c:v>
                </c:pt>
                <c:pt idx="1355">
                  <c:v>33.799999999999997</c:v>
                </c:pt>
                <c:pt idx="1356">
                  <c:v>33.9</c:v>
                </c:pt>
                <c:pt idx="1357">
                  <c:v>33.799999999999997</c:v>
                </c:pt>
                <c:pt idx="1358">
                  <c:v>33.799999999999997</c:v>
                </c:pt>
                <c:pt idx="1359">
                  <c:v>33.9</c:v>
                </c:pt>
                <c:pt idx="1360">
                  <c:v>33.9</c:v>
                </c:pt>
                <c:pt idx="1361">
                  <c:v>33.9</c:v>
                </c:pt>
                <c:pt idx="1362">
                  <c:v>33.9</c:v>
                </c:pt>
                <c:pt idx="1363">
                  <c:v>33.9</c:v>
                </c:pt>
                <c:pt idx="1364">
                  <c:v>33.9</c:v>
                </c:pt>
                <c:pt idx="1365">
                  <c:v>33.9</c:v>
                </c:pt>
                <c:pt idx="1366">
                  <c:v>33.799999999999997</c:v>
                </c:pt>
                <c:pt idx="1367">
                  <c:v>33.799999999999997</c:v>
                </c:pt>
                <c:pt idx="1368">
                  <c:v>33.9</c:v>
                </c:pt>
                <c:pt idx="1369">
                  <c:v>33.799999999999997</c:v>
                </c:pt>
                <c:pt idx="1370">
                  <c:v>33.9</c:v>
                </c:pt>
                <c:pt idx="1371">
                  <c:v>33.9</c:v>
                </c:pt>
                <c:pt idx="1372">
                  <c:v>33.799999999999997</c:v>
                </c:pt>
                <c:pt idx="1373">
                  <c:v>33.9</c:v>
                </c:pt>
                <c:pt idx="1374">
                  <c:v>33.9</c:v>
                </c:pt>
                <c:pt idx="1375">
                  <c:v>33.9</c:v>
                </c:pt>
                <c:pt idx="1376">
                  <c:v>33.9</c:v>
                </c:pt>
                <c:pt idx="1377">
                  <c:v>34</c:v>
                </c:pt>
                <c:pt idx="1378">
                  <c:v>34</c:v>
                </c:pt>
                <c:pt idx="1379">
                  <c:v>34</c:v>
                </c:pt>
                <c:pt idx="1380">
                  <c:v>34.1</c:v>
                </c:pt>
                <c:pt idx="1381">
                  <c:v>34</c:v>
                </c:pt>
                <c:pt idx="1382">
                  <c:v>34</c:v>
                </c:pt>
                <c:pt idx="1383">
                  <c:v>34.1</c:v>
                </c:pt>
                <c:pt idx="1384">
                  <c:v>34.1</c:v>
                </c:pt>
                <c:pt idx="1385">
                  <c:v>34</c:v>
                </c:pt>
                <c:pt idx="1386">
                  <c:v>34.1</c:v>
                </c:pt>
                <c:pt idx="1387">
                  <c:v>34.1</c:v>
                </c:pt>
                <c:pt idx="1388">
                  <c:v>34.1</c:v>
                </c:pt>
                <c:pt idx="1389">
                  <c:v>34.1</c:v>
                </c:pt>
                <c:pt idx="1390">
                  <c:v>34.1</c:v>
                </c:pt>
                <c:pt idx="1391">
                  <c:v>34.1</c:v>
                </c:pt>
                <c:pt idx="1392">
                  <c:v>34.200000000000003</c:v>
                </c:pt>
                <c:pt idx="1393">
                  <c:v>34.1</c:v>
                </c:pt>
                <c:pt idx="1394">
                  <c:v>34.1</c:v>
                </c:pt>
                <c:pt idx="1395">
                  <c:v>34.200000000000003</c:v>
                </c:pt>
                <c:pt idx="1396">
                  <c:v>34.200000000000003</c:v>
                </c:pt>
                <c:pt idx="1397">
                  <c:v>34.200000000000003</c:v>
                </c:pt>
                <c:pt idx="1398">
                  <c:v>34.1</c:v>
                </c:pt>
                <c:pt idx="1399">
                  <c:v>34.1</c:v>
                </c:pt>
                <c:pt idx="1400">
                  <c:v>34.1</c:v>
                </c:pt>
                <c:pt idx="1401">
                  <c:v>34.1</c:v>
                </c:pt>
                <c:pt idx="1402">
                  <c:v>34.1</c:v>
                </c:pt>
                <c:pt idx="1403">
                  <c:v>34.1</c:v>
                </c:pt>
                <c:pt idx="1404">
                  <c:v>34.200000000000003</c:v>
                </c:pt>
                <c:pt idx="1405">
                  <c:v>34.299999999999997</c:v>
                </c:pt>
                <c:pt idx="1406">
                  <c:v>34.200000000000003</c:v>
                </c:pt>
                <c:pt idx="1407">
                  <c:v>34.299999999999997</c:v>
                </c:pt>
                <c:pt idx="1408">
                  <c:v>34.299999999999997</c:v>
                </c:pt>
                <c:pt idx="1409">
                  <c:v>34.299999999999997</c:v>
                </c:pt>
                <c:pt idx="1410">
                  <c:v>34.299999999999997</c:v>
                </c:pt>
                <c:pt idx="1411">
                  <c:v>34.299999999999997</c:v>
                </c:pt>
                <c:pt idx="1412">
                  <c:v>34.299999999999997</c:v>
                </c:pt>
                <c:pt idx="1413">
                  <c:v>34.299999999999997</c:v>
                </c:pt>
                <c:pt idx="1414">
                  <c:v>34.299999999999997</c:v>
                </c:pt>
                <c:pt idx="1415">
                  <c:v>34.299999999999997</c:v>
                </c:pt>
                <c:pt idx="1416">
                  <c:v>34.4</c:v>
                </c:pt>
                <c:pt idx="1417">
                  <c:v>34.299999999999997</c:v>
                </c:pt>
                <c:pt idx="1418">
                  <c:v>34.299999999999997</c:v>
                </c:pt>
                <c:pt idx="1419">
                  <c:v>34.4</c:v>
                </c:pt>
                <c:pt idx="1420">
                  <c:v>34.4</c:v>
                </c:pt>
                <c:pt idx="1421">
                  <c:v>34.299999999999997</c:v>
                </c:pt>
                <c:pt idx="1422">
                  <c:v>34.299999999999997</c:v>
                </c:pt>
                <c:pt idx="1423">
                  <c:v>34.299999999999997</c:v>
                </c:pt>
                <c:pt idx="1424">
                  <c:v>34.299999999999997</c:v>
                </c:pt>
                <c:pt idx="1425">
                  <c:v>34.299999999999997</c:v>
                </c:pt>
                <c:pt idx="1426">
                  <c:v>34.299999999999997</c:v>
                </c:pt>
                <c:pt idx="1427">
                  <c:v>34.299999999999997</c:v>
                </c:pt>
                <c:pt idx="1428">
                  <c:v>34.299999999999997</c:v>
                </c:pt>
                <c:pt idx="1429">
                  <c:v>34.299999999999997</c:v>
                </c:pt>
                <c:pt idx="1430">
                  <c:v>34.4</c:v>
                </c:pt>
                <c:pt idx="1431">
                  <c:v>34.4</c:v>
                </c:pt>
                <c:pt idx="1432">
                  <c:v>34.4</c:v>
                </c:pt>
                <c:pt idx="1433">
                  <c:v>34.4</c:v>
                </c:pt>
                <c:pt idx="1434">
                  <c:v>34.4</c:v>
                </c:pt>
                <c:pt idx="1435">
                  <c:v>34.4</c:v>
                </c:pt>
                <c:pt idx="1436">
                  <c:v>34.4</c:v>
                </c:pt>
                <c:pt idx="1437">
                  <c:v>34.4</c:v>
                </c:pt>
                <c:pt idx="1438">
                  <c:v>34.4</c:v>
                </c:pt>
                <c:pt idx="1439">
                  <c:v>34.4</c:v>
                </c:pt>
                <c:pt idx="1440">
                  <c:v>34.5</c:v>
                </c:pt>
                <c:pt idx="1441">
                  <c:v>34.4</c:v>
                </c:pt>
                <c:pt idx="1442">
                  <c:v>34.5</c:v>
                </c:pt>
                <c:pt idx="1443">
                  <c:v>34.4</c:v>
                </c:pt>
                <c:pt idx="1444">
                  <c:v>34.5</c:v>
                </c:pt>
                <c:pt idx="1445">
                  <c:v>34.5</c:v>
                </c:pt>
                <c:pt idx="1446">
                  <c:v>34.5</c:v>
                </c:pt>
                <c:pt idx="1447">
                  <c:v>34.5</c:v>
                </c:pt>
                <c:pt idx="1448">
                  <c:v>34.5</c:v>
                </c:pt>
                <c:pt idx="1449">
                  <c:v>34.5</c:v>
                </c:pt>
                <c:pt idx="1450">
                  <c:v>34.5</c:v>
                </c:pt>
                <c:pt idx="1451">
                  <c:v>34.6</c:v>
                </c:pt>
                <c:pt idx="1452">
                  <c:v>34.6</c:v>
                </c:pt>
                <c:pt idx="1453">
                  <c:v>34.6</c:v>
                </c:pt>
                <c:pt idx="1454">
                  <c:v>34.799999999999997</c:v>
                </c:pt>
                <c:pt idx="1455">
                  <c:v>34.700000000000003</c:v>
                </c:pt>
                <c:pt idx="1456">
                  <c:v>34.700000000000003</c:v>
                </c:pt>
                <c:pt idx="1457">
                  <c:v>34.700000000000003</c:v>
                </c:pt>
                <c:pt idx="1458">
                  <c:v>34.799999999999997</c:v>
                </c:pt>
                <c:pt idx="1459">
                  <c:v>34.799999999999997</c:v>
                </c:pt>
                <c:pt idx="1460">
                  <c:v>34.799999999999997</c:v>
                </c:pt>
                <c:pt idx="1461">
                  <c:v>34.799999999999997</c:v>
                </c:pt>
                <c:pt idx="1462">
                  <c:v>34.799999999999997</c:v>
                </c:pt>
                <c:pt idx="1463">
                  <c:v>34.799999999999997</c:v>
                </c:pt>
                <c:pt idx="1464">
                  <c:v>34.799999999999997</c:v>
                </c:pt>
                <c:pt idx="1465">
                  <c:v>34.799999999999997</c:v>
                </c:pt>
                <c:pt idx="1466">
                  <c:v>34.799999999999997</c:v>
                </c:pt>
                <c:pt idx="1467">
                  <c:v>34.9</c:v>
                </c:pt>
                <c:pt idx="1468">
                  <c:v>34.9</c:v>
                </c:pt>
                <c:pt idx="1469">
                  <c:v>34.9</c:v>
                </c:pt>
                <c:pt idx="1470">
                  <c:v>34.9</c:v>
                </c:pt>
                <c:pt idx="1471">
                  <c:v>34.9</c:v>
                </c:pt>
                <c:pt idx="1472">
                  <c:v>34.9</c:v>
                </c:pt>
                <c:pt idx="1473">
                  <c:v>34.9</c:v>
                </c:pt>
                <c:pt idx="1474">
                  <c:v>34.9</c:v>
                </c:pt>
                <c:pt idx="1475">
                  <c:v>34.9</c:v>
                </c:pt>
                <c:pt idx="1476">
                  <c:v>34.9</c:v>
                </c:pt>
                <c:pt idx="1477">
                  <c:v>34.9</c:v>
                </c:pt>
                <c:pt idx="1478">
                  <c:v>34.9</c:v>
                </c:pt>
                <c:pt idx="1479">
                  <c:v>35</c:v>
                </c:pt>
                <c:pt idx="1480">
                  <c:v>35</c:v>
                </c:pt>
                <c:pt idx="1481">
                  <c:v>35</c:v>
                </c:pt>
                <c:pt idx="1482">
                  <c:v>35</c:v>
                </c:pt>
                <c:pt idx="1483">
                  <c:v>35</c:v>
                </c:pt>
                <c:pt idx="1484">
                  <c:v>35</c:v>
                </c:pt>
                <c:pt idx="1485">
                  <c:v>35</c:v>
                </c:pt>
                <c:pt idx="1486">
                  <c:v>35</c:v>
                </c:pt>
                <c:pt idx="1487">
                  <c:v>34.9</c:v>
                </c:pt>
                <c:pt idx="1488">
                  <c:v>34.9</c:v>
                </c:pt>
                <c:pt idx="1489">
                  <c:v>35</c:v>
                </c:pt>
                <c:pt idx="1490">
                  <c:v>34.9</c:v>
                </c:pt>
                <c:pt idx="1491">
                  <c:v>34.9</c:v>
                </c:pt>
                <c:pt idx="1492">
                  <c:v>35</c:v>
                </c:pt>
                <c:pt idx="1493">
                  <c:v>35</c:v>
                </c:pt>
                <c:pt idx="1494">
                  <c:v>35</c:v>
                </c:pt>
                <c:pt idx="1495">
                  <c:v>35</c:v>
                </c:pt>
                <c:pt idx="1496">
                  <c:v>35</c:v>
                </c:pt>
                <c:pt idx="1497">
                  <c:v>35</c:v>
                </c:pt>
                <c:pt idx="1498">
                  <c:v>35</c:v>
                </c:pt>
                <c:pt idx="1499">
                  <c:v>35</c:v>
                </c:pt>
                <c:pt idx="1500">
                  <c:v>35</c:v>
                </c:pt>
                <c:pt idx="1501">
                  <c:v>35</c:v>
                </c:pt>
                <c:pt idx="1502">
                  <c:v>35</c:v>
                </c:pt>
                <c:pt idx="1503">
                  <c:v>35</c:v>
                </c:pt>
                <c:pt idx="1504">
                  <c:v>35</c:v>
                </c:pt>
                <c:pt idx="1505">
                  <c:v>35</c:v>
                </c:pt>
                <c:pt idx="1506">
                  <c:v>35</c:v>
                </c:pt>
                <c:pt idx="1507">
                  <c:v>35</c:v>
                </c:pt>
                <c:pt idx="1508">
                  <c:v>35</c:v>
                </c:pt>
                <c:pt idx="1509">
                  <c:v>35</c:v>
                </c:pt>
                <c:pt idx="1510">
                  <c:v>35</c:v>
                </c:pt>
                <c:pt idx="1511">
                  <c:v>35</c:v>
                </c:pt>
                <c:pt idx="1512">
                  <c:v>35.1</c:v>
                </c:pt>
                <c:pt idx="1513">
                  <c:v>35</c:v>
                </c:pt>
                <c:pt idx="1514">
                  <c:v>35</c:v>
                </c:pt>
                <c:pt idx="1515">
                  <c:v>35.1</c:v>
                </c:pt>
                <c:pt idx="1516">
                  <c:v>35.1</c:v>
                </c:pt>
                <c:pt idx="1517">
                  <c:v>35</c:v>
                </c:pt>
                <c:pt idx="1518">
                  <c:v>35.1</c:v>
                </c:pt>
                <c:pt idx="1519">
                  <c:v>35.1</c:v>
                </c:pt>
                <c:pt idx="1520">
                  <c:v>35.1</c:v>
                </c:pt>
                <c:pt idx="1521">
                  <c:v>35.1</c:v>
                </c:pt>
                <c:pt idx="1522">
                  <c:v>35.1</c:v>
                </c:pt>
                <c:pt idx="1523">
                  <c:v>35.1</c:v>
                </c:pt>
                <c:pt idx="1524">
                  <c:v>35.1</c:v>
                </c:pt>
                <c:pt idx="1525">
                  <c:v>35.200000000000003</c:v>
                </c:pt>
                <c:pt idx="1526">
                  <c:v>35.1</c:v>
                </c:pt>
                <c:pt idx="1527">
                  <c:v>35.200000000000003</c:v>
                </c:pt>
                <c:pt idx="1528">
                  <c:v>35.1</c:v>
                </c:pt>
                <c:pt idx="1529">
                  <c:v>35.200000000000003</c:v>
                </c:pt>
                <c:pt idx="1530">
                  <c:v>35.200000000000003</c:v>
                </c:pt>
                <c:pt idx="1531">
                  <c:v>35.200000000000003</c:v>
                </c:pt>
                <c:pt idx="1532">
                  <c:v>35.200000000000003</c:v>
                </c:pt>
                <c:pt idx="1533">
                  <c:v>35.200000000000003</c:v>
                </c:pt>
                <c:pt idx="1534">
                  <c:v>35.200000000000003</c:v>
                </c:pt>
                <c:pt idx="1535">
                  <c:v>35.200000000000003</c:v>
                </c:pt>
                <c:pt idx="1536">
                  <c:v>35.200000000000003</c:v>
                </c:pt>
                <c:pt idx="1537">
                  <c:v>35.200000000000003</c:v>
                </c:pt>
                <c:pt idx="1538">
                  <c:v>35.299999999999997</c:v>
                </c:pt>
                <c:pt idx="1539">
                  <c:v>35.299999999999997</c:v>
                </c:pt>
                <c:pt idx="1540">
                  <c:v>35.299999999999997</c:v>
                </c:pt>
                <c:pt idx="1541">
                  <c:v>35.299999999999997</c:v>
                </c:pt>
                <c:pt idx="1542">
                  <c:v>35.299999999999997</c:v>
                </c:pt>
                <c:pt idx="1543">
                  <c:v>35.299999999999997</c:v>
                </c:pt>
                <c:pt idx="1544">
                  <c:v>35.299999999999997</c:v>
                </c:pt>
                <c:pt idx="1545">
                  <c:v>35.299999999999997</c:v>
                </c:pt>
                <c:pt idx="1546">
                  <c:v>35.299999999999997</c:v>
                </c:pt>
                <c:pt idx="1547">
                  <c:v>35.299999999999997</c:v>
                </c:pt>
                <c:pt idx="1548">
                  <c:v>35.299999999999997</c:v>
                </c:pt>
                <c:pt idx="1549">
                  <c:v>35.4</c:v>
                </c:pt>
                <c:pt idx="1550">
                  <c:v>35.299999999999997</c:v>
                </c:pt>
                <c:pt idx="1551">
                  <c:v>35.4</c:v>
                </c:pt>
                <c:pt idx="1552">
                  <c:v>35.299999999999997</c:v>
                </c:pt>
                <c:pt idx="1553">
                  <c:v>35.4</c:v>
                </c:pt>
                <c:pt idx="1554">
                  <c:v>35.299999999999997</c:v>
                </c:pt>
                <c:pt idx="1555">
                  <c:v>35.4</c:v>
                </c:pt>
                <c:pt idx="1556">
                  <c:v>35.5</c:v>
                </c:pt>
                <c:pt idx="1557">
                  <c:v>35.5</c:v>
                </c:pt>
                <c:pt idx="1558">
                  <c:v>35.5</c:v>
                </c:pt>
                <c:pt idx="1559">
                  <c:v>35.5</c:v>
                </c:pt>
                <c:pt idx="1560">
                  <c:v>35.5</c:v>
                </c:pt>
                <c:pt idx="1561">
                  <c:v>35.5</c:v>
                </c:pt>
                <c:pt idx="1562">
                  <c:v>35.5</c:v>
                </c:pt>
                <c:pt idx="1563">
                  <c:v>35.5</c:v>
                </c:pt>
                <c:pt idx="1564">
                  <c:v>35.700000000000003</c:v>
                </c:pt>
                <c:pt idx="1565">
                  <c:v>35.700000000000003</c:v>
                </c:pt>
                <c:pt idx="1566">
                  <c:v>35.700000000000003</c:v>
                </c:pt>
                <c:pt idx="1567">
                  <c:v>35.700000000000003</c:v>
                </c:pt>
                <c:pt idx="1568">
                  <c:v>35.700000000000003</c:v>
                </c:pt>
                <c:pt idx="1569">
                  <c:v>35.700000000000003</c:v>
                </c:pt>
                <c:pt idx="1570">
                  <c:v>35.700000000000003</c:v>
                </c:pt>
                <c:pt idx="1571">
                  <c:v>35.700000000000003</c:v>
                </c:pt>
                <c:pt idx="1572">
                  <c:v>35.700000000000003</c:v>
                </c:pt>
                <c:pt idx="1573">
                  <c:v>35.700000000000003</c:v>
                </c:pt>
                <c:pt idx="1574">
                  <c:v>35.700000000000003</c:v>
                </c:pt>
                <c:pt idx="1575">
                  <c:v>35.6</c:v>
                </c:pt>
                <c:pt idx="1576">
                  <c:v>35.700000000000003</c:v>
                </c:pt>
                <c:pt idx="1577">
                  <c:v>35.700000000000003</c:v>
                </c:pt>
                <c:pt idx="1578">
                  <c:v>35.700000000000003</c:v>
                </c:pt>
                <c:pt idx="1579">
                  <c:v>35.700000000000003</c:v>
                </c:pt>
                <c:pt idx="1580">
                  <c:v>35.700000000000003</c:v>
                </c:pt>
                <c:pt idx="1581">
                  <c:v>35.700000000000003</c:v>
                </c:pt>
                <c:pt idx="1582">
                  <c:v>35.700000000000003</c:v>
                </c:pt>
                <c:pt idx="1583">
                  <c:v>35.700000000000003</c:v>
                </c:pt>
                <c:pt idx="1584">
                  <c:v>35.700000000000003</c:v>
                </c:pt>
                <c:pt idx="1585">
                  <c:v>35.700000000000003</c:v>
                </c:pt>
                <c:pt idx="1586">
                  <c:v>35.700000000000003</c:v>
                </c:pt>
                <c:pt idx="1587">
                  <c:v>35.700000000000003</c:v>
                </c:pt>
                <c:pt idx="1588">
                  <c:v>35.700000000000003</c:v>
                </c:pt>
                <c:pt idx="1589">
                  <c:v>35.700000000000003</c:v>
                </c:pt>
                <c:pt idx="1590">
                  <c:v>35.700000000000003</c:v>
                </c:pt>
                <c:pt idx="1591">
                  <c:v>35.700000000000003</c:v>
                </c:pt>
                <c:pt idx="1592">
                  <c:v>35.700000000000003</c:v>
                </c:pt>
                <c:pt idx="1593">
                  <c:v>35.700000000000003</c:v>
                </c:pt>
                <c:pt idx="1594">
                  <c:v>35.700000000000003</c:v>
                </c:pt>
                <c:pt idx="1595">
                  <c:v>35.700000000000003</c:v>
                </c:pt>
                <c:pt idx="1596">
                  <c:v>35.700000000000003</c:v>
                </c:pt>
                <c:pt idx="1597">
                  <c:v>35.700000000000003</c:v>
                </c:pt>
                <c:pt idx="1598">
                  <c:v>35.700000000000003</c:v>
                </c:pt>
                <c:pt idx="1599">
                  <c:v>35.700000000000003</c:v>
                </c:pt>
                <c:pt idx="1600">
                  <c:v>35.799999999999997</c:v>
                </c:pt>
                <c:pt idx="1601">
                  <c:v>35.799999999999997</c:v>
                </c:pt>
                <c:pt idx="1602">
                  <c:v>35.700000000000003</c:v>
                </c:pt>
                <c:pt idx="1603">
                  <c:v>35.799999999999997</c:v>
                </c:pt>
                <c:pt idx="1604">
                  <c:v>35.799999999999997</c:v>
                </c:pt>
                <c:pt idx="1605">
                  <c:v>35.799999999999997</c:v>
                </c:pt>
                <c:pt idx="1606">
                  <c:v>35.799999999999997</c:v>
                </c:pt>
                <c:pt idx="1607">
                  <c:v>35.799999999999997</c:v>
                </c:pt>
                <c:pt idx="1608">
                  <c:v>35.799999999999997</c:v>
                </c:pt>
                <c:pt idx="1609">
                  <c:v>35.9</c:v>
                </c:pt>
                <c:pt idx="1610">
                  <c:v>35.9</c:v>
                </c:pt>
                <c:pt idx="1611">
                  <c:v>36</c:v>
                </c:pt>
                <c:pt idx="1612">
                  <c:v>36</c:v>
                </c:pt>
                <c:pt idx="1613">
                  <c:v>36</c:v>
                </c:pt>
                <c:pt idx="1614">
                  <c:v>36</c:v>
                </c:pt>
                <c:pt idx="1615">
                  <c:v>36</c:v>
                </c:pt>
                <c:pt idx="1616">
                  <c:v>36</c:v>
                </c:pt>
                <c:pt idx="1617">
                  <c:v>36</c:v>
                </c:pt>
                <c:pt idx="1618">
                  <c:v>36</c:v>
                </c:pt>
                <c:pt idx="1619">
                  <c:v>36</c:v>
                </c:pt>
                <c:pt idx="1620">
                  <c:v>36</c:v>
                </c:pt>
                <c:pt idx="1621">
                  <c:v>36</c:v>
                </c:pt>
                <c:pt idx="1622">
                  <c:v>36.1</c:v>
                </c:pt>
                <c:pt idx="1623">
                  <c:v>36.1</c:v>
                </c:pt>
                <c:pt idx="1624">
                  <c:v>36</c:v>
                </c:pt>
                <c:pt idx="1625">
                  <c:v>36.1</c:v>
                </c:pt>
                <c:pt idx="1626">
                  <c:v>36.1</c:v>
                </c:pt>
                <c:pt idx="1627">
                  <c:v>36.1</c:v>
                </c:pt>
                <c:pt idx="1628">
                  <c:v>36.1</c:v>
                </c:pt>
                <c:pt idx="1629">
                  <c:v>36.1</c:v>
                </c:pt>
                <c:pt idx="1630">
                  <c:v>36.1</c:v>
                </c:pt>
                <c:pt idx="1631">
                  <c:v>36.1</c:v>
                </c:pt>
                <c:pt idx="1632">
                  <c:v>36.1</c:v>
                </c:pt>
                <c:pt idx="1633">
                  <c:v>36.200000000000003</c:v>
                </c:pt>
                <c:pt idx="1634">
                  <c:v>36.1</c:v>
                </c:pt>
                <c:pt idx="1635">
                  <c:v>36.200000000000003</c:v>
                </c:pt>
                <c:pt idx="1636">
                  <c:v>36.200000000000003</c:v>
                </c:pt>
                <c:pt idx="1637">
                  <c:v>36.1</c:v>
                </c:pt>
                <c:pt idx="1638">
                  <c:v>36.1</c:v>
                </c:pt>
                <c:pt idx="1639">
                  <c:v>36.200000000000003</c:v>
                </c:pt>
                <c:pt idx="1640">
                  <c:v>36.200000000000003</c:v>
                </c:pt>
                <c:pt idx="1641">
                  <c:v>36.1</c:v>
                </c:pt>
                <c:pt idx="1642">
                  <c:v>36.200000000000003</c:v>
                </c:pt>
                <c:pt idx="1643">
                  <c:v>36.200000000000003</c:v>
                </c:pt>
                <c:pt idx="1644">
                  <c:v>36.200000000000003</c:v>
                </c:pt>
                <c:pt idx="1645">
                  <c:v>36.200000000000003</c:v>
                </c:pt>
                <c:pt idx="1646">
                  <c:v>36.200000000000003</c:v>
                </c:pt>
                <c:pt idx="1647">
                  <c:v>36.200000000000003</c:v>
                </c:pt>
                <c:pt idx="1648">
                  <c:v>36.200000000000003</c:v>
                </c:pt>
                <c:pt idx="1649">
                  <c:v>36.299999999999997</c:v>
                </c:pt>
                <c:pt idx="1650">
                  <c:v>36.200000000000003</c:v>
                </c:pt>
                <c:pt idx="1651">
                  <c:v>36.299999999999997</c:v>
                </c:pt>
                <c:pt idx="1652">
                  <c:v>36.299999999999997</c:v>
                </c:pt>
                <c:pt idx="1653">
                  <c:v>36.299999999999997</c:v>
                </c:pt>
                <c:pt idx="1654">
                  <c:v>36.299999999999997</c:v>
                </c:pt>
                <c:pt idx="1655">
                  <c:v>36.299999999999997</c:v>
                </c:pt>
                <c:pt idx="1656">
                  <c:v>36.299999999999997</c:v>
                </c:pt>
                <c:pt idx="1657">
                  <c:v>36.299999999999997</c:v>
                </c:pt>
                <c:pt idx="1658">
                  <c:v>36.4</c:v>
                </c:pt>
                <c:pt idx="1659">
                  <c:v>36.4</c:v>
                </c:pt>
                <c:pt idx="1660">
                  <c:v>36.4</c:v>
                </c:pt>
                <c:pt idx="1661">
                  <c:v>36.4</c:v>
                </c:pt>
                <c:pt idx="1662">
                  <c:v>36.4</c:v>
                </c:pt>
                <c:pt idx="1663">
                  <c:v>36.5</c:v>
                </c:pt>
                <c:pt idx="1664">
                  <c:v>36.5</c:v>
                </c:pt>
                <c:pt idx="1665">
                  <c:v>36.5</c:v>
                </c:pt>
                <c:pt idx="1666">
                  <c:v>36.5</c:v>
                </c:pt>
                <c:pt idx="1667">
                  <c:v>36.5</c:v>
                </c:pt>
                <c:pt idx="1668">
                  <c:v>36.5</c:v>
                </c:pt>
                <c:pt idx="1669">
                  <c:v>36.5</c:v>
                </c:pt>
                <c:pt idx="1670">
                  <c:v>36.5</c:v>
                </c:pt>
                <c:pt idx="1671">
                  <c:v>36.5</c:v>
                </c:pt>
                <c:pt idx="1672">
                  <c:v>36.5</c:v>
                </c:pt>
                <c:pt idx="1673">
                  <c:v>36.5</c:v>
                </c:pt>
                <c:pt idx="1674">
                  <c:v>36.5</c:v>
                </c:pt>
                <c:pt idx="1675">
                  <c:v>36.5</c:v>
                </c:pt>
                <c:pt idx="1676">
                  <c:v>36.5</c:v>
                </c:pt>
                <c:pt idx="1677">
                  <c:v>36.5</c:v>
                </c:pt>
                <c:pt idx="1678">
                  <c:v>36.5</c:v>
                </c:pt>
                <c:pt idx="1679">
                  <c:v>36.5</c:v>
                </c:pt>
                <c:pt idx="1680">
                  <c:v>36.5</c:v>
                </c:pt>
                <c:pt idx="1681">
                  <c:v>36.5</c:v>
                </c:pt>
                <c:pt idx="1682">
                  <c:v>36.5</c:v>
                </c:pt>
                <c:pt idx="1683">
                  <c:v>36.5</c:v>
                </c:pt>
                <c:pt idx="1684">
                  <c:v>36.5</c:v>
                </c:pt>
                <c:pt idx="1685">
                  <c:v>36.5</c:v>
                </c:pt>
                <c:pt idx="1686">
                  <c:v>36.6</c:v>
                </c:pt>
                <c:pt idx="1687">
                  <c:v>36.6</c:v>
                </c:pt>
                <c:pt idx="1688">
                  <c:v>36.6</c:v>
                </c:pt>
                <c:pt idx="1689">
                  <c:v>36.6</c:v>
                </c:pt>
                <c:pt idx="1690">
                  <c:v>36.6</c:v>
                </c:pt>
                <c:pt idx="1691">
                  <c:v>36.6</c:v>
                </c:pt>
                <c:pt idx="1692">
                  <c:v>36.6</c:v>
                </c:pt>
                <c:pt idx="1693">
                  <c:v>36.6</c:v>
                </c:pt>
                <c:pt idx="1694">
                  <c:v>36.6</c:v>
                </c:pt>
                <c:pt idx="1695">
                  <c:v>36.6</c:v>
                </c:pt>
                <c:pt idx="1696">
                  <c:v>36.700000000000003</c:v>
                </c:pt>
                <c:pt idx="1697">
                  <c:v>36.6</c:v>
                </c:pt>
                <c:pt idx="1698">
                  <c:v>36.6</c:v>
                </c:pt>
                <c:pt idx="1699">
                  <c:v>36.700000000000003</c:v>
                </c:pt>
                <c:pt idx="1700">
                  <c:v>36.6</c:v>
                </c:pt>
                <c:pt idx="1701">
                  <c:v>36.700000000000003</c:v>
                </c:pt>
                <c:pt idx="1702">
                  <c:v>36.700000000000003</c:v>
                </c:pt>
                <c:pt idx="1703">
                  <c:v>36.700000000000003</c:v>
                </c:pt>
                <c:pt idx="1704">
                  <c:v>36.700000000000003</c:v>
                </c:pt>
                <c:pt idx="1705">
                  <c:v>36.700000000000003</c:v>
                </c:pt>
                <c:pt idx="1706">
                  <c:v>36.700000000000003</c:v>
                </c:pt>
                <c:pt idx="1707">
                  <c:v>36.700000000000003</c:v>
                </c:pt>
                <c:pt idx="1708">
                  <c:v>36.700000000000003</c:v>
                </c:pt>
                <c:pt idx="1709">
                  <c:v>36.799999999999997</c:v>
                </c:pt>
                <c:pt idx="1710">
                  <c:v>36.700000000000003</c:v>
                </c:pt>
                <c:pt idx="1711">
                  <c:v>36.700000000000003</c:v>
                </c:pt>
                <c:pt idx="1712">
                  <c:v>36.799999999999997</c:v>
                </c:pt>
                <c:pt idx="1713">
                  <c:v>36.799999999999997</c:v>
                </c:pt>
                <c:pt idx="1714">
                  <c:v>36.799999999999997</c:v>
                </c:pt>
                <c:pt idx="1715">
                  <c:v>36.799999999999997</c:v>
                </c:pt>
                <c:pt idx="1716">
                  <c:v>36.9</c:v>
                </c:pt>
                <c:pt idx="1717">
                  <c:v>36.799999999999997</c:v>
                </c:pt>
                <c:pt idx="1718">
                  <c:v>36.9</c:v>
                </c:pt>
                <c:pt idx="1719">
                  <c:v>36.9</c:v>
                </c:pt>
                <c:pt idx="1720">
                  <c:v>36.9</c:v>
                </c:pt>
                <c:pt idx="1721">
                  <c:v>36.9</c:v>
                </c:pt>
                <c:pt idx="1722">
                  <c:v>37</c:v>
                </c:pt>
                <c:pt idx="1723">
                  <c:v>37</c:v>
                </c:pt>
                <c:pt idx="1724">
                  <c:v>36.9</c:v>
                </c:pt>
                <c:pt idx="1725">
                  <c:v>37</c:v>
                </c:pt>
                <c:pt idx="1726">
                  <c:v>37</c:v>
                </c:pt>
                <c:pt idx="1727">
                  <c:v>37</c:v>
                </c:pt>
                <c:pt idx="1728">
                  <c:v>37</c:v>
                </c:pt>
                <c:pt idx="1729">
                  <c:v>37</c:v>
                </c:pt>
                <c:pt idx="1730">
                  <c:v>37</c:v>
                </c:pt>
                <c:pt idx="1731">
                  <c:v>37</c:v>
                </c:pt>
                <c:pt idx="1732">
                  <c:v>37</c:v>
                </c:pt>
                <c:pt idx="1733">
                  <c:v>37</c:v>
                </c:pt>
                <c:pt idx="1734">
                  <c:v>37</c:v>
                </c:pt>
                <c:pt idx="1735">
                  <c:v>37.1</c:v>
                </c:pt>
                <c:pt idx="1736">
                  <c:v>37.1</c:v>
                </c:pt>
                <c:pt idx="1737">
                  <c:v>37.1</c:v>
                </c:pt>
                <c:pt idx="1738">
                  <c:v>37</c:v>
                </c:pt>
                <c:pt idx="1739">
                  <c:v>37.1</c:v>
                </c:pt>
                <c:pt idx="1740">
                  <c:v>37.1</c:v>
                </c:pt>
                <c:pt idx="1741">
                  <c:v>37.1</c:v>
                </c:pt>
                <c:pt idx="1742">
                  <c:v>37.1</c:v>
                </c:pt>
                <c:pt idx="1743">
                  <c:v>37.1</c:v>
                </c:pt>
                <c:pt idx="1744">
                  <c:v>37.1</c:v>
                </c:pt>
                <c:pt idx="1745">
                  <c:v>37.1</c:v>
                </c:pt>
                <c:pt idx="1746">
                  <c:v>37.1</c:v>
                </c:pt>
                <c:pt idx="1747">
                  <c:v>37.1</c:v>
                </c:pt>
                <c:pt idx="1748">
                  <c:v>37.200000000000003</c:v>
                </c:pt>
                <c:pt idx="1749">
                  <c:v>37.1</c:v>
                </c:pt>
                <c:pt idx="1750">
                  <c:v>37.200000000000003</c:v>
                </c:pt>
                <c:pt idx="1751">
                  <c:v>37.1</c:v>
                </c:pt>
                <c:pt idx="1752">
                  <c:v>37.1</c:v>
                </c:pt>
                <c:pt idx="1753">
                  <c:v>37.1</c:v>
                </c:pt>
                <c:pt idx="1754">
                  <c:v>37.1</c:v>
                </c:pt>
                <c:pt idx="1755">
                  <c:v>37.1</c:v>
                </c:pt>
                <c:pt idx="1756">
                  <c:v>37.1</c:v>
                </c:pt>
                <c:pt idx="1757">
                  <c:v>37.1</c:v>
                </c:pt>
                <c:pt idx="1758">
                  <c:v>37.200000000000003</c:v>
                </c:pt>
                <c:pt idx="1759">
                  <c:v>37.1</c:v>
                </c:pt>
                <c:pt idx="1760">
                  <c:v>37.1</c:v>
                </c:pt>
                <c:pt idx="1761">
                  <c:v>37.1</c:v>
                </c:pt>
                <c:pt idx="1762">
                  <c:v>37.200000000000003</c:v>
                </c:pt>
                <c:pt idx="1763">
                  <c:v>37.200000000000003</c:v>
                </c:pt>
                <c:pt idx="1764">
                  <c:v>37.200000000000003</c:v>
                </c:pt>
                <c:pt idx="1765">
                  <c:v>37.200000000000003</c:v>
                </c:pt>
                <c:pt idx="1766">
                  <c:v>37.200000000000003</c:v>
                </c:pt>
                <c:pt idx="1767">
                  <c:v>37.200000000000003</c:v>
                </c:pt>
                <c:pt idx="1768">
                  <c:v>37.200000000000003</c:v>
                </c:pt>
                <c:pt idx="1769">
                  <c:v>37.200000000000003</c:v>
                </c:pt>
                <c:pt idx="1770">
                  <c:v>37.200000000000003</c:v>
                </c:pt>
                <c:pt idx="1771">
                  <c:v>37.200000000000003</c:v>
                </c:pt>
                <c:pt idx="1772">
                  <c:v>37.299999999999997</c:v>
                </c:pt>
                <c:pt idx="1773">
                  <c:v>37.4</c:v>
                </c:pt>
                <c:pt idx="1774">
                  <c:v>37.4</c:v>
                </c:pt>
                <c:pt idx="1775">
                  <c:v>37.4</c:v>
                </c:pt>
                <c:pt idx="1776">
                  <c:v>37.5</c:v>
                </c:pt>
                <c:pt idx="1777">
                  <c:v>37.5</c:v>
                </c:pt>
                <c:pt idx="1778">
                  <c:v>37.5</c:v>
                </c:pt>
                <c:pt idx="1779">
                  <c:v>37.5</c:v>
                </c:pt>
                <c:pt idx="1780">
                  <c:v>37.5</c:v>
                </c:pt>
                <c:pt idx="1781">
                  <c:v>37.5</c:v>
                </c:pt>
                <c:pt idx="1782">
                  <c:v>37.5</c:v>
                </c:pt>
                <c:pt idx="1783">
                  <c:v>37.5</c:v>
                </c:pt>
                <c:pt idx="1784">
                  <c:v>37.4</c:v>
                </c:pt>
                <c:pt idx="1785">
                  <c:v>37.5</c:v>
                </c:pt>
                <c:pt idx="1786">
                  <c:v>37.5</c:v>
                </c:pt>
                <c:pt idx="1787">
                  <c:v>37.5</c:v>
                </c:pt>
                <c:pt idx="1788">
                  <c:v>37.4</c:v>
                </c:pt>
                <c:pt idx="1789">
                  <c:v>37.4</c:v>
                </c:pt>
                <c:pt idx="1790">
                  <c:v>37.5</c:v>
                </c:pt>
                <c:pt idx="1791">
                  <c:v>37.5</c:v>
                </c:pt>
                <c:pt idx="1792">
                  <c:v>37.5</c:v>
                </c:pt>
                <c:pt idx="1793">
                  <c:v>37.5</c:v>
                </c:pt>
                <c:pt idx="1794">
                  <c:v>37.5</c:v>
                </c:pt>
                <c:pt idx="1795">
                  <c:v>37.5</c:v>
                </c:pt>
                <c:pt idx="1796">
                  <c:v>37.5</c:v>
                </c:pt>
                <c:pt idx="1797">
                  <c:v>37.6</c:v>
                </c:pt>
                <c:pt idx="1798">
                  <c:v>37.6</c:v>
                </c:pt>
                <c:pt idx="1799">
                  <c:v>37.6</c:v>
                </c:pt>
                <c:pt idx="1800">
                  <c:v>37.5</c:v>
                </c:pt>
                <c:pt idx="1801">
                  <c:v>37.6</c:v>
                </c:pt>
                <c:pt idx="1802">
                  <c:v>37.6</c:v>
                </c:pt>
                <c:pt idx="1803">
                  <c:v>37.6</c:v>
                </c:pt>
                <c:pt idx="1804">
                  <c:v>37.6</c:v>
                </c:pt>
                <c:pt idx="1805">
                  <c:v>37.6</c:v>
                </c:pt>
                <c:pt idx="1806">
                  <c:v>37.6</c:v>
                </c:pt>
                <c:pt idx="1807">
                  <c:v>37.6</c:v>
                </c:pt>
                <c:pt idx="1808">
                  <c:v>37.6</c:v>
                </c:pt>
                <c:pt idx="1809">
                  <c:v>37.6</c:v>
                </c:pt>
                <c:pt idx="1810">
                  <c:v>37.6</c:v>
                </c:pt>
                <c:pt idx="1811">
                  <c:v>37.6</c:v>
                </c:pt>
                <c:pt idx="1812">
                  <c:v>37.700000000000003</c:v>
                </c:pt>
                <c:pt idx="1813">
                  <c:v>37.700000000000003</c:v>
                </c:pt>
                <c:pt idx="1814">
                  <c:v>37.700000000000003</c:v>
                </c:pt>
                <c:pt idx="1815">
                  <c:v>37.700000000000003</c:v>
                </c:pt>
                <c:pt idx="1816">
                  <c:v>37.700000000000003</c:v>
                </c:pt>
                <c:pt idx="1817">
                  <c:v>37.700000000000003</c:v>
                </c:pt>
                <c:pt idx="1818">
                  <c:v>37.700000000000003</c:v>
                </c:pt>
                <c:pt idx="1819">
                  <c:v>37.700000000000003</c:v>
                </c:pt>
                <c:pt idx="1820">
                  <c:v>37.700000000000003</c:v>
                </c:pt>
                <c:pt idx="1821">
                  <c:v>37.700000000000003</c:v>
                </c:pt>
                <c:pt idx="1822">
                  <c:v>37.700000000000003</c:v>
                </c:pt>
                <c:pt idx="1823">
                  <c:v>37.700000000000003</c:v>
                </c:pt>
                <c:pt idx="1824">
                  <c:v>37.700000000000003</c:v>
                </c:pt>
                <c:pt idx="1825">
                  <c:v>37.799999999999997</c:v>
                </c:pt>
                <c:pt idx="1826">
                  <c:v>37.799999999999997</c:v>
                </c:pt>
                <c:pt idx="1827">
                  <c:v>37.9</c:v>
                </c:pt>
                <c:pt idx="1828">
                  <c:v>37.9</c:v>
                </c:pt>
                <c:pt idx="1829">
                  <c:v>37.9</c:v>
                </c:pt>
                <c:pt idx="1830">
                  <c:v>37.799999999999997</c:v>
                </c:pt>
                <c:pt idx="1831">
                  <c:v>37.9</c:v>
                </c:pt>
                <c:pt idx="1832">
                  <c:v>37.9</c:v>
                </c:pt>
                <c:pt idx="1833">
                  <c:v>37.9</c:v>
                </c:pt>
                <c:pt idx="1834">
                  <c:v>37.9</c:v>
                </c:pt>
                <c:pt idx="1835">
                  <c:v>37.9</c:v>
                </c:pt>
                <c:pt idx="1836">
                  <c:v>37.9</c:v>
                </c:pt>
                <c:pt idx="1837">
                  <c:v>37.9</c:v>
                </c:pt>
                <c:pt idx="1838">
                  <c:v>37.9</c:v>
                </c:pt>
                <c:pt idx="1839">
                  <c:v>38</c:v>
                </c:pt>
                <c:pt idx="1840">
                  <c:v>38</c:v>
                </c:pt>
                <c:pt idx="1841">
                  <c:v>38</c:v>
                </c:pt>
                <c:pt idx="1842">
                  <c:v>38</c:v>
                </c:pt>
                <c:pt idx="1843">
                  <c:v>38</c:v>
                </c:pt>
                <c:pt idx="1844">
                  <c:v>38</c:v>
                </c:pt>
                <c:pt idx="1845">
                  <c:v>38</c:v>
                </c:pt>
                <c:pt idx="1846">
                  <c:v>38</c:v>
                </c:pt>
                <c:pt idx="1847">
                  <c:v>38</c:v>
                </c:pt>
                <c:pt idx="1848">
                  <c:v>38</c:v>
                </c:pt>
                <c:pt idx="1849">
                  <c:v>38</c:v>
                </c:pt>
                <c:pt idx="1850">
                  <c:v>38.1</c:v>
                </c:pt>
                <c:pt idx="1851">
                  <c:v>38.1</c:v>
                </c:pt>
                <c:pt idx="1852">
                  <c:v>38.1</c:v>
                </c:pt>
                <c:pt idx="1853">
                  <c:v>38.1</c:v>
                </c:pt>
                <c:pt idx="1854">
                  <c:v>38.1</c:v>
                </c:pt>
                <c:pt idx="1855">
                  <c:v>38.1</c:v>
                </c:pt>
                <c:pt idx="1856">
                  <c:v>38.1</c:v>
                </c:pt>
                <c:pt idx="1857">
                  <c:v>38.1</c:v>
                </c:pt>
                <c:pt idx="1858">
                  <c:v>38.1</c:v>
                </c:pt>
                <c:pt idx="1859">
                  <c:v>38.1</c:v>
                </c:pt>
                <c:pt idx="1860">
                  <c:v>38.1</c:v>
                </c:pt>
                <c:pt idx="1861">
                  <c:v>38</c:v>
                </c:pt>
                <c:pt idx="1862">
                  <c:v>38</c:v>
                </c:pt>
                <c:pt idx="1863">
                  <c:v>38</c:v>
                </c:pt>
                <c:pt idx="1864">
                  <c:v>38</c:v>
                </c:pt>
                <c:pt idx="1865">
                  <c:v>38.1</c:v>
                </c:pt>
                <c:pt idx="1866">
                  <c:v>38</c:v>
                </c:pt>
                <c:pt idx="1867">
                  <c:v>38.1</c:v>
                </c:pt>
                <c:pt idx="1868">
                  <c:v>38</c:v>
                </c:pt>
                <c:pt idx="1869">
                  <c:v>38.1</c:v>
                </c:pt>
                <c:pt idx="1870">
                  <c:v>38.1</c:v>
                </c:pt>
                <c:pt idx="1871">
                  <c:v>38.1</c:v>
                </c:pt>
                <c:pt idx="1872">
                  <c:v>38.1</c:v>
                </c:pt>
                <c:pt idx="1873">
                  <c:v>38.1</c:v>
                </c:pt>
                <c:pt idx="1874">
                  <c:v>38.1</c:v>
                </c:pt>
                <c:pt idx="1875">
                  <c:v>38.1</c:v>
                </c:pt>
                <c:pt idx="1876">
                  <c:v>38.1</c:v>
                </c:pt>
                <c:pt idx="1877">
                  <c:v>38.1</c:v>
                </c:pt>
                <c:pt idx="1878">
                  <c:v>38.1</c:v>
                </c:pt>
                <c:pt idx="1879">
                  <c:v>38.1</c:v>
                </c:pt>
                <c:pt idx="1880">
                  <c:v>38.1</c:v>
                </c:pt>
                <c:pt idx="1881">
                  <c:v>38.1</c:v>
                </c:pt>
                <c:pt idx="1882">
                  <c:v>38.1</c:v>
                </c:pt>
                <c:pt idx="1883">
                  <c:v>38.200000000000003</c:v>
                </c:pt>
                <c:pt idx="1884">
                  <c:v>38.299999999999997</c:v>
                </c:pt>
                <c:pt idx="1885">
                  <c:v>38.299999999999997</c:v>
                </c:pt>
                <c:pt idx="1886">
                  <c:v>38.299999999999997</c:v>
                </c:pt>
                <c:pt idx="1887">
                  <c:v>38.299999999999997</c:v>
                </c:pt>
                <c:pt idx="1888">
                  <c:v>38.299999999999997</c:v>
                </c:pt>
                <c:pt idx="1889">
                  <c:v>38.299999999999997</c:v>
                </c:pt>
                <c:pt idx="1890">
                  <c:v>38.299999999999997</c:v>
                </c:pt>
                <c:pt idx="1891">
                  <c:v>38.299999999999997</c:v>
                </c:pt>
                <c:pt idx="1892">
                  <c:v>38.299999999999997</c:v>
                </c:pt>
                <c:pt idx="1893">
                  <c:v>38.299999999999997</c:v>
                </c:pt>
                <c:pt idx="1894">
                  <c:v>38.299999999999997</c:v>
                </c:pt>
                <c:pt idx="1895">
                  <c:v>38.299999999999997</c:v>
                </c:pt>
                <c:pt idx="1896">
                  <c:v>38.299999999999997</c:v>
                </c:pt>
                <c:pt idx="1897">
                  <c:v>38.299999999999997</c:v>
                </c:pt>
                <c:pt idx="1898">
                  <c:v>38.299999999999997</c:v>
                </c:pt>
                <c:pt idx="1899">
                  <c:v>38.299999999999997</c:v>
                </c:pt>
                <c:pt idx="1900">
                  <c:v>38.299999999999997</c:v>
                </c:pt>
                <c:pt idx="1901">
                  <c:v>38.299999999999997</c:v>
                </c:pt>
                <c:pt idx="1902">
                  <c:v>38.299999999999997</c:v>
                </c:pt>
                <c:pt idx="1903">
                  <c:v>38.299999999999997</c:v>
                </c:pt>
                <c:pt idx="1904">
                  <c:v>38.299999999999997</c:v>
                </c:pt>
                <c:pt idx="1905">
                  <c:v>38.299999999999997</c:v>
                </c:pt>
                <c:pt idx="1906">
                  <c:v>38.299999999999997</c:v>
                </c:pt>
                <c:pt idx="1907">
                  <c:v>38.4</c:v>
                </c:pt>
                <c:pt idx="1908">
                  <c:v>38.4</c:v>
                </c:pt>
                <c:pt idx="1909">
                  <c:v>38.4</c:v>
                </c:pt>
                <c:pt idx="1910">
                  <c:v>38.4</c:v>
                </c:pt>
                <c:pt idx="1911">
                  <c:v>38.4</c:v>
                </c:pt>
                <c:pt idx="1912">
                  <c:v>38.4</c:v>
                </c:pt>
                <c:pt idx="1913">
                  <c:v>38.4</c:v>
                </c:pt>
                <c:pt idx="1914">
                  <c:v>38.4</c:v>
                </c:pt>
                <c:pt idx="1915">
                  <c:v>38.4</c:v>
                </c:pt>
                <c:pt idx="1916">
                  <c:v>38.299999999999997</c:v>
                </c:pt>
                <c:pt idx="1917">
                  <c:v>38.299999999999997</c:v>
                </c:pt>
                <c:pt idx="1918">
                  <c:v>38.4</c:v>
                </c:pt>
                <c:pt idx="1919">
                  <c:v>38.4</c:v>
                </c:pt>
                <c:pt idx="1920">
                  <c:v>38.4</c:v>
                </c:pt>
                <c:pt idx="1921">
                  <c:v>38.299999999999997</c:v>
                </c:pt>
                <c:pt idx="1922">
                  <c:v>38.4</c:v>
                </c:pt>
                <c:pt idx="1923">
                  <c:v>38.4</c:v>
                </c:pt>
                <c:pt idx="1924">
                  <c:v>38.4</c:v>
                </c:pt>
                <c:pt idx="1925">
                  <c:v>38.4</c:v>
                </c:pt>
                <c:pt idx="1926">
                  <c:v>38.4</c:v>
                </c:pt>
                <c:pt idx="1927">
                  <c:v>38.5</c:v>
                </c:pt>
                <c:pt idx="1928">
                  <c:v>38.5</c:v>
                </c:pt>
                <c:pt idx="1929">
                  <c:v>38.6</c:v>
                </c:pt>
                <c:pt idx="1930">
                  <c:v>38.6</c:v>
                </c:pt>
                <c:pt idx="1931">
                  <c:v>38.5</c:v>
                </c:pt>
                <c:pt idx="1932">
                  <c:v>38.6</c:v>
                </c:pt>
                <c:pt idx="1933">
                  <c:v>38.6</c:v>
                </c:pt>
                <c:pt idx="1934">
                  <c:v>38.6</c:v>
                </c:pt>
                <c:pt idx="1935">
                  <c:v>38.6</c:v>
                </c:pt>
                <c:pt idx="1936">
                  <c:v>38.6</c:v>
                </c:pt>
                <c:pt idx="1937">
                  <c:v>38.6</c:v>
                </c:pt>
                <c:pt idx="1938">
                  <c:v>38.5</c:v>
                </c:pt>
                <c:pt idx="1939">
                  <c:v>38.5</c:v>
                </c:pt>
                <c:pt idx="1940">
                  <c:v>38.5</c:v>
                </c:pt>
                <c:pt idx="1941">
                  <c:v>38.6</c:v>
                </c:pt>
                <c:pt idx="1942">
                  <c:v>38.5</c:v>
                </c:pt>
                <c:pt idx="1943">
                  <c:v>38.5</c:v>
                </c:pt>
                <c:pt idx="1944">
                  <c:v>38.6</c:v>
                </c:pt>
                <c:pt idx="1945">
                  <c:v>38.6</c:v>
                </c:pt>
                <c:pt idx="1946">
                  <c:v>38.6</c:v>
                </c:pt>
                <c:pt idx="1947">
                  <c:v>38.700000000000003</c:v>
                </c:pt>
                <c:pt idx="1948">
                  <c:v>38.700000000000003</c:v>
                </c:pt>
                <c:pt idx="1949">
                  <c:v>38.799999999999997</c:v>
                </c:pt>
                <c:pt idx="1950">
                  <c:v>38.799999999999997</c:v>
                </c:pt>
                <c:pt idx="1951">
                  <c:v>38.799999999999997</c:v>
                </c:pt>
                <c:pt idx="1952">
                  <c:v>38.799999999999997</c:v>
                </c:pt>
                <c:pt idx="1953">
                  <c:v>38.799999999999997</c:v>
                </c:pt>
                <c:pt idx="1954">
                  <c:v>38.799999999999997</c:v>
                </c:pt>
                <c:pt idx="1955">
                  <c:v>38.799999999999997</c:v>
                </c:pt>
                <c:pt idx="1956">
                  <c:v>38.799999999999997</c:v>
                </c:pt>
                <c:pt idx="1957">
                  <c:v>38.799999999999997</c:v>
                </c:pt>
                <c:pt idx="1958">
                  <c:v>38.799999999999997</c:v>
                </c:pt>
                <c:pt idx="1959">
                  <c:v>38.799999999999997</c:v>
                </c:pt>
                <c:pt idx="1960">
                  <c:v>38.799999999999997</c:v>
                </c:pt>
                <c:pt idx="1961">
                  <c:v>38.799999999999997</c:v>
                </c:pt>
                <c:pt idx="1962">
                  <c:v>38.799999999999997</c:v>
                </c:pt>
                <c:pt idx="1963">
                  <c:v>38.799999999999997</c:v>
                </c:pt>
                <c:pt idx="1964">
                  <c:v>38.799999999999997</c:v>
                </c:pt>
                <c:pt idx="1965">
                  <c:v>38.799999999999997</c:v>
                </c:pt>
                <c:pt idx="1966">
                  <c:v>38.799999999999997</c:v>
                </c:pt>
                <c:pt idx="1967">
                  <c:v>38.799999999999997</c:v>
                </c:pt>
                <c:pt idx="1968">
                  <c:v>38.799999999999997</c:v>
                </c:pt>
                <c:pt idx="1969">
                  <c:v>38.9</c:v>
                </c:pt>
                <c:pt idx="1970">
                  <c:v>38.9</c:v>
                </c:pt>
                <c:pt idx="1971">
                  <c:v>38.9</c:v>
                </c:pt>
                <c:pt idx="1972">
                  <c:v>38.799999999999997</c:v>
                </c:pt>
                <c:pt idx="1973">
                  <c:v>38.9</c:v>
                </c:pt>
                <c:pt idx="1974">
                  <c:v>38.9</c:v>
                </c:pt>
                <c:pt idx="1975">
                  <c:v>38.9</c:v>
                </c:pt>
                <c:pt idx="1976">
                  <c:v>38.9</c:v>
                </c:pt>
                <c:pt idx="1977">
                  <c:v>38.9</c:v>
                </c:pt>
                <c:pt idx="1978">
                  <c:v>38.9</c:v>
                </c:pt>
                <c:pt idx="1979">
                  <c:v>38.9</c:v>
                </c:pt>
                <c:pt idx="1980">
                  <c:v>39</c:v>
                </c:pt>
                <c:pt idx="1981">
                  <c:v>39</c:v>
                </c:pt>
                <c:pt idx="1982">
                  <c:v>38.9</c:v>
                </c:pt>
                <c:pt idx="1983">
                  <c:v>38.9</c:v>
                </c:pt>
                <c:pt idx="1984">
                  <c:v>38.799999999999997</c:v>
                </c:pt>
                <c:pt idx="1985">
                  <c:v>38.799999999999997</c:v>
                </c:pt>
                <c:pt idx="1986">
                  <c:v>38.9</c:v>
                </c:pt>
                <c:pt idx="1987">
                  <c:v>38.9</c:v>
                </c:pt>
                <c:pt idx="1988">
                  <c:v>38.9</c:v>
                </c:pt>
                <c:pt idx="1989">
                  <c:v>38.9</c:v>
                </c:pt>
                <c:pt idx="1990">
                  <c:v>38.9</c:v>
                </c:pt>
                <c:pt idx="1991">
                  <c:v>38.9</c:v>
                </c:pt>
                <c:pt idx="1992">
                  <c:v>38.9</c:v>
                </c:pt>
                <c:pt idx="1993">
                  <c:v>38.9</c:v>
                </c:pt>
                <c:pt idx="1994">
                  <c:v>38.9</c:v>
                </c:pt>
                <c:pt idx="1995">
                  <c:v>39</c:v>
                </c:pt>
                <c:pt idx="1996">
                  <c:v>38.9</c:v>
                </c:pt>
                <c:pt idx="1997">
                  <c:v>38.9</c:v>
                </c:pt>
                <c:pt idx="1998">
                  <c:v>38.9</c:v>
                </c:pt>
                <c:pt idx="1999">
                  <c:v>39</c:v>
                </c:pt>
                <c:pt idx="2000">
                  <c:v>38.9</c:v>
                </c:pt>
                <c:pt idx="2001">
                  <c:v>38.9</c:v>
                </c:pt>
                <c:pt idx="2002">
                  <c:v>39</c:v>
                </c:pt>
                <c:pt idx="2003">
                  <c:v>38.9</c:v>
                </c:pt>
                <c:pt idx="2004">
                  <c:v>38.9</c:v>
                </c:pt>
                <c:pt idx="2005">
                  <c:v>39</c:v>
                </c:pt>
                <c:pt idx="2006">
                  <c:v>39</c:v>
                </c:pt>
                <c:pt idx="2007">
                  <c:v>38.9</c:v>
                </c:pt>
                <c:pt idx="2008">
                  <c:v>39</c:v>
                </c:pt>
                <c:pt idx="2009">
                  <c:v>39</c:v>
                </c:pt>
                <c:pt idx="2010">
                  <c:v>39</c:v>
                </c:pt>
                <c:pt idx="2011">
                  <c:v>39.1</c:v>
                </c:pt>
                <c:pt idx="2012">
                  <c:v>39.1</c:v>
                </c:pt>
                <c:pt idx="2013">
                  <c:v>39.1</c:v>
                </c:pt>
                <c:pt idx="2014">
                  <c:v>39.1</c:v>
                </c:pt>
                <c:pt idx="2015">
                  <c:v>39.1</c:v>
                </c:pt>
                <c:pt idx="2016">
                  <c:v>39.200000000000003</c:v>
                </c:pt>
                <c:pt idx="2017">
                  <c:v>39.1</c:v>
                </c:pt>
                <c:pt idx="2018">
                  <c:v>39.200000000000003</c:v>
                </c:pt>
                <c:pt idx="2019">
                  <c:v>39.1</c:v>
                </c:pt>
                <c:pt idx="2020">
                  <c:v>39.1</c:v>
                </c:pt>
                <c:pt idx="2021">
                  <c:v>39.200000000000003</c:v>
                </c:pt>
                <c:pt idx="2022">
                  <c:v>39.200000000000003</c:v>
                </c:pt>
                <c:pt idx="2023">
                  <c:v>39.200000000000003</c:v>
                </c:pt>
                <c:pt idx="2024">
                  <c:v>39.200000000000003</c:v>
                </c:pt>
                <c:pt idx="2025">
                  <c:v>39.200000000000003</c:v>
                </c:pt>
                <c:pt idx="2026">
                  <c:v>39.200000000000003</c:v>
                </c:pt>
                <c:pt idx="2027">
                  <c:v>39.200000000000003</c:v>
                </c:pt>
                <c:pt idx="2028">
                  <c:v>39.200000000000003</c:v>
                </c:pt>
                <c:pt idx="2029">
                  <c:v>39.200000000000003</c:v>
                </c:pt>
                <c:pt idx="2030">
                  <c:v>39.200000000000003</c:v>
                </c:pt>
                <c:pt idx="2031">
                  <c:v>39.200000000000003</c:v>
                </c:pt>
                <c:pt idx="2032">
                  <c:v>39.200000000000003</c:v>
                </c:pt>
                <c:pt idx="2033">
                  <c:v>39.200000000000003</c:v>
                </c:pt>
                <c:pt idx="2034">
                  <c:v>39.200000000000003</c:v>
                </c:pt>
                <c:pt idx="2035">
                  <c:v>39.200000000000003</c:v>
                </c:pt>
                <c:pt idx="2036">
                  <c:v>39.200000000000003</c:v>
                </c:pt>
                <c:pt idx="2037">
                  <c:v>39.299999999999997</c:v>
                </c:pt>
                <c:pt idx="2038">
                  <c:v>39.200000000000003</c:v>
                </c:pt>
                <c:pt idx="2039">
                  <c:v>39.299999999999997</c:v>
                </c:pt>
                <c:pt idx="2040">
                  <c:v>39.299999999999997</c:v>
                </c:pt>
                <c:pt idx="2041">
                  <c:v>39.299999999999997</c:v>
                </c:pt>
                <c:pt idx="2042">
                  <c:v>39.299999999999997</c:v>
                </c:pt>
                <c:pt idx="2043">
                  <c:v>39.299999999999997</c:v>
                </c:pt>
                <c:pt idx="2044">
                  <c:v>39.299999999999997</c:v>
                </c:pt>
                <c:pt idx="2045">
                  <c:v>39.299999999999997</c:v>
                </c:pt>
                <c:pt idx="2046">
                  <c:v>39.299999999999997</c:v>
                </c:pt>
                <c:pt idx="2047">
                  <c:v>39.299999999999997</c:v>
                </c:pt>
                <c:pt idx="2048">
                  <c:v>39.200000000000003</c:v>
                </c:pt>
                <c:pt idx="2049">
                  <c:v>39.200000000000003</c:v>
                </c:pt>
                <c:pt idx="2050">
                  <c:v>39.200000000000003</c:v>
                </c:pt>
                <c:pt idx="2051">
                  <c:v>39.200000000000003</c:v>
                </c:pt>
                <c:pt idx="2052">
                  <c:v>39.200000000000003</c:v>
                </c:pt>
                <c:pt idx="2053">
                  <c:v>39.200000000000003</c:v>
                </c:pt>
                <c:pt idx="2054">
                  <c:v>39.200000000000003</c:v>
                </c:pt>
                <c:pt idx="2055">
                  <c:v>39.200000000000003</c:v>
                </c:pt>
                <c:pt idx="2056">
                  <c:v>39.200000000000003</c:v>
                </c:pt>
                <c:pt idx="2057">
                  <c:v>39.200000000000003</c:v>
                </c:pt>
                <c:pt idx="2058">
                  <c:v>39.200000000000003</c:v>
                </c:pt>
                <c:pt idx="2059">
                  <c:v>39.200000000000003</c:v>
                </c:pt>
                <c:pt idx="2060">
                  <c:v>39.200000000000003</c:v>
                </c:pt>
                <c:pt idx="2061">
                  <c:v>39.200000000000003</c:v>
                </c:pt>
                <c:pt idx="2062">
                  <c:v>39.200000000000003</c:v>
                </c:pt>
                <c:pt idx="2063">
                  <c:v>39.200000000000003</c:v>
                </c:pt>
                <c:pt idx="2064">
                  <c:v>39.200000000000003</c:v>
                </c:pt>
                <c:pt idx="2065">
                  <c:v>39.200000000000003</c:v>
                </c:pt>
                <c:pt idx="2066">
                  <c:v>39.200000000000003</c:v>
                </c:pt>
                <c:pt idx="2067">
                  <c:v>39.200000000000003</c:v>
                </c:pt>
                <c:pt idx="2068">
                  <c:v>39.200000000000003</c:v>
                </c:pt>
                <c:pt idx="2069">
                  <c:v>39.200000000000003</c:v>
                </c:pt>
                <c:pt idx="2070">
                  <c:v>39.200000000000003</c:v>
                </c:pt>
                <c:pt idx="2071">
                  <c:v>39.200000000000003</c:v>
                </c:pt>
                <c:pt idx="2072">
                  <c:v>39.200000000000003</c:v>
                </c:pt>
                <c:pt idx="2073">
                  <c:v>39.299999999999997</c:v>
                </c:pt>
                <c:pt idx="2074">
                  <c:v>39.200000000000003</c:v>
                </c:pt>
                <c:pt idx="2075">
                  <c:v>39.299999999999997</c:v>
                </c:pt>
                <c:pt idx="2076">
                  <c:v>39.299999999999997</c:v>
                </c:pt>
                <c:pt idx="2077">
                  <c:v>39.299999999999997</c:v>
                </c:pt>
                <c:pt idx="2078">
                  <c:v>39.299999999999997</c:v>
                </c:pt>
                <c:pt idx="2079">
                  <c:v>39.299999999999997</c:v>
                </c:pt>
                <c:pt idx="2080">
                  <c:v>39.299999999999997</c:v>
                </c:pt>
                <c:pt idx="2081">
                  <c:v>39.299999999999997</c:v>
                </c:pt>
                <c:pt idx="2082">
                  <c:v>39.299999999999997</c:v>
                </c:pt>
                <c:pt idx="2083">
                  <c:v>39.299999999999997</c:v>
                </c:pt>
                <c:pt idx="2084">
                  <c:v>39.299999999999997</c:v>
                </c:pt>
                <c:pt idx="2085">
                  <c:v>39.4</c:v>
                </c:pt>
                <c:pt idx="2086">
                  <c:v>39.299999999999997</c:v>
                </c:pt>
                <c:pt idx="2087">
                  <c:v>39.299999999999997</c:v>
                </c:pt>
                <c:pt idx="2088">
                  <c:v>39.299999999999997</c:v>
                </c:pt>
                <c:pt idx="2089">
                  <c:v>39.299999999999997</c:v>
                </c:pt>
                <c:pt idx="2090">
                  <c:v>39.299999999999997</c:v>
                </c:pt>
                <c:pt idx="2091">
                  <c:v>39.299999999999997</c:v>
                </c:pt>
                <c:pt idx="2092">
                  <c:v>39.299999999999997</c:v>
                </c:pt>
                <c:pt idx="2093">
                  <c:v>39.4</c:v>
                </c:pt>
                <c:pt idx="2094">
                  <c:v>39.299999999999997</c:v>
                </c:pt>
                <c:pt idx="2095">
                  <c:v>39.299999999999997</c:v>
                </c:pt>
                <c:pt idx="2096">
                  <c:v>39.299999999999997</c:v>
                </c:pt>
                <c:pt idx="2097">
                  <c:v>39.299999999999997</c:v>
                </c:pt>
                <c:pt idx="2098">
                  <c:v>39.299999999999997</c:v>
                </c:pt>
                <c:pt idx="2099">
                  <c:v>39.299999999999997</c:v>
                </c:pt>
                <c:pt idx="2100">
                  <c:v>39.299999999999997</c:v>
                </c:pt>
                <c:pt idx="2101">
                  <c:v>39.299999999999997</c:v>
                </c:pt>
                <c:pt idx="2102">
                  <c:v>39.299999999999997</c:v>
                </c:pt>
                <c:pt idx="2103">
                  <c:v>39.299999999999997</c:v>
                </c:pt>
                <c:pt idx="2104">
                  <c:v>39.299999999999997</c:v>
                </c:pt>
                <c:pt idx="2105">
                  <c:v>39.200000000000003</c:v>
                </c:pt>
                <c:pt idx="2106">
                  <c:v>39.299999999999997</c:v>
                </c:pt>
                <c:pt idx="2107">
                  <c:v>39.4</c:v>
                </c:pt>
                <c:pt idx="2108">
                  <c:v>39.299999999999997</c:v>
                </c:pt>
                <c:pt idx="2109">
                  <c:v>39.299999999999997</c:v>
                </c:pt>
                <c:pt idx="2110">
                  <c:v>39.299999999999997</c:v>
                </c:pt>
                <c:pt idx="2111">
                  <c:v>39.200000000000003</c:v>
                </c:pt>
                <c:pt idx="2112">
                  <c:v>39.299999999999997</c:v>
                </c:pt>
                <c:pt idx="2113">
                  <c:v>39.299999999999997</c:v>
                </c:pt>
                <c:pt idx="2114">
                  <c:v>39.299999999999997</c:v>
                </c:pt>
                <c:pt idx="2115">
                  <c:v>39.299999999999997</c:v>
                </c:pt>
                <c:pt idx="2116">
                  <c:v>39.299999999999997</c:v>
                </c:pt>
                <c:pt idx="2117">
                  <c:v>39.299999999999997</c:v>
                </c:pt>
                <c:pt idx="2118">
                  <c:v>39.299999999999997</c:v>
                </c:pt>
                <c:pt idx="2119">
                  <c:v>39.299999999999997</c:v>
                </c:pt>
                <c:pt idx="2120">
                  <c:v>39.299999999999997</c:v>
                </c:pt>
                <c:pt idx="2121">
                  <c:v>39.299999999999997</c:v>
                </c:pt>
                <c:pt idx="2122">
                  <c:v>39.299999999999997</c:v>
                </c:pt>
                <c:pt idx="2123">
                  <c:v>39.299999999999997</c:v>
                </c:pt>
                <c:pt idx="2124">
                  <c:v>39.299999999999997</c:v>
                </c:pt>
                <c:pt idx="2125">
                  <c:v>39.4</c:v>
                </c:pt>
                <c:pt idx="2126">
                  <c:v>39.4</c:v>
                </c:pt>
                <c:pt idx="2127">
                  <c:v>39.4</c:v>
                </c:pt>
                <c:pt idx="2128">
                  <c:v>39.4</c:v>
                </c:pt>
                <c:pt idx="2129">
                  <c:v>39.4</c:v>
                </c:pt>
                <c:pt idx="2130">
                  <c:v>39.4</c:v>
                </c:pt>
                <c:pt idx="2131">
                  <c:v>39.4</c:v>
                </c:pt>
                <c:pt idx="2132">
                  <c:v>39.4</c:v>
                </c:pt>
                <c:pt idx="2133">
                  <c:v>39.4</c:v>
                </c:pt>
                <c:pt idx="2134">
                  <c:v>39.4</c:v>
                </c:pt>
                <c:pt idx="2135">
                  <c:v>39.299999999999997</c:v>
                </c:pt>
                <c:pt idx="2136">
                  <c:v>39.200000000000003</c:v>
                </c:pt>
                <c:pt idx="2137">
                  <c:v>39.299999999999997</c:v>
                </c:pt>
                <c:pt idx="2138">
                  <c:v>39.299999999999997</c:v>
                </c:pt>
                <c:pt idx="2139">
                  <c:v>39.299999999999997</c:v>
                </c:pt>
                <c:pt idx="2140">
                  <c:v>39.299999999999997</c:v>
                </c:pt>
                <c:pt idx="2141">
                  <c:v>39.299999999999997</c:v>
                </c:pt>
                <c:pt idx="2142">
                  <c:v>39.299999999999997</c:v>
                </c:pt>
                <c:pt idx="2143">
                  <c:v>39.299999999999997</c:v>
                </c:pt>
                <c:pt idx="2144">
                  <c:v>39.4</c:v>
                </c:pt>
                <c:pt idx="2145">
                  <c:v>39.299999999999997</c:v>
                </c:pt>
                <c:pt idx="2146">
                  <c:v>39.299999999999997</c:v>
                </c:pt>
                <c:pt idx="2147">
                  <c:v>39.299999999999997</c:v>
                </c:pt>
                <c:pt idx="2148">
                  <c:v>39.299999999999997</c:v>
                </c:pt>
                <c:pt idx="2149">
                  <c:v>39.299999999999997</c:v>
                </c:pt>
                <c:pt idx="2150">
                  <c:v>39.299999999999997</c:v>
                </c:pt>
                <c:pt idx="2151">
                  <c:v>39.299999999999997</c:v>
                </c:pt>
                <c:pt idx="2152">
                  <c:v>39.299999999999997</c:v>
                </c:pt>
                <c:pt idx="2153">
                  <c:v>39.299999999999997</c:v>
                </c:pt>
                <c:pt idx="2154">
                  <c:v>39.299999999999997</c:v>
                </c:pt>
                <c:pt idx="2155">
                  <c:v>39.299999999999997</c:v>
                </c:pt>
                <c:pt idx="2156">
                  <c:v>39.4</c:v>
                </c:pt>
                <c:pt idx="2157">
                  <c:v>39.4</c:v>
                </c:pt>
                <c:pt idx="2158">
                  <c:v>39.4</c:v>
                </c:pt>
                <c:pt idx="2159">
                  <c:v>39.4</c:v>
                </c:pt>
                <c:pt idx="2160">
                  <c:v>39.4</c:v>
                </c:pt>
                <c:pt idx="2161">
                  <c:v>39.4</c:v>
                </c:pt>
                <c:pt idx="2162">
                  <c:v>39.4</c:v>
                </c:pt>
                <c:pt idx="2163">
                  <c:v>39.4</c:v>
                </c:pt>
                <c:pt idx="2164">
                  <c:v>39.4</c:v>
                </c:pt>
                <c:pt idx="2165">
                  <c:v>39.4</c:v>
                </c:pt>
                <c:pt idx="2166">
                  <c:v>39.4</c:v>
                </c:pt>
                <c:pt idx="2167">
                  <c:v>39.4</c:v>
                </c:pt>
                <c:pt idx="2168">
                  <c:v>39.4</c:v>
                </c:pt>
                <c:pt idx="2169">
                  <c:v>39.4</c:v>
                </c:pt>
                <c:pt idx="2170">
                  <c:v>39.299999999999997</c:v>
                </c:pt>
                <c:pt idx="2171">
                  <c:v>39.299999999999997</c:v>
                </c:pt>
                <c:pt idx="2172">
                  <c:v>39.299999999999997</c:v>
                </c:pt>
                <c:pt idx="2173">
                  <c:v>39.299999999999997</c:v>
                </c:pt>
                <c:pt idx="2174">
                  <c:v>39.200000000000003</c:v>
                </c:pt>
                <c:pt idx="2175">
                  <c:v>39.299999999999997</c:v>
                </c:pt>
                <c:pt idx="2176">
                  <c:v>39.299999999999997</c:v>
                </c:pt>
                <c:pt idx="2177">
                  <c:v>39.299999999999997</c:v>
                </c:pt>
                <c:pt idx="2178">
                  <c:v>39.299999999999997</c:v>
                </c:pt>
                <c:pt idx="2179">
                  <c:v>39.299999999999997</c:v>
                </c:pt>
                <c:pt idx="2180">
                  <c:v>39.4</c:v>
                </c:pt>
                <c:pt idx="2181">
                  <c:v>39.299999999999997</c:v>
                </c:pt>
                <c:pt idx="2182">
                  <c:v>39.299999999999997</c:v>
                </c:pt>
                <c:pt idx="2183">
                  <c:v>39.299999999999997</c:v>
                </c:pt>
                <c:pt idx="2184">
                  <c:v>39.299999999999997</c:v>
                </c:pt>
                <c:pt idx="2185">
                  <c:v>39.299999999999997</c:v>
                </c:pt>
                <c:pt idx="2186">
                  <c:v>39.299999999999997</c:v>
                </c:pt>
                <c:pt idx="2187">
                  <c:v>39.299999999999997</c:v>
                </c:pt>
                <c:pt idx="2188">
                  <c:v>39.299999999999997</c:v>
                </c:pt>
                <c:pt idx="2189">
                  <c:v>39.299999999999997</c:v>
                </c:pt>
                <c:pt idx="2190">
                  <c:v>39.299999999999997</c:v>
                </c:pt>
                <c:pt idx="2191">
                  <c:v>39.200000000000003</c:v>
                </c:pt>
                <c:pt idx="2192">
                  <c:v>39.299999999999997</c:v>
                </c:pt>
                <c:pt idx="2193">
                  <c:v>39.299999999999997</c:v>
                </c:pt>
                <c:pt idx="2194">
                  <c:v>39.299999999999997</c:v>
                </c:pt>
                <c:pt idx="2195">
                  <c:v>39.4</c:v>
                </c:pt>
                <c:pt idx="2196">
                  <c:v>39.299999999999997</c:v>
                </c:pt>
                <c:pt idx="2197">
                  <c:v>39.299999999999997</c:v>
                </c:pt>
                <c:pt idx="2198">
                  <c:v>39.299999999999997</c:v>
                </c:pt>
                <c:pt idx="2199">
                  <c:v>39.299999999999997</c:v>
                </c:pt>
                <c:pt idx="2200">
                  <c:v>39.299999999999997</c:v>
                </c:pt>
                <c:pt idx="2201">
                  <c:v>39.4</c:v>
                </c:pt>
                <c:pt idx="2202">
                  <c:v>39.5</c:v>
                </c:pt>
                <c:pt idx="2203">
                  <c:v>39.4</c:v>
                </c:pt>
                <c:pt idx="2204">
                  <c:v>39.4</c:v>
                </c:pt>
                <c:pt idx="2205">
                  <c:v>39.4</c:v>
                </c:pt>
                <c:pt idx="2206">
                  <c:v>39.4</c:v>
                </c:pt>
                <c:pt idx="2207">
                  <c:v>39.5</c:v>
                </c:pt>
                <c:pt idx="2208">
                  <c:v>39.4</c:v>
                </c:pt>
                <c:pt idx="2209">
                  <c:v>39.4</c:v>
                </c:pt>
                <c:pt idx="2210">
                  <c:v>39.4</c:v>
                </c:pt>
                <c:pt idx="2211">
                  <c:v>39.5</c:v>
                </c:pt>
                <c:pt idx="2212">
                  <c:v>39.4</c:v>
                </c:pt>
                <c:pt idx="2213">
                  <c:v>39.4</c:v>
                </c:pt>
                <c:pt idx="2214">
                  <c:v>39.4</c:v>
                </c:pt>
                <c:pt idx="2215">
                  <c:v>39.299999999999997</c:v>
                </c:pt>
                <c:pt idx="2216">
                  <c:v>39.4</c:v>
                </c:pt>
                <c:pt idx="2217">
                  <c:v>39.4</c:v>
                </c:pt>
                <c:pt idx="2218">
                  <c:v>39.4</c:v>
                </c:pt>
                <c:pt idx="2219">
                  <c:v>39.4</c:v>
                </c:pt>
                <c:pt idx="2220">
                  <c:v>39.299999999999997</c:v>
                </c:pt>
                <c:pt idx="2221">
                  <c:v>39.5</c:v>
                </c:pt>
                <c:pt idx="2222">
                  <c:v>39.5</c:v>
                </c:pt>
                <c:pt idx="2223">
                  <c:v>39.5</c:v>
                </c:pt>
                <c:pt idx="2224">
                  <c:v>39.5</c:v>
                </c:pt>
                <c:pt idx="2225">
                  <c:v>39.5</c:v>
                </c:pt>
                <c:pt idx="2226">
                  <c:v>39.5</c:v>
                </c:pt>
                <c:pt idx="2227">
                  <c:v>39.5</c:v>
                </c:pt>
                <c:pt idx="2228">
                  <c:v>39.5</c:v>
                </c:pt>
                <c:pt idx="2229">
                  <c:v>39.5</c:v>
                </c:pt>
                <c:pt idx="2230">
                  <c:v>39.5</c:v>
                </c:pt>
                <c:pt idx="2231">
                  <c:v>39.5</c:v>
                </c:pt>
                <c:pt idx="2232">
                  <c:v>39.5</c:v>
                </c:pt>
                <c:pt idx="2233">
                  <c:v>39.5</c:v>
                </c:pt>
                <c:pt idx="2234">
                  <c:v>39.5</c:v>
                </c:pt>
                <c:pt idx="2235">
                  <c:v>39.5</c:v>
                </c:pt>
                <c:pt idx="2236">
                  <c:v>39.6</c:v>
                </c:pt>
                <c:pt idx="2237">
                  <c:v>39.5</c:v>
                </c:pt>
                <c:pt idx="2238">
                  <c:v>39.5</c:v>
                </c:pt>
                <c:pt idx="2239">
                  <c:v>39.5</c:v>
                </c:pt>
                <c:pt idx="2240">
                  <c:v>39.5</c:v>
                </c:pt>
                <c:pt idx="2241">
                  <c:v>39.5</c:v>
                </c:pt>
                <c:pt idx="2242">
                  <c:v>39.5</c:v>
                </c:pt>
                <c:pt idx="2243">
                  <c:v>39.5</c:v>
                </c:pt>
                <c:pt idx="2244">
                  <c:v>39.5</c:v>
                </c:pt>
                <c:pt idx="2245">
                  <c:v>39.6</c:v>
                </c:pt>
                <c:pt idx="2246">
                  <c:v>39.6</c:v>
                </c:pt>
                <c:pt idx="2247">
                  <c:v>39.6</c:v>
                </c:pt>
                <c:pt idx="2248">
                  <c:v>39.5</c:v>
                </c:pt>
                <c:pt idx="2249">
                  <c:v>39.5</c:v>
                </c:pt>
                <c:pt idx="2250">
                  <c:v>39.5</c:v>
                </c:pt>
                <c:pt idx="2251">
                  <c:v>39.5</c:v>
                </c:pt>
                <c:pt idx="2252">
                  <c:v>39.6</c:v>
                </c:pt>
                <c:pt idx="2253">
                  <c:v>39.6</c:v>
                </c:pt>
                <c:pt idx="2254">
                  <c:v>39.6</c:v>
                </c:pt>
                <c:pt idx="2255">
                  <c:v>39.6</c:v>
                </c:pt>
                <c:pt idx="2256">
                  <c:v>39.6</c:v>
                </c:pt>
                <c:pt idx="2257">
                  <c:v>39.6</c:v>
                </c:pt>
                <c:pt idx="2258">
                  <c:v>39.6</c:v>
                </c:pt>
                <c:pt idx="2259">
                  <c:v>39.6</c:v>
                </c:pt>
                <c:pt idx="2260">
                  <c:v>39.6</c:v>
                </c:pt>
                <c:pt idx="2261">
                  <c:v>39.5</c:v>
                </c:pt>
                <c:pt idx="2262">
                  <c:v>39.6</c:v>
                </c:pt>
                <c:pt idx="2263">
                  <c:v>39.5</c:v>
                </c:pt>
                <c:pt idx="2264">
                  <c:v>39.5</c:v>
                </c:pt>
                <c:pt idx="2265">
                  <c:v>39.6</c:v>
                </c:pt>
                <c:pt idx="2266">
                  <c:v>39.6</c:v>
                </c:pt>
                <c:pt idx="2267">
                  <c:v>39.6</c:v>
                </c:pt>
                <c:pt idx="2268">
                  <c:v>39.700000000000003</c:v>
                </c:pt>
                <c:pt idx="2269">
                  <c:v>39.700000000000003</c:v>
                </c:pt>
                <c:pt idx="2270">
                  <c:v>39.700000000000003</c:v>
                </c:pt>
                <c:pt idx="2271">
                  <c:v>39.700000000000003</c:v>
                </c:pt>
                <c:pt idx="2272">
                  <c:v>39.700000000000003</c:v>
                </c:pt>
                <c:pt idx="2273">
                  <c:v>39.700000000000003</c:v>
                </c:pt>
                <c:pt idx="2274">
                  <c:v>39.6</c:v>
                </c:pt>
                <c:pt idx="2275">
                  <c:v>39.6</c:v>
                </c:pt>
                <c:pt idx="2276">
                  <c:v>39.700000000000003</c:v>
                </c:pt>
                <c:pt idx="2277">
                  <c:v>39.6</c:v>
                </c:pt>
                <c:pt idx="2278">
                  <c:v>39.6</c:v>
                </c:pt>
                <c:pt idx="2279">
                  <c:v>39.5</c:v>
                </c:pt>
                <c:pt idx="2280">
                  <c:v>39.4</c:v>
                </c:pt>
                <c:pt idx="2281">
                  <c:v>39.4</c:v>
                </c:pt>
                <c:pt idx="2282">
                  <c:v>39.5</c:v>
                </c:pt>
                <c:pt idx="2283">
                  <c:v>39.4</c:v>
                </c:pt>
                <c:pt idx="2284">
                  <c:v>39.4</c:v>
                </c:pt>
                <c:pt idx="2285">
                  <c:v>39.4</c:v>
                </c:pt>
                <c:pt idx="2286">
                  <c:v>39.4</c:v>
                </c:pt>
                <c:pt idx="2287">
                  <c:v>39.5</c:v>
                </c:pt>
                <c:pt idx="2288">
                  <c:v>39.6</c:v>
                </c:pt>
                <c:pt idx="2289">
                  <c:v>39.6</c:v>
                </c:pt>
                <c:pt idx="2290">
                  <c:v>39.6</c:v>
                </c:pt>
                <c:pt idx="2291">
                  <c:v>39.6</c:v>
                </c:pt>
                <c:pt idx="2292">
                  <c:v>39.700000000000003</c:v>
                </c:pt>
                <c:pt idx="2293">
                  <c:v>39.6</c:v>
                </c:pt>
                <c:pt idx="2294">
                  <c:v>39.6</c:v>
                </c:pt>
                <c:pt idx="2295">
                  <c:v>39.6</c:v>
                </c:pt>
                <c:pt idx="2296">
                  <c:v>39.6</c:v>
                </c:pt>
                <c:pt idx="2297">
                  <c:v>39.700000000000003</c:v>
                </c:pt>
                <c:pt idx="2298">
                  <c:v>39.700000000000003</c:v>
                </c:pt>
                <c:pt idx="2299">
                  <c:v>39.6</c:v>
                </c:pt>
                <c:pt idx="2300">
                  <c:v>39.6</c:v>
                </c:pt>
                <c:pt idx="2301">
                  <c:v>39.6</c:v>
                </c:pt>
                <c:pt idx="2302">
                  <c:v>39.5</c:v>
                </c:pt>
                <c:pt idx="2303">
                  <c:v>39.5</c:v>
                </c:pt>
                <c:pt idx="2304">
                  <c:v>39.5</c:v>
                </c:pt>
                <c:pt idx="2305">
                  <c:v>39.6</c:v>
                </c:pt>
                <c:pt idx="2306">
                  <c:v>39.6</c:v>
                </c:pt>
                <c:pt idx="2307">
                  <c:v>39.5</c:v>
                </c:pt>
                <c:pt idx="2308">
                  <c:v>39.5</c:v>
                </c:pt>
                <c:pt idx="2309">
                  <c:v>39.5</c:v>
                </c:pt>
                <c:pt idx="2310">
                  <c:v>39.5</c:v>
                </c:pt>
                <c:pt idx="2311">
                  <c:v>39.5</c:v>
                </c:pt>
                <c:pt idx="2312">
                  <c:v>39.6</c:v>
                </c:pt>
                <c:pt idx="2313">
                  <c:v>39.6</c:v>
                </c:pt>
                <c:pt idx="2314">
                  <c:v>39.6</c:v>
                </c:pt>
                <c:pt idx="2315">
                  <c:v>39.6</c:v>
                </c:pt>
                <c:pt idx="2316">
                  <c:v>39.6</c:v>
                </c:pt>
                <c:pt idx="2317">
                  <c:v>39.6</c:v>
                </c:pt>
                <c:pt idx="2318">
                  <c:v>39.6</c:v>
                </c:pt>
                <c:pt idx="2319">
                  <c:v>39.6</c:v>
                </c:pt>
                <c:pt idx="2320">
                  <c:v>39.6</c:v>
                </c:pt>
                <c:pt idx="2321">
                  <c:v>39.6</c:v>
                </c:pt>
                <c:pt idx="2322">
                  <c:v>39.6</c:v>
                </c:pt>
                <c:pt idx="2323">
                  <c:v>39.6</c:v>
                </c:pt>
                <c:pt idx="2324">
                  <c:v>39.6</c:v>
                </c:pt>
                <c:pt idx="2325">
                  <c:v>39.6</c:v>
                </c:pt>
                <c:pt idx="2326">
                  <c:v>39.6</c:v>
                </c:pt>
                <c:pt idx="2327">
                  <c:v>39.6</c:v>
                </c:pt>
                <c:pt idx="2328">
                  <c:v>39.6</c:v>
                </c:pt>
                <c:pt idx="2329">
                  <c:v>39.6</c:v>
                </c:pt>
                <c:pt idx="2330">
                  <c:v>39.6</c:v>
                </c:pt>
                <c:pt idx="2331">
                  <c:v>39.6</c:v>
                </c:pt>
                <c:pt idx="2332">
                  <c:v>39.5</c:v>
                </c:pt>
                <c:pt idx="2333">
                  <c:v>39.6</c:v>
                </c:pt>
                <c:pt idx="2334">
                  <c:v>39.6</c:v>
                </c:pt>
                <c:pt idx="2335">
                  <c:v>39.6</c:v>
                </c:pt>
                <c:pt idx="2336">
                  <c:v>39.6</c:v>
                </c:pt>
                <c:pt idx="2337">
                  <c:v>39.6</c:v>
                </c:pt>
                <c:pt idx="2338">
                  <c:v>39.6</c:v>
                </c:pt>
                <c:pt idx="2339">
                  <c:v>39.5</c:v>
                </c:pt>
                <c:pt idx="2340">
                  <c:v>39.6</c:v>
                </c:pt>
                <c:pt idx="2341">
                  <c:v>39.6</c:v>
                </c:pt>
                <c:pt idx="2342">
                  <c:v>39.6</c:v>
                </c:pt>
                <c:pt idx="2343">
                  <c:v>39.5</c:v>
                </c:pt>
                <c:pt idx="2344">
                  <c:v>39.5</c:v>
                </c:pt>
                <c:pt idx="2345">
                  <c:v>39.6</c:v>
                </c:pt>
                <c:pt idx="2346">
                  <c:v>39.5</c:v>
                </c:pt>
                <c:pt idx="2347">
                  <c:v>39.6</c:v>
                </c:pt>
                <c:pt idx="2348">
                  <c:v>39.5</c:v>
                </c:pt>
                <c:pt idx="2349">
                  <c:v>39.5</c:v>
                </c:pt>
                <c:pt idx="2350">
                  <c:v>39.5</c:v>
                </c:pt>
                <c:pt idx="2351">
                  <c:v>39.5</c:v>
                </c:pt>
                <c:pt idx="2352">
                  <c:v>39.5</c:v>
                </c:pt>
                <c:pt idx="2353">
                  <c:v>39.5</c:v>
                </c:pt>
                <c:pt idx="2354">
                  <c:v>39.5</c:v>
                </c:pt>
                <c:pt idx="2355">
                  <c:v>39.6</c:v>
                </c:pt>
                <c:pt idx="2356">
                  <c:v>39.5</c:v>
                </c:pt>
                <c:pt idx="2357">
                  <c:v>39.5</c:v>
                </c:pt>
                <c:pt idx="2358">
                  <c:v>39.5</c:v>
                </c:pt>
                <c:pt idx="2359">
                  <c:v>39.5</c:v>
                </c:pt>
                <c:pt idx="2360">
                  <c:v>39.5</c:v>
                </c:pt>
                <c:pt idx="2361">
                  <c:v>39.5</c:v>
                </c:pt>
                <c:pt idx="2362">
                  <c:v>39.5</c:v>
                </c:pt>
                <c:pt idx="2363">
                  <c:v>39.5</c:v>
                </c:pt>
                <c:pt idx="2364">
                  <c:v>39.5</c:v>
                </c:pt>
                <c:pt idx="2365">
                  <c:v>39.5</c:v>
                </c:pt>
                <c:pt idx="2366">
                  <c:v>39.5</c:v>
                </c:pt>
                <c:pt idx="2367">
                  <c:v>39.5</c:v>
                </c:pt>
                <c:pt idx="2368">
                  <c:v>39.5</c:v>
                </c:pt>
                <c:pt idx="2369">
                  <c:v>39.5</c:v>
                </c:pt>
                <c:pt idx="2370">
                  <c:v>39.5</c:v>
                </c:pt>
                <c:pt idx="2371">
                  <c:v>39.5</c:v>
                </c:pt>
                <c:pt idx="2372">
                  <c:v>39.5</c:v>
                </c:pt>
                <c:pt idx="2373">
                  <c:v>39.5</c:v>
                </c:pt>
                <c:pt idx="2374">
                  <c:v>39.6</c:v>
                </c:pt>
                <c:pt idx="2375">
                  <c:v>39.6</c:v>
                </c:pt>
                <c:pt idx="2376">
                  <c:v>39.6</c:v>
                </c:pt>
                <c:pt idx="2377">
                  <c:v>39.6</c:v>
                </c:pt>
                <c:pt idx="2378">
                  <c:v>39.5</c:v>
                </c:pt>
                <c:pt idx="2379">
                  <c:v>39.5</c:v>
                </c:pt>
                <c:pt idx="2380">
                  <c:v>39.6</c:v>
                </c:pt>
                <c:pt idx="2381">
                  <c:v>39.6</c:v>
                </c:pt>
                <c:pt idx="2382">
                  <c:v>39.6</c:v>
                </c:pt>
                <c:pt idx="2383">
                  <c:v>39.5</c:v>
                </c:pt>
                <c:pt idx="2384">
                  <c:v>39.5</c:v>
                </c:pt>
                <c:pt idx="2385">
                  <c:v>39.6</c:v>
                </c:pt>
                <c:pt idx="2386">
                  <c:v>39.5</c:v>
                </c:pt>
                <c:pt idx="2387">
                  <c:v>39.5</c:v>
                </c:pt>
                <c:pt idx="2388">
                  <c:v>39.5</c:v>
                </c:pt>
                <c:pt idx="2389">
                  <c:v>39.5</c:v>
                </c:pt>
                <c:pt idx="2390">
                  <c:v>39.6</c:v>
                </c:pt>
                <c:pt idx="2391">
                  <c:v>39.6</c:v>
                </c:pt>
                <c:pt idx="2392">
                  <c:v>39.6</c:v>
                </c:pt>
                <c:pt idx="2393">
                  <c:v>39.5</c:v>
                </c:pt>
                <c:pt idx="2394">
                  <c:v>39.5</c:v>
                </c:pt>
                <c:pt idx="2395">
                  <c:v>39.5</c:v>
                </c:pt>
                <c:pt idx="2396">
                  <c:v>39.5</c:v>
                </c:pt>
                <c:pt idx="2397">
                  <c:v>39.5</c:v>
                </c:pt>
                <c:pt idx="2398">
                  <c:v>39.5</c:v>
                </c:pt>
                <c:pt idx="2399">
                  <c:v>39.6</c:v>
                </c:pt>
                <c:pt idx="2400">
                  <c:v>39.4</c:v>
                </c:pt>
                <c:pt idx="2401">
                  <c:v>39.4</c:v>
                </c:pt>
                <c:pt idx="2402">
                  <c:v>39.4</c:v>
                </c:pt>
                <c:pt idx="2403">
                  <c:v>39.4</c:v>
                </c:pt>
                <c:pt idx="2404">
                  <c:v>39.4</c:v>
                </c:pt>
                <c:pt idx="2405">
                  <c:v>39.4</c:v>
                </c:pt>
                <c:pt idx="2406">
                  <c:v>39.4</c:v>
                </c:pt>
                <c:pt idx="2407">
                  <c:v>39.4</c:v>
                </c:pt>
                <c:pt idx="2408">
                  <c:v>39.5</c:v>
                </c:pt>
                <c:pt idx="2409">
                  <c:v>39.4</c:v>
                </c:pt>
                <c:pt idx="2410">
                  <c:v>39.4</c:v>
                </c:pt>
                <c:pt idx="2411">
                  <c:v>39.5</c:v>
                </c:pt>
                <c:pt idx="2412">
                  <c:v>39.5</c:v>
                </c:pt>
                <c:pt idx="2413">
                  <c:v>39.5</c:v>
                </c:pt>
                <c:pt idx="2414">
                  <c:v>39.5</c:v>
                </c:pt>
                <c:pt idx="2415">
                  <c:v>39.5</c:v>
                </c:pt>
                <c:pt idx="2416">
                  <c:v>39.5</c:v>
                </c:pt>
                <c:pt idx="2417">
                  <c:v>39.5</c:v>
                </c:pt>
                <c:pt idx="2418">
                  <c:v>39.5</c:v>
                </c:pt>
                <c:pt idx="2419">
                  <c:v>39.5</c:v>
                </c:pt>
                <c:pt idx="2420">
                  <c:v>39.5</c:v>
                </c:pt>
                <c:pt idx="2421">
                  <c:v>39.5</c:v>
                </c:pt>
                <c:pt idx="2422">
                  <c:v>39.5</c:v>
                </c:pt>
                <c:pt idx="2423">
                  <c:v>39.5</c:v>
                </c:pt>
                <c:pt idx="2424">
                  <c:v>39.5</c:v>
                </c:pt>
                <c:pt idx="2425">
                  <c:v>39.5</c:v>
                </c:pt>
                <c:pt idx="2426">
                  <c:v>39.5</c:v>
                </c:pt>
                <c:pt idx="2427">
                  <c:v>39.5</c:v>
                </c:pt>
                <c:pt idx="2428">
                  <c:v>39.5</c:v>
                </c:pt>
                <c:pt idx="2429">
                  <c:v>39.5</c:v>
                </c:pt>
                <c:pt idx="2430">
                  <c:v>39.5</c:v>
                </c:pt>
                <c:pt idx="2431">
                  <c:v>39.5</c:v>
                </c:pt>
                <c:pt idx="2432">
                  <c:v>39.6</c:v>
                </c:pt>
                <c:pt idx="2433">
                  <c:v>39.5</c:v>
                </c:pt>
                <c:pt idx="2434">
                  <c:v>39.5</c:v>
                </c:pt>
                <c:pt idx="2435">
                  <c:v>39.5</c:v>
                </c:pt>
                <c:pt idx="2436">
                  <c:v>39.5</c:v>
                </c:pt>
                <c:pt idx="2437">
                  <c:v>39.6</c:v>
                </c:pt>
                <c:pt idx="2438">
                  <c:v>39.5</c:v>
                </c:pt>
                <c:pt idx="2439">
                  <c:v>39.5</c:v>
                </c:pt>
                <c:pt idx="2440">
                  <c:v>39.5</c:v>
                </c:pt>
                <c:pt idx="2441">
                  <c:v>39.6</c:v>
                </c:pt>
                <c:pt idx="2442">
                  <c:v>39.5</c:v>
                </c:pt>
                <c:pt idx="2443">
                  <c:v>39.5</c:v>
                </c:pt>
                <c:pt idx="2444">
                  <c:v>39.6</c:v>
                </c:pt>
                <c:pt idx="2445">
                  <c:v>39.5</c:v>
                </c:pt>
                <c:pt idx="2446">
                  <c:v>39.5</c:v>
                </c:pt>
                <c:pt idx="2447">
                  <c:v>39.5</c:v>
                </c:pt>
                <c:pt idx="2448">
                  <c:v>39.5</c:v>
                </c:pt>
                <c:pt idx="2449">
                  <c:v>39.5</c:v>
                </c:pt>
                <c:pt idx="2450">
                  <c:v>39.5</c:v>
                </c:pt>
                <c:pt idx="2451">
                  <c:v>39.5</c:v>
                </c:pt>
                <c:pt idx="2452">
                  <c:v>39.5</c:v>
                </c:pt>
                <c:pt idx="2453">
                  <c:v>39.5</c:v>
                </c:pt>
                <c:pt idx="2454">
                  <c:v>39.6</c:v>
                </c:pt>
                <c:pt idx="2455">
                  <c:v>39.5</c:v>
                </c:pt>
                <c:pt idx="2456">
                  <c:v>39.4</c:v>
                </c:pt>
                <c:pt idx="2457">
                  <c:v>39.5</c:v>
                </c:pt>
                <c:pt idx="2458">
                  <c:v>39.5</c:v>
                </c:pt>
                <c:pt idx="2459">
                  <c:v>39.5</c:v>
                </c:pt>
                <c:pt idx="2460">
                  <c:v>39.5</c:v>
                </c:pt>
                <c:pt idx="2461">
                  <c:v>39.5</c:v>
                </c:pt>
                <c:pt idx="2462">
                  <c:v>39.5</c:v>
                </c:pt>
                <c:pt idx="2463">
                  <c:v>39.5</c:v>
                </c:pt>
                <c:pt idx="2464">
                  <c:v>39.5</c:v>
                </c:pt>
                <c:pt idx="2465">
                  <c:v>39.5</c:v>
                </c:pt>
                <c:pt idx="2466">
                  <c:v>39.6</c:v>
                </c:pt>
                <c:pt idx="2467">
                  <c:v>39.6</c:v>
                </c:pt>
                <c:pt idx="2468">
                  <c:v>39.5</c:v>
                </c:pt>
                <c:pt idx="2469">
                  <c:v>39.700000000000003</c:v>
                </c:pt>
                <c:pt idx="2470">
                  <c:v>39.700000000000003</c:v>
                </c:pt>
                <c:pt idx="2471">
                  <c:v>39.700000000000003</c:v>
                </c:pt>
                <c:pt idx="2472">
                  <c:v>39.700000000000003</c:v>
                </c:pt>
                <c:pt idx="2473">
                  <c:v>39.700000000000003</c:v>
                </c:pt>
                <c:pt idx="2474">
                  <c:v>39.700000000000003</c:v>
                </c:pt>
                <c:pt idx="2475">
                  <c:v>39.700000000000003</c:v>
                </c:pt>
                <c:pt idx="2476">
                  <c:v>39.700000000000003</c:v>
                </c:pt>
                <c:pt idx="2477">
                  <c:v>39.700000000000003</c:v>
                </c:pt>
                <c:pt idx="2478">
                  <c:v>39.700000000000003</c:v>
                </c:pt>
                <c:pt idx="2479">
                  <c:v>39.700000000000003</c:v>
                </c:pt>
                <c:pt idx="2480">
                  <c:v>39.700000000000003</c:v>
                </c:pt>
                <c:pt idx="2481">
                  <c:v>39.799999999999997</c:v>
                </c:pt>
                <c:pt idx="2482">
                  <c:v>39.700000000000003</c:v>
                </c:pt>
                <c:pt idx="2483">
                  <c:v>39.700000000000003</c:v>
                </c:pt>
                <c:pt idx="2484">
                  <c:v>39.700000000000003</c:v>
                </c:pt>
                <c:pt idx="2485">
                  <c:v>39.700000000000003</c:v>
                </c:pt>
                <c:pt idx="2486">
                  <c:v>39.700000000000003</c:v>
                </c:pt>
                <c:pt idx="2487">
                  <c:v>39.700000000000003</c:v>
                </c:pt>
                <c:pt idx="2488">
                  <c:v>39.700000000000003</c:v>
                </c:pt>
                <c:pt idx="2489">
                  <c:v>39.799999999999997</c:v>
                </c:pt>
                <c:pt idx="2490">
                  <c:v>39.700000000000003</c:v>
                </c:pt>
                <c:pt idx="2491">
                  <c:v>39.700000000000003</c:v>
                </c:pt>
                <c:pt idx="2492">
                  <c:v>39.700000000000003</c:v>
                </c:pt>
                <c:pt idx="2493">
                  <c:v>39.700000000000003</c:v>
                </c:pt>
                <c:pt idx="2494">
                  <c:v>39.700000000000003</c:v>
                </c:pt>
                <c:pt idx="2495">
                  <c:v>39.700000000000003</c:v>
                </c:pt>
                <c:pt idx="2496">
                  <c:v>39.700000000000003</c:v>
                </c:pt>
                <c:pt idx="2497">
                  <c:v>39.700000000000003</c:v>
                </c:pt>
                <c:pt idx="2498">
                  <c:v>39.700000000000003</c:v>
                </c:pt>
                <c:pt idx="2499">
                  <c:v>39.700000000000003</c:v>
                </c:pt>
                <c:pt idx="2500">
                  <c:v>39.700000000000003</c:v>
                </c:pt>
                <c:pt idx="2501">
                  <c:v>39.700000000000003</c:v>
                </c:pt>
                <c:pt idx="2502">
                  <c:v>39.700000000000003</c:v>
                </c:pt>
                <c:pt idx="2503">
                  <c:v>39.700000000000003</c:v>
                </c:pt>
                <c:pt idx="2504">
                  <c:v>39.700000000000003</c:v>
                </c:pt>
                <c:pt idx="2505">
                  <c:v>39.700000000000003</c:v>
                </c:pt>
                <c:pt idx="2506">
                  <c:v>39.700000000000003</c:v>
                </c:pt>
                <c:pt idx="2507">
                  <c:v>39.700000000000003</c:v>
                </c:pt>
                <c:pt idx="2508">
                  <c:v>39.700000000000003</c:v>
                </c:pt>
                <c:pt idx="2509">
                  <c:v>39.700000000000003</c:v>
                </c:pt>
                <c:pt idx="2510">
                  <c:v>39.799999999999997</c:v>
                </c:pt>
                <c:pt idx="2511">
                  <c:v>39.700000000000003</c:v>
                </c:pt>
                <c:pt idx="2512">
                  <c:v>39.799999999999997</c:v>
                </c:pt>
                <c:pt idx="2513">
                  <c:v>39.700000000000003</c:v>
                </c:pt>
                <c:pt idx="2514">
                  <c:v>39.700000000000003</c:v>
                </c:pt>
                <c:pt idx="2515">
                  <c:v>39.700000000000003</c:v>
                </c:pt>
                <c:pt idx="2516">
                  <c:v>39.700000000000003</c:v>
                </c:pt>
                <c:pt idx="2517">
                  <c:v>39.700000000000003</c:v>
                </c:pt>
                <c:pt idx="2518">
                  <c:v>39.700000000000003</c:v>
                </c:pt>
                <c:pt idx="2519">
                  <c:v>39.700000000000003</c:v>
                </c:pt>
                <c:pt idx="2520">
                  <c:v>39.700000000000003</c:v>
                </c:pt>
                <c:pt idx="2521">
                  <c:v>39.700000000000003</c:v>
                </c:pt>
                <c:pt idx="2522">
                  <c:v>39.700000000000003</c:v>
                </c:pt>
                <c:pt idx="2523">
                  <c:v>39.700000000000003</c:v>
                </c:pt>
                <c:pt idx="2524">
                  <c:v>39.700000000000003</c:v>
                </c:pt>
                <c:pt idx="2525">
                  <c:v>39.700000000000003</c:v>
                </c:pt>
                <c:pt idx="2526">
                  <c:v>39.700000000000003</c:v>
                </c:pt>
                <c:pt idx="2527">
                  <c:v>39.700000000000003</c:v>
                </c:pt>
                <c:pt idx="2528">
                  <c:v>39.700000000000003</c:v>
                </c:pt>
                <c:pt idx="2529">
                  <c:v>39.700000000000003</c:v>
                </c:pt>
                <c:pt idx="2530">
                  <c:v>39.700000000000003</c:v>
                </c:pt>
                <c:pt idx="2531">
                  <c:v>39.700000000000003</c:v>
                </c:pt>
                <c:pt idx="2532">
                  <c:v>39.700000000000003</c:v>
                </c:pt>
                <c:pt idx="2533">
                  <c:v>39.700000000000003</c:v>
                </c:pt>
                <c:pt idx="2534">
                  <c:v>39.700000000000003</c:v>
                </c:pt>
                <c:pt idx="2535">
                  <c:v>39.700000000000003</c:v>
                </c:pt>
                <c:pt idx="2536">
                  <c:v>39.700000000000003</c:v>
                </c:pt>
                <c:pt idx="2537">
                  <c:v>39.700000000000003</c:v>
                </c:pt>
                <c:pt idx="2538">
                  <c:v>39.700000000000003</c:v>
                </c:pt>
                <c:pt idx="2539">
                  <c:v>39.700000000000003</c:v>
                </c:pt>
                <c:pt idx="2540">
                  <c:v>39.700000000000003</c:v>
                </c:pt>
                <c:pt idx="2541">
                  <c:v>39.700000000000003</c:v>
                </c:pt>
                <c:pt idx="2542">
                  <c:v>39.700000000000003</c:v>
                </c:pt>
                <c:pt idx="2543">
                  <c:v>39.700000000000003</c:v>
                </c:pt>
                <c:pt idx="2544">
                  <c:v>39.700000000000003</c:v>
                </c:pt>
                <c:pt idx="2545">
                  <c:v>39.700000000000003</c:v>
                </c:pt>
                <c:pt idx="2546">
                  <c:v>39.700000000000003</c:v>
                </c:pt>
                <c:pt idx="2547">
                  <c:v>39.700000000000003</c:v>
                </c:pt>
                <c:pt idx="2548">
                  <c:v>39.700000000000003</c:v>
                </c:pt>
                <c:pt idx="2549">
                  <c:v>39.700000000000003</c:v>
                </c:pt>
                <c:pt idx="2550">
                  <c:v>39.6</c:v>
                </c:pt>
                <c:pt idx="2551">
                  <c:v>39.700000000000003</c:v>
                </c:pt>
                <c:pt idx="2552">
                  <c:v>39.700000000000003</c:v>
                </c:pt>
                <c:pt idx="2553">
                  <c:v>39.700000000000003</c:v>
                </c:pt>
                <c:pt idx="2554">
                  <c:v>39.700000000000003</c:v>
                </c:pt>
                <c:pt idx="2555">
                  <c:v>39.700000000000003</c:v>
                </c:pt>
                <c:pt idx="2556">
                  <c:v>39.700000000000003</c:v>
                </c:pt>
                <c:pt idx="2557">
                  <c:v>39.700000000000003</c:v>
                </c:pt>
                <c:pt idx="2558">
                  <c:v>39.700000000000003</c:v>
                </c:pt>
                <c:pt idx="2559">
                  <c:v>39.700000000000003</c:v>
                </c:pt>
                <c:pt idx="2560">
                  <c:v>39.700000000000003</c:v>
                </c:pt>
                <c:pt idx="2561">
                  <c:v>39.700000000000003</c:v>
                </c:pt>
                <c:pt idx="2562">
                  <c:v>39.700000000000003</c:v>
                </c:pt>
                <c:pt idx="2563">
                  <c:v>39.6</c:v>
                </c:pt>
                <c:pt idx="2564">
                  <c:v>39.700000000000003</c:v>
                </c:pt>
                <c:pt idx="2565">
                  <c:v>39.5</c:v>
                </c:pt>
                <c:pt idx="2566">
                  <c:v>39.6</c:v>
                </c:pt>
                <c:pt idx="2567">
                  <c:v>39.6</c:v>
                </c:pt>
                <c:pt idx="2568">
                  <c:v>39.6</c:v>
                </c:pt>
                <c:pt idx="2569">
                  <c:v>39.5</c:v>
                </c:pt>
                <c:pt idx="2570">
                  <c:v>39.6</c:v>
                </c:pt>
                <c:pt idx="2571">
                  <c:v>39.5</c:v>
                </c:pt>
                <c:pt idx="2572">
                  <c:v>39.5</c:v>
                </c:pt>
                <c:pt idx="2573">
                  <c:v>39.5</c:v>
                </c:pt>
                <c:pt idx="2574">
                  <c:v>39.5</c:v>
                </c:pt>
                <c:pt idx="2575">
                  <c:v>39.5</c:v>
                </c:pt>
                <c:pt idx="2576">
                  <c:v>39.6</c:v>
                </c:pt>
                <c:pt idx="2577">
                  <c:v>39.6</c:v>
                </c:pt>
                <c:pt idx="2578">
                  <c:v>39.6</c:v>
                </c:pt>
                <c:pt idx="2579">
                  <c:v>39.6</c:v>
                </c:pt>
                <c:pt idx="2580">
                  <c:v>39.6</c:v>
                </c:pt>
                <c:pt idx="2581">
                  <c:v>39.6</c:v>
                </c:pt>
                <c:pt idx="2582">
                  <c:v>39.6</c:v>
                </c:pt>
                <c:pt idx="2583">
                  <c:v>39.6</c:v>
                </c:pt>
                <c:pt idx="2584">
                  <c:v>39.6</c:v>
                </c:pt>
                <c:pt idx="2585">
                  <c:v>39.6</c:v>
                </c:pt>
                <c:pt idx="2586">
                  <c:v>39.6</c:v>
                </c:pt>
                <c:pt idx="2587">
                  <c:v>39.6</c:v>
                </c:pt>
                <c:pt idx="2588">
                  <c:v>39.6</c:v>
                </c:pt>
                <c:pt idx="2589">
                  <c:v>39.6</c:v>
                </c:pt>
                <c:pt idx="2590">
                  <c:v>39.6</c:v>
                </c:pt>
                <c:pt idx="2591">
                  <c:v>39.6</c:v>
                </c:pt>
                <c:pt idx="2592">
                  <c:v>39.6</c:v>
                </c:pt>
                <c:pt idx="2593">
                  <c:v>39.6</c:v>
                </c:pt>
                <c:pt idx="2594">
                  <c:v>39.6</c:v>
                </c:pt>
                <c:pt idx="2595">
                  <c:v>39.700000000000003</c:v>
                </c:pt>
                <c:pt idx="2596">
                  <c:v>39.700000000000003</c:v>
                </c:pt>
                <c:pt idx="2597">
                  <c:v>39.700000000000003</c:v>
                </c:pt>
                <c:pt idx="2598">
                  <c:v>39.700000000000003</c:v>
                </c:pt>
                <c:pt idx="2599">
                  <c:v>39.700000000000003</c:v>
                </c:pt>
                <c:pt idx="2600">
                  <c:v>39.700000000000003</c:v>
                </c:pt>
                <c:pt idx="2601">
                  <c:v>39.700000000000003</c:v>
                </c:pt>
                <c:pt idx="2602">
                  <c:v>39.700000000000003</c:v>
                </c:pt>
                <c:pt idx="2603">
                  <c:v>39.700000000000003</c:v>
                </c:pt>
                <c:pt idx="2604">
                  <c:v>39.700000000000003</c:v>
                </c:pt>
                <c:pt idx="2605">
                  <c:v>39.700000000000003</c:v>
                </c:pt>
                <c:pt idx="2606">
                  <c:v>39.6</c:v>
                </c:pt>
                <c:pt idx="2607">
                  <c:v>39.700000000000003</c:v>
                </c:pt>
                <c:pt idx="2608">
                  <c:v>39.6</c:v>
                </c:pt>
                <c:pt idx="2609">
                  <c:v>39.700000000000003</c:v>
                </c:pt>
                <c:pt idx="2610">
                  <c:v>39.700000000000003</c:v>
                </c:pt>
                <c:pt idx="2611">
                  <c:v>39.700000000000003</c:v>
                </c:pt>
                <c:pt idx="2612">
                  <c:v>39.700000000000003</c:v>
                </c:pt>
                <c:pt idx="2613">
                  <c:v>39.700000000000003</c:v>
                </c:pt>
                <c:pt idx="2614">
                  <c:v>39.700000000000003</c:v>
                </c:pt>
                <c:pt idx="2615">
                  <c:v>39.700000000000003</c:v>
                </c:pt>
                <c:pt idx="2616">
                  <c:v>39.6</c:v>
                </c:pt>
                <c:pt idx="2617">
                  <c:v>39.700000000000003</c:v>
                </c:pt>
                <c:pt idx="2618">
                  <c:v>39.700000000000003</c:v>
                </c:pt>
                <c:pt idx="2619">
                  <c:v>39.700000000000003</c:v>
                </c:pt>
                <c:pt idx="2620">
                  <c:v>39.700000000000003</c:v>
                </c:pt>
                <c:pt idx="2621">
                  <c:v>39.700000000000003</c:v>
                </c:pt>
                <c:pt idx="2622">
                  <c:v>39.700000000000003</c:v>
                </c:pt>
                <c:pt idx="2623">
                  <c:v>39.700000000000003</c:v>
                </c:pt>
                <c:pt idx="2624">
                  <c:v>39.6</c:v>
                </c:pt>
                <c:pt idx="2625">
                  <c:v>39.6</c:v>
                </c:pt>
                <c:pt idx="2626">
                  <c:v>39.6</c:v>
                </c:pt>
                <c:pt idx="2627">
                  <c:v>39.6</c:v>
                </c:pt>
                <c:pt idx="2628">
                  <c:v>39.6</c:v>
                </c:pt>
                <c:pt idx="2629">
                  <c:v>39.6</c:v>
                </c:pt>
                <c:pt idx="2630">
                  <c:v>39.6</c:v>
                </c:pt>
                <c:pt idx="2631">
                  <c:v>39.6</c:v>
                </c:pt>
                <c:pt idx="2632">
                  <c:v>39.6</c:v>
                </c:pt>
                <c:pt idx="2633">
                  <c:v>39.6</c:v>
                </c:pt>
                <c:pt idx="2634">
                  <c:v>39.700000000000003</c:v>
                </c:pt>
                <c:pt idx="2635">
                  <c:v>39.6</c:v>
                </c:pt>
                <c:pt idx="2636">
                  <c:v>39.6</c:v>
                </c:pt>
                <c:pt idx="2637">
                  <c:v>39.6</c:v>
                </c:pt>
                <c:pt idx="2638">
                  <c:v>39.6</c:v>
                </c:pt>
                <c:pt idx="2639">
                  <c:v>39.6</c:v>
                </c:pt>
                <c:pt idx="2640">
                  <c:v>39.6</c:v>
                </c:pt>
                <c:pt idx="2641">
                  <c:v>39.6</c:v>
                </c:pt>
                <c:pt idx="2642">
                  <c:v>39.6</c:v>
                </c:pt>
                <c:pt idx="2643">
                  <c:v>39.6</c:v>
                </c:pt>
                <c:pt idx="2644">
                  <c:v>39.6</c:v>
                </c:pt>
                <c:pt idx="2645">
                  <c:v>39.6</c:v>
                </c:pt>
                <c:pt idx="2646">
                  <c:v>39.6</c:v>
                </c:pt>
                <c:pt idx="2647">
                  <c:v>39.6</c:v>
                </c:pt>
                <c:pt idx="2648">
                  <c:v>39.6</c:v>
                </c:pt>
                <c:pt idx="2649">
                  <c:v>39.6</c:v>
                </c:pt>
                <c:pt idx="2650">
                  <c:v>39.6</c:v>
                </c:pt>
                <c:pt idx="2651">
                  <c:v>39.6</c:v>
                </c:pt>
                <c:pt idx="2652">
                  <c:v>39.6</c:v>
                </c:pt>
                <c:pt idx="2653">
                  <c:v>39.6</c:v>
                </c:pt>
                <c:pt idx="2654">
                  <c:v>39.6</c:v>
                </c:pt>
                <c:pt idx="2655">
                  <c:v>39.6</c:v>
                </c:pt>
                <c:pt idx="2656">
                  <c:v>39.6</c:v>
                </c:pt>
                <c:pt idx="2657">
                  <c:v>39.6</c:v>
                </c:pt>
                <c:pt idx="2658">
                  <c:v>39.6</c:v>
                </c:pt>
                <c:pt idx="2659">
                  <c:v>39.6</c:v>
                </c:pt>
                <c:pt idx="2660">
                  <c:v>39.6</c:v>
                </c:pt>
                <c:pt idx="2661">
                  <c:v>39.6</c:v>
                </c:pt>
                <c:pt idx="2662">
                  <c:v>39.700000000000003</c:v>
                </c:pt>
                <c:pt idx="2663">
                  <c:v>39.6</c:v>
                </c:pt>
                <c:pt idx="2664">
                  <c:v>39.6</c:v>
                </c:pt>
                <c:pt idx="2665">
                  <c:v>39.6</c:v>
                </c:pt>
                <c:pt idx="2666">
                  <c:v>39.6</c:v>
                </c:pt>
                <c:pt idx="2667">
                  <c:v>39.6</c:v>
                </c:pt>
                <c:pt idx="2668">
                  <c:v>39.6</c:v>
                </c:pt>
                <c:pt idx="2669">
                  <c:v>39.6</c:v>
                </c:pt>
                <c:pt idx="2670">
                  <c:v>39.6</c:v>
                </c:pt>
                <c:pt idx="2671">
                  <c:v>39.6</c:v>
                </c:pt>
                <c:pt idx="2672">
                  <c:v>39.6</c:v>
                </c:pt>
                <c:pt idx="2673">
                  <c:v>39.700000000000003</c:v>
                </c:pt>
                <c:pt idx="2674">
                  <c:v>39.6</c:v>
                </c:pt>
                <c:pt idx="2675">
                  <c:v>39.6</c:v>
                </c:pt>
                <c:pt idx="2676">
                  <c:v>39.700000000000003</c:v>
                </c:pt>
                <c:pt idx="2677">
                  <c:v>39.6</c:v>
                </c:pt>
                <c:pt idx="2678">
                  <c:v>39.700000000000003</c:v>
                </c:pt>
                <c:pt idx="2679">
                  <c:v>39.6</c:v>
                </c:pt>
                <c:pt idx="2680">
                  <c:v>39.700000000000003</c:v>
                </c:pt>
                <c:pt idx="2681">
                  <c:v>39.6</c:v>
                </c:pt>
                <c:pt idx="2682">
                  <c:v>39.6</c:v>
                </c:pt>
                <c:pt idx="2683">
                  <c:v>39.700000000000003</c:v>
                </c:pt>
                <c:pt idx="2684">
                  <c:v>39.700000000000003</c:v>
                </c:pt>
                <c:pt idx="2685">
                  <c:v>39.6</c:v>
                </c:pt>
                <c:pt idx="2686">
                  <c:v>39.700000000000003</c:v>
                </c:pt>
                <c:pt idx="2687">
                  <c:v>39.700000000000003</c:v>
                </c:pt>
                <c:pt idx="2688">
                  <c:v>39.700000000000003</c:v>
                </c:pt>
                <c:pt idx="2689">
                  <c:v>39.700000000000003</c:v>
                </c:pt>
                <c:pt idx="2690">
                  <c:v>39.700000000000003</c:v>
                </c:pt>
                <c:pt idx="2691">
                  <c:v>39.700000000000003</c:v>
                </c:pt>
                <c:pt idx="2692">
                  <c:v>39.700000000000003</c:v>
                </c:pt>
                <c:pt idx="2693">
                  <c:v>39.700000000000003</c:v>
                </c:pt>
                <c:pt idx="2694">
                  <c:v>39.700000000000003</c:v>
                </c:pt>
                <c:pt idx="2695">
                  <c:v>39.700000000000003</c:v>
                </c:pt>
                <c:pt idx="2696">
                  <c:v>39.700000000000003</c:v>
                </c:pt>
                <c:pt idx="2697">
                  <c:v>39.700000000000003</c:v>
                </c:pt>
                <c:pt idx="2698">
                  <c:v>39.799999999999997</c:v>
                </c:pt>
                <c:pt idx="2699">
                  <c:v>39.700000000000003</c:v>
                </c:pt>
                <c:pt idx="2700">
                  <c:v>39.700000000000003</c:v>
                </c:pt>
                <c:pt idx="2701">
                  <c:v>39.799999999999997</c:v>
                </c:pt>
                <c:pt idx="2702">
                  <c:v>39.700000000000003</c:v>
                </c:pt>
                <c:pt idx="2703">
                  <c:v>39.700000000000003</c:v>
                </c:pt>
                <c:pt idx="2704">
                  <c:v>39.799999999999997</c:v>
                </c:pt>
                <c:pt idx="2705">
                  <c:v>39.700000000000003</c:v>
                </c:pt>
                <c:pt idx="2706">
                  <c:v>39.799999999999997</c:v>
                </c:pt>
                <c:pt idx="2707">
                  <c:v>39.700000000000003</c:v>
                </c:pt>
                <c:pt idx="2708">
                  <c:v>39.9</c:v>
                </c:pt>
                <c:pt idx="2709">
                  <c:v>39.9</c:v>
                </c:pt>
                <c:pt idx="2710">
                  <c:v>39.9</c:v>
                </c:pt>
                <c:pt idx="2711">
                  <c:v>39.9</c:v>
                </c:pt>
                <c:pt idx="2712">
                  <c:v>39.9</c:v>
                </c:pt>
                <c:pt idx="2713">
                  <c:v>39.9</c:v>
                </c:pt>
                <c:pt idx="2714">
                  <c:v>39.9</c:v>
                </c:pt>
                <c:pt idx="2715">
                  <c:v>39.9</c:v>
                </c:pt>
                <c:pt idx="2716">
                  <c:v>39.9</c:v>
                </c:pt>
                <c:pt idx="2717">
                  <c:v>39.9</c:v>
                </c:pt>
                <c:pt idx="2718">
                  <c:v>39.9</c:v>
                </c:pt>
                <c:pt idx="2719">
                  <c:v>39.799999999999997</c:v>
                </c:pt>
                <c:pt idx="2720">
                  <c:v>39.799999999999997</c:v>
                </c:pt>
                <c:pt idx="2721">
                  <c:v>39.799999999999997</c:v>
                </c:pt>
                <c:pt idx="2722">
                  <c:v>39.799999999999997</c:v>
                </c:pt>
                <c:pt idx="2723">
                  <c:v>39.799999999999997</c:v>
                </c:pt>
                <c:pt idx="2724">
                  <c:v>39.799999999999997</c:v>
                </c:pt>
                <c:pt idx="2725">
                  <c:v>39.799999999999997</c:v>
                </c:pt>
                <c:pt idx="2726">
                  <c:v>39.799999999999997</c:v>
                </c:pt>
                <c:pt idx="2727">
                  <c:v>39.799999999999997</c:v>
                </c:pt>
                <c:pt idx="2728">
                  <c:v>39.799999999999997</c:v>
                </c:pt>
                <c:pt idx="2729">
                  <c:v>39.799999999999997</c:v>
                </c:pt>
                <c:pt idx="2730">
                  <c:v>39.799999999999997</c:v>
                </c:pt>
                <c:pt idx="2731">
                  <c:v>39.799999999999997</c:v>
                </c:pt>
                <c:pt idx="2732">
                  <c:v>39.799999999999997</c:v>
                </c:pt>
                <c:pt idx="2733">
                  <c:v>39.799999999999997</c:v>
                </c:pt>
                <c:pt idx="2734">
                  <c:v>39.799999999999997</c:v>
                </c:pt>
                <c:pt idx="2735">
                  <c:v>39.799999999999997</c:v>
                </c:pt>
                <c:pt idx="2736">
                  <c:v>39.799999999999997</c:v>
                </c:pt>
                <c:pt idx="2737">
                  <c:v>39.799999999999997</c:v>
                </c:pt>
                <c:pt idx="2738">
                  <c:v>39.700000000000003</c:v>
                </c:pt>
                <c:pt idx="2739">
                  <c:v>39.700000000000003</c:v>
                </c:pt>
                <c:pt idx="2740">
                  <c:v>39.700000000000003</c:v>
                </c:pt>
                <c:pt idx="2741">
                  <c:v>39.700000000000003</c:v>
                </c:pt>
                <c:pt idx="2742">
                  <c:v>39.700000000000003</c:v>
                </c:pt>
                <c:pt idx="2743">
                  <c:v>39.700000000000003</c:v>
                </c:pt>
                <c:pt idx="2744">
                  <c:v>39.700000000000003</c:v>
                </c:pt>
                <c:pt idx="2745">
                  <c:v>39.799999999999997</c:v>
                </c:pt>
                <c:pt idx="2746">
                  <c:v>39.799999999999997</c:v>
                </c:pt>
                <c:pt idx="2747">
                  <c:v>39.700000000000003</c:v>
                </c:pt>
                <c:pt idx="2748">
                  <c:v>39.799999999999997</c:v>
                </c:pt>
                <c:pt idx="2749">
                  <c:v>39.799999999999997</c:v>
                </c:pt>
                <c:pt idx="2750">
                  <c:v>39.799999999999997</c:v>
                </c:pt>
                <c:pt idx="2751">
                  <c:v>39.700000000000003</c:v>
                </c:pt>
                <c:pt idx="2752">
                  <c:v>39.799999999999997</c:v>
                </c:pt>
                <c:pt idx="2753">
                  <c:v>39.799999999999997</c:v>
                </c:pt>
                <c:pt idx="2754">
                  <c:v>39.799999999999997</c:v>
                </c:pt>
                <c:pt idx="2755">
                  <c:v>39.700000000000003</c:v>
                </c:pt>
                <c:pt idx="2756">
                  <c:v>39.799999999999997</c:v>
                </c:pt>
                <c:pt idx="2757">
                  <c:v>39.799999999999997</c:v>
                </c:pt>
                <c:pt idx="2758">
                  <c:v>39.700000000000003</c:v>
                </c:pt>
                <c:pt idx="2759">
                  <c:v>39.799999999999997</c:v>
                </c:pt>
                <c:pt idx="2760">
                  <c:v>39.799999999999997</c:v>
                </c:pt>
                <c:pt idx="2761">
                  <c:v>39.799999999999997</c:v>
                </c:pt>
                <c:pt idx="2762">
                  <c:v>39.799999999999997</c:v>
                </c:pt>
                <c:pt idx="2763">
                  <c:v>39.799999999999997</c:v>
                </c:pt>
                <c:pt idx="2764">
                  <c:v>39.799999999999997</c:v>
                </c:pt>
                <c:pt idx="2765">
                  <c:v>39.799999999999997</c:v>
                </c:pt>
                <c:pt idx="2766">
                  <c:v>39.799999999999997</c:v>
                </c:pt>
                <c:pt idx="2767">
                  <c:v>39.799999999999997</c:v>
                </c:pt>
                <c:pt idx="2768">
                  <c:v>39.799999999999997</c:v>
                </c:pt>
                <c:pt idx="2769">
                  <c:v>39.799999999999997</c:v>
                </c:pt>
                <c:pt idx="2770">
                  <c:v>39.799999999999997</c:v>
                </c:pt>
                <c:pt idx="2771">
                  <c:v>39.799999999999997</c:v>
                </c:pt>
                <c:pt idx="2772">
                  <c:v>39.799999999999997</c:v>
                </c:pt>
                <c:pt idx="2773">
                  <c:v>39.799999999999997</c:v>
                </c:pt>
                <c:pt idx="2774">
                  <c:v>39.799999999999997</c:v>
                </c:pt>
                <c:pt idx="2775">
                  <c:v>39.799999999999997</c:v>
                </c:pt>
                <c:pt idx="2776">
                  <c:v>39.799999999999997</c:v>
                </c:pt>
                <c:pt idx="2777">
                  <c:v>39.799999999999997</c:v>
                </c:pt>
                <c:pt idx="2778">
                  <c:v>39.799999999999997</c:v>
                </c:pt>
                <c:pt idx="2779">
                  <c:v>39.799999999999997</c:v>
                </c:pt>
                <c:pt idx="2780">
                  <c:v>39.799999999999997</c:v>
                </c:pt>
                <c:pt idx="2781">
                  <c:v>39.799999999999997</c:v>
                </c:pt>
                <c:pt idx="2782">
                  <c:v>39.799999999999997</c:v>
                </c:pt>
                <c:pt idx="2783">
                  <c:v>39.799999999999997</c:v>
                </c:pt>
                <c:pt idx="2784">
                  <c:v>39.799999999999997</c:v>
                </c:pt>
                <c:pt idx="2785">
                  <c:v>39.799999999999997</c:v>
                </c:pt>
                <c:pt idx="2786">
                  <c:v>39.799999999999997</c:v>
                </c:pt>
                <c:pt idx="2787">
                  <c:v>39.799999999999997</c:v>
                </c:pt>
                <c:pt idx="2788">
                  <c:v>39.799999999999997</c:v>
                </c:pt>
                <c:pt idx="2789">
                  <c:v>39.799999999999997</c:v>
                </c:pt>
                <c:pt idx="2790">
                  <c:v>39.799999999999997</c:v>
                </c:pt>
                <c:pt idx="2791">
                  <c:v>39.799999999999997</c:v>
                </c:pt>
                <c:pt idx="2792">
                  <c:v>39.799999999999997</c:v>
                </c:pt>
                <c:pt idx="2793">
                  <c:v>39.799999999999997</c:v>
                </c:pt>
                <c:pt idx="2794">
                  <c:v>39.799999999999997</c:v>
                </c:pt>
                <c:pt idx="2795">
                  <c:v>39.799999999999997</c:v>
                </c:pt>
                <c:pt idx="2796">
                  <c:v>39.799999999999997</c:v>
                </c:pt>
                <c:pt idx="2797">
                  <c:v>39.799999999999997</c:v>
                </c:pt>
                <c:pt idx="2798">
                  <c:v>39.799999999999997</c:v>
                </c:pt>
                <c:pt idx="2799">
                  <c:v>39.799999999999997</c:v>
                </c:pt>
                <c:pt idx="2800">
                  <c:v>39.799999999999997</c:v>
                </c:pt>
                <c:pt idx="2801">
                  <c:v>39.799999999999997</c:v>
                </c:pt>
                <c:pt idx="2802">
                  <c:v>39.799999999999997</c:v>
                </c:pt>
                <c:pt idx="2803">
                  <c:v>39.799999999999997</c:v>
                </c:pt>
                <c:pt idx="2804">
                  <c:v>39.799999999999997</c:v>
                </c:pt>
                <c:pt idx="2805">
                  <c:v>39.799999999999997</c:v>
                </c:pt>
                <c:pt idx="2806">
                  <c:v>39.799999999999997</c:v>
                </c:pt>
                <c:pt idx="2807">
                  <c:v>39.799999999999997</c:v>
                </c:pt>
                <c:pt idx="2808">
                  <c:v>39.799999999999997</c:v>
                </c:pt>
                <c:pt idx="2809">
                  <c:v>39.799999999999997</c:v>
                </c:pt>
                <c:pt idx="2810">
                  <c:v>39.799999999999997</c:v>
                </c:pt>
                <c:pt idx="2811">
                  <c:v>39.799999999999997</c:v>
                </c:pt>
                <c:pt idx="2812">
                  <c:v>39.799999999999997</c:v>
                </c:pt>
                <c:pt idx="2813">
                  <c:v>39.799999999999997</c:v>
                </c:pt>
                <c:pt idx="2814">
                  <c:v>39.799999999999997</c:v>
                </c:pt>
                <c:pt idx="2815">
                  <c:v>39.799999999999997</c:v>
                </c:pt>
                <c:pt idx="2816">
                  <c:v>39.799999999999997</c:v>
                </c:pt>
                <c:pt idx="2817">
                  <c:v>39.799999999999997</c:v>
                </c:pt>
                <c:pt idx="2818">
                  <c:v>39.799999999999997</c:v>
                </c:pt>
                <c:pt idx="2819">
                  <c:v>39.799999999999997</c:v>
                </c:pt>
                <c:pt idx="2820">
                  <c:v>39.799999999999997</c:v>
                </c:pt>
                <c:pt idx="2821">
                  <c:v>39.799999999999997</c:v>
                </c:pt>
                <c:pt idx="2822">
                  <c:v>39.799999999999997</c:v>
                </c:pt>
                <c:pt idx="2823">
                  <c:v>39.799999999999997</c:v>
                </c:pt>
                <c:pt idx="2824">
                  <c:v>39.799999999999997</c:v>
                </c:pt>
                <c:pt idx="2825">
                  <c:v>39.799999999999997</c:v>
                </c:pt>
                <c:pt idx="2826">
                  <c:v>39.700000000000003</c:v>
                </c:pt>
                <c:pt idx="2827">
                  <c:v>39.700000000000003</c:v>
                </c:pt>
                <c:pt idx="2828">
                  <c:v>39.700000000000003</c:v>
                </c:pt>
                <c:pt idx="2829">
                  <c:v>39.700000000000003</c:v>
                </c:pt>
                <c:pt idx="2830">
                  <c:v>39.700000000000003</c:v>
                </c:pt>
                <c:pt idx="2831">
                  <c:v>39.700000000000003</c:v>
                </c:pt>
                <c:pt idx="2832">
                  <c:v>39.700000000000003</c:v>
                </c:pt>
                <c:pt idx="2833">
                  <c:v>39.700000000000003</c:v>
                </c:pt>
                <c:pt idx="2834">
                  <c:v>39.700000000000003</c:v>
                </c:pt>
                <c:pt idx="2835">
                  <c:v>39.700000000000003</c:v>
                </c:pt>
                <c:pt idx="2836">
                  <c:v>39.700000000000003</c:v>
                </c:pt>
                <c:pt idx="2837">
                  <c:v>39.700000000000003</c:v>
                </c:pt>
                <c:pt idx="2838">
                  <c:v>39.700000000000003</c:v>
                </c:pt>
                <c:pt idx="2839">
                  <c:v>39.700000000000003</c:v>
                </c:pt>
                <c:pt idx="2840">
                  <c:v>39.6</c:v>
                </c:pt>
                <c:pt idx="2841">
                  <c:v>39.6</c:v>
                </c:pt>
                <c:pt idx="2842">
                  <c:v>39.6</c:v>
                </c:pt>
                <c:pt idx="2843">
                  <c:v>39.6</c:v>
                </c:pt>
                <c:pt idx="2844">
                  <c:v>39.6</c:v>
                </c:pt>
                <c:pt idx="2845">
                  <c:v>39.6</c:v>
                </c:pt>
                <c:pt idx="2846">
                  <c:v>39.6</c:v>
                </c:pt>
                <c:pt idx="2847">
                  <c:v>39.6</c:v>
                </c:pt>
                <c:pt idx="2848">
                  <c:v>39.6</c:v>
                </c:pt>
                <c:pt idx="2849">
                  <c:v>39.6</c:v>
                </c:pt>
                <c:pt idx="2850">
                  <c:v>39.6</c:v>
                </c:pt>
                <c:pt idx="2851">
                  <c:v>39.700000000000003</c:v>
                </c:pt>
                <c:pt idx="2852">
                  <c:v>39.700000000000003</c:v>
                </c:pt>
                <c:pt idx="2853">
                  <c:v>39.700000000000003</c:v>
                </c:pt>
                <c:pt idx="2854">
                  <c:v>39.700000000000003</c:v>
                </c:pt>
                <c:pt idx="2855">
                  <c:v>39.700000000000003</c:v>
                </c:pt>
                <c:pt idx="2856">
                  <c:v>39.700000000000003</c:v>
                </c:pt>
                <c:pt idx="2857">
                  <c:v>39.700000000000003</c:v>
                </c:pt>
                <c:pt idx="2858">
                  <c:v>39.700000000000003</c:v>
                </c:pt>
                <c:pt idx="2859">
                  <c:v>39.6</c:v>
                </c:pt>
                <c:pt idx="2860">
                  <c:v>39.700000000000003</c:v>
                </c:pt>
                <c:pt idx="2861">
                  <c:v>39.700000000000003</c:v>
                </c:pt>
                <c:pt idx="2862">
                  <c:v>39.700000000000003</c:v>
                </c:pt>
                <c:pt idx="2863">
                  <c:v>39.6</c:v>
                </c:pt>
                <c:pt idx="2864">
                  <c:v>39.6</c:v>
                </c:pt>
                <c:pt idx="2865">
                  <c:v>39.6</c:v>
                </c:pt>
                <c:pt idx="2866">
                  <c:v>39.700000000000003</c:v>
                </c:pt>
                <c:pt idx="2867">
                  <c:v>39.6</c:v>
                </c:pt>
                <c:pt idx="2868">
                  <c:v>39.700000000000003</c:v>
                </c:pt>
                <c:pt idx="2869">
                  <c:v>39.700000000000003</c:v>
                </c:pt>
                <c:pt idx="2870">
                  <c:v>39.6</c:v>
                </c:pt>
                <c:pt idx="2871">
                  <c:v>39.700000000000003</c:v>
                </c:pt>
                <c:pt idx="2872">
                  <c:v>39.700000000000003</c:v>
                </c:pt>
                <c:pt idx="2873">
                  <c:v>39.6</c:v>
                </c:pt>
                <c:pt idx="2874">
                  <c:v>39.6</c:v>
                </c:pt>
                <c:pt idx="2875">
                  <c:v>39.6</c:v>
                </c:pt>
                <c:pt idx="2876">
                  <c:v>39.5</c:v>
                </c:pt>
                <c:pt idx="2877">
                  <c:v>39.6</c:v>
                </c:pt>
                <c:pt idx="2878">
                  <c:v>39.5</c:v>
                </c:pt>
                <c:pt idx="2879">
                  <c:v>39.6</c:v>
                </c:pt>
                <c:pt idx="2880">
                  <c:v>39.5</c:v>
                </c:pt>
                <c:pt idx="2881">
                  <c:v>39.5</c:v>
                </c:pt>
                <c:pt idx="2882">
                  <c:v>39.5</c:v>
                </c:pt>
                <c:pt idx="2883">
                  <c:v>39.5</c:v>
                </c:pt>
                <c:pt idx="2884">
                  <c:v>39.6</c:v>
                </c:pt>
                <c:pt idx="2885">
                  <c:v>39.6</c:v>
                </c:pt>
                <c:pt idx="2886">
                  <c:v>39.5</c:v>
                </c:pt>
                <c:pt idx="2887">
                  <c:v>39.6</c:v>
                </c:pt>
                <c:pt idx="2888">
                  <c:v>39.6</c:v>
                </c:pt>
                <c:pt idx="2889">
                  <c:v>39.5</c:v>
                </c:pt>
                <c:pt idx="2890">
                  <c:v>39.5</c:v>
                </c:pt>
                <c:pt idx="2891">
                  <c:v>39.5</c:v>
                </c:pt>
                <c:pt idx="2892">
                  <c:v>39.5</c:v>
                </c:pt>
                <c:pt idx="2893">
                  <c:v>39.5</c:v>
                </c:pt>
                <c:pt idx="2894">
                  <c:v>39.5</c:v>
                </c:pt>
                <c:pt idx="2895">
                  <c:v>39.5</c:v>
                </c:pt>
                <c:pt idx="2896">
                  <c:v>39.5</c:v>
                </c:pt>
                <c:pt idx="2897">
                  <c:v>39.5</c:v>
                </c:pt>
                <c:pt idx="2898">
                  <c:v>39.5</c:v>
                </c:pt>
                <c:pt idx="2899">
                  <c:v>39.5</c:v>
                </c:pt>
                <c:pt idx="2900">
                  <c:v>39.5</c:v>
                </c:pt>
                <c:pt idx="2901">
                  <c:v>39.5</c:v>
                </c:pt>
                <c:pt idx="2902">
                  <c:v>39.5</c:v>
                </c:pt>
                <c:pt idx="2903">
                  <c:v>39.5</c:v>
                </c:pt>
                <c:pt idx="2904">
                  <c:v>39.5</c:v>
                </c:pt>
                <c:pt idx="2905">
                  <c:v>39.5</c:v>
                </c:pt>
                <c:pt idx="2906">
                  <c:v>39.6</c:v>
                </c:pt>
                <c:pt idx="2907">
                  <c:v>39.6</c:v>
                </c:pt>
                <c:pt idx="2908">
                  <c:v>39.6</c:v>
                </c:pt>
                <c:pt idx="2909">
                  <c:v>39.6</c:v>
                </c:pt>
                <c:pt idx="2910">
                  <c:v>39.6</c:v>
                </c:pt>
                <c:pt idx="2911">
                  <c:v>39.6</c:v>
                </c:pt>
                <c:pt idx="2912">
                  <c:v>39.6</c:v>
                </c:pt>
                <c:pt idx="2913">
                  <c:v>39.6</c:v>
                </c:pt>
                <c:pt idx="2914">
                  <c:v>39.6</c:v>
                </c:pt>
                <c:pt idx="2915">
                  <c:v>39.6</c:v>
                </c:pt>
                <c:pt idx="2916">
                  <c:v>39.6</c:v>
                </c:pt>
                <c:pt idx="2917">
                  <c:v>39.5</c:v>
                </c:pt>
                <c:pt idx="2918">
                  <c:v>39.5</c:v>
                </c:pt>
                <c:pt idx="2919">
                  <c:v>39.5</c:v>
                </c:pt>
                <c:pt idx="2920">
                  <c:v>39.5</c:v>
                </c:pt>
                <c:pt idx="2921">
                  <c:v>39.5</c:v>
                </c:pt>
                <c:pt idx="2922">
                  <c:v>39.5</c:v>
                </c:pt>
                <c:pt idx="2923">
                  <c:v>39.5</c:v>
                </c:pt>
                <c:pt idx="2924">
                  <c:v>39.5</c:v>
                </c:pt>
                <c:pt idx="2925">
                  <c:v>39.5</c:v>
                </c:pt>
                <c:pt idx="2926">
                  <c:v>39.5</c:v>
                </c:pt>
                <c:pt idx="2927">
                  <c:v>39.5</c:v>
                </c:pt>
                <c:pt idx="2928">
                  <c:v>39.5</c:v>
                </c:pt>
                <c:pt idx="2929">
                  <c:v>39.4</c:v>
                </c:pt>
                <c:pt idx="2930">
                  <c:v>39.4</c:v>
                </c:pt>
                <c:pt idx="2931">
                  <c:v>39.4</c:v>
                </c:pt>
                <c:pt idx="2932">
                  <c:v>39.299999999999997</c:v>
                </c:pt>
                <c:pt idx="2933">
                  <c:v>39.4</c:v>
                </c:pt>
                <c:pt idx="2934">
                  <c:v>39.4</c:v>
                </c:pt>
                <c:pt idx="2935">
                  <c:v>39.4</c:v>
                </c:pt>
                <c:pt idx="2936">
                  <c:v>39.4</c:v>
                </c:pt>
                <c:pt idx="2937">
                  <c:v>39.4</c:v>
                </c:pt>
                <c:pt idx="2938">
                  <c:v>39.4</c:v>
                </c:pt>
                <c:pt idx="2939">
                  <c:v>39.4</c:v>
                </c:pt>
                <c:pt idx="2940">
                  <c:v>39.4</c:v>
                </c:pt>
                <c:pt idx="2941">
                  <c:v>39.4</c:v>
                </c:pt>
                <c:pt idx="2942">
                  <c:v>39.299999999999997</c:v>
                </c:pt>
                <c:pt idx="2943">
                  <c:v>39.4</c:v>
                </c:pt>
                <c:pt idx="2944">
                  <c:v>39.4</c:v>
                </c:pt>
                <c:pt idx="2945">
                  <c:v>39.299999999999997</c:v>
                </c:pt>
                <c:pt idx="2946">
                  <c:v>39.4</c:v>
                </c:pt>
                <c:pt idx="2947">
                  <c:v>39.4</c:v>
                </c:pt>
                <c:pt idx="2948">
                  <c:v>39.4</c:v>
                </c:pt>
                <c:pt idx="2949">
                  <c:v>39.4</c:v>
                </c:pt>
                <c:pt idx="2950">
                  <c:v>39.5</c:v>
                </c:pt>
                <c:pt idx="2951">
                  <c:v>39.5</c:v>
                </c:pt>
                <c:pt idx="2952">
                  <c:v>39.5</c:v>
                </c:pt>
                <c:pt idx="2953">
                  <c:v>39.5</c:v>
                </c:pt>
                <c:pt idx="2954">
                  <c:v>39.5</c:v>
                </c:pt>
                <c:pt idx="2955">
                  <c:v>39.5</c:v>
                </c:pt>
                <c:pt idx="2956">
                  <c:v>39.5</c:v>
                </c:pt>
                <c:pt idx="2957">
                  <c:v>39.5</c:v>
                </c:pt>
                <c:pt idx="2958">
                  <c:v>39.5</c:v>
                </c:pt>
                <c:pt idx="2959">
                  <c:v>39.4</c:v>
                </c:pt>
                <c:pt idx="2960">
                  <c:v>39.5</c:v>
                </c:pt>
                <c:pt idx="2961">
                  <c:v>39.4</c:v>
                </c:pt>
                <c:pt idx="2962">
                  <c:v>39.4</c:v>
                </c:pt>
                <c:pt idx="2963">
                  <c:v>39.4</c:v>
                </c:pt>
                <c:pt idx="2964">
                  <c:v>39.4</c:v>
                </c:pt>
                <c:pt idx="2965">
                  <c:v>39.4</c:v>
                </c:pt>
                <c:pt idx="2966">
                  <c:v>39.4</c:v>
                </c:pt>
                <c:pt idx="2967">
                  <c:v>39.4</c:v>
                </c:pt>
                <c:pt idx="2968">
                  <c:v>39.4</c:v>
                </c:pt>
                <c:pt idx="2969">
                  <c:v>39.200000000000003</c:v>
                </c:pt>
                <c:pt idx="2970">
                  <c:v>39.299999999999997</c:v>
                </c:pt>
                <c:pt idx="2971">
                  <c:v>39.299999999999997</c:v>
                </c:pt>
                <c:pt idx="2972">
                  <c:v>39.4</c:v>
                </c:pt>
                <c:pt idx="2973">
                  <c:v>39.4</c:v>
                </c:pt>
                <c:pt idx="2974">
                  <c:v>39.4</c:v>
                </c:pt>
                <c:pt idx="2975">
                  <c:v>39.299999999999997</c:v>
                </c:pt>
                <c:pt idx="2976">
                  <c:v>39.299999999999997</c:v>
                </c:pt>
                <c:pt idx="2977">
                  <c:v>39.299999999999997</c:v>
                </c:pt>
                <c:pt idx="2978">
                  <c:v>39.299999999999997</c:v>
                </c:pt>
                <c:pt idx="2979">
                  <c:v>39.299999999999997</c:v>
                </c:pt>
                <c:pt idx="2980">
                  <c:v>39.299999999999997</c:v>
                </c:pt>
                <c:pt idx="2981">
                  <c:v>39.299999999999997</c:v>
                </c:pt>
                <c:pt idx="2982">
                  <c:v>39.299999999999997</c:v>
                </c:pt>
                <c:pt idx="2983">
                  <c:v>39.200000000000003</c:v>
                </c:pt>
                <c:pt idx="2984">
                  <c:v>39.200000000000003</c:v>
                </c:pt>
                <c:pt idx="2985">
                  <c:v>39.200000000000003</c:v>
                </c:pt>
                <c:pt idx="2986">
                  <c:v>39.200000000000003</c:v>
                </c:pt>
                <c:pt idx="2987">
                  <c:v>39.200000000000003</c:v>
                </c:pt>
                <c:pt idx="2988">
                  <c:v>39.200000000000003</c:v>
                </c:pt>
                <c:pt idx="2989">
                  <c:v>39.200000000000003</c:v>
                </c:pt>
                <c:pt idx="2990">
                  <c:v>39.200000000000003</c:v>
                </c:pt>
                <c:pt idx="2991">
                  <c:v>39.200000000000003</c:v>
                </c:pt>
                <c:pt idx="2992">
                  <c:v>39.200000000000003</c:v>
                </c:pt>
                <c:pt idx="2993">
                  <c:v>39.200000000000003</c:v>
                </c:pt>
                <c:pt idx="2994">
                  <c:v>39.200000000000003</c:v>
                </c:pt>
                <c:pt idx="2995">
                  <c:v>39.1</c:v>
                </c:pt>
                <c:pt idx="2996">
                  <c:v>39.200000000000003</c:v>
                </c:pt>
                <c:pt idx="2997">
                  <c:v>39.200000000000003</c:v>
                </c:pt>
                <c:pt idx="2998">
                  <c:v>39.200000000000003</c:v>
                </c:pt>
                <c:pt idx="2999">
                  <c:v>39.200000000000003</c:v>
                </c:pt>
                <c:pt idx="3000">
                  <c:v>39.200000000000003</c:v>
                </c:pt>
                <c:pt idx="3001">
                  <c:v>39.200000000000003</c:v>
                </c:pt>
                <c:pt idx="3002">
                  <c:v>39.1</c:v>
                </c:pt>
                <c:pt idx="3003">
                  <c:v>39.200000000000003</c:v>
                </c:pt>
                <c:pt idx="3004">
                  <c:v>39.200000000000003</c:v>
                </c:pt>
                <c:pt idx="3005">
                  <c:v>39.1</c:v>
                </c:pt>
                <c:pt idx="3006">
                  <c:v>39.1</c:v>
                </c:pt>
                <c:pt idx="3007">
                  <c:v>39.1</c:v>
                </c:pt>
                <c:pt idx="3008">
                  <c:v>39.1</c:v>
                </c:pt>
                <c:pt idx="3009">
                  <c:v>39.1</c:v>
                </c:pt>
                <c:pt idx="3010">
                  <c:v>39.1</c:v>
                </c:pt>
                <c:pt idx="3011">
                  <c:v>39.1</c:v>
                </c:pt>
                <c:pt idx="3012">
                  <c:v>39.1</c:v>
                </c:pt>
                <c:pt idx="3013">
                  <c:v>39.1</c:v>
                </c:pt>
                <c:pt idx="3014">
                  <c:v>39</c:v>
                </c:pt>
                <c:pt idx="3015">
                  <c:v>39</c:v>
                </c:pt>
                <c:pt idx="3016">
                  <c:v>39</c:v>
                </c:pt>
                <c:pt idx="3017">
                  <c:v>39</c:v>
                </c:pt>
                <c:pt idx="3018">
                  <c:v>39</c:v>
                </c:pt>
                <c:pt idx="3019">
                  <c:v>39</c:v>
                </c:pt>
                <c:pt idx="3020">
                  <c:v>39</c:v>
                </c:pt>
                <c:pt idx="3021">
                  <c:v>39</c:v>
                </c:pt>
                <c:pt idx="3022">
                  <c:v>39</c:v>
                </c:pt>
                <c:pt idx="3023">
                  <c:v>39</c:v>
                </c:pt>
                <c:pt idx="3024">
                  <c:v>39</c:v>
                </c:pt>
                <c:pt idx="3025">
                  <c:v>39</c:v>
                </c:pt>
                <c:pt idx="3026">
                  <c:v>39</c:v>
                </c:pt>
                <c:pt idx="3027">
                  <c:v>39</c:v>
                </c:pt>
                <c:pt idx="3028">
                  <c:v>39</c:v>
                </c:pt>
                <c:pt idx="3029">
                  <c:v>39</c:v>
                </c:pt>
                <c:pt idx="3030">
                  <c:v>39</c:v>
                </c:pt>
                <c:pt idx="3031">
                  <c:v>39</c:v>
                </c:pt>
                <c:pt idx="3032">
                  <c:v>39</c:v>
                </c:pt>
                <c:pt idx="3033">
                  <c:v>39</c:v>
                </c:pt>
                <c:pt idx="3034">
                  <c:v>39</c:v>
                </c:pt>
                <c:pt idx="3035">
                  <c:v>39</c:v>
                </c:pt>
                <c:pt idx="3036">
                  <c:v>39</c:v>
                </c:pt>
                <c:pt idx="3037">
                  <c:v>39</c:v>
                </c:pt>
                <c:pt idx="3038">
                  <c:v>39</c:v>
                </c:pt>
                <c:pt idx="3039">
                  <c:v>39</c:v>
                </c:pt>
                <c:pt idx="3040">
                  <c:v>39</c:v>
                </c:pt>
                <c:pt idx="3041">
                  <c:v>39</c:v>
                </c:pt>
                <c:pt idx="3042">
                  <c:v>39</c:v>
                </c:pt>
                <c:pt idx="3043">
                  <c:v>39</c:v>
                </c:pt>
                <c:pt idx="3044">
                  <c:v>39</c:v>
                </c:pt>
                <c:pt idx="3045">
                  <c:v>39</c:v>
                </c:pt>
                <c:pt idx="3046">
                  <c:v>39</c:v>
                </c:pt>
                <c:pt idx="3047">
                  <c:v>39</c:v>
                </c:pt>
                <c:pt idx="3048">
                  <c:v>39</c:v>
                </c:pt>
                <c:pt idx="3049">
                  <c:v>39</c:v>
                </c:pt>
                <c:pt idx="3050">
                  <c:v>39</c:v>
                </c:pt>
                <c:pt idx="3051">
                  <c:v>39</c:v>
                </c:pt>
                <c:pt idx="3052">
                  <c:v>39</c:v>
                </c:pt>
                <c:pt idx="3053">
                  <c:v>38.9</c:v>
                </c:pt>
                <c:pt idx="3054">
                  <c:v>38.9</c:v>
                </c:pt>
                <c:pt idx="3055">
                  <c:v>38.9</c:v>
                </c:pt>
                <c:pt idx="3056">
                  <c:v>38.9</c:v>
                </c:pt>
                <c:pt idx="3057">
                  <c:v>38.9</c:v>
                </c:pt>
                <c:pt idx="3058">
                  <c:v>38.9</c:v>
                </c:pt>
                <c:pt idx="3059">
                  <c:v>38.9</c:v>
                </c:pt>
                <c:pt idx="3060">
                  <c:v>38.9</c:v>
                </c:pt>
                <c:pt idx="3061">
                  <c:v>38.9</c:v>
                </c:pt>
                <c:pt idx="3062">
                  <c:v>38.9</c:v>
                </c:pt>
                <c:pt idx="3063">
                  <c:v>38.9</c:v>
                </c:pt>
                <c:pt idx="3064">
                  <c:v>38.9</c:v>
                </c:pt>
                <c:pt idx="3065">
                  <c:v>38.9</c:v>
                </c:pt>
                <c:pt idx="3066">
                  <c:v>38.9</c:v>
                </c:pt>
                <c:pt idx="3067">
                  <c:v>38.9</c:v>
                </c:pt>
                <c:pt idx="3068">
                  <c:v>38.9</c:v>
                </c:pt>
                <c:pt idx="3069">
                  <c:v>38.9</c:v>
                </c:pt>
                <c:pt idx="3070">
                  <c:v>38.9</c:v>
                </c:pt>
                <c:pt idx="3071">
                  <c:v>38.9</c:v>
                </c:pt>
                <c:pt idx="3072">
                  <c:v>38.9</c:v>
                </c:pt>
                <c:pt idx="3073">
                  <c:v>38.9</c:v>
                </c:pt>
                <c:pt idx="3074">
                  <c:v>38.9</c:v>
                </c:pt>
                <c:pt idx="3075">
                  <c:v>38.9</c:v>
                </c:pt>
                <c:pt idx="3076">
                  <c:v>38.9</c:v>
                </c:pt>
                <c:pt idx="3077">
                  <c:v>38.9</c:v>
                </c:pt>
                <c:pt idx="3078">
                  <c:v>38.9</c:v>
                </c:pt>
                <c:pt idx="3079">
                  <c:v>38.9</c:v>
                </c:pt>
                <c:pt idx="3080">
                  <c:v>38.9</c:v>
                </c:pt>
                <c:pt idx="3081">
                  <c:v>38.9</c:v>
                </c:pt>
                <c:pt idx="3082">
                  <c:v>38.9</c:v>
                </c:pt>
                <c:pt idx="3083">
                  <c:v>38.9</c:v>
                </c:pt>
                <c:pt idx="3084">
                  <c:v>38.9</c:v>
                </c:pt>
                <c:pt idx="3085">
                  <c:v>38.9</c:v>
                </c:pt>
                <c:pt idx="3086">
                  <c:v>38.9</c:v>
                </c:pt>
                <c:pt idx="3087">
                  <c:v>38.9</c:v>
                </c:pt>
                <c:pt idx="3088">
                  <c:v>38.9</c:v>
                </c:pt>
                <c:pt idx="3089">
                  <c:v>38.9</c:v>
                </c:pt>
                <c:pt idx="3090">
                  <c:v>38.9</c:v>
                </c:pt>
                <c:pt idx="3091">
                  <c:v>38.9</c:v>
                </c:pt>
                <c:pt idx="3092">
                  <c:v>38.799999999999997</c:v>
                </c:pt>
                <c:pt idx="3093">
                  <c:v>38.799999999999997</c:v>
                </c:pt>
                <c:pt idx="3094">
                  <c:v>38.799999999999997</c:v>
                </c:pt>
                <c:pt idx="3095">
                  <c:v>38.700000000000003</c:v>
                </c:pt>
                <c:pt idx="3096">
                  <c:v>38.799999999999997</c:v>
                </c:pt>
                <c:pt idx="3097">
                  <c:v>38.700000000000003</c:v>
                </c:pt>
                <c:pt idx="3098">
                  <c:v>38.799999999999997</c:v>
                </c:pt>
                <c:pt idx="3099">
                  <c:v>38.700000000000003</c:v>
                </c:pt>
                <c:pt idx="3100">
                  <c:v>38.700000000000003</c:v>
                </c:pt>
                <c:pt idx="3101">
                  <c:v>38.700000000000003</c:v>
                </c:pt>
                <c:pt idx="3102">
                  <c:v>38.700000000000003</c:v>
                </c:pt>
                <c:pt idx="3103">
                  <c:v>38.700000000000003</c:v>
                </c:pt>
                <c:pt idx="3104">
                  <c:v>38.799999999999997</c:v>
                </c:pt>
                <c:pt idx="3105">
                  <c:v>38.799999999999997</c:v>
                </c:pt>
                <c:pt idx="3106">
                  <c:v>38.799999999999997</c:v>
                </c:pt>
                <c:pt idx="3107">
                  <c:v>38.799999999999997</c:v>
                </c:pt>
                <c:pt idx="3108">
                  <c:v>38.799999999999997</c:v>
                </c:pt>
                <c:pt idx="3109">
                  <c:v>38.799999999999997</c:v>
                </c:pt>
                <c:pt idx="3110">
                  <c:v>38.799999999999997</c:v>
                </c:pt>
                <c:pt idx="3111">
                  <c:v>38.799999999999997</c:v>
                </c:pt>
                <c:pt idx="3112">
                  <c:v>38.799999999999997</c:v>
                </c:pt>
                <c:pt idx="3113">
                  <c:v>38.799999999999997</c:v>
                </c:pt>
                <c:pt idx="3114">
                  <c:v>38.799999999999997</c:v>
                </c:pt>
                <c:pt idx="3115">
                  <c:v>38.799999999999997</c:v>
                </c:pt>
                <c:pt idx="3116">
                  <c:v>38.799999999999997</c:v>
                </c:pt>
                <c:pt idx="3117">
                  <c:v>38.799999999999997</c:v>
                </c:pt>
                <c:pt idx="3118">
                  <c:v>38.799999999999997</c:v>
                </c:pt>
                <c:pt idx="3119">
                  <c:v>38.799999999999997</c:v>
                </c:pt>
                <c:pt idx="3120">
                  <c:v>38.799999999999997</c:v>
                </c:pt>
                <c:pt idx="3121">
                  <c:v>38.799999999999997</c:v>
                </c:pt>
                <c:pt idx="3122">
                  <c:v>38.799999999999997</c:v>
                </c:pt>
                <c:pt idx="3123">
                  <c:v>38.799999999999997</c:v>
                </c:pt>
                <c:pt idx="3124">
                  <c:v>38.799999999999997</c:v>
                </c:pt>
                <c:pt idx="3125">
                  <c:v>38.799999999999997</c:v>
                </c:pt>
                <c:pt idx="3126">
                  <c:v>38.799999999999997</c:v>
                </c:pt>
                <c:pt idx="3127">
                  <c:v>38.799999999999997</c:v>
                </c:pt>
                <c:pt idx="3128">
                  <c:v>38.799999999999997</c:v>
                </c:pt>
                <c:pt idx="3129">
                  <c:v>38.799999999999997</c:v>
                </c:pt>
                <c:pt idx="3130">
                  <c:v>38.700000000000003</c:v>
                </c:pt>
                <c:pt idx="3131">
                  <c:v>38.700000000000003</c:v>
                </c:pt>
                <c:pt idx="3132">
                  <c:v>38.700000000000003</c:v>
                </c:pt>
                <c:pt idx="3133">
                  <c:v>38.700000000000003</c:v>
                </c:pt>
                <c:pt idx="3134">
                  <c:v>38.6</c:v>
                </c:pt>
                <c:pt idx="3135">
                  <c:v>38.700000000000003</c:v>
                </c:pt>
                <c:pt idx="3136">
                  <c:v>38.700000000000003</c:v>
                </c:pt>
                <c:pt idx="3137">
                  <c:v>38.700000000000003</c:v>
                </c:pt>
                <c:pt idx="3138">
                  <c:v>38.700000000000003</c:v>
                </c:pt>
                <c:pt idx="3139">
                  <c:v>38.700000000000003</c:v>
                </c:pt>
                <c:pt idx="3140">
                  <c:v>38.700000000000003</c:v>
                </c:pt>
                <c:pt idx="3141">
                  <c:v>38.700000000000003</c:v>
                </c:pt>
                <c:pt idx="3142">
                  <c:v>38.700000000000003</c:v>
                </c:pt>
                <c:pt idx="3143">
                  <c:v>38.700000000000003</c:v>
                </c:pt>
                <c:pt idx="3144">
                  <c:v>38.700000000000003</c:v>
                </c:pt>
                <c:pt idx="3145">
                  <c:v>38.700000000000003</c:v>
                </c:pt>
                <c:pt idx="3146">
                  <c:v>38.700000000000003</c:v>
                </c:pt>
                <c:pt idx="3147">
                  <c:v>38.700000000000003</c:v>
                </c:pt>
                <c:pt idx="3148">
                  <c:v>38.700000000000003</c:v>
                </c:pt>
                <c:pt idx="3149">
                  <c:v>38.700000000000003</c:v>
                </c:pt>
                <c:pt idx="3150">
                  <c:v>38.700000000000003</c:v>
                </c:pt>
                <c:pt idx="3151">
                  <c:v>38.6</c:v>
                </c:pt>
                <c:pt idx="3152">
                  <c:v>38.700000000000003</c:v>
                </c:pt>
                <c:pt idx="3153">
                  <c:v>38.6</c:v>
                </c:pt>
                <c:pt idx="3154">
                  <c:v>38.700000000000003</c:v>
                </c:pt>
                <c:pt idx="3155">
                  <c:v>38.6</c:v>
                </c:pt>
                <c:pt idx="3156">
                  <c:v>38.6</c:v>
                </c:pt>
                <c:pt idx="3157">
                  <c:v>38.700000000000003</c:v>
                </c:pt>
                <c:pt idx="3158">
                  <c:v>38.700000000000003</c:v>
                </c:pt>
                <c:pt idx="3159">
                  <c:v>38.700000000000003</c:v>
                </c:pt>
                <c:pt idx="3160">
                  <c:v>38.700000000000003</c:v>
                </c:pt>
                <c:pt idx="3161">
                  <c:v>38.700000000000003</c:v>
                </c:pt>
                <c:pt idx="3162">
                  <c:v>38.700000000000003</c:v>
                </c:pt>
                <c:pt idx="3163">
                  <c:v>38.700000000000003</c:v>
                </c:pt>
                <c:pt idx="3164">
                  <c:v>38.6</c:v>
                </c:pt>
                <c:pt idx="3165">
                  <c:v>38.700000000000003</c:v>
                </c:pt>
                <c:pt idx="3166">
                  <c:v>38.700000000000003</c:v>
                </c:pt>
                <c:pt idx="3167">
                  <c:v>38.6</c:v>
                </c:pt>
                <c:pt idx="3168">
                  <c:v>38.5</c:v>
                </c:pt>
                <c:pt idx="3169">
                  <c:v>38.6</c:v>
                </c:pt>
                <c:pt idx="3170">
                  <c:v>38.5</c:v>
                </c:pt>
                <c:pt idx="3171">
                  <c:v>38.5</c:v>
                </c:pt>
                <c:pt idx="3172">
                  <c:v>38.5</c:v>
                </c:pt>
                <c:pt idx="3173">
                  <c:v>38.5</c:v>
                </c:pt>
                <c:pt idx="3174">
                  <c:v>38.5</c:v>
                </c:pt>
                <c:pt idx="3175">
                  <c:v>38.5</c:v>
                </c:pt>
                <c:pt idx="3176">
                  <c:v>38.5</c:v>
                </c:pt>
                <c:pt idx="3177">
                  <c:v>38.5</c:v>
                </c:pt>
                <c:pt idx="3178">
                  <c:v>38.5</c:v>
                </c:pt>
                <c:pt idx="3179">
                  <c:v>38.5</c:v>
                </c:pt>
                <c:pt idx="3180">
                  <c:v>38.5</c:v>
                </c:pt>
                <c:pt idx="3181">
                  <c:v>38.5</c:v>
                </c:pt>
                <c:pt idx="3182">
                  <c:v>38.5</c:v>
                </c:pt>
                <c:pt idx="3183">
                  <c:v>38.5</c:v>
                </c:pt>
                <c:pt idx="3184">
                  <c:v>38.5</c:v>
                </c:pt>
                <c:pt idx="3185">
                  <c:v>38.5</c:v>
                </c:pt>
                <c:pt idx="3186">
                  <c:v>38.5</c:v>
                </c:pt>
                <c:pt idx="3187">
                  <c:v>38.5</c:v>
                </c:pt>
                <c:pt idx="3188">
                  <c:v>38.4</c:v>
                </c:pt>
                <c:pt idx="3189">
                  <c:v>38.5</c:v>
                </c:pt>
                <c:pt idx="3190">
                  <c:v>38.5</c:v>
                </c:pt>
                <c:pt idx="3191">
                  <c:v>38.5</c:v>
                </c:pt>
                <c:pt idx="3192">
                  <c:v>38.5</c:v>
                </c:pt>
                <c:pt idx="3193">
                  <c:v>38.5</c:v>
                </c:pt>
                <c:pt idx="3194">
                  <c:v>38.5</c:v>
                </c:pt>
                <c:pt idx="3195">
                  <c:v>38.4</c:v>
                </c:pt>
                <c:pt idx="3196">
                  <c:v>38.5</c:v>
                </c:pt>
                <c:pt idx="3197">
                  <c:v>38.5</c:v>
                </c:pt>
                <c:pt idx="3198">
                  <c:v>38.4</c:v>
                </c:pt>
                <c:pt idx="3199">
                  <c:v>38.5</c:v>
                </c:pt>
                <c:pt idx="3200">
                  <c:v>38.4</c:v>
                </c:pt>
                <c:pt idx="3201">
                  <c:v>38.4</c:v>
                </c:pt>
                <c:pt idx="3202">
                  <c:v>38.5</c:v>
                </c:pt>
                <c:pt idx="3203">
                  <c:v>38.5</c:v>
                </c:pt>
                <c:pt idx="3204">
                  <c:v>38.4</c:v>
                </c:pt>
                <c:pt idx="3205">
                  <c:v>38.4</c:v>
                </c:pt>
                <c:pt idx="3206">
                  <c:v>38.299999999999997</c:v>
                </c:pt>
                <c:pt idx="3207">
                  <c:v>38.299999999999997</c:v>
                </c:pt>
                <c:pt idx="3208">
                  <c:v>38.299999999999997</c:v>
                </c:pt>
                <c:pt idx="3209">
                  <c:v>38.299999999999997</c:v>
                </c:pt>
                <c:pt idx="3210">
                  <c:v>38.299999999999997</c:v>
                </c:pt>
                <c:pt idx="3211">
                  <c:v>38.299999999999997</c:v>
                </c:pt>
                <c:pt idx="3212">
                  <c:v>38.299999999999997</c:v>
                </c:pt>
                <c:pt idx="3213">
                  <c:v>38.299999999999997</c:v>
                </c:pt>
                <c:pt idx="3214">
                  <c:v>38.299999999999997</c:v>
                </c:pt>
                <c:pt idx="3215">
                  <c:v>38.299999999999997</c:v>
                </c:pt>
                <c:pt idx="3216">
                  <c:v>38.299999999999997</c:v>
                </c:pt>
                <c:pt idx="3217">
                  <c:v>38.299999999999997</c:v>
                </c:pt>
                <c:pt idx="3218">
                  <c:v>38.299999999999997</c:v>
                </c:pt>
                <c:pt idx="3219">
                  <c:v>38.299999999999997</c:v>
                </c:pt>
                <c:pt idx="3220">
                  <c:v>38.299999999999997</c:v>
                </c:pt>
                <c:pt idx="3221">
                  <c:v>38.299999999999997</c:v>
                </c:pt>
                <c:pt idx="3222">
                  <c:v>38.299999999999997</c:v>
                </c:pt>
                <c:pt idx="3223">
                  <c:v>38.299999999999997</c:v>
                </c:pt>
                <c:pt idx="3224">
                  <c:v>38.299999999999997</c:v>
                </c:pt>
                <c:pt idx="3225">
                  <c:v>38.299999999999997</c:v>
                </c:pt>
                <c:pt idx="3226">
                  <c:v>38.299999999999997</c:v>
                </c:pt>
                <c:pt idx="3227">
                  <c:v>38.299999999999997</c:v>
                </c:pt>
                <c:pt idx="3228">
                  <c:v>38.299999999999997</c:v>
                </c:pt>
                <c:pt idx="3229">
                  <c:v>38.299999999999997</c:v>
                </c:pt>
                <c:pt idx="3230">
                  <c:v>38.299999999999997</c:v>
                </c:pt>
                <c:pt idx="3231">
                  <c:v>38.299999999999997</c:v>
                </c:pt>
                <c:pt idx="3232">
                  <c:v>38.299999999999997</c:v>
                </c:pt>
                <c:pt idx="3233">
                  <c:v>38.299999999999997</c:v>
                </c:pt>
                <c:pt idx="3234">
                  <c:v>38.299999999999997</c:v>
                </c:pt>
                <c:pt idx="3235">
                  <c:v>38.299999999999997</c:v>
                </c:pt>
                <c:pt idx="3236">
                  <c:v>38.299999999999997</c:v>
                </c:pt>
                <c:pt idx="3237">
                  <c:v>38.299999999999997</c:v>
                </c:pt>
                <c:pt idx="3238">
                  <c:v>38.299999999999997</c:v>
                </c:pt>
                <c:pt idx="3239">
                  <c:v>38.299999999999997</c:v>
                </c:pt>
                <c:pt idx="3240">
                  <c:v>38.299999999999997</c:v>
                </c:pt>
                <c:pt idx="3241">
                  <c:v>38.299999999999997</c:v>
                </c:pt>
                <c:pt idx="3242">
                  <c:v>38.299999999999997</c:v>
                </c:pt>
                <c:pt idx="3243">
                  <c:v>38.299999999999997</c:v>
                </c:pt>
                <c:pt idx="3244">
                  <c:v>38.299999999999997</c:v>
                </c:pt>
                <c:pt idx="3245">
                  <c:v>38.299999999999997</c:v>
                </c:pt>
                <c:pt idx="3246">
                  <c:v>38.299999999999997</c:v>
                </c:pt>
                <c:pt idx="3247">
                  <c:v>38.299999999999997</c:v>
                </c:pt>
                <c:pt idx="3248">
                  <c:v>38.299999999999997</c:v>
                </c:pt>
                <c:pt idx="3249">
                  <c:v>38.299999999999997</c:v>
                </c:pt>
                <c:pt idx="3250">
                  <c:v>38.299999999999997</c:v>
                </c:pt>
                <c:pt idx="3251">
                  <c:v>38.299999999999997</c:v>
                </c:pt>
                <c:pt idx="3252">
                  <c:v>38.299999999999997</c:v>
                </c:pt>
                <c:pt idx="3253">
                  <c:v>38.299999999999997</c:v>
                </c:pt>
                <c:pt idx="3254">
                  <c:v>38.299999999999997</c:v>
                </c:pt>
                <c:pt idx="3255">
                  <c:v>38.299999999999997</c:v>
                </c:pt>
                <c:pt idx="3256">
                  <c:v>38.299999999999997</c:v>
                </c:pt>
                <c:pt idx="3257">
                  <c:v>38.299999999999997</c:v>
                </c:pt>
                <c:pt idx="3258">
                  <c:v>38.299999999999997</c:v>
                </c:pt>
                <c:pt idx="3259">
                  <c:v>38.299999999999997</c:v>
                </c:pt>
                <c:pt idx="3260">
                  <c:v>38.299999999999997</c:v>
                </c:pt>
                <c:pt idx="3261">
                  <c:v>38.299999999999997</c:v>
                </c:pt>
                <c:pt idx="3262">
                  <c:v>38.299999999999997</c:v>
                </c:pt>
                <c:pt idx="3263">
                  <c:v>38.200000000000003</c:v>
                </c:pt>
                <c:pt idx="3264">
                  <c:v>38.299999999999997</c:v>
                </c:pt>
                <c:pt idx="3265">
                  <c:v>38.299999999999997</c:v>
                </c:pt>
                <c:pt idx="3266">
                  <c:v>38.299999999999997</c:v>
                </c:pt>
                <c:pt idx="3267">
                  <c:v>38.299999999999997</c:v>
                </c:pt>
                <c:pt idx="3268">
                  <c:v>38.299999999999997</c:v>
                </c:pt>
                <c:pt idx="3269">
                  <c:v>38.299999999999997</c:v>
                </c:pt>
                <c:pt idx="3270">
                  <c:v>38.299999999999997</c:v>
                </c:pt>
                <c:pt idx="3271">
                  <c:v>38.299999999999997</c:v>
                </c:pt>
                <c:pt idx="3272">
                  <c:v>38.200000000000003</c:v>
                </c:pt>
                <c:pt idx="3273">
                  <c:v>38.299999999999997</c:v>
                </c:pt>
                <c:pt idx="3274">
                  <c:v>38.200000000000003</c:v>
                </c:pt>
                <c:pt idx="3275">
                  <c:v>38.200000000000003</c:v>
                </c:pt>
                <c:pt idx="3276">
                  <c:v>38.200000000000003</c:v>
                </c:pt>
                <c:pt idx="3277">
                  <c:v>38.200000000000003</c:v>
                </c:pt>
                <c:pt idx="3278">
                  <c:v>38.200000000000003</c:v>
                </c:pt>
                <c:pt idx="3279">
                  <c:v>38.200000000000003</c:v>
                </c:pt>
                <c:pt idx="3280">
                  <c:v>38.200000000000003</c:v>
                </c:pt>
                <c:pt idx="3281">
                  <c:v>38.200000000000003</c:v>
                </c:pt>
                <c:pt idx="3282">
                  <c:v>38.200000000000003</c:v>
                </c:pt>
                <c:pt idx="3283">
                  <c:v>38.200000000000003</c:v>
                </c:pt>
                <c:pt idx="3284">
                  <c:v>38.200000000000003</c:v>
                </c:pt>
                <c:pt idx="3285">
                  <c:v>38.1</c:v>
                </c:pt>
                <c:pt idx="3286">
                  <c:v>38.1</c:v>
                </c:pt>
                <c:pt idx="3287">
                  <c:v>38.1</c:v>
                </c:pt>
                <c:pt idx="3288">
                  <c:v>38.1</c:v>
                </c:pt>
                <c:pt idx="3289">
                  <c:v>38.200000000000003</c:v>
                </c:pt>
                <c:pt idx="3290">
                  <c:v>38.1</c:v>
                </c:pt>
                <c:pt idx="3291">
                  <c:v>38</c:v>
                </c:pt>
                <c:pt idx="3292">
                  <c:v>38</c:v>
                </c:pt>
                <c:pt idx="3293">
                  <c:v>38</c:v>
                </c:pt>
                <c:pt idx="3294">
                  <c:v>38</c:v>
                </c:pt>
                <c:pt idx="3295">
                  <c:v>38</c:v>
                </c:pt>
                <c:pt idx="3296">
                  <c:v>38</c:v>
                </c:pt>
                <c:pt idx="3297">
                  <c:v>38</c:v>
                </c:pt>
                <c:pt idx="3298">
                  <c:v>38</c:v>
                </c:pt>
                <c:pt idx="3299">
                  <c:v>38</c:v>
                </c:pt>
                <c:pt idx="3300">
                  <c:v>38</c:v>
                </c:pt>
                <c:pt idx="3301">
                  <c:v>38</c:v>
                </c:pt>
                <c:pt idx="3302">
                  <c:v>37.9</c:v>
                </c:pt>
                <c:pt idx="3303">
                  <c:v>37.9</c:v>
                </c:pt>
                <c:pt idx="3304">
                  <c:v>37.9</c:v>
                </c:pt>
                <c:pt idx="3305">
                  <c:v>38</c:v>
                </c:pt>
                <c:pt idx="3306">
                  <c:v>38</c:v>
                </c:pt>
                <c:pt idx="3307">
                  <c:v>37.9</c:v>
                </c:pt>
                <c:pt idx="3308">
                  <c:v>38</c:v>
                </c:pt>
                <c:pt idx="3309">
                  <c:v>37.9</c:v>
                </c:pt>
                <c:pt idx="3310">
                  <c:v>37.9</c:v>
                </c:pt>
                <c:pt idx="3311">
                  <c:v>38</c:v>
                </c:pt>
                <c:pt idx="3312">
                  <c:v>37.9</c:v>
                </c:pt>
                <c:pt idx="3313">
                  <c:v>37.9</c:v>
                </c:pt>
                <c:pt idx="3314">
                  <c:v>38</c:v>
                </c:pt>
                <c:pt idx="3315">
                  <c:v>37.9</c:v>
                </c:pt>
                <c:pt idx="3316">
                  <c:v>37.9</c:v>
                </c:pt>
                <c:pt idx="3317">
                  <c:v>38</c:v>
                </c:pt>
                <c:pt idx="3318">
                  <c:v>37.9</c:v>
                </c:pt>
                <c:pt idx="3319">
                  <c:v>37.9</c:v>
                </c:pt>
                <c:pt idx="3320">
                  <c:v>37.9</c:v>
                </c:pt>
                <c:pt idx="3321">
                  <c:v>37.9</c:v>
                </c:pt>
                <c:pt idx="3322">
                  <c:v>37.9</c:v>
                </c:pt>
                <c:pt idx="3323">
                  <c:v>37.9</c:v>
                </c:pt>
                <c:pt idx="3324">
                  <c:v>38</c:v>
                </c:pt>
                <c:pt idx="3325">
                  <c:v>38</c:v>
                </c:pt>
                <c:pt idx="3326">
                  <c:v>38</c:v>
                </c:pt>
                <c:pt idx="3327">
                  <c:v>37.9</c:v>
                </c:pt>
                <c:pt idx="3328">
                  <c:v>37.9</c:v>
                </c:pt>
                <c:pt idx="3329">
                  <c:v>37.9</c:v>
                </c:pt>
                <c:pt idx="3330">
                  <c:v>37.9</c:v>
                </c:pt>
                <c:pt idx="3331">
                  <c:v>37.9</c:v>
                </c:pt>
                <c:pt idx="3332">
                  <c:v>37.9</c:v>
                </c:pt>
                <c:pt idx="3333">
                  <c:v>37.9</c:v>
                </c:pt>
                <c:pt idx="3334">
                  <c:v>37.9</c:v>
                </c:pt>
                <c:pt idx="3335">
                  <c:v>37.799999999999997</c:v>
                </c:pt>
                <c:pt idx="3336">
                  <c:v>37.799999999999997</c:v>
                </c:pt>
                <c:pt idx="3337">
                  <c:v>37.799999999999997</c:v>
                </c:pt>
                <c:pt idx="3338">
                  <c:v>37.799999999999997</c:v>
                </c:pt>
                <c:pt idx="3339">
                  <c:v>37.799999999999997</c:v>
                </c:pt>
                <c:pt idx="3340">
                  <c:v>37.799999999999997</c:v>
                </c:pt>
                <c:pt idx="3341">
                  <c:v>37.799999999999997</c:v>
                </c:pt>
                <c:pt idx="3342">
                  <c:v>37.799999999999997</c:v>
                </c:pt>
                <c:pt idx="3343">
                  <c:v>37.799999999999997</c:v>
                </c:pt>
                <c:pt idx="3344">
                  <c:v>37.799999999999997</c:v>
                </c:pt>
                <c:pt idx="3345">
                  <c:v>37.799999999999997</c:v>
                </c:pt>
                <c:pt idx="3346">
                  <c:v>37.9</c:v>
                </c:pt>
                <c:pt idx="3347">
                  <c:v>37.9</c:v>
                </c:pt>
                <c:pt idx="3348">
                  <c:v>37.9</c:v>
                </c:pt>
                <c:pt idx="3349">
                  <c:v>37.9</c:v>
                </c:pt>
                <c:pt idx="3350">
                  <c:v>37.9</c:v>
                </c:pt>
                <c:pt idx="3351">
                  <c:v>37.9</c:v>
                </c:pt>
                <c:pt idx="3352">
                  <c:v>37.9</c:v>
                </c:pt>
                <c:pt idx="3353">
                  <c:v>37.9</c:v>
                </c:pt>
                <c:pt idx="3354">
                  <c:v>37.9</c:v>
                </c:pt>
                <c:pt idx="3355">
                  <c:v>37.9</c:v>
                </c:pt>
                <c:pt idx="3356">
                  <c:v>37.799999999999997</c:v>
                </c:pt>
                <c:pt idx="3357">
                  <c:v>37.700000000000003</c:v>
                </c:pt>
                <c:pt idx="3358">
                  <c:v>37.799999999999997</c:v>
                </c:pt>
                <c:pt idx="3359">
                  <c:v>37.700000000000003</c:v>
                </c:pt>
                <c:pt idx="3360">
                  <c:v>37.700000000000003</c:v>
                </c:pt>
                <c:pt idx="3361">
                  <c:v>37.700000000000003</c:v>
                </c:pt>
                <c:pt idx="3362">
                  <c:v>37.700000000000003</c:v>
                </c:pt>
                <c:pt idx="3363">
                  <c:v>37.799999999999997</c:v>
                </c:pt>
                <c:pt idx="3364">
                  <c:v>37.700000000000003</c:v>
                </c:pt>
                <c:pt idx="3365">
                  <c:v>37.700000000000003</c:v>
                </c:pt>
                <c:pt idx="3366">
                  <c:v>37.700000000000003</c:v>
                </c:pt>
                <c:pt idx="3367">
                  <c:v>37.700000000000003</c:v>
                </c:pt>
                <c:pt idx="3368">
                  <c:v>37.700000000000003</c:v>
                </c:pt>
                <c:pt idx="3369">
                  <c:v>37.6</c:v>
                </c:pt>
                <c:pt idx="3370">
                  <c:v>37.700000000000003</c:v>
                </c:pt>
                <c:pt idx="3371">
                  <c:v>37.700000000000003</c:v>
                </c:pt>
                <c:pt idx="3372">
                  <c:v>37.700000000000003</c:v>
                </c:pt>
                <c:pt idx="3373">
                  <c:v>37.6</c:v>
                </c:pt>
                <c:pt idx="3374">
                  <c:v>37.6</c:v>
                </c:pt>
                <c:pt idx="3375">
                  <c:v>37.6</c:v>
                </c:pt>
                <c:pt idx="3376">
                  <c:v>37.6</c:v>
                </c:pt>
                <c:pt idx="3377">
                  <c:v>37.6</c:v>
                </c:pt>
                <c:pt idx="3378">
                  <c:v>37.6</c:v>
                </c:pt>
                <c:pt idx="3379">
                  <c:v>37.700000000000003</c:v>
                </c:pt>
                <c:pt idx="3380">
                  <c:v>37.700000000000003</c:v>
                </c:pt>
                <c:pt idx="3381">
                  <c:v>37.6</c:v>
                </c:pt>
                <c:pt idx="3382">
                  <c:v>37.700000000000003</c:v>
                </c:pt>
                <c:pt idx="3383">
                  <c:v>37.700000000000003</c:v>
                </c:pt>
                <c:pt idx="3384">
                  <c:v>37.700000000000003</c:v>
                </c:pt>
                <c:pt idx="3385">
                  <c:v>37.700000000000003</c:v>
                </c:pt>
                <c:pt idx="3386">
                  <c:v>37.700000000000003</c:v>
                </c:pt>
                <c:pt idx="3387">
                  <c:v>37.700000000000003</c:v>
                </c:pt>
                <c:pt idx="3388">
                  <c:v>37.6</c:v>
                </c:pt>
                <c:pt idx="3389">
                  <c:v>37.6</c:v>
                </c:pt>
                <c:pt idx="3390">
                  <c:v>37.6</c:v>
                </c:pt>
                <c:pt idx="3391">
                  <c:v>37.6</c:v>
                </c:pt>
                <c:pt idx="3392">
                  <c:v>37.6</c:v>
                </c:pt>
                <c:pt idx="3393">
                  <c:v>37.6</c:v>
                </c:pt>
                <c:pt idx="3394">
                  <c:v>37.6</c:v>
                </c:pt>
                <c:pt idx="3395">
                  <c:v>37.6</c:v>
                </c:pt>
                <c:pt idx="3396">
                  <c:v>37.6</c:v>
                </c:pt>
                <c:pt idx="3397">
                  <c:v>37.6</c:v>
                </c:pt>
                <c:pt idx="3398">
                  <c:v>37.6</c:v>
                </c:pt>
                <c:pt idx="3399">
                  <c:v>37.6</c:v>
                </c:pt>
                <c:pt idx="3400">
                  <c:v>37.6</c:v>
                </c:pt>
                <c:pt idx="3401">
                  <c:v>37.6</c:v>
                </c:pt>
                <c:pt idx="3402">
                  <c:v>37.6</c:v>
                </c:pt>
                <c:pt idx="3403">
                  <c:v>37.6</c:v>
                </c:pt>
                <c:pt idx="3404">
                  <c:v>37.6</c:v>
                </c:pt>
                <c:pt idx="3405">
                  <c:v>37.6</c:v>
                </c:pt>
                <c:pt idx="3406">
                  <c:v>37.6</c:v>
                </c:pt>
                <c:pt idx="3407">
                  <c:v>37.6</c:v>
                </c:pt>
                <c:pt idx="3408">
                  <c:v>37.6</c:v>
                </c:pt>
                <c:pt idx="3409">
                  <c:v>37.6</c:v>
                </c:pt>
                <c:pt idx="3410">
                  <c:v>37.6</c:v>
                </c:pt>
                <c:pt idx="3411">
                  <c:v>37.6</c:v>
                </c:pt>
                <c:pt idx="3412">
                  <c:v>37.6</c:v>
                </c:pt>
                <c:pt idx="3413">
                  <c:v>37.6</c:v>
                </c:pt>
                <c:pt idx="3414">
                  <c:v>37.6</c:v>
                </c:pt>
                <c:pt idx="3415">
                  <c:v>37.6</c:v>
                </c:pt>
                <c:pt idx="3416">
                  <c:v>37.6</c:v>
                </c:pt>
                <c:pt idx="3417">
                  <c:v>37.6</c:v>
                </c:pt>
                <c:pt idx="3418">
                  <c:v>37.6</c:v>
                </c:pt>
                <c:pt idx="3419">
                  <c:v>37.6</c:v>
                </c:pt>
                <c:pt idx="3420">
                  <c:v>37.5</c:v>
                </c:pt>
                <c:pt idx="3421">
                  <c:v>37.5</c:v>
                </c:pt>
                <c:pt idx="3422">
                  <c:v>37.5</c:v>
                </c:pt>
                <c:pt idx="3423">
                  <c:v>37.5</c:v>
                </c:pt>
                <c:pt idx="3424">
                  <c:v>37.5</c:v>
                </c:pt>
                <c:pt idx="3425">
                  <c:v>37.5</c:v>
                </c:pt>
                <c:pt idx="3426">
                  <c:v>37.4</c:v>
                </c:pt>
                <c:pt idx="3427">
                  <c:v>37.4</c:v>
                </c:pt>
                <c:pt idx="3428">
                  <c:v>37.5</c:v>
                </c:pt>
                <c:pt idx="3429">
                  <c:v>37.4</c:v>
                </c:pt>
                <c:pt idx="3430">
                  <c:v>37.4</c:v>
                </c:pt>
                <c:pt idx="3431">
                  <c:v>37.4</c:v>
                </c:pt>
                <c:pt idx="3432">
                  <c:v>37.4</c:v>
                </c:pt>
                <c:pt idx="3433">
                  <c:v>37.4</c:v>
                </c:pt>
                <c:pt idx="3434">
                  <c:v>37.4</c:v>
                </c:pt>
                <c:pt idx="3435">
                  <c:v>37.4</c:v>
                </c:pt>
                <c:pt idx="3436">
                  <c:v>37.4</c:v>
                </c:pt>
                <c:pt idx="3437">
                  <c:v>37.4</c:v>
                </c:pt>
                <c:pt idx="3438">
                  <c:v>37.4</c:v>
                </c:pt>
                <c:pt idx="3439">
                  <c:v>37.4</c:v>
                </c:pt>
                <c:pt idx="3440">
                  <c:v>37.4</c:v>
                </c:pt>
                <c:pt idx="3441">
                  <c:v>37.4</c:v>
                </c:pt>
                <c:pt idx="3442">
                  <c:v>37.4</c:v>
                </c:pt>
                <c:pt idx="3443">
                  <c:v>37.4</c:v>
                </c:pt>
                <c:pt idx="3444">
                  <c:v>37.4</c:v>
                </c:pt>
                <c:pt idx="3445">
                  <c:v>37.4</c:v>
                </c:pt>
                <c:pt idx="3446">
                  <c:v>37.4</c:v>
                </c:pt>
                <c:pt idx="3447">
                  <c:v>37.4</c:v>
                </c:pt>
                <c:pt idx="3448">
                  <c:v>37.4</c:v>
                </c:pt>
                <c:pt idx="3449">
                  <c:v>37.4</c:v>
                </c:pt>
                <c:pt idx="3450">
                  <c:v>37.4</c:v>
                </c:pt>
                <c:pt idx="3451">
                  <c:v>37.299999999999997</c:v>
                </c:pt>
                <c:pt idx="3452">
                  <c:v>37.4</c:v>
                </c:pt>
                <c:pt idx="3453">
                  <c:v>37.4</c:v>
                </c:pt>
                <c:pt idx="3454">
                  <c:v>37.4</c:v>
                </c:pt>
                <c:pt idx="3455">
                  <c:v>37.4</c:v>
                </c:pt>
                <c:pt idx="3456">
                  <c:v>37.4</c:v>
                </c:pt>
                <c:pt idx="3457">
                  <c:v>37.5</c:v>
                </c:pt>
                <c:pt idx="3458">
                  <c:v>37.5</c:v>
                </c:pt>
                <c:pt idx="3459">
                  <c:v>37.5</c:v>
                </c:pt>
                <c:pt idx="3460">
                  <c:v>37.5</c:v>
                </c:pt>
                <c:pt idx="3461">
                  <c:v>37.5</c:v>
                </c:pt>
                <c:pt idx="3462">
                  <c:v>37.5</c:v>
                </c:pt>
                <c:pt idx="3463">
                  <c:v>37.5</c:v>
                </c:pt>
                <c:pt idx="3464">
                  <c:v>37.4</c:v>
                </c:pt>
                <c:pt idx="3465">
                  <c:v>37.4</c:v>
                </c:pt>
                <c:pt idx="3466">
                  <c:v>37.4</c:v>
                </c:pt>
                <c:pt idx="3467">
                  <c:v>37.299999999999997</c:v>
                </c:pt>
                <c:pt idx="3468">
                  <c:v>37.299999999999997</c:v>
                </c:pt>
                <c:pt idx="3469">
                  <c:v>37.200000000000003</c:v>
                </c:pt>
                <c:pt idx="3470">
                  <c:v>37.200000000000003</c:v>
                </c:pt>
                <c:pt idx="3471">
                  <c:v>37.200000000000003</c:v>
                </c:pt>
                <c:pt idx="3472">
                  <c:v>37.200000000000003</c:v>
                </c:pt>
                <c:pt idx="3473">
                  <c:v>37.200000000000003</c:v>
                </c:pt>
                <c:pt idx="3474">
                  <c:v>37.200000000000003</c:v>
                </c:pt>
                <c:pt idx="3475">
                  <c:v>37.200000000000003</c:v>
                </c:pt>
                <c:pt idx="3476">
                  <c:v>37.200000000000003</c:v>
                </c:pt>
                <c:pt idx="3477">
                  <c:v>37.200000000000003</c:v>
                </c:pt>
                <c:pt idx="3478">
                  <c:v>37.200000000000003</c:v>
                </c:pt>
                <c:pt idx="3479">
                  <c:v>37.200000000000003</c:v>
                </c:pt>
                <c:pt idx="3480">
                  <c:v>37.200000000000003</c:v>
                </c:pt>
                <c:pt idx="3481">
                  <c:v>37.200000000000003</c:v>
                </c:pt>
                <c:pt idx="3482">
                  <c:v>37.200000000000003</c:v>
                </c:pt>
                <c:pt idx="3483">
                  <c:v>37.200000000000003</c:v>
                </c:pt>
                <c:pt idx="3484">
                  <c:v>37.200000000000003</c:v>
                </c:pt>
                <c:pt idx="3485">
                  <c:v>37.1</c:v>
                </c:pt>
                <c:pt idx="3486">
                  <c:v>37.200000000000003</c:v>
                </c:pt>
                <c:pt idx="3487">
                  <c:v>37.200000000000003</c:v>
                </c:pt>
                <c:pt idx="3488">
                  <c:v>37.200000000000003</c:v>
                </c:pt>
                <c:pt idx="3489">
                  <c:v>37.299999999999997</c:v>
                </c:pt>
                <c:pt idx="3490">
                  <c:v>37.299999999999997</c:v>
                </c:pt>
                <c:pt idx="3491">
                  <c:v>37.299999999999997</c:v>
                </c:pt>
                <c:pt idx="3492">
                  <c:v>37.200000000000003</c:v>
                </c:pt>
                <c:pt idx="3493">
                  <c:v>37.299999999999997</c:v>
                </c:pt>
                <c:pt idx="3494">
                  <c:v>37.200000000000003</c:v>
                </c:pt>
                <c:pt idx="3495">
                  <c:v>37.299999999999997</c:v>
                </c:pt>
                <c:pt idx="3496">
                  <c:v>37.200000000000003</c:v>
                </c:pt>
                <c:pt idx="3497">
                  <c:v>37.200000000000003</c:v>
                </c:pt>
                <c:pt idx="3498">
                  <c:v>37.200000000000003</c:v>
                </c:pt>
                <c:pt idx="3499">
                  <c:v>37.200000000000003</c:v>
                </c:pt>
                <c:pt idx="3500">
                  <c:v>37.200000000000003</c:v>
                </c:pt>
                <c:pt idx="3501">
                  <c:v>37.200000000000003</c:v>
                </c:pt>
                <c:pt idx="3502">
                  <c:v>37.200000000000003</c:v>
                </c:pt>
                <c:pt idx="3503">
                  <c:v>37.200000000000003</c:v>
                </c:pt>
                <c:pt idx="3504">
                  <c:v>37.200000000000003</c:v>
                </c:pt>
                <c:pt idx="3505">
                  <c:v>37.200000000000003</c:v>
                </c:pt>
                <c:pt idx="3506">
                  <c:v>37.200000000000003</c:v>
                </c:pt>
                <c:pt idx="3507">
                  <c:v>37.200000000000003</c:v>
                </c:pt>
                <c:pt idx="3508">
                  <c:v>37.200000000000003</c:v>
                </c:pt>
                <c:pt idx="3509">
                  <c:v>37.200000000000003</c:v>
                </c:pt>
                <c:pt idx="3510">
                  <c:v>37.200000000000003</c:v>
                </c:pt>
                <c:pt idx="3511">
                  <c:v>37.200000000000003</c:v>
                </c:pt>
                <c:pt idx="3512">
                  <c:v>37.200000000000003</c:v>
                </c:pt>
                <c:pt idx="3513">
                  <c:v>37.200000000000003</c:v>
                </c:pt>
                <c:pt idx="3514">
                  <c:v>37.200000000000003</c:v>
                </c:pt>
                <c:pt idx="3515">
                  <c:v>37.1</c:v>
                </c:pt>
                <c:pt idx="3516">
                  <c:v>37.200000000000003</c:v>
                </c:pt>
                <c:pt idx="3517">
                  <c:v>37.200000000000003</c:v>
                </c:pt>
                <c:pt idx="3518">
                  <c:v>37.200000000000003</c:v>
                </c:pt>
                <c:pt idx="3519">
                  <c:v>37.1</c:v>
                </c:pt>
                <c:pt idx="3520">
                  <c:v>37.1</c:v>
                </c:pt>
                <c:pt idx="3521">
                  <c:v>37.200000000000003</c:v>
                </c:pt>
                <c:pt idx="3522">
                  <c:v>37</c:v>
                </c:pt>
                <c:pt idx="3523">
                  <c:v>36.9</c:v>
                </c:pt>
                <c:pt idx="3524">
                  <c:v>36.9</c:v>
                </c:pt>
                <c:pt idx="3525">
                  <c:v>37</c:v>
                </c:pt>
                <c:pt idx="3526">
                  <c:v>36.9</c:v>
                </c:pt>
                <c:pt idx="3527">
                  <c:v>36.9</c:v>
                </c:pt>
                <c:pt idx="3528">
                  <c:v>36.9</c:v>
                </c:pt>
                <c:pt idx="3529">
                  <c:v>36.9</c:v>
                </c:pt>
                <c:pt idx="3530">
                  <c:v>36.9</c:v>
                </c:pt>
                <c:pt idx="3531">
                  <c:v>36.9</c:v>
                </c:pt>
                <c:pt idx="3532">
                  <c:v>36.9</c:v>
                </c:pt>
                <c:pt idx="3533">
                  <c:v>36.9</c:v>
                </c:pt>
                <c:pt idx="3534">
                  <c:v>36.9</c:v>
                </c:pt>
                <c:pt idx="3535">
                  <c:v>36.9</c:v>
                </c:pt>
                <c:pt idx="3536">
                  <c:v>36.9</c:v>
                </c:pt>
                <c:pt idx="3537">
                  <c:v>36.9</c:v>
                </c:pt>
                <c:pt idx="3538">
                  <c:v>36.799999999999997</c:v>
                </c:pt>
                <c:pt idx="3539">
                  <c:v>36.799999999999997</c:v>
                </c:pt>
                <c:pt idx="3540">
                  <c:v>36.799999999999997</c:v>
                </c:pt>
                <c:pt idx="3541">
                  <c:v>36.700000000000003</c:v>
                </c:pt>
                <c:pt idx="3542">
                  <c:v>36.700000000000003</c:v>
                </c:pt>
                <c:pt idx="3543">
                  <c:v>36.700000000000003</c:v>
                </c:pt>
                <c:pt idx="3544">
                  <c:v>36.700000000000003</c:v>
                </c:pt>
                <c:pt idx="3545">
                  <c:v>36.6</c:v>
                </c:pt>
                <c:pt idx="3546">
                  <c:v>36.6</c:v>
                </c:pt>
                <c:pt idx="3547">
                  <c:v>36.6</c:v>
                </c:pt>
                <c:pt idx="3548">
                  <c:v>36.5</c:v>
                </c:pt>
                <c:pt idx="3549">
                  <c:v>36.5</c:v>
                </c:pt>
                <c:pt idx="3550">
                  <c:v>36.4</c:v>
                </c:pt>
                <c:pt idx="3551">
                  <c:v>36.4</c:v>
                </c:pt>
                <c:pt idx="3552">
                  <c:v>36.299999999999997</c:v>
                </c:pt>
                <c:pt idx="3553">
                  <c:v>36.299999999999997</c:v>
                </c:pt>
                <c:pt idx="3554">
                  <c:v>36.200000000000003</c:v>
                </c:pt>
                <c:pt idx="3555">
                  <c:v>36.299999999999997</c:v>
                </c:pt>
                <c:pt idx="3556">
                  <c:v>36.200000000000003</c:v>
                </c:pt>
                <c:pt idx="3557">
                  <c:v>36.200000000000003</c:v>
                </c:pt>
                <c:pt idx="3558">
                  <c:v>36.1</c:v>
                </c:pt>
                <c:pt idx="3559">
                  <c:v>36.1</c:v>
                </c:pt>
                <c:pt idx="3560">
                  <c:v>36</c:v>
                </c:pt>
                <c:pt idx="3561">
                  <c:v>36</c:v>
                </c:pt>
                <c:pt idx="3562">
                  <c:v>36</c:v>
                </c:pt>
                <c:pt idx="3563">
                  <c:v>35.9</c:v>
                </c:pt>
                <c:pt idx="3564">
                  <c:v>35.9</c:v>
                </c:pt>
                <c:pt idx="3565">
                  <c:v>35.799999999999997</c:v>
                </c:pt>
                <c:pt idx="3566">
                  <c:v>35.700000000000003</c:v>
                </c:pt>
                <c:pt idx="3567">
                  <c:v>35.6</c:v>
                </c:pt>
                <c:pt idx="3568">
                  <c:v>35.6</c:v>
                </c:pt>
                <c:pt idx="3569">
                  <c:v>35.5</c:v>
                </c:pt>
                <c:pt idx="3570">
                  <c:v>35.4</c:v>
                </c:pt>
                <c:pt idx="3571">
                  <c:v>35.4</c:v>
                </c:pt>
                <c:pt idx="3572">
                  <c:v>35.4</c:v>
                </c:pt>
                <c:pt idx="3573">
                  <c:v>35.4</c:v>
                </c:pt>
                <c:pt idx="3574">
                  <c:v>35.299999999999997</c:v>
                </c:pt>
                <c:pt idx="3575">
                  <c:v>35.299999999999997</c:v>
                </c:pt>
                <c:pt idx="3576">
                  <c:v>35.200000000000003</c:v>
                </c:pt>
                <c:pt idx="3577">
                  <c:v>35.200000000000003</c:v>
                </c:pt>
                <c:pt idx="3578">
                  <c:v>35.1</c:v>
                </c:pt>
                <c:pt idx="3579">
                  <c:v>35.1</c:v>
                </c:pt>
                <c:pt idx="3580">
                  <c:v>35</c:v>
                </c:pt>
                <c:pt idx="3581">
                  <c:v>35</c:v>
                </c:pt>
                <c:pt idx="3582">
                  <c:v>35</c:v>
                </c:pt>
                <c:pt idx="3583">
                  <c:v>34.9</c:v>
                </c:pt>
                <c:pt idx="3584">
                  <c:v>34.9</c:v>
                </c:pt>
                <c:pt idx="3585">
                  <c:v>34.9</c:v>
                </c:pt>
                <c:pt idx="3586">
                  <c:v>34.9</c:v>
                </c:pt>
                <c:pt idx="3587">
                  <c:v>34.799999999999997</c:v>
                </c:pt>
                <c:pt idx="3588">
                  <c:v>34.799999999999997</c:v>
                </c:pt>
                <c:pt idx="3589">
                  <c:v>34.799999999999997</c:v>
                </c:pt>
                <c:pt idx="3590">
                  <c:v>34.700000000000003</c:v>
                </c:pt>
                <c:pt idx="3591">
                  <c:v>34.700000000000003</c:v>
                </c:pt>
                <c:pt idx="3592">
                  <c:v>34.6</c:v>
                </c:pt>
                <c:pt idx="3593">
                  <c:v>34.6</c:v>
                </c:pt>
                <c:pt idx="3594">
                  <c:v>34.5</c:v>
                </c:pt>
                <c:pt idx="3595">
                  <c:v>34.4</c:v>
                </c:pt>
                <c:pt idx="3596">
                  <c:v>34.4</c:v>
                </c:pt>
                <c:pt idx="3597">
                  <c:v>34.4</c:v>
                </c:pt>
                <c:pt idx="3598">
                  <c:v>34.200000000000003</c:v>
                </c:pt>
                <c:pt idx="3599">
                  <c:v>34.299999999999997</c:v>
                </c:pt>
                <c:pt idx="3600">
                  <c:v>34.200000000000003</c:v>
                </c:pt>
                <c:pt idx="3601">
                  <c:v>34.1</c:v>
                </c:pt>
                <c:pt idx="3602">
                  <c:v>34.1</c:v>
                </c:pt>
                <c:pt idx="3603">
                  <c:v>34</c:v>
                </c:pt>
                <c:pt idx="3604">
                  <c:v>34</c:v>
                </c:pt>
                <c:pt idx="3605">
                  <c:v>34</c:v>
                </c:pt>
                <c:pt idx="3606">
                  <c:v>33.799999999999997</c:v>
                </c:pt>
                <c:pt idx="3607">
                  <c:v>33.9</c:v>
                </c:pt>
                <c:pt idx="3608">
                  <c:v>33.700000000000003</c:v>
                </c:pt>
                <c:pt idx="3609">
                  <c:v>33.700000000000003</c:v>
                </c:pt>
                <c:pt idx="3610">
                  <c:v>33.799999999999997</c:v>
                </c:pt>
                <c:pt idx="3611">
                  <c:v>33.6</c:v>
                </c:pt>
                <c:pt idx="3612">
                  <c:v>33.6</c:v>
                </c:pt>
                <c:pt idx="3613">
                  <c:v>33.6</c:v>
                </c:pt>
                <c:pt idx="3614">
                  <c:v>33.6</c:v>
                </c:pt>
                <c:pt idx="3615">
                  <c:v>33.5</c:v>
                </c:pt>
                <c:pt idx="3616">
                  <c:v>33.5</c:v>
                </c:pt>
                <c:pt idx="3617">
                  <c:v>33.4</c:v>
                </c:pt>
                <c:pt idx="3618">
                  <c:v>33.4</c:v>
                </c:pt>
                <c:pt idx="3619">
                  <c:v>33.4</c:v>
                </c:pt>
                <c:pt idx="3620">
                  <c:v>33.299999999999997</c:v>
                </c:pt>
                <c:pt idx="3621">
                  <c:v>33.299999999999997</c:v>
                </c:pt>
                <c:pt idx="3622">
                  <c:v>33.200000000000003</c:v>
                </c:pt>
                <c:pt idx="3623">
                  <c:v>33.1</c:v>
                </c:pt>
                <c:pt idx="3624">
                  <c:v>33.200000000000003</c:v>
                </c:pt>
                <c:pt idx="3625">
                  <c:v>33.1</c:v>
                </c:pt>
                <c:pt idx="3626">
                  <c:v>33</c:v>
                </c:pt>
                <c:pt idx="3627">
                  <c:v>33</c:v>
                </c:pt>
                <c:pt idx="3628">
                  <c:v>33</c:v>
                </c:pt>
                <c:pt idx="3629">
                  <c:v>33</c:v>
                </c:pt>
                <c:pt idx="3630">
                  <c:v>32.9</c:v>
                </c:pt>
                <c:pt idx="3631">
                  <c:v>32.9</c:v>
                </c:pt>
                <c:pt idx="3632">
                  <c:v>32.799999999999997</c:v>
                </c:pt>
                <c:pt idx="3633">
                  <c:v>32.799999999999997</c:v>
                </c:pt>
                <c:pt idx="3634">
                  <c:v>32.799999999999997</c:v>
                </c:pt>
                <c:pt idx="3635">
                  <c:v>32.700000000000003</c:v>
                </c:pt>
                <c:pt idx="3636">
                  <c:v>32.700000000000003</c:v>
                </c:pt>
                <c:pt idx="3637">
                  <c:v>32.6</c:v>
                </c:pt>
                <c:pt idx="3638">
                  <c:v>32.5</c:v>
                </c:pt>
                <c:pt idx="3639">
                  <c:v>32.5</c:v>
                </c:pt>
                <c:pt idx="3640">
                  <c:v>32.4</c:v>
                </c:pt>
                <c:pt idx="3641">
                  <c:v>32.4</c:v>
                </c:pt>
                <c:pt idx="3642">
                  <c:v>32.4</c:v>
                </c:pt>
                <c:pt idx="3643">
                  <c:v>32.4</c:v>
                </c:pt>
                <c:pt idx="3644">
                  <c:v>32.4</c:v>
                </c:pt>
                <c:pt idx="3645">
                  <c:v>32.299999999999997</c:v>
                </c:pt>
                <c:pt idx="3646">
                  <c:v>32.299999999999997</c:v>
                </c:pt>
                <c:pt idx="3647">
                  <c:v>32.299999999999997</c:v>
                </c:pt>
                <c:pt idx="3648">
                  <c:v>32.200000000000003</c:v>
                </c:pt>
                <c:pt idx="3649">
                  <c:v>32.200000000000003</c:v>
                </c:pt>
                <c:pt idx="3650">
                  <c:v>32.1</c:v>
                </c:pt>
                <c:pt idx="3651">
                  <c:v>32.1</c:v>
                </c:pt>
                <c:pt idx="3652">
                  <c:v>32</c:v>
                </c:pt>
                <c:pt idx="3653">
                  <c:v>32</c:v>
                </c:pt>
                <c:pt idx="3654">
                  <c:v>31.8</c:v>
                </c:pt>
                <c:pt idx="3655">
                  <c:v>31.8</c:v>
                </c:pt>
                <c:pt idx="3656">
                  <c:v>31.8</c:v>
                </c:pt>
                <c:pt idx="3657">
                  <c:v>31.7</c:v>
                </c:pt>
                <c:pt idx="3658">
                  <c:v>31.7</c:v>
                </c:pt>
                <c:pt idx="3659">
                  <c:v>31.7</c:v>
                </c:pt>
                <c:pt idx="3660">
                  <c:v>31.7</c:v>
                </c:pt>
                <c:pt idx="3661">
                  <c:v>31.7</c:v>
                </c:pt>
                <c:pt idx="3662">
                  <c:v>31.6</c:v>
                </c:pt>
                <c:pt idx="3663">
                  <c:v>31.6</c:v>
                </c:pt>
                <c:pt idx="3664">
                  <c:v>31.5</c:v>
                </c:pt>
                <c:pt idx="3665">
                  <c:v>31.7</c:v>
                </c:pt>
                <c:pt idx="3666">
                  <c:v>31.7</c:v>
                </c:pt>
                <c:pt idx="3667">
                  <c:v>31.7</c:v>
                </c:pt>
                <c:pt idx="3668">
                  <c:v>31.6</c:v>
                </c:pt>
                <c:pt idx="3669">
                  <c:v>31.5</c:v>
                </c:pt>
                <c:pt idx="3670">
                  <c:v>31.5</c:v>
                </c:pt>
                <c:pt idx="3671">
                  <c:v>31.5</c:v>
                </c:pt>
                <c:pt idx="3672">
                  <c:v>31.4</c:v>
                </c:pt>
                <c:pt idx="3673">
                  <c:v>31.4</c:v>
                </c:pt>
                <c:pt idx="3674">
                  <c:v>31.4</c:v>
                </c:pt>
                <c:pt idx="3675">
                  <c:v>31.3</c:v>
                </c:pt>
                <c:pt idx="3676">
                  <c:v>31.3</c:v>
                </c:pt>
                <c:pt idx="3677">
                  <c:v>31.3</c:v>
                </c:pt>
                <c:pt idx="3678">
                  <c:v>31.3</c:v>
                </c:pt>
                <c:pt idx="3679">
                  <c:v>31.3</c:v>
                </c:pt>
                <c:pt idx="3680">
                  <c:v>31.3</c:v>
                </c:pt>
                <c:pt idx="3681">
                  <c:v>31.2</c:v>
                </c:pt>
                <c:pt idx="3682">
                  <c:v>31.2</c:v>
                </c:pt>
                <c:pt idx="3683">
                  <c:v>31.2</c:v>
                </c:pt>
                <c:pt idx="3684">
                  <c:v>31.1</c:v>
                </c:pt>
                <c:pt idx="3685">
                  <c:v>31.1</c:v>
                </c:pt>
                <c:pt idx="3686">
                  <c:v>31</c:v>
                </c:pt>
                <c:pt idx="3687">
                  <c:v>31</c:v>
                </c:pt>
                <c:pt idx="3688">
                  <c:v>31</c:v>
                </c:pt>
                <c:pt idx="3689">
                  <c:v>31</c:v>
                </c:pt>
                <c:pt idx="3690">
                  <c:v>30.9</c:v>
                </c:pt>
                <c:pt idx="3691">
                  <c:v>30.9</c:v>
                </c:pt>
                <c:pt idx="3692">
                  <c:v>30.8</c:v>
                </c:pt>
                <c:pt idx="3693">
                  <c:v>30.8</c:v>
                </c:pt>
                <c:pt idx="3694">
                  <c:v>30.8</c:v>
                </c:pt>
                <c:pt idx="3695">
                  <c:v>30.7</c:v>
                </c:pt>
                <c:pt idx="3696">
                  <c:v>30.7</c:v>
                </c:pt>
                <c:pt idx="3697">
                  <c:v>30.7</c:v>
                </c:pt>
                <c:pt idx="3698">
                  <c:v>30.7</c:v>
                </c:pt>
                <c:pt idx="3699">
                  <c:v>30.7</c:v>
                </c:pt>
                <c:pt idx="3700">
                  <c:v>30.7</c:v>
                </c:pt>
                <c:pt idx="3701">
                  <c:v>30.7</c:v>
                </c:pt>
                <c:pt idx="3702">
                  <c:v>30.6</c:v>
                </c:pt>
                <c:pt idx="3703">
                  <c:v>30.6</c:v>
                </c:pt>
                <c:pt idx="3704">
                  <c:v>30.5</c:v>
                </c:pt>
                <c:pt idx="3705">
                  <c:v>30.5</c:v>
                </c:pt>
                <c:pt idx="3706">
                  <c:v>30.5</c:v>
                </c:pt>
                <c:pt idx="3707">
                  <c:v>30.4</c:v>
                </c:pt>
                <c:pt idx="3708">
                  <c:v>30.4</c:v>
                </c:pt>
                <c:pt idx="3709">
                  <c:v>30.3</c:v>
                </c:pt>
                <c:pt idx="3710">
                  <c:v>30.2</c:v>
                </c:pt>
                <c:pt idx="3711">
                  <c:v>30.2</c:v>
                </c:pt>
                <c:pt idx="3712">
                  <c:v>30.2</c:v>
                </c:pt>
                <c:pt idx="3713">
                  <c:v>30.2</c:v>
                </c:pt>
                <c:pt idx="3714">
                  <c:v>30.1</c:v>
                </c:pt>
                <c:pt idx="3715">
                  <c:v>30.1</c:v>
                </c:pt>
                <c:pt idx="3716">
                  <c:v>30.1</c:v>
                </c:pt>
                <c:pt idx="3717">
                  <c:v>30</c:v>
                </c:pt>
                <c:pt idx="3718">
                  <c:v>29.9</c:v>
                </c:pt>
                <c:pt idx="3719">
                  <c:v>29.9</c:v>
                </c:pt>
                <c:pt idx="3720">
                  <c:v>29.9</c:v>
                </c:pt>
                <c:pt idx="3721">
                  <c:v>29.9</c:v>
                </c:pt>
                <c:pt idx="3722">
                  <c:v>29.9</c:v>
                </c:pt>
                <c:pt idx="3723">
                  <c:v>29.8</c:v>
                </c:pt>
                <c:pt idx="3724">
                  <c:v>29.8</c:v>
                </c:pt>
                <c:pt idx="3725">
                  <c:v>29.8</c:v>
                </c:pt>
                <c:pt idx="3726">
                  <c:v>29.7</c:v>
                </c:pt>
                <c:pt idx="3727">
                  <c:v>29.7</c:v>
                </c:pt>
                <c:pt idx="3728">
                  <c:v>29.7</c:v>
                </c:pt>
                <c:pt idx="3729">
                  <c:v>29.6</c:v>
                </c:pt>
                <c:pt idx="3730">
                  <c:v>29.6</c:v>
                </c:pt>
                <c:pt idx="3731">
                  <c:v>29.7</c:v>
                </c:pt>
                <c:pt idx="3732">
                  <c:v>29.7</c:v>
                </c:pt>
                <c:pt idx="3733">
                  <c:v>29.7</c:v>
                </c:pt>
                <c:pt idx="3734">
                  <c:v>29.6</c:v>
                </c:pt>
                <c:pt idx="3735">
                  <c:v>29.6</c:v>
                </c:pt>
                <c:pt idx="3736">
                  <c:v>29.6</c:v>
                </c:pt>
                <c:pt idx="3737">
                  <c:v>29.5</c:v>
                </c:pt>
                <c:pt idx="3738">
                  <c:v>29.5</c:v>
                </c:pt>
                <c:pt idx="3739">
                  <c:v>29.5</c:v>
                </c:pt>
                <c:pt idx="3740">
                  <c:v>29.4</c:v>
                </c:pt>
                <c:pt idx="3741">
                  <c:v>29.4</c:v>
                </c:pt>
                <c:pt idx="3742">
                  <c:v>29.3</c:v>
                </c:pt>
                <c:pt idx="3743">
                  <c:v>29.3</c:v>
                </c:pt>
                <c:pt idx="3744">
                  <c:v>29.3</c:v>
                </c:pt>
                <c:pt idx="3745">
                  <c:v>29.3</c:v>
                </c:pt>
                <c:pt idx="3746">
                  <c:v>29.3</c:v>
                </c:pt>
                <c:pt idx="3747">
                  <c:v>29.3</c:v>
                </c:pt>
                <c:pt idx="3748">
                  <c:v>29.2</c:v>
                </c:pt>
                <c:pt idx="3749">
                  <c:v>29.2</c:v>
                </c:pt>
                <c:pt idx="3750">
                  <c:v>29.2</c:v>
                </c:pt>
                <c:pt idx="3751">
                  <c:v>29.1</c:v>
                </c:pt>
                <c:pt idx="3752">
                  <c:v>29.1</c:v>
                </c:pt>
                <c:pt idx="3753">
                  <c:v>29</c:v>
                </c:pt>
                <c:pt idx="3754">
                  <c:v>29</c:v>
                </c:pt>
                <c:pt idx="3755">
                  <c:v>29</c:v>
                </c:pt>
                <c:pt idx="3756">
                  <c:v>29</c:v>
                </c:pt>
                <c:pt idx="3757">
                  <c:v>29</c:v>
                </c:pt>
                <c:pt idx="3758">
                  <c:v>28.9</c:v>
                </c:pt>
                <c:pt idx="3759">
                  <c:v>28.9</c:v>
                </c:pt>
                <c:pt idx="3760">
                  <c:v>28.9</c:v>
                </c:pt>
                <c:pt idx="3761">
                  <c:v>28.9</c:v>
                </c:pt>
                <c:pt idx="3762">
                  <c:v>28.8</c:v>
                </c:pt>
                <c:pt idx="3763">
                  <c:v>28.8</c:v>
                </c:pt>
                <c:pt idx="3764">
                  <c:v>28.8</c:v>
                </c:pt>
                <c:pt idx="3765">
                  <c:v>28.7</c:v>
                </c:pt>
                <c:pt idx="3766">
                  <c:v>28.8</c:v>
                </c:pt>
                <c:pt idx="3767">
                  <c:v>28.7</c:v>
                </c:pt>
                <c:pt idx="3768">
                  <c:v>28.7</c:v>
                </c:pt>
                <c:pt idx="3769">
                  <c:v>28.7</c:v>
                </c:pt>
                <c:pt idx="3770">
                  <c:v>28.7</c:v>
                </c:pt>
                <c:pt idx="3771">
                  <c:v>28.7</c:v>
                </c:pt>
                <c:pt idx="3772">
                  <c:v>28.7</c:v>
                </c:pt>
                <c:pt idx="3773">
                  <c:v>28.7</c:v>
                </c:pt>
                <c:pt idx="3774">
                  <c:v>28.6</c:v>
                </c:pt>
                <c:pt idx="3775">
                  <c:v>28.7</c:v>
                </c:pt>
                <c:pt idx="3776">
                  <c:v>28.7</c:v>
                </c:pt>
                <c:pt idx="3777">
                  <c:v>28.6</c:v>
                </c:pt>
                <c:pt idx="3778">
                  <c:v>28.6</c:v>
                </c:pt>
                <c:pt idx="3779">
                  <c:v>28.6</c:v>
                </c:pt>
                <c:pt idx="3780">
                  <c:v>28.6</c:v>
                </c:pt>
                <c:pt idx="3781">
                  <c:v>28.6</c:v>
                </c:pt>
                <c:pt idx="3782">
                  <c:v>28.5</c:v>
                </c:pt>
                <c:pt idx="3783">
                  <c:v>28.5</c:v>
                </c:pt>
                <c:pt idx="3784">
                  <c:v>28.5</c:v>
                </c:pt>
                <c:pt idx="3785">
                  <c:v>28.5</c:v>
                </c:pt>
                <c:pt idx="3786">
                  <c:v>28.4</c:v>
                </c:pt>
                <c:pt idx="3787">
                  <c:v>28.4</c:v>
                </c:pt>
                <c:pt idx="3788">
                  <c:v>28.4</c:v>
                </c:pt>
                <c:pt idx="3789">
                  <c:v>28.3</c:v>
                </c:pt>
                <c:pt idx="3790">
                  <c:v>28.3</c:v>
                </c:pt>
                <c:pt idx="3791">
                  <c:v>28.3</c:v>
                </c:pt>
                <c:pt idx="3792">
                  <c:v>28.3</c:v>
                </c:pt>
                <c:pt idx="3793">
                  <c:v>28.3</c:v>
                </c:pt>
                <c:pt idx="3794">
                  <c:v>28.3</c:v>
                </c:pt>
                <c:pt idx="3795">
                  <c:v>28.3</c:v>
                </c:pt>
                <c:pt idx="3796">
                  <c:v>28.3</c:v>
                </c:pt>
                <c:pt idx="3797">
                  <c:v>28.2</c:v>
                </c:pt>
                <c:pt idx="3798">
                  <c:v>28.2</c:v>
                </c:pt>
                <c:pt idx="3799">
                  <c:v>28.2</c:v>
                </c:pt>
                <c:pt idx="3800">
                  <c:v>28.2</c:v>
                </c:pt>
                <c:pt idx="3801">
                  <c:v>28.2</c:v>
                </c:pt>
                <c:pt idx="3802">
                  <c:v>28.2</c:v>
                </c:pt>
                <c:pt idx="3803">
                  <c:v>28.1</c:v>
                </c:pt>
                <c:pt idx="3804">
                  <c:v>28.1</c:v>
                </c:pt>
                <c:pt idx="3805">
                  <c:v>28.1</c:v>
                </c:pt>
                <c:pt idx="3806">
                  <c:v>28.1</c:v>
                </c:pt>
                <c:pt idx="3807">
                  <c:v>28.1</c:v>
                </c:pt>
                <c:pt idx="3808">
                  <c:v>28</c:v>
                </c:pt>
                <c:pt idx="3809">
                  <c:v>28</c:v>
                </c:pt>
                <c:pt idx="3810">
                  <c:v>28</c:v>
                </c:pt>
                <c:pt idx="3811">
                  <c:v>28</c:v>
                </c:pt>
                <c:pt idx="3812">
                  <c:v>28</c:v>
                </c:pt>
                <c:pt idx="3813">
                  <c:v>27.9</c:v>
                </c:pt>
                <c:pt idx="3814">
                  <c:v>27.9</c:v>
                </c:pt>
                <c:pt idx="3815">
                  <c:v>27.9</c:v>
                </c:pt>
                <c:pt idx="3816">
                  <c:v>27.9</c:v>
                </c:pt>
                <c:pt idx="3817">
                  <c:v>27.8</c:v>
                </c:pt>
                <c:pt idx="3818">
                  <c:v>27.8</c:v>
                </c:pt>
                <c:pt idx="3819">
                  <c:v>27.8</c:v>
                </c:pt>
                <c:pt idx="3820">
                  <c:v>27.8</c:v>
                </c:pt>
                <c:pt idx="3821">
                  <c:v>27.8</c:v>
                </c:pt>
                <c:pt idx="3822">
                  <c:v>27.7</c:v>
                </c:pt>
                <c:pt idx="3823">
                  <c:v>27.7</c:v>
                </c:pt>
                <c:pt idx="3824">
                  <c:v>27.7</c:v>
                </c:pt>
                <c:pt idx="3825">
                  <c:v>27.6</c:v>
                </c:pt>
                <c:pt idx="3826">
                  <c:v>27.7</c:v>
                </c:pt>
                <c:pt idx="3827">
                  <c:v>27.6</c:v>
                </c:pt>
                <c:pt idx="3828">
                  <c:v>27.6</c:v>
                </c:pt>
                <c:pt idx="3829">
                  <c:v>27.6</c:v>
                </c:pt>
                <c:pt idx="3830">
                  <c:v>27.6</c:v>
                </c:pt>
                <c:pt idx="3831">
                  <c:v>27.6</c:v>
                </c:pt>
                <c:pt idx="3832">
                  <c:v>27.6</c:v>
                </c:pt>
                <c:pt idx="3833">
                  <c:v>27.6</c:v>
                </c:pt>
                <c:pt idx="3834">
                  <c:v>27.6</c:v>
                </c:pt>
                <c:pt idx="3835">
                  <c:v>27.6</c:v>
                </c:pt>
                <c:pt idx="3836">
                  <c:v>27.5</c:v>
                </c:pt>
                <c:pt idx="3837">
                  <c:v>27.5</c:v>
                </c:pt>
                <c:pt idx="3838">
                  <c:v>27.5</c:v>
                </c:pt>
                <c:pt idx="3839">
                  <c:v>27.5</c:v>
                </c:pt>
                <c:pt idx="3840">
                  <c:v>27.4</c:v>
                </c:pt>
                <c:pt idx="3841">
                  <c:v>27.5</c:v>
                </c:pt>
                <c:pt idx="3842">
                  <c:v>27.6</c:v>
                </c:pt>
                <c:pt idx="3843">
                  <c:v>27.6</c:v>
                </c:pt>
                <c:pt idx="3844">
                  <c:v>27.5</c:v>
                </c:pt>
                <c:pt idx="3845">
                  <c:v>27.5</c:v>
                </c:pt>
                <c:pt idx="3846">
                  <c:v>27.5</c:v>
                </c:pt>
                <c:pt idx="3847">
                  <c:v>27.5</c:v>
                </c:pt>
                <c:pt idx="3848">
                  <c:v>27.5</c:v>
                </c:pt>
                <c:pt idx="3849">
                  <c:v>27.5</c:v>
                </c:pt>
                <c:pt idx="3850">
                  <c:v>27.4</c:v>
                </c:pt>
                <c:pt idx="3851">
                  <c:v>27.4</c:v>
                </c:pt>
                <c:pt idx="3852">
                  <c:v>27.4</c:v>
                </c:pt>
                <c:pt idx="3853">
                  <c:v>27.4</c:v>
                </c:pt>
                <c:pt idx="3854">
                  <c:v>27.3</c:v>
                </c:pt>
                <c:pt idx="3855">
                  <c:v>27.3</c:v>
                </c:pt>
                <c:pt idx="3856">
                  <c:v>27.2</c:v>
                </c:pt>
                <c:pt idx="3857">
                  <c:v>27.3</c:v>
                </c:pt>
                <c:pt idx="3858">
                  <c:v>27.2</c:v>
                </c:pt>
                <c:pt idx="3859">
                  <c:v>27.2</c:v>
                </c:pt>
                <c:pt idx="3860">
                  <c:v>27.3</c:v>
                </c:pt>
                <c:pt idx="3861">
                  <c:v>27.3</c:v>
                </c:pt>
                <c:pt idx="3862">
                  <c:v>27.2</c:v>
                </c:pt>
                <c:pt idx="3863">
                  <c:v>27.2</c:v>
                </c:pt>
                <c:pt idx="3864">
                  <c:v>27.2</c:v>
                </c:pt>
                <c:pt idx="3865">
                  <c:v>27.1</c:v>
                </c:pt>
                <c:pt idx="3866">
                  <c:v>27.1</c:v>
                </c:pt>
                <c:pt idx="3867">
                  <c:v>27.1</c:v>
                </c:pt>
                <c:pt idx="3868">
                  <c:v>27.1</c:v>
                </c:pt>
                <c:pt idx="3869">
                  <c:v>27.1</c:v>
                </c:pt>
                <c:pt idx="3870">
                  <c:v>27.1</c:v>
                </c:pt>
                <c:pt idx="3871">
                  <c:v>27.1</c:v>
                </c:pt>
                <c:pt idx="3872">
                  <c:v>27.1</c:v>
                </c:pt>
                <c:pt idx="3873">
                  <c:v>27.1</c:v>
                </c:pt>
                <c:pt idx="3874">
                  <c:v>27</c:v>
                </c:pt>
                <c:pt idx="3875">
                  <c:v>27</c:v>
                </c:pt>
                <c:pt idx="3876">
                  <c:v>27</c:v>
                </c:pt>
                <c:pt idx="3877">
                  <c:v>26.9</c:v>
                </c:pt>
                <c:pt idx="3878">
                  <c:v>26.9</c:v>
                </c:pt>
                <c:pt idx="3879">
                  <c:v>26.9</c:v>
                </c:pt>
                <c:pt idx="3880">
                  <c:v>26.9</c:v>
                </c:pt>
                <c:pt idx="3881">
                  <c:v>26.9</c:v>
                </c:pt>
                <c:pt idx="3882">
                  <c:v>26.9</c:v>
                </c:pt>
                <c:pt idx="3883">
                  <c:v>26.8</c:v>
                </c:pt>
                <c:pt idx="3884">
                  <c:v>26.8</c:v>
                </c:pt>
                <c:pt idx="3885">
                  <c:v>26.8</c:v>
                </c:pt>
                <c:pt idx="3886">
                  <c:v>26.8</c:v>
                </c:pt>
                <c:pt idx="3887">
                  <c:v>26.8</c:v>
                </c:pt>
                <c:pt idx="3888">
                  <c:v>26.7</c:v>
                </c:pt>
                <c:pt idx="3889">
                  <c:v>26.7</c:v>
                </c:pt>
                <c:pt idx="3890">
                  <c:v>26.7</c:v>
                </c:pt>
                <c:pt idx="3891">
                  <c:v>26.7</c:v>
                </c:pt>
                <c:pt idx="3892">
                  <c:v>26.7</c:v>
                </c:pt>
                <c:pt idx="3893">
                  <c:v>26.6</c:v>
                </c:pt>
                <c:pt idx="3894">
                  <c:v>26.6</c:v>
                </c:pt>
                <c:pt idx="3895">
                  <c:v>26.6</c:v>
                </c:pt>
                <c:pt idx="3896">
                  <c:v>26.7</c:v>
                </c:pt>
                <c:pt idx="3897">
                  <c:v>26.7</c:v>
                </c:pt>
                <c:pt idx="3898">
                  <c:v>26.7</c:v>
                </c:pt>
                <c:pt idx="3899">
                  <c:v>26.7</c:v>
                </c:pt>
                <c:pt idx="3900">
                  <c:v>26.6</c:v>
                </c:pt>
                <c:pt idx="3901">
                  <c:v>26.6</c:v>
                </c:pt>
                <c:pt idx="3902">
                  <c:v>26.6</c:v>
                </c:pt>
                <c:pt idx="3903">
                  <c:v>26.6</c:v>
                </c:pt>
                <c:pt idx="3904">
                  <c:v>26.6</c:v>
                </c:pt>
                <c:pt idx="3905">
                  <c:v>26.6</c:v>
                </c:pt>
                <c:pt idx="3906">
                  <c:v>26.5</c:v>
                </c:pt>
                <c:pt idx="3907">
                  <c:v>26.5</c:v>
                </c:pt>
                <c:pt idx="3908">
                  <c:v>26.5</c:v>
                </c:pt>
                <c:pt idx="3909">
                  <c:v>26.5</c:v>
                </c:pt>
                <c:pt idx="3910">
                  <c:v>26.5</c:v>
                </c:pt>
                <c:pt idx="3911">
                  <c:v>26.4</c:v>
                </c:pt>
                <c:pt idx="3912">
                  <c:v>26.4</c:v>
                </c:pt>
                <c:pt idx="3913">
                  <c:v>26.4</c:v>
                </c:pt>
                <c:pt idx="3914">
                  <c:v>26.4</c:v>
                </c:pt>
                <c:pt idx="3915">
                  <c:v>26.4</c:v>
                </c:pt>
                <c:pt idx="3916">
                  <c:v>26.3</c:v>
                </c:pt>
                <c:pt idx="3917">
                  <c:v>26.3</c:v>
                </c:pt>
                <c:pt idx="3918">
                  <c:v>26.3</c:v>
                </c:pt>
                <c:pt idx="3919">
                  <c:v>26.3</c:v>
                </c:pt>
                <c:pt idx="3920">
                  <c:v>26.2</c:v>
                </c:pt>
                <c:pt idx="3921">
                  <c:v>26.2</c:v>
                </c:pt>
                <c:pt idx="3922">
                  <c:v>26.3</c:v>
                </c:pt>
                <c:pt idx="3923">
                  <c:v>26.2</c:v>
                </c:pt>
                <c:pt idx="3924">
                  <c:v>26.2</c:v>
                </c:pt>
                <c:pt idx="3925">
                  <c:v>26.2</c:v>
                </c:pt>
                <c:pt idx="3926">
                  <c:v>26.2</c:v>
                </c:pt>
                <c:pt idx="3927">
                  <c:v>26.2</c:v>
                </c:pt>
                <c:pt idx="3928">
                  <c:v>26.1</c:v>
                </c:pt>
                <c:pt idx="3929">
                  <c:v>26.2</c:v>
                </c:pt>
                <c:pt idx="3930">
                  <c:v>26.2</c:v>
                </c:pt>
                <c:pt idx="3931">
                  <c:v>26.2</c:v>
                </c:pt>
                <c:pt idx="3932">
                  <c:v>26.2</c:v>
                </c:pt>
                <c:pt idx="3933">
                  <c:v>26.2</c:v>
                </c:pt>
                <c:pt idx="3934">
                  <c:v>26.2</c:v>
                </c:pt>
                <c:pt idx="3935">
                  <c:v>26.1</c:v>
                </c:pt>
                <c:pt idx="3936">
                  <c:v>26.1</c:v>
                </c:pt>
                <c:pt idx="3937">
                  <c:v>26.1</c:v>
                </c:pt>
                <c:pt idx="3938">
                  <c:v>26.1</c:v>
                </c:pt>
                <c:pt idx="3939">
                  <c:v>26.1</c:v>
                </c:pt>
                <c:pt idx="3940">
                  <c:v>26</c:v>
                </c:pt>
                <c:pt idx="3941">
                  <c:v>25.9</c:v>
                </c:pt>
                <c:pt idx="3942">
                  <c:v>25.9</c:v>
                </c:pt>
                <c:pt idx="3943">
                  <c:v>25.9</c:v>
                </c:pt>
                <c:pt idx="3944">
                  <c:v>25.9</c:v>
                </c:pt>
                <c:pt idx="3945">
                  <c:v>25.9</c:v>
                </c:pt>
                <c:pt idx="3946">
                  <c:v>25.9</c:v>
                </c:pt>
                <c:pt idx="3947">
                  <c:v>25.9</c:v>
                </c:pt>
                <c:pt idx="3948">
                  <c:v>25.9</c:v>
                </c:pt>
                <c:pt idx="3949">
                  <c:v>25.8</c:v>
                </c:pt>
                <c:pt idx="3950">
                  <c:v>25.9</c:v>
                </c:pt>
                <c:pt idx="3951">
                  <c:v>25.9</c:v>
                </c:pt>
                <c:pt idx="3952">
                  <c:v>25.9</c:v>
                </c:pt>
                <c:pt idx="3953">
                  <c:v>25.9</c:v>
                </c:pt>
                <c:pt idx="3954">
                  <c:v>25.9</c:v>
                </c:pt>
                <c:pt idx="3955">
                  <c:v>25.9</c:v>
                </c:pt>
                <c:pt idx="3956">
                  <c:v>25.8</c:v>
                </c:pt>
                <c:pt idx="3957">
                  <c:v>25.9</c:v>
                </c:pt>
                <c:pt idx="3958">
                  <c:v>25.8</c:v>
                </c:pt>
                <c:pt idx="3959">
                  <c:v>25.8</c:v>
                </c:pt>
                <c:pt idx="3960">
                  <c:v>25.8</c:v>
                </c:pt>
                <c:pt idx="3961">
                  <c:v>25.8</c:v>
                </c:pt>
                <c:pt idx="3962">
                  <c:v>25.8</c:v>
                </c:pt>
                <c:pt idx="3963">
                  <c:v>25.8</c:v>
                </c:pt>
                <c:pt idx="3964">
                  <c:v>25.7</c:v>
                </c:pt>
                <c:pt idx="3965">
                  <c:v>25.7</c:v>
                </c:pt>
                <c:pt idx="3966">
                  <c:v>25.7</c:v>
                </c:pt>
                <c:pt idx="3967">
                  <c:v>25.7</c:v>
                </c:pt>
                <c:pt idx="3968">
                  <c:v>25.7</c:v>
                </c:pt>
                <c:pt idx="3969">
                  <c:v>25.7</c:v>
                </c:pt>
                <c:pt idx="3970">
                  <c:v>25.7</c:v>
                </c:pt>
                <c:pt idx="3971">
                  <c:v>25.7</c:v>
                </c:pt>
                <c:pt idx="3972">
                  <c:v>25.6</c:v>
                </c:pt>
                <c:pt idx="3973">
                  <c:v>25.6</c:v>
                </c:pt>
                <c:pt idx="3974">
                  <c:v>25.6</c:v>
                </c:pt>
                <c:pt idx="3975">
                  <c:v>25.6</c:v>
                </c:pt>
                <c:pt idx="3976">
                  <c:v>25.6</c:v>
                </c:pt>
                <c:pt idx="3977">
                  <c:v>25.7</c:v>
                </c:pt>
                <c:pt idx="3978">
                  <c:v>25.6</c:v>
                </c:pt>
                <c:pt idx="3979">
                  <c:v>25.6</c:v>
                </c:pt>
                <c:pt idx="3980">
                  <c:v>25.6</c:v>
                </c:pt>
                <c:pt idx="3981">
                  <c:v>25.6</c:v>
                </c:pt>
                <c:pt idx="3982">
                  <c:v>25.6</c:v>
                </c:pt>
                <c:pt idx="3983">
                  <c:v>25.6</c:v>
                </c:pt>
                <c:pt idx="3984">
                  <c:v>25.5</c:v>
                </c:pt>
                <c:pt idx="3985">
                  <c:v>25.5</c:v>
                </c:pt>
                <c:pt idx="3986">
                  <c:v>25.5</c:v>
                </c:pt>
                <c:pt idx="3987">
                  <c:v>25.5</c:v>
                </c:pt>
                <c:pt idx="3988">
                  <c:v>25.5</c:v>
                </c:pt>
                <c:pt idx="3989">
                  <c:v>25.4</c:v>
                </c:pt>
                <c:pt idx="3990">
                  <c:v>25.4</c:v>
                </c:pt>
                <c:pt idx="3991">
                  <c:v>25.4</c:v>
                </c:pt>
                <c:pt idx="3992">
                  <c:v>25.4</c:v>
                </c:pt>
                <c:pt idx="3993">
                  <c:v>25.4</c:v>
                </c:pt>
                <c:pt idx="3994">
                  <c:v>25.4</c:v>
                </c:pt>
                <c:pt idx="3995">
                  <c:v>25.4</c:v>
                </c:pt>
                <c:pt idx="3996">
                  <c:v>25.4</c:v>
                </c:pt>
                <c:pt idx="3997">
                  <c:v>25.4</c:v>
                </c:pt>
                <c:pt idx="3998">
                  <c:v>25.4</c:v>
                </c:pt>
                <c:pt idx="3999">
                  <c:v>25.4</c:v>
                </c:pt>
                <c:pt idx="4000">
                  <c:v>25.4</c:v>
                </c:pt>
                <c:pt idx="4001">
                  <c:v>25.4</c:v>
                </c:pt>
                <c:pt idx="4002">
                  <c:v>25.4</c:v>
                </c:pt>
                <c:pt idx="4003">
                  <c:v>25.3</c:v>
                </c:pt>
                <c:pt idx="4004">
                  <c:v>25.3</c:v>
                </c:pt>
                <c:pt idx="4005">
                  <c:v>25.3</c:v>
                </c:pt>
                <c:pt idx="4006">
                  <c:v>25.3</c:v>
                </c:pt>
                <c:pt idx="4007">
                  <c:v>25.3</c:v>
                </c:pt>
                <c:pt idx="4008">
                  <c:v>25.3</c:v>
                </c:pt>
                <c:pt idx="4009">
                  <c:v>25.2</c:v>
                </c:pt>
                <c:pt idx="4010">
                  <c:v>25.2</c:v>
                </c:pt>
                <c:pt idx="4011">
                  <c:v>25.2</c:v>
                </c:pt>
                <c:pt idx="4012">
                  <c:v>25.2</c:v>
                </c:pt>
                <c:pt idx="4013">
                  <c:v>25.2</c:v>
                </c:pt>
                <c:pt idx="4014">
                  <c:v>25.2</c:v>
                </c:pt>
                <c:pt idx="4015">
                  <c:v>25.2</c:v>
                </c:pt>
                <c:pt idx="4016">
                  <c:v>25.2</c:v>
                </c:pt>
                <c:pt idx="4017">
                  <c:v>25</c:v>
                </c:pt>
                <c:pt idx="4018">
                  <c:v>25</c:v>
                </c:pt>
                <c:pt idx="4019">
                  <c:v>25</c:v>
                </c:pt>
                <c:pt idx="4020">
                  <c:v>25</c:v>
                </c:pt>
                <c:pt idx="4021">
                  <c:v>25</c:v>
                </c:pt>
                <c:pt idx="4022">
                  <c:v>25</c:v>
                </c:pt>
                <c:pt idx="4023">
                  <c:v>25</c:v>
                </c:pt>
                <c:pt idx="4024">
                  <c:v>25</c:v>
                </c:pt>
                <c:pt idx="4025">
                  <c:v>25</c:v>
                </c:pt>
                <c:pt idx="4026">
                  <c:v>25</c:v>
                </c:pt>
                <c:pt idx="4027">
                  <c:v>25</c:v>
                </c:pt>
                <c:pt idx="4028">
                  <c:v>25</c:v>
                </c:pt>
                <c:pt idx="4029">
                  <c:v>25</c:v>
                </c:pt>
                <c:pt idx="4030">
                  <c:v>24.9</c:v>
                </c:pt>
                <c:pt idx="4031">
                  <c:v>24.9</c:v>
                </c:pt>
                <c:pt idx="4032">
                  <c:v>24.9</c:v>
                </c:pt>
                <c:pt idx="4033">
                  <c:v>24.9</c:v>
                </c:pt>
                <c:pt idx="4034">
                  <c:v>24.9</c:v>
                </c:pt>
                <c:pt idx="4035">
                  <c:v>24.9</c:v>
                </c:pt>
                <c:pt idx="4036">
                  <c:v>24.9</c:v>
                </c:pt>
                <c:pt idx="4037">
                  <c:v>24.9</c:v>
                </c:pt>
                <c:pt idx="4038">
                  <c:v>24.9</c:v>
                </c:pt>
                <c:pt idx="4039">
                  <c:v>24.9</c:v>
                </c:pt>
                <c:pt idx="4040">
                  <c:v>24.9</c:v>
                </c:pt>
                <c:pt idx="4041">
                  <c:v>24.9</c:v>
                </c:pt>
                <c:pt idx="4042">
                  <c:v>24.9</c:v>
                </c:pt>
                <c:pt idx="4043">
                  <c:v>24.9</c:v>
                </c:pt>
                <c:pt idx="4044">
                  <c:v>24.9</c:v>
                </c:pt>
                <c:pt idx="4045">
                  <c:v>24.8</c:v>
                </c:pt>
                <c:pt idx="4046">
                  <c:v>24.8</c:v>
                </c:pt>
                <c:pt idx="4047">
                  <c:v>24.8</c:v>
                </c:pt>
                <c:pt idx="4048">
                  <c:v>24.8</c:v>
                </c:pt>
                <c:pt idx="4049">
                  <c:v>24.7</c:v>
                </c:pt>
                <c:pt idx="4050">
                  <c:v>24.8</c:v>
                </c:pt>
                <c:pt idx="4051">
                  <c:v>24.7</c:v>
                </c:pt>
                <c:pt idx="4052">
                  <c:v>24.7</c:v>
                </c:pt>
                <c:pt idx="4053">
                  <c:v>24.7</c:v>
                </c:pt>
                <c:pt idx="4054">
                  <c:v>24.7</c:v>
                </c:pt>
                <c:pt idx="4055">
                  <c:v>24.7</c:v>
                </c:pt>
                <c:pt idx="4056">
                  <c:v>24.7</c:v>
                </c:pt>
                <c:pt idx="4057">
                  <c:v>24.7</c:v>
                </c:pt>
                <c:pt idx="4058">
                  <c:v>24.6</c:v>
                </c:pt>
                <c:pt idx="4059">
                  <c:v>24.6</c:v>
                </c:pt>
                <c:pt idx="4060">
                  <c:v>24.6</c:v>
                </c:pt>
                <c:pt idx="4061">
                  <c:v>24.6</c:v>
                </c:pt>
                <c:pt idx="4062">
                  <c:v>24.7</c:v>
                </c:pt>
                <c:pt idx="4063">
                  <c:v>24.7</c:v>
                </c:pt>
                <c:pt idx="4064">
                  <c:v>24.7</c:v>
                </c:pt>
                <c:pt idx="4065">
                  <c:v>24.6</c:v>
                </c:pt>
                <c:pt idx="4066">
                  <c:v>24.7</c:v>
                </c:pt>
                <c:pt idx="4067">
                  <c:v>24.6</c:v>
                </c:pt>
                <c:pt idx="4068">
                  <c:v>24.6</c:v>
                </c:pt>
                <c:pt idx="4069">
                  <c:v>24.6</c:v>
                </c:pt>
                <c:pt idx="4070">
                  <c:v>24.6</c:v>
                </c:pt>
                <c:pt idx="4071">
                  <c:v>24.6</c:v>
                </c:pt>
                <c:pt idx="4072">
                  <c:v>24.5</c:v>
                </c:pt>
                <c:pt idx="4073">
                  <c:v>24.4</c:v>
                </c:pt>
                <c:pt idx="4074">
                  <c:v>24.4</c:v>
                </c:pt>
                <c:pt idx="4075">
                  <c:v>24.4</c:v>
                </c:pt>
                <c:pt idx="4076">
                  <c:v>24.4</c:v>
                </c:pt>
                <c:pt idx="4077">
                  <c:v>24.4</c:v>
                </c:pt>
                <c:pt idx="4078">
                  <c:v>24.4</c:v>
                </c:pt>
                <c:pt idx="4079">
                  <c:v>24.4</c:v>
                </c:pt>
                <c:pt idx="4080">
                  <c:v>24.4</c:v>
                </c:pt>
                <c:pt idx="4081">
                  <c:v>24.4</c:v>
                </c:pt>
                <c:pt idx="4082">
                  <c:v>24.4</c:v>
                </c:pt>
                <c:pt idx="4083">
                  <c:v>24.4</c:v>
                </c:pt>
                <c:pt idx="4084">
                  <c:v>24.4</c:v>
                </c:pt>
                <c:pt idx="4085">
                  <c:v>24.4</c:v>
                </c:pt>
                <c:pt idx="4086">
                  <c:v>24.4</c:v>
                </c:pt>
                <c:pt idx="4087">
                  <c:v>24.4</c:v>
                </c:pt>
                <c:pt idx="4088">
                  <c:v>24.4</c:v>
                </c:pt>
                <c:pt idx="4089">
                  <c:v>24.4</c:v>
                </c:pt>
                <c:pt idx="4090">
                  <c:v>24.4</c:v>
                </c:pt>
                <c:pt idx="4091">
                  <c:v>24.4</c:v>
                </c:pt>
                <c:pt idx="4092">
                  <c:v>24.3</c:v>
                </c:pt>
                <c:pt idx="4093">
                  <c:v>24.4</c:v>
                </c:pt>
                <c:pt idx="4094">
                  <c:v>24.4</c:v>
                </c:pt>
                <c:pt idx="4095">
                  <c:v>24.4</c:v>
                </c:pt>
                <c:pt idx="4096">
                  <c:v>24.4</c:v>
                </c:pt>
                <c:pt idx="4097">
                  <c:v>24.4</c:v>
                </c:pt>
                <c:pt idx="4098">
                  <c:v>24.4</c:v>
                </c:pt>
                <c:pt idx="4099">
                  <c:v>24.4</c:v>
                </c:pt>
                <c:pt idx="4100">
                  <c:v>24.4</c:v>
                </c:pt>
                <c:pt idx="4101">
                  <c:v>24.4</c:v>
                </c:pt>
                <c:pt idx="4102">
                  <c:v>24.4</c:v>
                </c:pt>
                <c:pt idx="4103">
                  <c:v>24.3</c:v>
                </c:pt>
                <c:pt idx="4104">
                  <c:v>24.3</c:v>
                </c:pt>
                <c:pt idx="4105">
                  <c:v>24.2</c:v>
                </c:pt>
                <c:pt idx="4106">
                  <c:v>24.1</c:v>
                </c:pt>
                <c:pt idx="4107">
                  <c:v>24.2</c:v>
                </c:pt>
                <c:pt idx="4108">
                  <c:v>24.2</c:v>
                </c:pt>
                <c:pt idx="4109">
                  <c:v>24.1</c:v>
                </c:pt>
                <c:pt idx="4110">
                  <c:v>24.1</c:v>
                </c:pt>
                <c:pt idx="4111">
                  <c:v>24.1</c:v>
                </c:pt>
                <c:pt idx="4112">
                  <c:v>24.1</c:v>
                </c:pt>
                <c:pt idx="4113">
                  <c:v>24.1</c:v>
                </c:pt>
                <c:pt idx="4114">
                  <c:v>24.1</c:v>
                </c:pt>
                <c:pt idx="4115">
                  <c:v>24</c:v>
                </c:pt>
                <c:pt idx="4116">
                  <c:v>24.1</c:v>
                </c:pt>
                <c:pt idx="4117">
                  <c:v>24.2</c:v>
                </c:pt>
                <c:pt idx="4118">
                  <c:v>24.1</c:v>
                </c:pt>
                <c:pt idx="4119">
                  <c:v>24.1</c:v>
                </c:pt>
                <c:pt idx="4120">
                  <c:v>24.1</c:v>
                </c:pt>
                <c:pt idx="4121">
                  <c:v>24.1</c:v>
                </c:pt>
                <c:pt idx="4122">
                  <c:v>24.1</c:v>
                </c:pt>
                <c:pt idx="4123">
                  <c:v>24.1</c:v>
                </c:pt>
                <c:pt idx="4124">
                  <c:v>24</c:v>
                </c:pt>
                <c:pt idx="4125">
                  <c:v>24.1</c:v>
                </c:pt>
                <c:pt idx="4126">
                  <c:v>24</c:v>
                </c:pt>
                <c:pt idx="4127">
                  <c:v>23.9</c:v>
                </c:pt>
                <c:pt idx="4128">
                  <c:v>23.9</c:v>
                </c:pt>
                <c:pt idx="4129">
                  <c:v>24</c:v>
                </c:pt>
                <c:pt idx="4130">
                  <c:v>24</c:v>
                </c:pt>
                <c:pt idx="4131">
                  <c:v>23.9</c:v>
                </c:pt>
                <c:pt idx="4132">
                  <c:v>23.9</c:v>
                </c:pt>
                <c:pt idx="4133">
                  <c:v>23.9</c:v>
                </c:pt>
                <c:pt idx="4134">
                  <c:v>23.9</c:v>
                </c:pt>
                <c:pt idx="4135">
                  <c:v>23.9</c:v>
                </c:pt>
                <c:pt idx="4136">
                  <c:v>23.9</c:v>
                </c:pt>
                <c:pt idx="4137">
                  <c:v>23.9</c:v>
                </c:pt>
                <c:pt idx="4138">
                  <c:v>23.9</c:v>
                </c:pt>
                <c:pt idx="4139">
                  <c:v>23.9</c:v>
                </c:pt>
                <c:pt idx="4140">
                  <c:v>23.8</c:v>
                </c:pt>
                <c:pt idx="4141">
                  <c:v>23.8</c:v>
                </c:pt>
                <c:pt idx="4142">
                  <c:v>23.8</c:v>
                </c:pt>
                <c:pt idx="4143">
                  <c:v>23.8</c:v>
                </c:pt>
                <c:pt idx="4144">
                  <c:v>23.8</c:v>
                </c:pt>
                <c:pt idx="4145">
                  <c:v>23.8</c:v>
                </c:pt>
                <c:pt idx="4146">
                  <c:v>23.8</c:v>
                </c:pt>
                <c:pt idx="4147">
                  <c:v>23.8</c:v>
                </c:pt>
                <c:pt idx="4148">
                  <c:v>23.8</c:v>
                </c:pt>
                <c:pt idx="4149">
                  <c:v>23.8</c:v>
                </c:pt>
                <c:pt idx="4150">
                  <c:v>23.8</c:v>
                </c:pt>
                <c:pt idx="4151">
                  <c:v>23.8</c:v>
                </c:pt>
                <c:pt idx="4152">
                  <c:v>23.8</c:v>
                </c:pt>
                <c:pt idx="4153">
                  <c:v>23.8</c:v>
                </c:pt>
                <c:pt idx="4154">
                  <c:v>23.8</c:v>
                </c:pt>
                <c:pt idx="4155">
                  <c:v>23.8</c:v>
                </c:pt>
                <c:pt idx="4156">
                  <c:v>23.8</c:v>
                </c:pt>
                <c:pt idx="4157">
                  <c:v>23.8</c:v>
                </c:pt>
                <c:pt idx="4158">
                  <c:v>23.8</c:v>
                </c:pt>
                <c:pt idx="4159">
                  <c:v>23.8</c:v>
                </c:pt>
                <c:pt idx="4160">
                  <c:v>23.7</c:v>
                </c:pt>
                <c:pt idx="4161">
                  <c:v>23.6</c:v>
                </c:pt>
                <c:pt idx="4162">
                  <c:v>23.6</c:v>
                </c:pt>
                <c:pt idx="4163">
                  <c:v>23.6</c:v>
                </c:pt>
                <c:pt idx="4164">
                  <c:v>23.6</c:v>
                </c:pt>
                <c:pt idx="4165">
                  <c:v>23.6</c:v>
                </c:pt>
                <c:pt idx="4166">
                  <c:v>23.6</c:v>
                </c:pt>
                <c:pt idx="4167">
                  <c:v>23.6</c:v>
                </c:pt>
                <c:pt idx="4168">
                  <c:v>23.5</c:v>
                </c:pt>
                <c:pt idx="4169">
                  <c:v>23.6</c:v>
                </c:pt>
                <c:pt idx="4170">
                  <c:v>23.6</c:v>
                </c:pt>
                <c:pt idx="4171">
                  <c:v>23.5</c:v>
                </c:pt>
                <c:pt idx="4172">
                  <c:v>23.5</c:v>
                </c:pt>
                <c:pt idx="4173">
                  <c:v>23.5</c:v>
                </c:pt>
                <c:pt idx="4174">
                  <c:v>23.5</c:v>
                </c:pt>
                <c:pt idx="4175">
                  <c:v>23.5</c:v>
                </c:pt>
                <c:pt idx="4176">
                  <c:v>23.4</c:v>
                </c:pt>
                <c:pt idx="4177">
                  <c:v>23.4</c:v>
                </c:pt>
                <c:pt idx="4178">
                  <c:v>23.4</c:v>
                </c:pt>
                <c:pt idx="4179">
                  <c:v>23.4</c:v>
                </c:pt>
                <c:pt idx="4180">
                  <c:v>23.4</c:v>
                </c:pt>
                <c:pt idx="4181">
                  <c:v>23.4</c:v>
                </c:pt>
                <c:pt idx="4182">
                  <c:v>23.4</c:v>
                </c:pt>
                <c:pt idx="4183">
                  <c:v>23.4</c:v>
                </c:pt>
                <c:pt idx="4184">
                  <c:v>23.3</c:v>
                </c:pt>
                <c:pt idx="4185">
                  <c:v>23.4</c:v>
                </c:pt>
                <c:pt idx="4186">
                  <c:v>23.4</c:v>
                </c:pt>
                <c:pt idx="4187">
                  <c:v>23.4</c:v>
                </c:pt>
                <c:pt idx="4188">
                  <c:v>23.4</c:v>
                </c:pt>
                <c:pt idx="4189">
                  <c:v>23.4</c:v>
                </c:pt>
                <c:pt idx="4190">
                  <c:v>23.4</c:v>
                </c:pt>
                <c:pt idx="4191">
                  <c:v>23.4</c:v>
                </c:pt>
                <c:pt idx="4192">
                  <c:v>23.4</c:v>
                </c:pt>
                <c:pt idx="4193">
                  <c:v>23.3</c:v>
                </c:pt>
                <c:pt idx="4194">
                  <c:v>23.4</c:v>
                </c:pt>
                <c:pt idx="4195">
                  <c:v>23.3</c:v>
                </c:pt>
                <c:pt idx="4196">
                  <c:v>23.3</c:v>
                </c:pt>
                <c:pt idx="4197">
                  <c:v>23.3</c:v>
                </c:pt>
                <c:pt idx="4198">
                  <c:v>23.3</c:v>
                </c:pt>
                <c:pt idx="4199">
                  <c:v>23.3</c:v>
                </c:pt>
                <c:pt idx="4200">
                  <c:v>23.3</c:v>
                </c:pt>
                <c:pt idx="4201">
                  <c:v>23.3</c:v>
                </c:pt>
                <c:pt idx="4202">
                  <c:v>23.3</c:v>
                </c:pt>
                <c:pt idx="4203">
                  <c:v>23.3</c:v>
                </c:pt>
                <c:pt idx="4204">
                  <c:v>23.3</c:v>
                </c:pt>
                <c:pt idx="4205">
                  <c:v>23.3</c:v>
                </c:pt>
                <c:pt idx="4206">
                  <c:v>23.3</c:v>
                </c:pt>
                <c:pt idx="4207">
                  <c:v>23.3</c:v>
                </c:pt>
                <c:pt idx="4208">
                  <c:v>23.3</c:v>
                </c:pt>
                <c:pt idx="4209">
                  <c:v>23.3</c:v>
                </c:pt>
                <c:pt idx="4210">
                  <c:v>23.2</c:v>
                </c:pt>
                <c:pt idx="4211">
                  <c:v>23.2</c:v>
                </c:pt>
                <c:pt idx="4212">
                  <c:v>23.2</c:v>
                </c:pt>
                <c:pt idx="4213">
                  <c:v>23.2</c:v>
                </c:pt>
                <c:pt idx="4214">
                  <c:v>23.2</c:v>
                </c:pt>
                <c:pt idx="4215">
                  <c:v>23</c:v>
                </c:pt>
                <c:pt idx="4216">
                  <c:v>23.1</c:v>
                </c:pt>
                <c:pt idx="4217">
                  <c:v>23.1</c:v>
                </c:pt>
                <c:pt idx="4218">
                  <c:v>23.1</c:v>
                </c:pt>
                <c:pt idx="4219">
                  <c:v>23</c:v>
                </c:pt>
                <c:pt idx="4220">
                  <c:v>23</c:v>
                </c:pt>
                <c:pt idx="4221">
                  <c:v>23</c:v>
                </c:pt>
                <c:pt idx="4222">
                  <c:v>23</c:v>
                </c:pt>
                <c:pt idx="4223">
                  <c:v>23</c:v>
                </c:pt>
                <c:pt idx="4224">
                  <c:v>23</c:v>
                </c:pt>
                <c:pt idx="4225">
                  <c:v>22.9</c:v>
                </c:pt>
                <c:pt idx="4226">
                  <c:v>23.1</c:v>
                </c:pt>
                <c:pt idx="4227">
                  <c:v>23</c:v>
                </c:pt>
                <c:pt idx="4228">
                  <c:v>23</c:v>
                </c:pt>
                <c:pt idx="4229">
                  <c:v>23</c:v>
                </c:pt>
                <c:pt idx="4230">
                  <c:v>23</c:v>
                </c:pt>
                <c:pt idx="4231">
                  <c:v>23</c:v>
                </c:pt>
                <c:pt idx="4232">
                  <c:v>23</c:v>
                </c:pt>
                <c:pt idx="4233">
                  <c:v>23</c:v>
                </c:pt>
                <c:pt idx="4234">
                  <c:v>22.9</c:v>
                </c:pt>
                <c:pt idx="4235">
                  <c:v>22.9</c:v>
                </c:pt>
                <c:pt idx="4236">
                  <c:v>22.9</c:v>
                </c:pt>
                <c:pt idx="4237">
                  <c:v>22.9</c:v>
                </c:pt>
                <c:pt idx="4238">
                  <c:v>22.9</c:v>
                </c:pt>
                <c:pt idx="4239">
                  <c:v>22.9</c:v>
                </c:pt>
                <c:pt idx="4240">
                  <c:v>22.9</c:v>
                </c:pt>
                <c:pt idx="4241">
                  <c:v>22.9</c:v>
                </c:pt>
                <c:pt idx="4242">
                  <c:v>22.9</c:v>
                </c:pt>
                <c:pt idx="4243">
                  <c:v>22.8</c:v>
                </c:pt>
                <c:pt idx="4244">
                  <c:v>22.8</c:v>
                </c:pt>
                <c:pt idx="4245">
                  <c:v>22.8</c:v>
                </c:pt>
                <c:pt idx="4246">
                  <c:v>22.8</c:v>
                </c:pt>
                <c:pt idx="4247">
                  <c:v>22.8</c:v>
                </c:pt>
                <c:pt idx="4248">
                  <c:v>22.7</c:v>
                </c:pt>
                <c:pt idx="4249">
                  <c:v>22.7</c:v>
                </c:pt>
                <c:pt idx="4250">
                  <c:v>22.7</c:v>
                </c:pt>
                <c:pt idx="4251">
                  <c:v>22.8</c:v>
                </c:pt>
                <c:pt idx="4252">
                  <c:v>22.9</c:v>
                </c:pt>
                <c:pt idx="4253">
                  <c:v>22.8</c:v>
                </c:pt>
                <c:pt idx="4254">
                  <c:v>22.8</c:v>
                </c:pt>
                <c:pt idx="4255">
                  <c:v>22.8</c:v>
                </c:pt>
                <c:pt idx="4256">
                  <c:v>22.8</c:v>
                </c:pt>
                <c:pt idx="4257">
                  <c:v>22.8</c:v>
                </c:pt>
                <c:pt idx="4258">
                  <c:v>22.8</c:v>
                </c:pt>
                <c:pt idx="4259">
                  <c:v>22.8</c:v>
                </c:pt>
                <c:pt idx="4260">
                  <c:v>22.8</c:v>
                </c:pt>
                <c:pt idx="4261">
                  <c:v>22.8</c:v>
                </c:pt>
                <c:pt idx="4262">
                  <c:v>22.8</c:v>
                </c:pt>
                <c:pt idx="4263">
                  <c:v>22.8</c:v>
                </c:pt>
                <c:pt idx="4264">
                  <c:v>22.8</c:v>
                </c:pt>
                <c:pt idx="4265">
                  <c:v>22.8</c:v>
                </c:pt>
                <c:pt idx="4266">
                  <c:v>22.8</c:v>
                </c:pt>
                <c:pt idx="4267">
                  <c:v>22.7</c:v>
                </c:pt>
                <c:pt idx="4268">
                  <c:v>22.8</c:v>
                </c:pt>
                <c:pt idx="4269">
                  <c:v>22.7</c:v>
                </c:pt>
                <c:pt idx="4270">
                  <c:v>22.7</c:v>
                </c:pt>
                <c:pt idx="4271">
                  <c:v>22.7</c:v>
                </c:pt>
                <c:pt idx="4272">
                  <c:v>22.7</c:v>
                </c:pt>
                <c:pt idx="4273">
                  <c:v>22.7</c:v>
                </c:pt>
                <c:pt idx="4274">
                  <c:v>22.7</c:v>
                </c:pt>
                <c:pt idx="4275">
                  <c:v>22.7</c:v>
                </c:pt>
                <c:pt idx="4276">
                  <c:v>22.7</c:v>
                </c:pt>
                <c:pt idx="4277">
                  <c:v>22.6</c:v>
                </c:pt>
                <c:pt idx="4278">
                  <c:v>22.6</c:v>
                </c:pt>
                <c:pt idx="4279">
                  <c:v>22.6</c:v>
                </c:pt>
                <c:pt idx="4280">
                  <c:v>22.6</c:v>
                </c:pt>
                <c:pt idx="4281">
                  <c:v>22.6</c:v>
                </c:pt>
                <c:pt idx="4282">
                  <c:v>22.6</c:v>
                </c:pt>
                <c:pt idx="4283">
                  <c:v>22.6</c:v>
                </c:pt>
                <c:pt idx="4284">
                  <c:v>22.6</c:v>
                </c:pt>
                <c:pt idx="4285">
                  <c:v>22.6</c:v>
                </c:pt>
                <c:pt idx="4286">
                  <c:v>22.5</c:v>
                </c:pt>
                <c:pt idx="4287">
                  <c:v>22.5</c:v>
                </c:pt>
                <c:pt idx="4288">
                  <c:v>22.5</c:v>
                </c:pt>
                <c:pt idx="4289">
                  <c:v>22.5</c:v>
                </c:pt>
                <c:pt idx="4290">
                  <c:v>22.5</c:v>
                </c:pt>
                <c:pt idx="4291">
                  <c:v>22.5</c:v>
                </c:pt>
                <c:pt idx="4292">
                  <c:v>22.5</c:v>
                </c:pt>
                <c:pt idx="4293">
                  <c:v>22.4</c:v>
                </c:pt>
                <c:pt idx="4294">
                  <c:v>22.4</c:v>
                </c:pt>
                <c:pt idx="4295">
                  <c:v>22.4</c:v>
                </c:pt>
                <c:pt idx="4296">
                  <c:v>22.4</c:v>
                </c:pt>
                <c:pt idx="4297">
                  <c:v>22.4</c:v>
                </c:pt>
                <c:pt idx="4298">
                  <c:v>22.4</c:v>
                </c:pt>
                <c:pt idx="4299">
                  <c:v>22.3</c:v>
                </c:pt>
                <c:pt idx="4300">
                  <c:v>22.4</c:v>
                </c:pt>
                <c:pt idx="4301">
                  <c:v>22.3</c:v>
                </c:pt>
                <c:pt idx="4302">
                  <c:v>22.3</c:v>
                </c:pt>
                <c:pt idx="4303">
                  <c:v>22.3</c:v>
                </c:pt>
                <c:pt idx="4304">
                  <c:v>22.3</c:v>
                </c:pt>
                <c:pt idx="4305">
                  <c:v>22.3</c:v>
                </c:pt>
                <c:pt idx="4306">
                  <c:v>22.3</c:v>
                </c:pt>
                <c:pt idx="4307">
                  <c:v>22.3</c:v>
                </c:pt>
                <c:pt idx="4308">
                  <c:v>22.3</c:v>
                </c:pt>
                <c:pt idx="4309">
                  <c:v>22.3</c:v>
                </c:pt>
                <c:pt idx="4310">
                  <c:v>22.2</c:v>
                </c:pt>
                <c:pt idx="4311">
                  <c:v>22.3</c:v>
                </c:pt>
                <c:pt idx="4312">
                  <c:v>22.3</c:v>
                </c:pt>
                <c:pt idx="4313">
                  <c:v>22.2</c:v>
                </c:pt>
                <c:pt idx="4314">
                  <c:v>22.2</c:v>
                </c:pt>
                <c:pt idx="4315">
                  <c:v>22.3</c:v>
                </c:pt>
                <c:pt idx="4316">
                  <c:v>22.2</c:v>
                </c:pt>
                <c:pt idx="4317">
                  <c:v>22.2</c:v>
                </c:pt>
                <c:pt idx="4318">
                  <c:v>22.2</c:v>
                </c:pt>
                <c:pt idx="4319">
                  <c:v>22.3</c:v>
                </c:pt>
                <c:pt idx="4320">
                  <c:v>22.3</c:v>
                </c:pt>
                <c:pt idx="4321">
                  <c:v>22.2</c:v>
                </c:pt>
                <c:pt idx="4322">
                  <c:v>22.2</c:v>
                </c:pt>
                <c:pt idx="4323">
                  <c:v>22.2</c:v>
                </c:pt>
                <c:pt idx="4324">
                  <c:v>22.2</c:v>
                </c:pt>
                <c:pt idx="4325">
                  <c:v>22.3</c:v>
                </c:pt>
                <c:pt idx="4326">
                  <c:v>22.2</c:v>
                </c:pt>
                <c:pt idx="4327">
                  <c:v>22.2</c:v>
                </c:pt>
                <c:pt idx="4328">
                  <c:v>22.2</c:v>
                </c:pt>
                <c:pt idx="4329">
                  <c:v>22.2</c:v>
                </c:pt>
                <c:pt idx="4330">
                  <c:v>22.2</c:v>
                </c:pt>
                <c:pt idx="4331">
                  <c:v>22.2</c:v>
                </c:pt>
                <c:pt idx="4332">
                  <c:v>22.2</c:v>
                </c:pt>
                <c:pt idx="4333">
                  <c:v>22.2</c:v>
                </c:pt>
                <c:pt idx="4334">
                  <c:v>22.2</c:v>
                </c:pt>
                <c:pt idx="4335">
                  <c:v>22.2</c:v>
                </c:pt>
                <c:pt idx="4336">
                  <c:v>22.2</c:v>
                </c:pt>
                <c:pt idx="4337">
                  <c:v>22.3</c:v>
                </c:pt>
                <c:pt idx="4338">
                  <c:v>22.2</c:v>
                </c:pt>
                <c:pt idx="4339">
                  <c:v>22.2</c:v>
                </c:pt>
                <c:pt idx="4340">
                  <c:v>22.2</c:v>
                </c:pt>
                <c:pt idx="4341">
                  <c:v>22.2</c:v>
                </c:pt>
                <c:pt idx="4342">
                  <c:v>22.2</c:v>
                </c:pt>
                <c:pt idx="4343">
                  <c:v>22.2</c:v>
                </c:pt>
                <c:pt idx="4344">
                  <c:v>22.1</c:v>
                </c:pt>
                <c:pt idx="4345">
                  <c:v>22.2</c:v>
                </c:pt>
                <c:pt idx="4346">
                  <c:v>22.1</c:v>
                </c:pt>
                <c:pt idx="4347">
                  <c:v>22</c:v>
                </c:pt>
                <c:pt idx="4348">
                  <c:v>22</c:v>
                </c:pt>
                <c:pt idx="4349">
                  <c:v>22</c:v>
                </c:pt>
                <c:pt idx="4350">
                  <c:v>22</c:v>
                </c:pt>
                <c:pt idx="4351">
                  <c:v>22</c:v>
                </c:pt>
                <c:pt idx="4352">
                  <c:v>22</c:v>
                </c:pt>
                <c:pt idx="4353">
                  <c:v>21.9</c:v>
                </c:pt>
                <c:pt idx="4354">
                  <c:v>21.9</c:v>
                </c:pt>
                <c:pt idx="4355">
                  <c:v>21.9</c:v>
                </c:pt>
                <c:pt idx="4356">
                  <c:v>21.9</c:v>
                </c:pt>
                <c:pt idx="4357">
                  <c:v>21.9</c:v>
                </c:pt>
                <c:pt idx="4358">
                  <c:v>21.9</c:v>
                </c:pt>
                <c:pt idx="4359">
                  <c:v>21.9</c:v>
                </c:pt>
                <c:pt idx="4360">
                  <c:v>21.9</c:v>
                </c:pt>
                <c:pt idx="4361">
                  <c:v>21.9</c:v>
                </c:pt>
                <c:pt idx="4362">
                  <c:v>21.9</c:v>
                </c:pt>
                <c:pt idx="4363">
                  <c:v>21.9</c:v>
                </c:pt>
                <c:pt idx="4364">
                  <c:v>21.8</c:v>
                </c:pt>
                <c:pt idx="4365">
                  <c:v>21.8</c:v>
                </c:pt>
                <c:pt idx="4366">
                  <c:v>21.8</c:v>
                </c:pt>
                <c:pt idx="4367">
                  <c:v>21.8</c:v>
                </c:pt>
                <c:pt idx="4368">
                  <c:v>21.8</c:v>
                </c:pt>
                <c:pt idx="4369">
                  <c:v>21.8</c:v>
                </c:pt>
                <c:pt idx="4370">
                  <c:v>21.8</c:v>
                </c:pt>
                <c:pt idx="4371">
                  <c:v>21.8</c:v>
                </c:pt>
                <c:pt idx="4372">
                  <c:v>21.8</c:v>
                </c:pt>
                <c:pt idx="4373">
                  <c:v>21.8</c:v>
                </c:pt>
                <c:pt idx="4374">
                  <c:v>21.9</c:v>
                </c:pt>
                <c:pt idx="4375">
                  <c:v>21.8</c:v>
                </c:pt>
                <c:pt idx="4376">
                  <c:v>21.8</c:v>
                </c:pt>
                <c:pt idx="4377">
                  <c:v>21.9</c:v>
                </c:pt>
                <c:pt idx="4378">
                  <c:v>21.8</c:v>
                </c:pt>
                <c:pt idx="4379">
                  <c:v>21.8</c:v>
                </c:pt>
                <c:pt idx="4380">
                  <c:v>21.8</c:v>
                </c:pt>
                <c:pt idx="4381">
                  <c:v>21.8</c:v>
                </c:pt>
                <c:pt idx="4382">
                  <c:v>21.8</c:v>
                </c:pt>
                <c:pt idx="4383">
                  <c:v>21.8</c:v>
                </c:pt>
                <c:pt idx="4384">
                  <c:v>21.8</c:v>
                </c:pt>
                <c:pt idx="4385">
                  <c:v>21.8</c:v>
                </c:pt>
                <c:pt idx="4386">
                  <c:v>21.8</c:v>
                </c:pt>
                <c:pt idx="4387">
                  <c:v>21.8</c:v>
                </c:pt>
                <c:pt idx="4388">
                  <c:v>21.8</c:v>
                </c:pt>
                <c:pt idx="4389">
                  <c:v>21.8</c:v>
                </c:pt>
                <c:pt idx="4390">
                  <c:v>21.8</c:v>
                </c:pt>
                <c:pt idx="4391">
                  <c:v>21.8</c:v>
                </c:pt>
                <c:pt idx="4392">
                  <c:v>21.8</c:v>
                </c:pt>
                <c:pt idx="4393">
                  <c:v>21.8</c:v>
                </c:pt>
                <c:pt idx="4394">
                  <c:v>21.8</c:v>
                </c:pt>
                <c:pt idx="4395">
                  <c:v>21.8</c:v>
                </c:pt>
                <c:pt idx="4396">
                  <c:v>21.8</c:v>
                </c:pt>
                <c:pt idx="4397">
                  <c:v>21.8</c:v>
                </c:pt>
                <c:pt idx="4398">
                  <c:v>21.8</c:v>
                </c:pt>
                <c:pt idx="4399">
                  <c:v>21.8</c:v>
                </c:pt>
                <c:pt idx="4400">
                  <c:v>21.7</c:v>
                </c:pt>
                <c:pt idx="4401">
                  <c:v>21.8</c:v>
                </c:pt>
                <c:pt idx="4402">
                  <c:v>21.8</c:v>
                </c:pt>
                <c:pt idx="4403">
                  <c:v>21.7</c:v>
                </c:pt>
                <c:pt idx="4404">
                  <c:v>21.7</c:v>
                </c:pt>
                <c:pt idx="4405">
                  <c:v>21.7</c:v>
                </c:pt>
                <c:pt idx="4406">
                  <c:v>21.7</c:v>
                </c:pt>
                <c:pt idx="4407">
                  <c:v>21.7</c:v>
                </c:pt>
                <c:pt idx="4408">
                  <c:v>21.7</c:v>
                </c:pt>
                <c:pt idx="4409">
                  <c:v>21.7</c:v>
                </c:pt>
                <c:pt idx="4410">
                  <c:v>21.7</c:v>
                </c:pt>
                <c:pt idx="4411">
                  <c:v>21.7</c:v>
                </c:pt>
                <c:pt idx="4412">
                  <c:v>21.7</c:v>
                </c:pt>
                <c:pt idx="4413">
                  <c:v>21.7</c:v>
                </c:pt>
                <c:pt idx="4414">
                  <c:v>21.7</c:v>
                </c:pt>
                <c:pt idx="4415">
                  <c:v>21.7</c:v>
                </c:pt>
                <c:pt idx="4416">
                  <c:v>21.7</c:v>
                </c:pt>
                <c:pt idx="4417">
                  <c:v>21.7</c:v>
                </c:pt>
                <c:pt idx="4418">
                  <c:v>21.7</c:v>
                </c:pt>
                <c:pt idx="4419">
                  <c:v>21.7</c:v>
                </c:pt>
                <c:pt idx="4420">
                  <c:v>21.7</c:v>
                </c:pt>
                <c:pt idx="4421">
                  <c:v>21.7</c:v>
                </c:pt>
                <c:pt idx="4422">
                  <c:v>21.7</c:v>
                </c:pt>
                <c:pt idx="4423">
                  <c:v>21.7</c:v>
                </c:pt>
                <c:pt idx="4424">
                  <c:v>21.6</c:v>
                </c:pt>
                <c:pt idx="4425">
                  <c:v>21.6</c:v>
                </c:pt>
                <c:pt idx="4426">
                  <c:v>21.6</c:v>
                </c:pt>
                <c:pt idx="4427">
                  <c:v>21.6</c:v>
                </c:pt>
                <c:pt idx="4428">
                  <c:v>21.6</c:v>
                </c:pt>
                <c:pt idx="4429">
                  <c:v>21.6</c:v>
                </c:pt>
                <c:pt idx="4430">
                  <c:v>21.6</c:v>
                </c:pt>
                <c:pt idx="4431">
                  <c:v>21.6</c:v>
                </c:pt>
                <c:pt idx="4432">
                  <c:v>21.6</c:v>
                </c:pt>
                <c:pt idx="4433">
                  <c:v>21.7</c:v>
                </c:pt>
                <c:pt idx="4434">
                  <c:v>21.7</c:v>
                </c:pt>
                <c:pt idx="4435">
                  <c:v>21.7</c:v>
                </c:pt>
                <c:pt idx="4436">
                  <c:v>21.7</c:v>
                </c:pt>
                <c:pt idx="4437">
                  <c:v>21.7</c:v>
                </c:pt>
                <c:pt idx="4438">
                  <c:v>21.5</c:v>
                </c:pt>
                <c:pt idx="4439">
                  <c:v>21.5</c:v>
                </c:pt>
                <c:pt idx="4440">
                  <c:v>21.5</c:v>
                </c:pt>
                <c:pt idx="4441">
                  <c:v>21.5</c:v>
                </c:pt>
                <c:pt idx="4442">
                  <c:v>21.5</c:v>
                </c:pt>
                <c:pt idx="4443">
                  <c:v>21.5</c:v>
                </c:pt>
                <c:pt idx="4444">
                  <c:v>21.5</c:v>
                </c:pt>
                <c:pt idx="4445">
                  <c:v>21.5</c:v>
                </c:pt>
                <c:pt idx="4446">
                  <c:v>21.5</c:v>
                </c:pt>
                <c:pt idx="4447">
                  <c:v>21.5</c:v>
                </c:pt>
                <c:pt idx="4448">
                  <c:v>21.5</c:v>
                </c:pt>
                <c:pt idx="4449">
                  <c:v>21.5</c:v>
                </c:pt>
                <c:pt idx="4450">
                  <c:v>21.5</c:v>
                </c:pt>
                <c:pt idx="4451">
                  <c:v>21.5</c:v>
                </c:pt>
                <c:pt idx="4452">
                  <c:v>21.5</c:v>
                </c:pt>
                <c:pt idx="4453">
                  <c:v>21.5</c:v>
                </c:pt>
                <c:pt idx="4454">
                  <c:v>21.5</c:v>
                </c:pt>
                <c:pt idx="4455">
                  <c:v>21.5</c:v>
                </c:pt>
                <c:pt idx="4456">
                  <c:v>21.5</c:v>
                </c:pt>
                <c:pt idx="4457">
                  <c:v>21.7</c:v>
                </c:pt>
                <c:pt idx="4458">
                  <c:v>21.7</c:v>
                </c:pt>
                <c:pt idx="4459">
                  <c:v>21.7</c:v>
                </c:pt>
                <c:pt idx="4460">
                  <c:v>21.5</c:v>
                </c:pt>
                <c:pt idx="4461">
                  <c:v>21.7</c:v>
                </c:pt>
                <c:pt idx="4462">
                  <c:v>21.7</c:v>
                </c:pt>
                <c:pt idx="4463">
                  <c:v>21.5</c:v>
                </c:pt>
                <c:pt idx="4464">
                  <c:v>21.5</c:v>
                </c:pt>
                <c:pt idx="4465">
                  <c:v>21.5</c:v>
                </c:pt>
                <c:pt idx="4466">
                  <c:v>21.7</c:v>
                </c:pt>
                <c:pt idx="4467">
                  <c:v>21.5</c:v>
                </c:pt>
                <c:pt idx="4468">
                  <c:v>21.5</c:v>
                </c:pt>
                <c:pt idx="4469">
                  <c:v>21.4</c:v>
                </c:pt>
                <c:pt idx="4470">
                  <c:v>21.4</c:v>
                </c:pt>
                <c:pt idx="4471">
                  <c:v>21.5</c:v>
                </c:pt>
                <c:pt idx="4472">
                  <c:v>21.4</c:v>
                </c:pt>
                <c:pt idx="4473">
                  <c:v>21.4</c:v>
                </c:pt>
                <c:pt idx="4474">
                  <c:v>21.4</c:v>
                </c:pt>
                <c:pt idx="4475">
                  <c:v>21.4</c:v>
                </c:pt>
                <c:pt idx="4476">
                  <c:v>21.4</c:v>
                </c:pt>
                <c:pt idx="4477">
                  <c:v>21.4</c:v>
                </c:pt>
                <c:pt idx="4478">
                  <c:v>21.4</c:v>
                </c:pt>
                <c:pt idx="4479">
                  <c:v>21.5</c:v>
                </c:pt>
                <c:pt idx="4480">
                  <c:v>21.5</c:v>
                </c:pt>
                <c:pt idx="4481">
                  <c:v>21.5</c:v>
                </c:pt>
                <c:pt idx="4482">
                  <c:v>21.5</c:v>
                </c:pt>
                <c:pt idx="4483">
                  <c:v>21.5</c:v>
                </c:pt>
                <c:pt idx="4484">
                  <c:v>21.5</c:v>
                </c:pt>
                <c:pt idx="4485">
                  <c:v>21.5</c:v>
                </c:pt>
                <c:pt idx="4486">
                  <c:v>21.5</c:v>
                </c:pt>
                <c:pt idx="4487">
                  <c:v>21.5</c:v>
                </c:pt>
                <c:pt idx="4488">
                  <c:v>21.5</c:v>
                </c:pt>
                <c:pt idx="4489">
                  <c:v>21.5</c:v>
                </c:pt>
                <c:pt idx="4490">
                  <c:v>21.5</c:v>
                </c:pt>
                <c:pt idx="4491">
                  <c:v>21.5</c:v>
                </c:pt>
                <c:pt idx="4492">
                  <c:v>21.5</c:v>
                </c:pt>
                <c:pt idx="4493">
                  <c:v>21.6</c:v>
                </c:pt>
                <c:pt idx="4494">
                  <c:v>21.6</c:v>
                </c:pt>
                <c:pt idx="4495">
                  <c:v>21.6</c:v>
                </c:pt>
                <c:pt idx="4496">
                  <c:v>21.6</c:v>
                </c:pt>
                <c:pt idx="4497">
                  <c:v>21.5</c:v>
                </c:pt>
                <c:pt idx="4498">
                  <c:v>21.6</c:v>
                </c:pt>
                <c:pt idx="4499">
                  <c:v>21.6</c:v>
                </c:pt>
                <c:pt idx="4500">
                  <c:v>21.6</c:v>
                </c:pt>
                <c:pt idx="4501">
                  <c:v>21.6</c:v>
                </c:pt>
                <c:pt idx="4502">
                  <c:v>21.6</c:v>
                </c:pt>
                <c:pt idx="4503">
                  <c:v>21.6</c:v>
                </c:pt>
                <c:pt idx="4504">
                  <c:v>21.6</c:v>
                </c:pt>
                <c:pt idx="4505">
                  <c:v>21.6</c:v>
                </c:pt>
                <c:pt idx="4506">
                  <c:v>21.5</c:v>
                </c:pt>
                <c:pt idx="4507">
                  <c:v>21.6</c:v>
                </c:pt>
                <c:pt idx="4508">
                  <c:v>21.5</c:v>
                </c:pt>
                <c:pt idx="4509">
                  <c:v>21.6</c:v>
                </c:pt>
                <c:pt idx="4510">
                  <c:v>21.6</c:v>
                </c:pt>
                <c:pt idx="4511">
                  <c:v>21.6</c:v>
                </c:pt>
                <c:pt idx="4512">
                  <c:v>21.4</c:v>
                </c:pt>
                <c:pt idx="4513">
                  <c:v>21.5</c:v>
                </c:pt>
                <c:pt idx="4514">
                  <c:v>21.5</c:v>
                </c:pt>
                <c:pt idx="4515">
                  <c:v>21.5</c:v>
                </c:pt>
                <c:pt idx="4516">
                  <c:v>21.4</c:v>
                </c:pt>
                <c:pt idx="4517">
                  <c:v>21.5</c:v>
                </c:pt>
                <c:pt idx="4518">
                  <c:v>21.5</c:v>
                </c:pt>
                <c:pt idx="4519">
                  <c:v>21.5</c:v>
                </c:pt>
                <c:pt idx="4520">
                  <c:v>21.4</c:v>
                </c:pt>
                <c:pt idx="4521">
                  <c:v>21.4</c:v>
                </c:pt>
                <c:pt idx="4522">
                  <c:v>21.4</c:v>
                </c:pt>
                <c:pt idx="4523">
                  <c:v>21.5</c:v>
                </c:pt>
                <c:pt idx="4524">
                  <c:v>21.5</c:v>
                </c:pt>
                <c:pt idx="4525">
                  <c:v>21.5</c:v>
                </c:pt>
                <c:pt idx="4526">
                  <c:v>21.5</c:v>
                </c:pt>
                <c:pt idx="4527">
                  <c:v>21.4</c:v>
                </c:pt>
                <c:pt idx="4528">
                  <c:v>21.4</c:v>
                </c:pt>
                <c:pt idx="4529">
                  <c:v>21.4</c:v>
                </c:pt>
                <c:pt idx="4530">
                  <c:v>21.4</c:v>
                </c:pt>
                <c:pt idx="4531">
                  <c:v>21.4</c:v>
                </c:pt>
                <c:pt idx="4532">
                  <c:v>21.5</c:v>
                </c:pt>
                <c:pt idx="4533">
                  <c:v>21.4</c:v>
                </c:pt>
                <c:pt idx="4534">
                  <c:v>21.6</c:v>
                </c:pt>
                <c:pt idx="4535">
                  <c:v>21.6</c:v>
                </c:pt>
                <c:pt idx="4536">
                  <c:v>21.6</c:v>
                </c:pt>
                <c:pt idx="4537">
                  <c:v>21.6</c:v>
                </c:pt>
                <c:pt idx="4538">
                  <c:v>21.6</c:v>
                </c:pt>
                <c:pt idx="4539">
                  <c:v>21.6</c:v>
                </c:pt>
                <c:pt idx="4540">
                  <c:v>21.6</c:v>
                </c:pt>
                <c:pt idx="4541">
                  <c:v>21.7</c:v>
                </c:pt>
                <c:pt idx="4542">
                  <c:v>21.7</c:v>
                </c:pt>
                <c:pt idx="4543">
                  <c:v>21.8</c:v>
                </c:pt>
                <c:pt idx="4544">
                  <c:v>21.8</c:v>
                </c:pt>
                <c:pt idx="4545">
                  <c:v>21.8</c:v>
                </c:pt>
                <c:pt idx="4546">
                  <c:v>21.8</c:v>
                </c:pt>
                <c:pt idx="4547">
                  <c:v>21.9</c:v>
                </c:pt>
                <c:pt idx="4548">
                  <c:v>21.9</c:v>
                </c:pt>
                <c:pt idx="4549">
                  <c:v>22</c:v>
                </c:pt>
                <c:pt idx="4550">
                  <c:v>22</c:v>
                </c:pt>
                <c:pt idx="4551">
                  <c:v>22</c:v>
                </c:pt>
                <c:pt idx="4552">
                  <c:v>22</c:v>
                </c:pt>
                <c:pt idx="4553">
                  <c:v>22</c:v>
                </c:pt>
                <c:pt idx="4554">
                  <c:v>22.1</c:v>
                </c:pt>
                <c:pt idx="4555">
                  <c:v>22.1</c:v>
                </c:pt>
                <c:pt idx="4556">
                  <c:v>22.1</c:v>
                </c:pt>
                <c:pt idx="4557">
                  <c:v>22.1</c:v>
                </c:pt>
                <c:pt idx="4558">
                  <c:v>22.2</c:v>
                </c:pt>
                <c:pt idx="4559">
                  <c:v>22.2</c:v>
                </c:pt>
                <c:pt idx="4560">
                  <c:v>22.4</c:v>
                </c:pt>
                <c:pt idx="4561">
                  <c:v>22.4</c:v>
                </c:pt>
                <c:pt idx="4562">
                  <c:v>22.5</c:v>
                </c:pt>
                <c:pt idx="4563">
                  <c:v>22.5</c:v>
                </c:pt>
                <c:pt idx="4564">
                  <c:v>22.6</c:v>
                </c:pt>
                <c:pt idx="4565">
                  <c:v>22.7</c:v>
                </c:pt>
                <c:pt idx="4566">
                  <c:v>22.7</c:v>
                </c:pt>
                <c:pt idx="4567">
                  <c:v>22.7</c:v>
                </c:pt>
                <c:pt idx="4568">
                  <c:v>22.7</c:v>
                </c:pt>
                <c:pt idx="4569">
                  <c:v>22.8</c:v>
                </c:pt>
                <c:pt idx="4570">
                  <c:v>22.8</c:v>
                </c:pt>
                <c:pt idx="4571">
                  <c:v>22.9</c:v>
                </c:pt>
                <c:pt idx="4572">
                  <c:v>22.9</c:v>
                </c:pt>
                <c:pt idx="4573">
                  <c:v>23</c:v>
                </c:pt>
                <c:pt idx="4574">
                  <c:v>23.1</c:v>
                </c:pt>
                <c:pt idx="4575">
                  <c:v>23.1</c:v>
                </c:pt>
                <c:pt idx="4576">
                  <c:v>23.2</c:v>
                </c:pt>
                <c:pt idx="4577">
                  <c:v>23.2</c:v>
                </c:pt>
                <c:pt idx="4578">
                  <c:v>23.3</c:v>
                </c:pt>
                <c:pt idx="4579">
                  <c:v>23.3</c:v>
                </c:pt>
                <c:pt idx="4580">
                  <c:v>23.3</c:v>
                </c:pt>
                <c:pt idx="4581">
                  <c:v>23.3</c:v>
                </c:pt>
                <c:pt idx="4582">
                  <c:v>23.4</c:v>
                </c:pt>
                <c:pt idx="4583">
                  <c:v>23.4</c:v>
                </c:pt>
                <c:pt idx="4584">
                  <c:v>23.5</c:v>
                </c:pt>
                <c:pt idx="4585">
                  <c:v>23.6</c:v>
                </c:pt>
                <c:pt idx="4586">
                  <c:v>23.7</c:v>
                </c:pt>
                <c:pt idx="4587">
                  <c:v>23.7</c:v>
                </c:pt>
                <c:pt idx="4588">
                  <c:v>23.7</c:v>
                </c:pt>
                <c:pt idx="4589">
                  <c:v>23.9</c:v>
                </c:pt>
                <c:pt idx="4590">
                  <c:v>23.9</c:v>
                </c:pt>
                <c:pt idx="4591">
                  <c:v>23.9</c:v>
                </c:pt>
                <c:pt idx="4592">
                  <c:v>24.1</c:v>
                </c:pt>
                <c:pt idx="4593">
                  <c:v>24.1</c:v>
                </c:pt>
                <c:pt idx="4594">
                  <c:v>24.1</c:v>
                </c:pt>
                <c:pt idx="4595">
                  <c:v>24.2</c:v>
                </c:pt>
                <c:pt idx="4596">
                  <c:v>24.2</c:v>
                </c:pt>
                <c:pt idx="4597">
                  <c:v>24.3</c:v>
                </c:pt>
                <c:pt idx="4598">
                  <c:v>24.4</c:v>
                </c:pt>
                <c:pt idx="4599">
                  <c:v>24.4</c:v>
                </c:pt>
                <c:pt idx="4600">
                  <c:v>24.5</c:v>
                </c:pt>
                <c:pt idx="4601">
                  <c:v>24.5</c:v>
                </c:pt>
                <c:pt idx="4602">
                  <c:v>24.5</c:v>
                </c:pt>
                <c:pt idx="4603">
                  <c:v>24.6</c:v>
                </c:pt>
                <c:pt idx="4604">
                  <c:v>24.6</c:v>
                </c:pt>
                <c:pt idx="4605">
                  <c:v>24.7</c:v>
                </c:pt>
                <c:pt idx="4606">
                  <c:v>24.7</c:v>
                </c:pt>
                <c:pt idx="4607">
                  <c:v>24.8</c:v>
                </c:pt>
                <c:pt idx="4608">
                  <c:v>24.9</c:v>
                </c:pt>
                <c:pt idx="4609">
                  <c:v>24.9</c:v>
                </c:pt>
                <c:pt idx="4610">
                  <c:v>24.9</c:v>
                </c:pt>
                <c:pt idx="4611">
                  <c:v>24.9</c:v>
                </c:pt>
                <c:pt idx="4612">
                  <c:v>25</c:v>
                </c:pt>
                <c:pt idx="4613">
                  <c:v>25</c:v>
                </c:pt>
                <c:pt idx="4614">
                  <c:v>25</c:v>
                </c:pt>
                <c:pt idx="4615">
                  <c:v>25.1</c:v>
                </c:pt>
                <c:pt idx="4616">
                  <c:v>25.1</c:v>
                </c:pt>
                <c:pt idx="4617">
                  <c:v>25.1</c:v>
                </c:pt>
                <c:pt idx="4618">
                  <c:v>25.1</c:v>
                </c:pt>
                <c:pt idx="4619">
                  <c:v>25.2</c:v>
                </c:pt>
                <c:pt idx="4620">
                  <c:v>25.2</c:v>
                </c:pt>
                <c:pt idx="4621">
                  <c:v>25.3</c:v>
                </c:pt>
                <c:pt idx="4622">
                  <c:v>25.4</c:v>
                </c:pt>
                <c:pt idx="4623">
                  <c:v>25.4</c:v>
                </c:pt>
                <c:pt idx="4624">
                  <c:v>25.6</c:v>
                </c:pt>
                <c:pt idx="4625">
                  <c:v>25.6</c:v>
                </c:pt>
                <c:pt idx="4626">
                  <c:v>25.7</c:v>
                </c:pt>
                <c:pt idx="4627">
                  <c:v>25.7</c:v>
                </c:pt>
                <c:pt idx="4628">
                  <c:v>25.8</c:v>
                </c:pt>
                <c:pt idx="4629">
                  <c:v>25.8</c:v>
                </c:pt>
                <c:pt idx="4630">
                  <c:v>25.8</c:v>
                </c:pt>
                <c:pt idx="4631">
                  <c:v>25.9</c:v>
                </c:pt>
                <c:pt idx="4632">
                  <c:v>25.9</c:v>
                </c:pt>
                <c:pt idx="4633">
                  <c:v>25.9</c:v>
                </c:pt>
                <c:pt idx="4634">
                  <c:v>26</c:v>
                </c:pt>
                <c:pt idx="4635">
                  <c:v>26.1</c:v>
                </c:pt>
                <c:pt idx="4636">
                  <c:v>26.1</c:v>
                </c:pt>
                <c:pt idx="4637">
                  <c:v>26.2</c:v>
                </c:pt>
                <c:pt idx="4638">
                  <c:v>26.2</c:v>
                </c:pt>
                <c:pt idx="4639">
                  <c:v>26.3</c:v>
                </c:pt>
                <c:pt idx="4640">
                  <c:v>26.4</c:v>
                </c:pt>
                <c:pt idx="4641">
                  <c:v>26.4</c:v>
                </c:pt>
                <c:pt idx="4642">
                  <c:v>26.4</c:v>
                </c:pt>
                <c:pt idx="4643">
                  <c:v>26.4</c:v>
                </c:pt>
                <c:pt idx="4644">
                  <c:v>26.5</c:v>
                </c:pt>
                <c:pt idx="4645">
                  <c:v>26.5</c:v>
                </c:pt>
                <c:pt idx="4646">
                  <c:v>26.6</c:v>
                </c:pt>
                <c:pt idx="4647">
                  <c:v>26.6</c:v>
                </c:pt>
                <c:pt idx="4648">
                  <c:v>26.7</c:v>
                </c:pt>
                <c:pt idx="4649">
                  <c:v>26.8</c:v>
                </c:pt>
                <c:pt idx="4650">
                  <c:v>26.8</c:v>
                </c:pt>
                <c:pt idx="4651">
                  <c:v>26.9</c:v>
                </c:pt>
                <c:pt idx="4652">
                  <c:v>26.9</c:v>
                </c:pt>
                <c:pt idx="4653">
                  <c:v>27</c:v>
                </c:pt>
                <c:pt idx="4654">
                  <c:v>27</c:v>
                </c:pt>
                <c:pt idx="4655">
                  <c:v>27</c:v>
                </c:pt>
                <c:pt idx="4656">
                  <c:v>27</c:v>
                </c:pt>
                <c:pt idx="4657">
                  <c:v>27.1</c:v>
                </c:pt>
                <c:pt idx="4658">
                  <c:v>27.1</c:v>
                </c:pt>
                <c:pt idx="4659">
                  <c:v>27.2</c:v>
                </c:pt>
                <c:pt idx="4660">
                  <c:v>27.3</c:v>
                </c:pt>
                <c:pt idx="4661">
                  <c:v>27.3</c:v>
                </c:pt>
                <c:pt idx="4662">
                  <c:v>27.3</c:v>
                </c:pt>
                <c:pt idx="4663">
                  <c:v>27.4</c:v>
                </c:pt>
                <c:pt idx="4664">
                  <c:v>27.4</c:v>
                </c:pt>
                <c:pt idx="4665">
                  <c:v>27.5</c:v>
                </c:pt>
                <c:pt idx="4666">
                  <c:v>27.6</c:v>
                </c:pt>
                <c:pt idx="4667">
                  <c:v>27.6</c:v>
                </c:pt>
                <c:pt idx="4668">
                  <c:v>27.6</c:v>
                </c:pt>
                <c:pt idx="4669">
                  <c:v>27.6</c:v>
                </c:pt>
                <c:pt idx="4670">
                  <c:v>27.6</c:v>
                </c:pt>
                <c:pt idx="4671">
                  <c:v>27.7</c:v>
                </c:pt>
                <c:pt idx="4672">
                  <c:v>27.7</c:v>
                </c:pt>
                <c:pt idx="4673">
                  <c:v>27.8</c:v>
                </c:pt>
                <c:pt idx="4674">
                  <c:v>27.9</c:v>
                </c:pt>
                <c:pt idx="4675">
                  <c:v>27.9</c:v>
                </c:pt>
                <c:pt idx="4676">
                  <c:v>28</c:v>
                </c:pt>
                <c:pt idx="4677">
                  <c:v>28</c:v>
                </c:pt>
                <c:pt idx="4678">
                  <c:v>28.1</c:v>
                </c:pt>
                <c:pt idx="4679">
                  <c:v>28.1</c:v>
                </c:pt>
                <c:pt idx="4680">
                  <c:v>28.2</c:v>
                </c:pt>
                <c:pt idx="4681">
                  <c:v>28.2</c:v>
                </c:pt>
                <c:pt idx="4682">
                  <c:v>28.2</c:v>
                </c:pt>
                <c:pt idx="4683">
                  <c:v>28.3</c:v>
                </c:pt>
                <c:pt idx="4684">
                  <c:v>28.3</c:v>
                </c:pt>
                <c:pt idx="4685">
                  <c:v>28.3</c:v>
                </c:pt>
                <c:pt idx="4686">
                  <c:v>28.3</c:v>
                </c:pt>
                <c:pt idx="4687">
                  <c:v>28.3</c:v>
                </c:pt>
                <c:pt idx="4688">
                  <c:v>28.4</c:v>
                </c:pt>
                <c:pt idx="4689">
                  <c:v>28.4</c:v>
                </c:pt>
                <c:pt idx="4690">
                  <c:v>28.5</c:v>
                </c:pt>
                <c:pt idx="4691">
                  <c:v>28.6</c:v>
                </c:pt>
                <c:pt idx="4692">
                  <c:v>28.6</c:v>
                </c:pt>
                <c:pt idx="4693">
                  <c:v>28.7</c:v>
                </c:pt>
                <c:pt idx="4694">
                  <c:v>28.7</c:v>
                </c:pt>
                <c:pt idx="4695">
                  <c:v>28.8</c:v>
                </c:pt>
                <c:pt idx="4696">
                  <c:v>28.8</c:v>
                </c:pt>
                <c:pt idx="4697">
                  <c:v>28.8</c:v>
                </c:pt>
                <c:pt idx="4698">
                  <c:v>28.9</c:v>
                </c:pt>
                <c:pt idx="4699">
                  <c:v>29.1</c:v>
                </c:pt>
                <c:pt idx="4700">
                  <c:v>29.1</c:v>
                </c:pt>
                <c:pt idx="4701">
                  <c:v>29.1</c:v>
                </c:pt>
                <c:pt idx="4702">
                  <c:v>29.2</c:v>
                </c:pt>
                <c:pt idx="4703">
                  <c:v>29.2</c:v>
                </c:pt>
                <c:pt idx="4704">
                  <c:v>29.3</c:v>
                </c:pt>
                <c:pt idx="4705">
                  <c:v>29.3</c:v>
                </c:pt>
                <c:pt idx="4706">
                  <c:v>29.4</c:v>
                </c:pt>
                <c:pt idx="4707">
                  <c:v>29.4</c:v>
                </c:pt>
                <c:pt idx="4708">
                  <c:v>29.4</c:v>
                </c:pt>
                <c:pt idx="4709">
                  <c:v>29.4</c:v>
                </c:pt>
                <c:pt idx="4710">
                  <c:v>29.5</c:v>
                </c:pt>
                <c:pt idx="4711">
                  <c:v>29.6</c:v>
                </c:pt>
                <c:pt idx="4712">
                  <c:v>29.6</c:v>
                </c:pt>
                <c:pt idx="4713">
                  <c:v>29.6</c:v>
                </c:pt>
                <c:pt idx="4714">
                  <c:v>29.7</c:v>
                </c:pt>
                <c:pt idx="4715">
                  <c:v>29.8</c:v>
                </c:pt>
                <c:pt idx="4716">
                  <c:v>29.8</c:v>
                </c:pt>
                <c:pt idx="4717">
                  <c:v>29.8</c:v>
                </c:pt>
                <c:pt idx="4718">
                  <c:v>29.9</c:v>
                </c:pt>
                <c:pt idx="4719">
                  <c:v>29.9</c:v>
                </c:pt>
                <c:pt idx="4720">
                  <c:v>30</c:v>
                </c:pt>
                <c:pt idx="4721">
                  <c:v>30</c:v>
                </c:pt>
                <c:pt idx="4722">
                  <c:v>30</c:v>
                </c:pt>
                <c:pt idx="4723">
                  <c:v>30</c:v>
                </c:pt>
                <c:pt idx="4724">
                  <c:v>30.1</c:v>
                </c:pt>
                <c:pt idx="4725">
                  <c:v>30.1</c:v>
                </c:pt>
                <c:pt idx="4726">
                  <c:v>30.2</c:v>
                </c:pt>
                <c:pt idx="4727">
                  <c:v>30.2</c:v>
                </c:pt>
                <c:pt idx="4728">
                  <c:v>30.3</c:v>
                </c:pt>
                <c:pt idx="4729">
                  <c:v>30.3</c:v>
                </c:pt>
                <c:pt idx="4730">
                  <c:v>30.4</c:v>
                </c:pt>
                <c:pt idx="4731">
                  <c:v>30.5</c:v>
                </c:pt>
                <c:pt idx="4732">
                  <c:v>30.4</c:v>
                </c:pt>
                <c:pt idx="4733">
                  <c:v>30.4</c:v>
                </c:pt>
                <c:pt idx="4734">
                  <c:v>30.5</c:v>
                </c:pt>
                <c:pt idx="4735">
                  <c:v>30.5</c:v>
                </c:pt>
                <c:pt idx="4736">
                  <c:v>30.6</c:v>
                </c:pt>
                <c:pt idx="4737">
                  <c:v>30.6</c:v>
                </c:pt>
                <c:pt idx="4738">
                  <c:v>30.6</c:v>
                </c:pt>
                <c:pt idx="4739">
                  <c:v>30.7</c:v>
                </c:pt>
                <c:pt idx="4740">
                  <c:v>30.7</c:v>
                </c:pt>
                <c:pt idx="4741">
                  <c:v>30.7</c:v>
                </c:pt>
                <c:pt idx="4742">
                  <c:v>30.8</c:v>
                </c:pt>
                <c:pt idx="4743">
                  <c:v>30.9</c:v>
                </c:pt>
                <c:pt idx="4744">
                  <c:v>31</c:v>
                </c:pt>
                <c:pt idx="4745">
                  <c:v>31</c:v>
                </c:pt>
                <c:pt idx="4746">
                  <c:v>31.1</c:v>
                </c:pt>
                <c:pt idx="4747">
                  <c:v>31.1</c:v>
                </c:pt>
                <c:pt idx="4748">
                  <c:v>31.2</c:v>
                </c:pt>
                <c:pt idx="4749">
                  <c:v>31.2</c:v>
                </c:pt>
                <c:pt idx="4750">
                  <c:v>31.2</c:v>
                </c:pt>
                <c:pt idx="4751">
                  <c:v>31.2</c:v>
                </c:pt>
                <c:pt idx="4752">
                  <c:v>31.3</c:v>
                </c:pt>
                <c:pt idx="4753">
                  <c:v>31.3</c:v>
                </c:pt>
                <c:pt idx="4754">
                  <c:v>31.3</c:v>
                </c:pt>
                <c:pt idx="4755">
                  <c:v>31.3</c:v>
                </c:pt>
                <c:pt idx="4756">
                  <c:v>31.3</c:v>
                </c:pt>
                <c:pt idx="4757">
                  <c:v>31.4</c:v>
                </c:pt>
                <c:pt idx="4758">
                  <c:v>31.4</c:v>
                </c:pt>
                <c:pt idx="4759">
                  <c:v>31.5</c:v>
                </c:pt>
                <c:pt idx="4760">
                  <c:v>31.5</c:v>
                </c:pt>
                <c:pt idx="4761">
                  <c:v>31.6</c:v>
                </c:pt>
                <c:pt idx="4762">
                  <c:v>31.6</c:v>
                </c:pt>
                <c:pt idx="4763">
                  <c:v>31.7</c:v>
                </c:pt>
                <c:pt idx="4764">
                  <c:v>31.7</c:v>
                </c:pt>
                <c:pt idx="4765">
                  <c:v>31.7</c:v>
                </c:pt>
                <c:pt idx="4766">
                  <c:v>31.8</c:v>
                </c:pt>
                <c:pt idx="4767">
                  <c:v>31.8</c:v>
                </c:pt>
                <c:pt idx="4768">
                  <c:v>31.8</c:v>
                </c:pt>
                <c:pt idx="4769">
                  <c:v>31.8</c:v>
                </c:pt>
                <c:pt idx="4770">
                  <c:v>31.8</c:v>
                </c:pt>
                <c:pt idx="4771">
                  <c:v>31.9</c:v>
                </c:pt>
                <c:pt idx="4772">
                  <c:v>31.9</c:v>
                </c:pt>
                <c:pt idx="4773">
                  <c:v>32.1</c:v>
                </c:pt>
                <c:pt idx="4774">
                  <c:v>32.1</c:v>
                </c:pt>
                <c:pt idx="4775">
                  <c:v>32.1</c:v>
                </c:pt>
                <c:pt idx="4776">
                  <c:v>32.200000000000003</c:v>
                </c:pt>
                <c:pt idx="4777">
                  <c:v>32.200000000000003</c:v>
                </c:pt>
                <c:pt idx="4778">
                  <c:v>32.299999999999997</c:v>
                </c:pt>
                <c:pt idx="4779">
                  <c:v>32.4</c:v>
                </c:pt>
                <c:pt idx="4780">
                  <c:v>32.4</c:v>
                </c:pt>
                <c:pt idx="4781">
                  <c:v>32.4</c:v>
                </c:pt>
                <c:pt idx="4782">
                  <c:v>32.5</c:v>
                </c:pt>
                <c:pt idx="4783">
                  <c:v>32.5</c:v>
                </c:pt>
                <c:pt idx="4784">
                  <c:v>32.5</c:v>
                </c:pt>
                <c:pt idx="4785">
                  <c:v>32.5</c:v>
                </c:pt>
                <c:pt idx="4786">
                  <c:v>32.6</c:v>
                </c:pt>
                <c:pt idx="4787">
                  <c:v>32.6</c:v>
                </c:pt>
                <c:pt idx="4788">
                  <c:v>32.700000000000003</c:v>
                </c:pt>
                <c:pt idx="4789">
                  <c:v>32.700000000000003</c:v>
                </c:pt>
                <c:pt idx="4790">
                  <c:v>32.799999999999997</c:v>
                </c:pt>
                <c:pt idx="4791">
                  <c:v>32.9</c:v>
                </c:pt>
                <c:pt idx="4792">
                  <c:v>32.799999999999997</c:v>
                </c:pt>
                <c:pt idx="4793">
                  <c:v>32.9</c:v>
                </c:pt>
                <c:pt idx="4794">
                  <c:v>33</c:v>
                </c:pt>
                <c:pt idx="4795">
                  <c:v>33</c:v>
                </c:pt>
                <c:pt idx="4796">
                  <c:v>33</c:v>
                </c:pt>
                <c:pt idx="4797">
                  <c:v>33.1</c:v>
                </c:pt>
                <c:pt idx="4798">
                  <c:v>33.1</c:v>
                </c:pt>
                <c:pt idx="4799">
                  <c:v>33.1</c:v>
                </c:pt>
                <c:pt idx="4800">
                  <c:v>33.200000000000003</c:v>
                </c:pt>
                <c:pt idx="4801">
                  <c:v>33.200000000000003</c:v>
                </c:pt>
                <c:pt idx="4802">
                  <c:v>33.200000000000003</c:v>
                </c:pt>
                <c:pt idx="4803">
                  <c:v>33.299999999999997</c:v>
                </c:pt>
                <c:pt idx="4804">
                  <c:v>33.299999999999997</c:v>
                </c:pt>
                <c:pt idx="4805">
                  <c:v>33.4</c:v>
                </c:pt>
                <c:pt idx="4806">
                  <c:v>33.5</c:v>
                </c:pt>
                <c:pt idx="4807">
                  <c:v>33.5</c:v>
                </c:pt>
                <c:pt idx="4808">
                  <c:v>33.5</c:v>
                </c:pt>
                <c:pt idx="4809">
                  <c:v>33.6</c:v>
                </c:pt>
                <c:pt idx="4810">
                  <c:v>33.6</c:v>
                </c:pt>
                <c:pt idx="4811">
                  <c:v>33.700000000000003</c:v>
                </c:pt>
                <c:pt idx="4812">
                  <c:v>33.700000000000003</c:v>
                </c:pt>
                <c:pt idx="4813">
                  <c:v>33.700000000000003</c:v>
                </c:pt>
                <c:pt idx="4814">
                  <c:v>33.700000000000003</c:v>
                </c:pt>
                <c:pt idx="4815">
                  <c:v>33.799999999999997</c:v>
                </c:pt>
                <c:pt idx="4816">
                  <c:v>33.799999999999997</c:v>
                </c:pt>
                <c:pt idx="4817">
                  <c:v>33.9</c:v>
                </c:pt>
                <c:pt idx="4818">
                  <c:v>33.9</c:v>
                </c:pt>
                <c:pt idx="4819">
                  <c:v>34</c:v>
                </c:pt>
                <c:pt idx="4820">
                  <c:v>34</c:v>
                </c:pt>
                <c:pt idx="4821">
                  <c:v>34.1</c:v>
                </c:pt>
                <c:pt idx="4822">
                  <c:v>34.1</c:v>
                </c:pt>
                <c:pt idx="4823">
                  <c:v>34.200000000000003</c:v>
                </c:pt>
                <c:pt idx="4824">
                  <c:v>34.200000000000003</c:v>
                </c:pt>
                <c:pt idx="4825">
                  <c:v>34.200000000000003</c:v>
                </c:pt>
                <c:pt idx="4826">
                  <c:v>34.299999999999997</c:v>
                </c:pt>
                <c:pt idx="4827">
                  <c:v>34.299999999999997</c:v>
                </c:pt>
                <c:pt idx="4828">
                  <c:v>34.299999999999997</c:v>
                </c:pt>
                <c:pt idx="4829">
                  <c:v>34.299999999999997</c:v>
                </c:pt>
                <c:pt idx="4830">
                  <c:v>34.4</c:v>
                </c:pt>
                <c:pt idx="4831">
                  <c:v>34.5</c:v>
                </c:pt>
                <c:pt idx="4832">
                  <c:v>34.6</c:v>
                </c:pt>
                <c:pt idx="4833">
                  <c:v>34.6</c:v>
                </c:pt>
                <c:pt idx="4834">
                  <c:v>34.6</c:v>
                </c:pt>
                <c:pt idx="4835">
                  <c:v>34.700000000000003</c:v>
                </c:pt>
                <c:pt idx="4836">
                  <c:v>34.799999999999997</c:v>
                </c:pt>
                <c:pt idx="4837">
                  <c:v>34.799999999999997</c:v>
                </c:pt>
                <c:pt idx="4838">
                  <c:v>34.9</c:v>
                </c:pt>
                <c:pt idx="4839">
                  <c:v>34.9</c:v>
                </c:pt>
                <c:pt idx="4840">
                  <c:v>34.9</c:v>
                </c:pt>
                <c:pt idx="4841">
                  <c:v>34.9</c:v>
                </c:pt>
                <c:pt idx="4842">
                  <c:v>34.9</c:v>
                </c:pt>
                <c:pt idx="4843">
                  <c:v>35</c:v>
                </c:pt>
                <c:pt idx="4844">
                  <c:v>35</c:v>
                </c:pt>
                <c:pt idx="4845">
                  <c:v>35</c:v>
                </c:pt>
                <c:pt idx="4846">
                  <c:v>35</c:v>
                </c:pt>
                <c:pt idx="4847">
                  <c:v>35.1</c:v>
                </c:pt>
                <c:pt idx="4848">
                  <c:v>35.1</c:v>
                </c:pt>
                <c:pt idx="4849">
                  <c:v>35.200000000000003</c:v>
                </c:pt>
                <c:pt idx="4850">
                  <c:v>35.200000000000003</c:v>
                </c:pt>
                <c:pt idx="4851">
                  <c:v>35.299999999999997</c:v>
                </c:pt>
                <c:pt idx="4852">
                  <c:v>35.299999999999997</c:v>
                </c:pt>
                <c:pt idx="4853">
                  <c:v>35.299999999999997</c:v>
                </c:pt>
                <c:pt idx="4854">
                  <c:v>35.299999999999997</c:v>
                </c:pt>
                <c:pt idx="4855">
                  <c:v>35.4</c:v>
                </c:pt>
                <c:pt idx="4856">
                  <c:v>35.4</c:v>
                </c:pt>
                <c:pt idx="4857">
                  <c:v>35.4</c:v>
                </c:pt>
                <c:pt idx="4858">
                  <c:v>35.4</c:v>
                </c:pt>
                <c:pt idx="4859">
                  <c:v>35.6</c:v>
                </c:pt>
                <c:pt idx="4860">
                  <c:v>35.5</c:v>
                </c:pt>
                <c:pt idx="4861">
                  <c:v>35.700000000000003</c:v>
                </c:pt>
                <c:pt idx="4862">
                  <c:v>35.700000000000003</c:v>
                </c:pt>
                <c:pt idx="4863">
                  <c:v>35.799999999999997</c:v>
                </c:pt>
                <c:pt idx="4864">
                  <c:v>35.799999999999997</c:v>
                </c:pt>
                <c:pt idx="4865">
                  <c:v>35.799999999999997</c:v>
                </c:pt>
                <c:pt idx="4866">
                  <c:v>35.9</c:v>
                </c:pt>
                <c:pt idx="4867">
                  <c:v>35.9</c:v>
                </c:pt>
                <c:pt idx="4868">
                  <c:v>36</c:v>
                </c:pt>
                <c:pt idx="4869">
                  <c:v>36.1</c:v>
                </c:pt>
                <c:pt idx="4870">
                  <c:v>36.1</c:v>
                </c:pt>
                <c:pt idx="4871">
                  <c:v>36.1</c:v>
                </c:pt>
                <c:pt idx="4872">
                  <c:v>36.1</c:v>
                </c:pt>
                <c:pt idx="4873">
                  <c:v>36.1</c:v>
                </c:pt>
                <c:pt idx="4874">
                  <c:v>36.200000000000003</c:v>
                </c:pt>
                <c:pt idx="4875">
                  <c:v>36.200000000000003</c:v>
                </c:pt>
                <c:pt idx="4876">
                  <c:v>36.200000000000003</c:v>
                </c:pt>
                <c:pt idx="4877">
                  <c:v>36.299999999999997</c:v>
                </c:pt>
                <c:pt idx="4878">
                  <c:v>36.299999999999997</c:v>
                </c:pt>
                <c:pt idx="4879">
                  <c:v>36.4</c:v>
                </c:pt>
                <c:pt idx="4880">
                  <c:v>36.4</c:v>
                </c:pt>
                <c:pt idx="4881">
                  <c:v>36.5</c:v>
                </c:pt>
                <c:pt idx="4882">
                  <c:v>36.6</c:v>
                </c:pt>
                <c:pt idx="4883">
                  <c:v>36.6</c:v>
                </c:pt>
                <c:pt idx="4884">
                  <c:v>36.6</c:v>
                </c:pt>
                <c:pt idx="4885">
                  <c:v>36.6</c:v>
                </c:pt>
                <c:pt idx="4886">
                  <c:v>36.700000000000003</c:v>
                </c:pt>
                <c:pt idx="4887">
                  <c:v>36.799999999999997</c:v>
                </c:pt>
                <c:pt idx="4888">
                  <c:v>36.799999999999997</c:v>
                </c:pt>
                <c:pt idx="4889">
                  <c:v>36.799999999999997</c:v>
                </c:pt>
                <c:pt idx="4890">
                  <c:v>36.9</c:v>
                </c:pt>
                <c:pt idx="4891">
                  <c:v>36.9</c:v>
                </c:pt>
                <c:pt idx="4892">
                  <c:v>37</c:v>
                </c:pt>
                <c:pt idx="4893">
                  <c:v>37</c:v>
                </c:pt>
                <c:pt idx="4894">
                  <c:v>37.1</c:v>
                </c:pt>
                <c:pt idx="4895">
                  <c:v>37.1</c:v>
                </c:pt>
                <c:pt idx="4896">
                  <c:v>37.200000000000003</c:v>
                </c:pt>
                <c:pt idx="4897">
                  <c:v>37.200000000000003</c:v>
                </c:pt>
                <c:pt idx="4898">
                  <c:v>37.1</c:v>
                </c:pt>
                <c:pt idx="4899">
                  <c:v>37.299999999999997</c:v>
                </c:pt>
                <c:pt idx="4900">
                  <c:v>37.299999999999997</c:v>
                </c:pt>
                <c:pt idx="4901">
                  <c:v>37.299999999999997</c:v>
                </c:pt>
                <c:pt idx="4902">
                  <c:v>37.299999999999997</c:v>
                </c:pt>
                <c:pt idx="4903">
                  <c:v>37.299999999999997</c:v>
                </c:pt>
                <c:pt idx="4904">
                  <c:v>37.4</c:v>
                </c:pt>
                <c:pt idx="4905">
                  <c:v>37.4</c:v>
                </c:pt>
                <c:pt idx="4906">
                  <c:v>37.4</c:v>
                </c:pt>
                <c:pt idx="4907">
                  <c:v>37.5</c:v>
                </c:pt>
                <c:pt idx="4908">
                  <c:v>37.6</c:v>
                </c:pt>
                <c:pt idx="4909">
                  <c:v>37.700000000000003</c:v>
                </c:pt>
                <c:pt idx="4910">
                  <c:v>37.700000000000003</c:v>
                </c:pt>
                <c:pt idx="4911">
                  <c:v>37.799999999999997</c:v>
                </c:pt>
                <c:pt idx="4912">
                  <c:v>37.799999999999997</c:v>
                </c:pt>
                <c:pt idx="4913">
                  <c:v>37.9</c:v>
                </c:pt>
                <c:pt idx="4914">
                  <c:v>37.9</c:v>
                </c:pt>
                <c:pt idx="4915">
                  <c:v>37.9</c:v>
                </c:pt>
                <c:pt idx="4916">
                  <c:v>37.9</c:v>
                </c:pt>
                <c:pt idx="4917">
                  <c:v>38</c:v>
                </c:pt>
                <c:pt idx="4918">
                  <c:v>38</c:v>
                </c:pt>
                <c:pt idx="4919">
                  <c:v>38</c:v>
                </c:pt>
                <c:pt idx="4920">
                  <c:v>38</c:v>
                </c:pt>
                <c:pt idx="4921">
                  <c:v>38</c:v>
                </c:pt>
                <c:pt idx="4922">
                  <c:v>38.1</c:v>
                </c:pt>
                <c:pt idx="4923">
                  <c:v>38.200000000000003</c:v>
                </c:pt>
                <c:pt idx="4924">
                  <c:v>38.200000000000003</c:v>
                </c:pt>
                <c:pt idx="4925">
                  <c:v>38.200000000000003</c:v>
                </c:pt>
                <c:pt idx="4926">
                  <c:v>38.299999999999997</c:v>
                </c:pt>
                <c:pt idx="4927">
                  <c:v>38.299999999999997</c:v>
                </c:pt>
                <c:pt idx="4928">
                  <c:v>38.299999999999997</c:v>
                </c:pt>
                <c:pt idx="4929">
                  <c:v>38.299999999999997</c:v>
                </c:pt>
                <c:pt idx="4930">
                  <c:v>38.4</c:v>
                </c:pt>
                <c:pt idx="4931">
                  <c:v>38.4</c:v>
                </c:pt>
                <c:pt idx="4932">
                  <c:v>38.5</c:v>
                </c:pt>
                <c:pt idx="4933">
                  <c:v>38.5</c:v>
                </c:pt>
                <c:pt idx="4934">
                  <c:v>38.5</c:v>
                </c:pt>
                <c:pt idx="4935">
                  <c:v>38.5</c:v>
                </c:pt>
                <c:pt idx="4936">
                  <c:v>38.6</c:v>
                </c:pt>
                <c:pt idx="4937">
                  <c:v>38.6</c:v>
                </c:pt>
                <c:pt idx="4938">
                  <c:v>38.700000000000003</c:v>
                </c:pt>
                <c:pt idx="4939">
                  <c:v>38.700000000000003</c:v>
                </c:pt>
                <c:pt idx="4940">
                  <c:v>38.700000000000003</c:v>
                </c:pt>
                <c:pt idx="4941">
                  <c:v>38.799999999999997</c:v>
                </c:pt>
                <c:pt idx="4942">
                  <c:v>38.799999999999997</c:v>
                </c:pt>
                <c:pt idx="4943">
                  <c:v>38.9</c:v>
                </c:pt>
                <c:pt idx="4944">
                  <c:v>38.9</c:v>
                </c:pt>
                <c:pt idx="4945">
                  <c:v>39</c:v>
                </c:pt>
                <c:pt idx="4946">
                  <c:v>39</c:v>
                </c:pt>
                <c:pt idx="4947">
                  <c:v>39.1</c:v>
                </c:pt>
                <c:pt idx="4948">
                  <c:v>39.1</c:v>
                </c:pt>
                <c:pt idx="4949">
                  <c:v>39.1</c:v>
                </c:pt>
                <c:pt idx="4950">
                  <c:v>39.1</c:v>
                </c:pt>
                <c:pt idx="4951">
                  <c:v>39.200000000000003</c:v>
                </c:pt>
                <c:pt idx="4952">
                  <c:v>39.200000000000003</c:v>
                </c:pt>
                <c:pt idx="4953">
                  <c:v>39.299999999999997</c:v>
                </c:pt>
                <c:pt idx="4954">
                  <c:v>39.299999999999997</c:v>
                </c:pt>
                <c:pt idx="4955">
                  <c:v>39.299999999999997</c:v>
                </c:pt>
                <c:pt idx="4956">
                  <c:v>39.4</c:v>
                </c:pt>
                <c:pt idx="4957">
                  <c:v>39.4</c:v>
                </c:pt>
                <c:pt idx="4958">
                  <c:v>39.5</c:v>
                </c:pt>
                <c:pt idx="4959">
                  <c:v>39.5</c:v>
                </c:pt>
                <c:pt idx="4960">
                  <c:v>39.6</c:v>
                </c:pt>
                <c:pt idx="4961">
                  <c:v>39.6</c:v>
                </c:pt>
                <c:pt idx="4962">
                  <c:v>39.6</c:v>
                </c:pt>
                <c:pt idx="4963">
                  <c:v>39.700000000000003</c:v>
                </c:pt>
                <c:pt idx="4964">
                  <c:v>39.700000000000003</c:v>
                </c:pt>
                <c:pt idx="4965">
                  <c:v>39.700000000000003</c:v>
                </c:pt>
                <c:pt idx="4966">
                  <c:v>39.700000000000003</c:v>
                </c:pt>
                <c:pt idx="4967">
                  <c:v>39.799999999999997</c:v>
                </c:pt>
                <c:pt idx="4968">
                  <c:v>39.799999999999997</c:v>
                </c:pt>
                <c:pt idx="4969">
                  <c:v>39.9</c:v>
                </c:pt>
                <c:pt idx="4970">
                  <c:v>39.9</c:v>
                </c:pt>
                <c:pt idx="4971">
                  <c:v>40</c:v>
                </c:pt>
                <c:pt idx="4972">
                  <c:v>40</c:v>
                </c:pt>
                <c:pt idx="4973">
                  <c:v>40</c:v>
                </c:pt>
                <c:pt idx="4974">
                  <c:v>40.1</c:v>
                </c:pt>
                <c:pt idx="4975">
                  <c:v>40.200000000000003</c:v>
                </c:pt>
                <c:pt idx="4976">
                  <c:v>40.200000000000003</c:v>
                </c:pt>
                <c:pt idx="4977">
                  <c:v>40.299999999999997</c:v>
                </c:pt>
                <c:pt idx="4978">
                  <c:v>40.4</c:v>
                </c:pt>
                <c:pt idx="4979">
                  <c:v>40.4</c:v>
                </c:pt>
                <c:pt idx="4980">
                  <c:v>40.4</c:v>
                </c:pt>
                <c:pt idx="4981">
                  <c:v>40.4</c:v>
                </c:pt>
                <c:pt idx="4982">
                  <c:v>40.5</c:v>
                </c:pt>
                <c:pt idx="4983">
                  <c:v>40.5</c:v>
                </c:pt>
                <c:pt idx="4984">
                  <c:v>40.6</c:v>
                </c:pt>
                <c:pt idx="4985">
                  <c:v>40.6</c:v>
                </c:pt>
                <c:pt idx="4986">
                  <c:v>40.700000000000003</c:v>
                </c:pt>
                <c:pt idx="4987">
                  <c:v>40.700000000000003</c:v>
                </c:pt>
                <c:pt idx="4988">
                  <c:v>40.700000000000003</c:v>
                </c:pt>
                <c:pt idx="4989">
                  <c:v>40.799999999999997</c:v>
                </c:pt>
                <c:pt idx="4990">
                  <c:v>40.799999999999997</c:v>
                </c:pt>
                <c:pt idx="4991">
                  <c:v>40.799999999999997</c:v>
                </c:pt>
                <c:pt idx="4992">
                  <c:v>40.799999999999997</c:v>
                </c:pt>
                <c:pt idx="4993">
                  <c:v>40.9</c:v>
                </c:pt>
                <c:pt idx="4994">
                  <c:v>40.9</c:v>
                </c:pt>
                <c:pt idx="4995">
                  <c:v>40.9</c:v>
                </c:pt>
                <c:pt idx="4996">
                  <c:v>40.9</c:v>
                </c:pt>
                <c:pt idx="4997">
                  <c:v>40.9</c:v>
                </c:pt>
                <c:pt idx="4998">
                  <c:v>40.9</c:v>
                </c:pt>
                <c:pt idx="4999">
                  <c:v>41</c:v>
                </c:pt>
                <c:pt idx="5000">
                  <c:v>41</c:v>
                </c:pt>
                <c:pt idx="5001">
                  <c:v>41.1</c:v>
                </c:pt>
                <c:pt idx="5002">
                  <c:v>41.1</c:v>
                </c:pt>
                <c:pt idx="5003">
                  <c:v>41.1</c:v>
                </c:pt>
                <c:pt idx="5004">
                  <c:v>41.1</c:v>
                </c:pt>
                <c:pt idx="5005">
                  <c:v>41.2</c:v>
                </c:pt>
                <c:pt idx="5006">
                  <c:v>41.2</c:v>
                </c:pt>
                <c:pt idx="5007">
                  <c:v>41.4</c:v>
                </c:pt>
                <c:pt idx="5008">
                  <c:v>41.5</c:v>
                </c:pt>
                <c:pt idx="5009">
                  <c:v>41.5</c:v>
                </c:pt>
                <c:pt idx="5010">
                  <c:v>41.5</c:v>
                </c:pt>
                <c:pt idx="5011">
                  <c:v>41.5</c:v>
                </c:pt>
                <c:pt idx="5012">
                  <c:v>41.5</c:v>
                </c:pt>
                <c:pt idx="5013">
                  <c:v>41.6</c:v>
                </c:pt>
                <c:pt idx="5014">
                  <c:v>41.6</c:v>
                </c:pt>
                <c:pt idx="5015">
                  <c:v>41.6</c:v>
                </c:pt>
                <c:pt idx="5016">
                  <c:v>41.7</c:v>
                </c:pt>
                <c:pt idx="5017">
                  <c:v>41.8</c:v>
                </c:pt>
                <c:pt idx="5018">
                  <c:v>41.9</c:v>
                </c:pt>
                <c:pt idx="5019">
                  <c:v>41.9</c:v>
                </c:pt>
                <c:pt idx="5020">
                  <c:v>42</c:v>
                </c:pt>
                <c:pt idx="5021">
                  <c:v>42</c:v>
                </c:pt>
                <c:pt idx="5022">
                  <c:v>42.1</c:v>
                </c:pt>
                <c:pt idx="5023">
                  <c:v>42.1</c:v>
                </c:pt>
                <c:pt idx="5024">
                  <c:v>42.1</c:v>
                </c:pt>
                <c:pt idx="5025">
                  <c:v>42.1</c:v>
                </c:pt>
                <c:pt idx="5026">
                  <c:v>42.2</c:v>
                </c:pt>
                <c:pt idx="5027">
                  <c:v>42.2</c:v>
                </c:pt>
                <c:pt idx="5028">
                  <c:v>42.2</c:v>
                </c:pt>
                <c:pt idx="5029">
                  <c:v>42.2</c:v>
                </c:pt>
                <c:pt idx="5030">
                  <c:v>42.3</c:v>
                </c:pt>
                <c:pt idx="5031">
                  <c:v>42.3</c:v>
                </c:pt>
                <c:pt idx="5032">
                  <c:v>42.3</c:v>
                </c:pt>
                <c:pt idx="5033">
                  <c:v>42.3</c:v>
                </c:pt>
                <c:pt idx="5034">
                  <c:v>42.3</c:v>
                </c:pt>
                <c:pt idx="5035">
                  <c:v>42.4</c:v>
                </c:pt>
                <c:pt idx="5036">
                  <c:v>42.4</c:v>
                </c:pt>
                <c:pt idx="5037">
                  <c:v>42.5</c:v>
                </c:pt>
                <c:pt idx="5038">
                  <c:v>42.5</c:v>
                </c:pt>
                <c:pt idx="5039">
                  <c:v>42.6</c:v>
                </c:pt>
                <c:pt idx="5040">
                  <c:v>42.5</c:v>
                </c:pt>
                <c:pt idx="5041">
                  <c:v>42.6</c:v>
                </c:pt>
                <c:pt idx="5042">
                  <c:v>42.5</c:v>
                </c:pt>
                <c:pt idx="5043">
                  <c:v>42.6</c:v>
                </c:pt>
                <c:pt idx="5044">
                  <c:v>42.6</c:v>
                </c:pt>
                <c:pt idx="5045">
                  <c:v>42.6</c:v>
                </c:pt>
                <c:pt idx="5046">
                  <c:v>42.7</c:v>
                </c:pt>
                <c:pt idx="5047">
                  <c:v>42.7</c:v>
                </c:pt>
                <c:pt idx="5048">
                  <c:v>42.8</c:v>
                </c:pt>
                <c:pt idx="5049">
                  <c:v>42.8</c:v>
                </c:pt>
                <c:pt idx="5050">
                  <c:v>42.9</c:v>
                </c:pt>
                <c:pt idx="5051">
                  <c:v>43</c:v>
                </c:pt>
                <c:pt idx="5052">
                  <c:v>43</c:v>
                </c:pt>
                <c:pt idx="5053">
                  <c:v>43.1</c:v>
                </c:pt>
                <c:pt idx="5054">
                  <c:v>43.1</c:v>
                </c:pt>
                <c:pt idx="5055">
                  <c:v>43.2</c:v>
                </c:pt>
                <c:pt idx="5056">
                  <c:v>43.2</c:v>
                </c:pt>
                <c:pt idx="5057">
                  <c:v>43.2</c:v>
                </c:pt>
                <c:pt idx="5058">
                  <c:v>43.2</c:v>
                </c:pt>
                <c:pt idx="5059">
                  <c:v>43.2</c:v>
                </c:pt>
                <c:pt idx="5060">
                  <c:v>43.3</c:v>
                </c:pt>
                <c:pt idx="5061">
                  <c:v>43.3</c:v>
                </c:pt>
                <c:pt idx="5062">
                  <c:v>43.4</c:v>
                </c:pt>
                <c:pt idx="5063">
                  <c:v>43.4</c:v>
                </c:pt>
                <c:pt idx="5064">
                  <c:v>43.5</c:v>
                </c:pt>
                <c:pt idx="5065">
                  <c:v>43.5</c:v>
                </c:pt>
                <c:pt idx="5066">
                  <c:v>43.6</c:v>
                </c:pt>
                <c:pt idx="5067">
                  <c:v>43.6</c:v>
                </c:pt>
                <c:pt idx="5068">
                  <c:v>43.6</c:v>
                </c:pt>
                <c:pt idx="5069">
                  <c:v>43.7</c:v>
                </c:pt>
                <c:pt idx="5070">
                  <c:v>43.7</c:v>
                </c:pt>
                <c:pt idx="5071">
                  <c:v>43.8</c:v>
                </c:pt>
                <c:pt idx="5072">
                  <c:v>43.8</c:v>
                </c:pt>
                <c:pt idx="5073">
                  <c:v>43.8</c:v>
                </c:pt>
                <c:pt idx="5074">
                  <c:v>43.8</c:v>
                </c:pt>
                <c:pt idx="5075">
                  <c:v>43.8</c:v>
                </c:pt>
                <c:pt idx="5076">
                  <c:v>43.8</c:v>
                </c:pt>
                <c:pt idx="5077">
                  <c:v>43.8</c:v>
                </c:pt>
                <c:pt idx="5078">
                  <c:v>43.8</c:v>
                </c:pt>
                <c:pt idx="5079">
                  <c:v>43.8</c:v>
                </c:pt>
                <c:pt idx="5080">
                  <c:v>43.9</c:v>
                </c:pt>
                <c:pt idx="5081">
                  <c:v>43.9</c:v>
                </c:pt>
                <c:pt idx="5082">
                  <c:v>44</c:v>
                </c:pt>
                <c:pt idx="5083">
                  <c:v>44</c:v>
                </c:pt>
                <c:pt idx="5084">
                  <c:v>44</c:v>
                </c:pt>
                <c:pt idx="5085">
                  <c:v>44.1</c:v>
                </c:pt>
                <c:pt idx="5086">
                  <c:v>44.1</c:v>
                </c:pt>
                <c:pt idx="5087">
                  <c:v>44.2</c:v>
                </c:pt>
                <c:pt idx="5088">
                  <c:v>44.2</c:v>
                </c:pt>
                <c:pt idx="5089">
                  <c:v>44.3</c:v>
                </c:pt>
                <c:pt idx="5090">
                  <c:v>44.3</c:v>
                </c:pt>
                <c:pt idx="5091">
                  <c:v>44.3</c:v>
                </c:pt>
                <c:pt idx="5092">
                  <c:v>44.3</c:v>
                </c:pt>
                <c:pt idx="5093">
                  <c:v>44.3</c:v>
                </c:pt>
                <c:pt idx="5094">
                  <c:v>44.4</c:v>
                </c:pt>
                <c:pt idx="5095">
                  <c:v>44.5</c:v>
                </c:pt>
                <c:pt idx="5096">
                  <c:v>44.6</c:v>
                </c:pt>
                <c:pt idx="5097">
                  <c:v>44.6</c:v>
                </c:pt>
                <c:pt idx="5098">
                  <c:v>44.7</c:v>
                </c:pt>
                <c:pt idx="5099">
                  <c:v>44.8</c:v>
                </c:pt>
                <c:pt idx="5100">
                  <c:v>44.9</c:v>
                </c:pt>
                <c:pt idx="5101">
                  <c:v>44.9</c:v>
                </c:pt>
                <c:pt idx="5102">
                  <c:v>45</c:v>
                </c:pt>
                <c:pt idx="5103">
                  <c:v>45</c:v>
                </c:pt>
                <c:pt idx="5104">
                  <c:v>45</c:v>
                </c:pt>
                <c:pt idx="5105">
                  <c:v>45.1</c:v>
                </c:pt>
                <c:pt idx="5106">
                  <c:v>45</c:v>
                </c:pt>
                <c:pt idx="5107">
                  <c:v>45</c:v>
                </c:pt>
                <c:pt idx="5108">
                  <c:v>45.1</c:v>
                </c:pt>
                <c:pt idx="5109">
                  <c:v>45.1</c:v>
                </c:pt>
                <c:pt idx="5110">
                  <c:v>45.1</c:v>
                </c:pt>
                <c:pt idx="5111">
                  <c:v>45.1</c:v>
                </c:pt>
                <c:pt idx="5112">
                  <c:v>45.2</c:v>
                </c:pt>
                <c:pt idx="5113">
                  <c:v>45.2</c:v>
                </c:pt>
                <c:pt idx="5114">
                  <c:v>45.3</c:v>
                </c:pt>
                <c:pt idx="5115">
                  <c:v>45.2</c:v>
                </c:pt>
                <c:pt idx="5116">
                  <c:v>45.3</c:v>
                </c:pt>
                <c:pt idx="5117">
                  <c:v>45.3</c:v>
                </c:pt>
                <c:pt idx="5118">
                  <c:v>45.4</c:v>
                </c:pt>
                <c:pt idx="5119">
                  <c:v>45.4</c:v>
                </c:pt>
                <c:pt idx="5120">
                  <c:v>45.4</c:v>
                </c:pt>
                <c:pt idx="5121">
                  <c:v>45.5</c:v>
                </c:pt>
                <c:pt idx="5122">
                  <c:v>45.6</c:v>
                </c:pt>
                <c:pt idx="5123">
                  <c:v>45.5</c:v>
                </c:pt>
                <c:pt idx="5124">
                  <c:v>45.6</c:v>
                </c:pt>
                <c:pt idx="5125">
                  <c:v>45.6</c:v>
                </c:pt>
                <c:pt idx="5126">
                  <c:v>45.6</c:v>
                </c:pt>
                <c:pt idx="5127">
                  <c:v>45.6</c:v>
                </c:pt>
                <c:pt idx="5128">
                  <c:v>45.6</c:v>
                </c:pt>
                <c:pt idx="5129">
                  <c:v>45.7</c:v>
                </c:pt>
                <c:pt idx="5130">
                  <c:v>45.8</c:v>
                </c:pt>
                <c:pt idx="5131">
                  <c:v>45.8</c:v>
                </c:pt>
                <c:pt idx="5132">
                  <c:v>45.8</c:v>
                </c:pt>
                <c:pt idx="5133">
                  <c:v>45.9</c:v>
                </c:pt>
                <c:pt idx="5134">
                  <c:v>45.9</c:v>
                </c:pt>
                <c:pt idx="5135">
                  <c:v>46</c:v>
                </c:pt>
                <c:pt idx="5136">
                  <c:v>46.1</c:v>
                </c:pt>
                <c:pt idx="5137">
                  <c:v>46</c:v>
                </c:pt>
                <c:pt idx="5138">
                  <c:v>46.1</c:v>
                </c:pt>
                <c:pt idx="5139">
                  <c:v>46.2</c:v>
                </c:pt>
                <c:pt idx="5140">
                  <c:v>46.2</c:v>
                </c:pt>
                <c:pt idx="5141">
                  <c:v>46.2</c:v>
                </c:pt>
                <c:pt idx="5142">
                  <c:v>46.3</c:v>
                </c:pt>
                <c:pt idx="5143">
                  <c:v>46.3</c:v>
                </c:pt>
                <c:pt idx="5144">
                  <c:v>46.4</c:v>
                </c:pt>
                <c:pt idx="5145">
                  <c:v>46.4</c:v>
                </c:pt>
                <c:pt idx="5146">
                  <c:v>46.5</c:v>
                </c:pt>
                <c:pt idx="5147">
                  <c:v>46.5</c:v>
                </c:pt>
                <c:pt idx="5148">
                  <c:v>46.5</c:v>
                </c:pt>
                <c:pt idx="5149">
                  <c:v>46.6</c:v>
                </c:pt>
                <c:pt idx="5150">
                  <c:v>46.6</c:v>
                </c:pt>
                <c:pt idx="5151">
                  <c:v>46.7</c:v>
                </c:pt>
                <c:pt idx="5152">
                  <c:v>46.7</c:v>
                </c:pt>
                <c:pt idx="5153">
                  <c:v>46.8</c:v>
                </c:pt>
                <c:pt idx="5154">
                  <c:v>46.8</c:v>
                </c:pt>
                <c:pt idx="5155">
                  <c:v>46.8</c:v>
                </c:pt>
                <c:pt idx="5156">
                  <c:v>46.8</c:v>
                </c:pt>
                <c:pt idx="5157">
                  <c:v>46.8</c:v>
                </c:pt>
                <c:pt idx="5158">
                  <c:v>46.8</c:v>
                </c:pt>
                <c:pt idx="5159">
                  <c:v>46.8</c:v>
                </c:pt>
                <c:pt idx="5160">
                  <c:v>46.9</c:v>
                </c:pt>
                <c:pt idx="5161">
                  <c:v>46.9</c:v>
                </c:pt>
                <c:pt idx="5162">
                  <c:v>47</c:v>
                </c:pt>
                <c:pt idx="5163">
                  <c:v>47</c:v>
                </c:pt>
                <c:pt idx="5164">
                  <c:v>47</c:v>
                </c:pt>
                <c:pt idx="5165">
                  <c:v>47.1</c:v>
                </c:pt>
                <c:pt idx="5166">
                  <c:v>47.1</c:v>
                </c:pt>
                <c:pt idx="5167">
                  <c:v>47.2</c:v>
                </c:pt>
                <c:pt idx="5168">
                  <c:v>47.2</c:v>
                </c:pt>
                <c:pt idx="5169">
                  <c:v>47.3</c:v>
                </c:pt>
                <c:pt idx="5170">
                  <c:v>47.3</c:v>
                </c:pt>
                <c:pt idx="5171">
                  <c:v>47.3</c:v>
                </c:pt>
                <c:pt idx="5172">
                  <c:v>47.3</c:v>
                </c:pt>
                <c:pt idx="5173">
                  <c:v>47.3</c:v>
                </c:pt>
                <c:pt idx="5174">
                  <c:v>47.4</c:v>
                </c:pt>
                <c:pt idx="5175">
                  <c:v>47.4</c:v>
                </c:pt>
                <c:pt idx="5176">
                  <c:v>47.4</c:v>
                </c:pt>
                <c:pt idx="5177">
                  <c:v>47.5</c:v>
                </c:pt>
                <c:pt idx="5178">
                  <c:v>47.6</c:v>
                </c:pt>
                <c:pt idx="5179">
                  <c:v>47.6</c:v>
                </c:pt>
                <c:pt idx="5180">
                  <c:v>47.6</c:v>
                </c:pt>
                <c:pt idx="5181">
                  <c:v>47.7</c:v>
                </c:pt>
                <c:pt idx="5182">
                  <c:v>47.7</c:v>
                </c:pt>
                <c:pt idx="5183">
                  <c:v>47.6</c:v>
                </c:pt>
                <c:pt idx="5184">
                  <c:v>47.7</c:v>
                </c:pt>
                <c:pt idx="5185">
                  <c:v>47.8</c:v>
                </c:pt>
                <c:pt idx="5186">
                  <c:v>47.8</c:v>
                </c:pt>
                <c:pt idx="5187">
                  <c:v>47.8</c:v>
                </c:pt>
                <c:pt idx="5188">
                  <c:v>47.9</c:v>
                </c:pt>
                <c:pt idx="5189">
                  <c:v>47.9</c:v>
                </c:pt>
                <c:pt idx="5190">
                  <c:v>47.9</c:v>
                </c:pt>
                <c:pt idx="5191">
                  <c:v>48</c:v>
                </c:pt>
                <c:pt idx="5192">
                  <c:v>48</c:v>
                </c:pt>
                <c:pt idx="5193">
                  <c:v>48</c:v>
                </c:pt>
                <c:pt idx="5194">
                  <c:v>48.1</c:v>
                </c:pt>
                <c:pt idx="5195">
                  <c:v>48.2</c:v>
                </c:pt>
                <c:pt idx="5196">
                  <c:v>48.2</c:v>
                </c:pt>
                <c:pt idx="5197">
                  <c:v>48.3</c:v>
                </c:pt>
                <c:pt idx="5198">
                  <c:v>48.3</c:v>
                </c:pt>
                <c:pt idx="5199">
                  <c:v>48.3</c:v>
                </c:pt>
                <c:pt idx="5200">
                  <c:v>48.3</c:v>
                </c:pt>
                <c:pt idx="5201">
                  <c:v>48.4</c:v>
                </c:pt>
                <c:pt idx="5202">
                  <c:v>48.4</c:v>
                </c:pt>
                <c:pt idx="5203">
                  <c:v>48.4</c:v>
                </c:pt>
                <c:pt idx="5204">
                  <c:v>48.4</c:v>
                </c:pt>
                <c:pt idx="5205">
                  <c:v>48.4</c:v>
                </c:pt>
                <c:pt idx="5206">
                  <c:v>48.5</c:v>
                </c:pt>
                <c:pt idx="5207">
                  <c:v>48.5</c:v>
                </c:pt>
                <c:pt idx="5208">
                  <c:v>48.6</c:v>
                </c:pt>
                <c:pt idx="5209">
                  <c:v>48.6</c:v>
                </c:pt>
                <c:pt idx="5210">
                  <c:v>48.7</c:v>
                </c:pt>
                <c:pt idx="5211">
                  <c:v>48.7</c:v>
                </c:pt>
                <c:pt idx="5212">
                  <c:v>48.7</c:v>
                </c:pt>
                <c:pt idx="5213">
                  <c:v>48.8</c:v>
                </c:pt>
                <c:pt idx="5214">
                  <c:v>48.9</c:v>
                </c:pt>
                <c:pt idx="5215">
                  <c:v>48.9</c:v>
                </c:pt>
                <c:pt idx="5216">
                  <c:v>48.9</c:v>
                </c:pt>
                <c:pt idx="5217">
                  <c:v>49</c:v>
                </c:pt>
                <c:pt idx="5218">
                  <c:v>49</c:v>
                </c:pt>
                <c:pt idx="5219">
                  <c:v>49</c:v>
                </c:pt>
                <c:pt idx="5220">
                  <c:v>49</c:v>
                </c:pt>
                <c:pt idx="5221">
                  <c:v>49</c:v>
                </c:pt>
                <c:pt idx="5222">
                  <c:v>49.1</c:v>
                </c:pt>
                <c:pt idx="5223">
                  <c:v>49.1</c:v>
                </c:pt>
                <c:pt idx="5224">
                  <c:v>49.2</c:v>
                </c:pt>
                <c:pt idx="5225">
                  <c:v>49.2</c:v>
                </c:pt>
                <c:pt idx="5226">
                  <c:v>49.3</c:v>
                </c:pt>
                <c:pt idx="5227">
                  <c:v>49.2</c:v>
                </c:pt>
                <c:pt idx="5228">
                  <c:v>49.3</c:v>
                </c:pt>
                <c:pt idx="5229">
                  <c:v>49.3</c:v>
                </c:pt>
                <c:pt idx="5230">
                  <c:v>49.4</c:v>
                </c:pt>
                <c:pt idx="5231">
                  <c:v>49.4</c:v>
                </c:pt>
                <c:pt idx="5232">
                  <c:v>49.4</c:v>
                </c:pt>
                <c:pt idx="5233">
                  <c:v>49.4</c:v>
                </c:pt>
                <c:pt idx="5234">
                  <c:v>49.5</c:v>
                </c:pt>
                <c:pt idx="5235">
                  <c:v>49.5</c:v>
                </c:pt>
                <c:pt idx="5236">
                  <c:v>49.6</c:v>
                </c:pt>
                <c:pt idx="5237">
                  <c:v>49.6</c:v>
                </c:pt>
                <c:pt idx="5238">
                  <c:v>49.7</c:v>
                </c:pt>
                <c:pt idx="5239">
                  <c:v>49.7</c:v>
                </c:pt>
                <c:pt idx="5240">
                  <c:v>49.8</c:v>
                </c:pt>
                <c:pt idx="5241">
                  <c:v>49.8</c:v>
                </c:pt>
                <c:pt idx="5242">
                  <c:v>49.8</c:v>
                </c:pt>
                <c:pt idx="5243">
                  <c:v>49.8</c:v>
                </c:pt>
                <c:pt idx="5244">
                  <c:v>49.8</c:v>
                </c:pt>
                <c:pt idx="5245">
                  <c:v>49.9</c:v>
                </c:pt>
                <c:pt idx="5246">
                  <c:v>50</c:v>
                </c:pt>
                <c:pt idx="5247">
                  <c:v>50</c:v>
                </c:pt>
                <c:pt idx="5248">
                  <c:v>50.1</c:v>
                </c:pt>
                <c:pt idx="5249">
                  <c:v>49.9</c:v>
                </c:pt>
                <c:pt idx="5250">
                  <c:v>50</c:v>
                </c:pt>
                <c:pt idx="5251">
                  <c:v>50.1</c:v>
                </c:pt>
                <c:pt idx="5252">
                  <c:v>50.1</c:v>
                </c:pt>
                <c:pt idx="5253">
                  <c:v>50.1</c:v>
                </c:pt>
                <c:pt idx="5254">
                  <c:v>50.1</c:v>
                </c:pt>
                <c:pt idx="5255">
                  <c:v>50.1</c:v>
                </c:pt>
                <c:pt idx="5256">
                  <c:v>50.2</c:v>
                </c:pt>
                <c:pt idx="5257">
                  <c:v>50.2</c:v>
                </c:pt>
                <c:pt idx="5258">
                  <c:v>50.3</c:v>
                </c:pt>
                <c:pt idx="5259">
                  <c:v>50.3</c:v>
                </c:pt>
                <c:pt idx="5260">
                  <c:v>50.5</c:v>
                </c:pt>
                <c:pt idx="5261">
                  <c:v>50.5</c:v>
                </c:pt>
                <c:pt idx="5262">
                  <c:v>50.5</c:v>
                </c:pt>
                <c:pt idx="5263">
                  <c:v>50.6</c:v>
                </c:pt>
                <c:pt idx="5264">
                  <c:v>50.6</c:v>
                </c:pt>
                <c:pt idx="5265">
                  <c:v>50.7</c:v>
                </c:pt>
                <c:pt idx="5266">
                  <c:v>50.7</c:v>
                </c:pt>
                <c:pt idx="5267">
                  <c:v>50.7</c:v>
                </c:pt>
                <c:pt idx="5268">
                  <c:v>50.7</c:v>
                </c:pt>
                <c:pt idx="5269">
                  <c:v>50.7</c:v>
                </c:pt>
                <c:pt idx="5270">
                  <c:v>50.7</c:v>
                </c:pt>
                <c:pt idx="5271">
                  <c:v>50.8</c:v>
                </c:pt>
                <c:pt idx="5272">
                  <c:v>50.8</c:v>
                </c:pt>
                <c:pt idx="5273">
                  <c:v>50.9</c:v>
                </c:pt>
                <c:pt idx="5274">
                  <c:v>50.9</c:v>
                </c:pt>
                <c:pt idx="5275">
                  <c:v>51</c:v>
                </c:pt>
                <c:pt idx="5276">
                  <c:v>51</c:v>
                </c:pt>
                <c:pt idx="5277">
                  <c:v>51.1</c:v>
                </c:pt>
                <c:pt idx="5278">
                  <c:v>51.1</c:v>
                </c:pt>
                <c:pt idx="5279">
                  <c:v>51.2</c:v>
                </c:pt>
                <c:pt idx="5280">
                  <c:v>51.2</c:v>
                </c:pt>
                <c:pt idx="5281">
                  <c:v>51.2</c:v>
                </c:pt>
                <c:pt idx="5282">
                  <c:v>51.3</c:v>
                </c:pt>
                <c:pt idx="5283">
                  <c:v>51.3</c:v>
                </c:pt>
                <c:pt idx="5284">
                  <c:v>51.3</c:v>
                </c:pt>
                <c:pt idx="5285">
                  <c:v>51.3</c:v>
                </c:pt>
                <c:pt idx="5286">
                  <c:v>51.3</c:v>
                </c:pt>
                <c:pt idx="5287">
                  <c:v>51.3</c:v>
                </c:pt>
                <c:pt idx="5288">
                  <c:v>51.3</c:v>
                </c:pt>
                <c:pt idx="5289">
                  <c:v>51.3</c:v>
                </c:pt>
                <c:pt idx="5290">
                  <c:v>51.3</c:v>
                </c:pt>
                <c:pt idx="5291">
                  <c:v>51.3</c:v>
                </c:pt>
                <c:pt idx="5292">
                  <c:v>51.3</c:v>
                </c:pt>
                <c:pt idx="5293">
                  <c:v>51.3</c:v>
                </c:pt>
                <c:pt idx="5294">
                  <c:v>51.3</c:v>
                </c:pt>
                <c:pt idx="5295">
                  <c:v>51.2</c:v>
                </c:pt>
                <c:pt idx="5296">
                  <c:v>51.2</c:v>
                </c:pt>
                <c:pt idx="5297">
                  <c:v>51.3</c:v>
                </c:pt>
                <c:pt idx="5298">
                  <c:v>51.2</c:v>
                </c:pt>
                <c:pt idx="5299">
                  <c:v>51.2</c:v>
                </c:pt>
                <c:pt idx="5300">
                  <c:v>51.2</c:v>
                </c:pt>
                <c:pt idx="5301">
                  <c:v>51.2</c:v>
                </c:pt>
                <c:pt idx="5302">
                  <c:v>51.2</c:v>
                </c:pt>
                <c:pt idx="5303">
                  <c:v>51.2</c:v>
                </c:pt>
                <c:pt idx="5304">
                  <c:v>51.2</c:v>
                </c:pt>
                <c:pt idx="5305">
                  <c:v>51.1</c:v>
                </c:pt>
                <c:pt idx="5306">
                  <c:v>51.1</c:v>
                </c:pt>
                <c:pt idx="5307">
                  <c:v>51.2</c:v>
                </c:pt>
                <c:pt idx="5308">
                  <c:v>51.1</c:v>
                </c:pt>
                <c:pt idx="5309">
                  <c:v>51.1</c:v>
                </c:pt>
                <c:pt idx="5310">
                  <c:v>51.2</c:v>
                </c:pt>
                <c:pt idx="5311">
                  <c:v>51.1</c:v>
                </c:pt>
                <c:pt idx="5312">
                  <c:v>51.1</c:v>
                </c:pt>
                <c:pt idx="5313">
                  <c:v>51.1</c:v>
                </c:pt>
                <c:pt idx="5314">
                  <c:v>51</c:v>
                </c:pt>
                <c:pt idx="5315">
                  <c:v>51</c:v>
                </c:pt>
                <c:pt idx="5316">
                  <c:v>51</c:v>
                </c:pt>
                <c:pt idx="5317">
                  <c:v>51</c:v>
                </c:pt>
                <c:pt idx="5318">
                  <c:v>51</c:v>
                </c:pt>
                <c:pt idx="5319">
                  <c:v>51</c:v>
                </c:pt>
                <c:pt idx="5320">
                  <c:v>51</c:v>
                </c:pt>
                <c:pt idx="5321">
                  <c:v>51</c:v>
                </c:pt>
                <c:pt idx="5322">
                  <c:v>50.9</c:v>
                </c:pt>
                <c:pt idx="5323">
                  <c:v>50.9</c:v>
                </c:pt>
                <c:pt idx="5324">
                  <c:v>50.9</c:v>
                </c:pt>
                <c:pt idx="5325">
                  <c:v>50.8</c:v>
                </c:pt>
                <c:pt idx="5326">
                  <c:v>50.7</c:v>
                </c:pt>
                <c:pt idx="5327">
                  <c:v>50.6</c:v>
                </c:pt>
                <c:pt idx="5328">
                  <c:v>50.5</c:v>
                </c:pt>
                <c:pt idx="5329">
                  <c:v>50.2</c:v>
                </c:pt>
                <c:pt idx="5330">
                  <c:v>50.1</c:v>
                </c:pt>
                <c:pt idx="5331">
                  <c:v>50</c:v>
                </c:pt>
                <c:pt idx="5332">
                  <c:v>49.8</c:v>
                </c:pt>
                <c:pt idx="5333">
                  <c:v>49.7</c:v>
                </c:pt>
                <c:pt idx="5334">
                  <c:v>49.6</c:v>
                </c:pt>
                <c:pt idx="5335">
                  <c:v>49.5</c:v>
                </c:pt>
                <c:pt idx="5336">
                  <c:v>49.2</c:v>
                </c:pt>
                <c:pt idx="5337">
                  <c:v>49.2</c:v>
                </c:pt>
                <c:pt idx="5338">
                  <c:v>49</c:v>
                </c:pt>
                <c:pt idx="5339">
                  <c:v>48.9</c:v>
                </c:pt>
                <c:pt idx="5340">
                  <c:v>48.7</c:v>
                </c:pt>
                <c:pt idx="5341">
                  <c:v>48.5</c:v>
                </c:pt>
                <c:pt idx="5342">
                  <c:v>48.4</c:v>
                </c:pt>
                <c:pt idx="5343">
                  <c:v>48.3</c:v>
                </c:pt>
                <c:pt idx="5344">
                  <c:v>48.2</c:v>
                </c:pt>
                <c:pt idx="5345">
                  <c:v>48</c:v>
                </c:pt>
                <c:pt idx="5346">
                  <c:v>47.9</c:v>
                </c:pt>
                <c:pt idx="5347">
                  <c:v>47.7</c:v>
                </c:pt>
                <c:pt idx="5348">
                  <c:v>47.5</c:v>
                </c:pt>
                <c:pt idx="5349">
                  <c:v>47.4</c:v>
                </c:pt>
                <c:pt idx="5350">
                  <c:v>47.3</c:v>
                </c:pt>
                <c:pt idx="5351">
                  <c:v>47.1</c:v>
                </c:pt>
                <c:pt idx="5352">
                  <c:v>47</c:v>
                </c:pt>
                <c:pt idx="5353">
                  <c:v>46.8</c:v>
                </c:pt>
                <c:pt idx="5354">
                  <c:v>46.8</c:v>
                </c:pt>
                <c:pt idx="5355">
                  <c:v>46.7</c:v>
                </c:pt>
                <c:pt idx="5356">
                  <c:v>46.5</c:v>
                </c:pt>
                <c:pt idx="5357">
                  <c:v>46.3</c:v>
                </c:pt>
                <c:pt idx="5358">
                  <c:v>46.2</c:v>
                </c:pt>
                <c:pt idx="5359">
                  <c:v>46.1</c:v>
                </c:pt>
                <c:pt idx="5360">
                  <c:v>45.9</c:v>
                </c:pt>
                <c:pt idx="5361">
                  <c:v>45.8</c:v>
                </c:pt>
                <c:pt idx="5362">
                  <c:v>45.6</c:v>
                </c:pt>
                <c:pt idx="5363">
                  <c:v>45.6</c:v>
                </c:pt>
                <c:pt idx="5364">
                  <c:v>45.4</c:v>
                </c:pt>
                <c:pt idx="5365">
                  <c:v>45.3</c:v>
                </c:pt>
                <c:pt idx="5366">
                  <c:v>45.2</c:v>
                </c:pt>
                <c:pt idx="5367">
                  <c:v>45.1</c:v>
                </c:pt>
                <c:pt idx="5368">
                  <c:v>45</c:v>
                </c:pt>
                <c:pt idx="5369">
                  <c:v>44.8</c:v>
                </c:pt>
                <c:pt idx="5370">
                  <c:v>44.7</c:v>
                </c:pt>
                <c:pt idx="5371">
                  <c:v>44.5</c:v>
                </c:pt>
                <c:pt idx="5372">
                  <c:v>44.4</c:v>
                </c:pt>
                <c:pt idx="5373">
                  <c:v>44.3</c:v>
                </c:pt>
                <c:pt idx="5374">
                  <c:v>44.2</c:v>
                </c:pt>
                <c:pt idx="5375">
                  <c:v>44</c:v>
                </c:pt>
                <c:pt idx="5376">
                  <c:v>44</c:v>
                </c:pt>
                <c:pt idx="5377">
                  <c:v>43.8</c:v>
                </c:pt>
                <c:pt idx="5378">
                  <c:v>43.8</c:v>
                </c:pt>
                <c:pt idx="5379">
                  <c:v>43.7</c:v>
                </c:pt>
                <c:pt idx="5380">
                  <c:v>43.5</c:v>
                </c:pt>
                <c:pt idx="5381">
                  <c:v>43.4</c:v>
                </c:pt>
                <c:pt idx="5382">
                  <c:v>43.3</c:v>
                </c:pt>
                <c:pt idx="5383">
                  <c:v>43.2</c:v>
                </c:pt>
                <c:pt idx="5384">
                  <c:v>43.1</c:v>
                </c:pt>
                <c:pt idx="5385">
                  <c:v>42.9</c:v>
                </c:pt>
                <c:pt idx="5386">
                  <c:v>42.8</c:v>
                </c:pt>
                <c:pt idx="5387">
                  <c:v>42.7</c:v>
                </c:pt>
                <c:pt idx="5388">
                  <c:v>42.7</c:v>
                </c:pt>
                <c:pt idx="5389">
                  <c:v>42.5</c:v>
                </c:pt>
                <c:pt idx="5390">
                  <c:v>42.4</c:v>
                </c:pt>
                <c:pt idx="5391">
                  <c:v>42.3</c:v>
                </c:pt>
                <c:pt idx="5392">
                  <c:v>42.2</c:v>
                </c:pt>
                <c:pt idx="5393">
                  <c:v>42.2</c:v>
                </c:pt>
                <c:pt idx="5394">
                  <c:v>42.1</c:v>
                </c:pt>
                <c:pt idx="5395">
                  <c:v>41.9</c:v>
                </c:pt>
                <c:pt idx="5396">
                  <c:v>41.8</c:v>
                </c:pt>
                <c:pt idx="5397">
                  <c:v>41.7</c:v>
                </c:pt>
                <c:pt idx="5398">
                  <c:v>41.6</c:v>
                </c:pt>
                <c:pt idx="5399">
                  <c:v>41.5</c:v>
                </c:pt>
                <c:pt idx="5400">
                  <c:v>41.4</c:v>
                </c:pt>
                <c:pt idx="5401">
                  <c:v>41.3</c:v>
                </c:pt>
                <c:pt idx="5402">
                  <c:v>41.2</c:v>
                </c:pt>
                <c:pt idx="5403">
                  <c:v>41</c:v>
                </c:pt>
                <c:pt idx="5404">
                  <c:v>41</c:v>
                </c:pt>
                <c:pt idx="5405">
                  <c:v>40.9</c:v>
                </c:pt>
                <c:pt idx="5406">
                  <c:v>40.799999999999997</c:v>
                </c:pt>
                <c:pt idx="5407">
                  <c:v>40.700000000000003</c:v>
                </c:pt>
                <c:pt idx="5408">
                  <c:v>40.6</c:v>
                </c:pt>
                <c:pt idx="5409">
                  <c:v>40.5</c:v>
                </c:pt>
                <c:pt idx="5410">
                  <c:v>40.5</c:v>
                </c:pt>
                <c:pt idx="5411">
                  <c:v>40.4</c:v>
                </c:pt>
                <c:pt idx="5412">
                  <c:v>40.299999999999997</c:v>
                </c:pt>
                <c:pt idx="5413">
                  <c:v>40.200000000000003</c:v>
                </c:pt>
                <c:pt idx="5414">
                  <c:v>40</c:v>
                </c:pt>
                <c:pt idx="5415">
                  <c:v>39.9</c:v>
                </c:pt>
                <c:pt idx="5416">
                  <c:v>39.9</c:v>
                </c:pt>
                <c:pt idx="5417">
                  <c:v>39.700000000000003</c:v>
                </c:pt>
                <c:pt idx="5418">
                  <c:v>39.6</c:v>
                </c:pt>
                <c:pt idx="5419">
                  <c:v>39.5</c:v>
                </c:pt>
                <c:pt idx="5420">
                  <c:v>39.4</c:v>
                </c:pt>
                <c:pt idx="5421">
                  <c:v>39.299999999999997</c:v>
                </c:pt>
                <c:pt idx="5422">
                  <c:v>39.299999999999997</c:v>
                </c:pt>
                <c:pt idx="5423">
                  <c:v>39.200000000000003</c:v>
                </c:pt>
                <c:pt idx="5424">
                  <c:v>39.1</c:v>
                </c:pt>
                <c:pt idx="5425">
                  <c:v>39</c:v>
                </c:pt>
                <c:pt idx="5426">
                  <c:v>38.9</c:v>
                </c:pt>
                <c:pt idx="5427">
                  <c:v>38.799999999999997</c:v>
                </c:pt>
                <c:pt idx="5428">
                  <c:v>38.700000000000003</c:v>
                </c:pt>
                <c:pt idx="5429">
                  <c:v>38.700000000000003</c:v>
                </c:pt>
                <c:pt idx="5430">
                  <c:v>38.6</c:v>
                </c:pt>
                <c:pt idx="5431">
                  <c:v>38.5</c:v>
                </c:pt>
                <c:pt idx="5432">
                  <c:v>38.4</c:v>
                </c:pt>
                <c:pt idx="5433">
                  <c:v>38.299999999999997</c:v>
                </c:pt>
                <c:pt idx="5434">
                  <c:v>38.299999999999997</c:v>
                </c:pt>
                <c:pt idx="5435">
                  <c:v>38.200000000000003</c:v>
                </c:pt>
                <c:pt idx="5436">
                  <c:v>38.200000000000003</c:v>
                </c:pt>
                <c:pt idx="5437">
                  <c:v>38.1</c:v>
                </c:pt>
                <c:pt idx="5438">
                  <c:v>38.1</c:v>
                </c:pt>
                <c:pt idx="5439">
                  <c:v>37.9</c:v>
                </c:pt>
                <c:pt idx="5440">
                  <c:v>37.9</c:v>
                </c:pt>
                <c:pt idx="5441">
                  <c:v>37.799999999999997</c:v>
                </c:pt>
                <c:pt idx="5442">
                  <c:v>37.700000000000003</c:v>
                </c:pt>
                <c:pt idx="5443">
                  <c:v>37.6</c:v>
                </c:pt>
                <c:pt idx="5444">
                  <c:v>37.5</c:v>
                </c:pt>
                <c:pt idx="5445">
                  <c:v>37.5</c:v>
                </c:pt>
                <c:pt idx="5446">
                  <c:v>37.4</c:v>
                </c:pt>
                <c:pt idx="5447">
                  <c:v>37.4</c:v>
                </c:pt>
                <c:pt idx="5448">
                  <c:v>37.299999999999997</c:v>
                </c:pt>
                <c:pt idx="5449">
                  <c:v>37.200000000000003</c:v>
                </c:pt>
                <c:pt idx="5450">
                  <c:v>37.1</c:v>
                </c:pt>
                <c:pt idx="5451">
                  <c:v>37</c:v>
                </c:pt>
                <c:pt idx="5452">
                  <c:v>36.9</c:v>
                </c:pt>
                <c:pt idx="5453">
                  <c:v>36.9</c:v>
                </c:pt>
                <c:pt idx="5454">
                  <c:v>36.799999999999997</c:v>
                </c:pt>
                <c:pt idx="5455">
                  <c:v>36.799999999999997</c:v>
                </c:pt>
                <c:pt idx="5456">
                  <c:v>36.700000000000003</c:v>
                </c:pt>
                <c:pt idx="5457">
                  <c:v>36.6</c:v>
                </c:pt>
                <c:pt idx="5458">
                  <c:v>36.4</c:v>
                </c:pt>
                <c:pt idx="5459">
                  <c:v>36.4</c:v>
                </c:pt>
                <c:pt idx="5460">
                  <c:v>36.299999999999997</c:v>
                </c:pt>
                <c:pt idx="5461">
                  <c:v>36.299999999999997</c:v>
                </c:pt>
                <c:pt idx="5462">
                  <c:v>36.299999999999997</c:v>
                </c:pt>
                <c:pt idx="5463">
                  <c:v>36.200000000000003</c:v>
                </c:pt>
                <c:pt idx="5464">
                  <c:v>36.1</c:v>
                </c:pt>
                <c:pt idx="5465">
                  <c:v>36</c:v>
                </c:pt>
                <c:pt idx="5466">
                  <c:v>35.9</c:v>
                </c:pt>
                <c:pt idx="5467">
                  <c:v>35.799999999999997</c:v>
                </c:pt>
                <c:pt idx="5468">
                  <c:v>35.700000000000003</c:v>
                </c:pt>
                <c:pt idx="5469">
                  <c:v>35.700000000000003</c:v>
                </c:pt>
                <c:pt idx="5470">
                  <c:v>35.700000000000003</c:v>
                </c:pt>
                <c:pt idx="5471">
                  <c:v>35.6</c:v>
                </c:pt>
                <c:pt idx="5472">
                  <c:v>35.5</c:v>
                </c:pt>
                <c:pt idx="5473">
                  <c:v>35.4</c:v>
                </c:pt>
                <c:pt idx="5474">
                  <c:v>35.4</c:v>
                </c:pt>
                <c:pt idx="5475">
                  <c:v>35.299999999999997</c:v>
                </c:pt>
                <c:pt idx="5476">
                  <c:v>35.200000000000003</c:v>
                </c:pt>
                <c:pt idx="5477">
                  <c:v>35.1</c:v>
                </c:pt>
                <c:pt idx="5478">
                  <c:v>35.1</c:v>
                </c:pt>
                <c:pt idx="5479">
                  <c:v>35.1</c:v>
                </c:pt>
                <c:pt idx="5480">
                  <c:v>35</c:v>
                </c:pt>
                <c:pt idx="5481">
                  <c:v>35</c:v>
                </c:pt>
                <c:pt idx="5482">
                  <c:v>35</c:v>
                </c:pt>
                <c:pt idx="5483">
                  <c:v>34.9</c:v>
                </c:pt>
                <c:pt idx="5484">
                  <c:v>34.799999999999997</c:v>
                </c:pt>
                <c:pt idx="5485">
                  <c:v>34.799999999999997</c:v>
                </c:pt>
                <c:pt idx="5486">
                  <c:v>34.700000000000003</c:v>
                </c:pt>
                <c:pt idx="5487">
                  <c:v>34.6</c:v>
                </c:pt>
                <c:pt idx="5488">
                  <c:v>34.6</c:v>
                </c:pt>
                <c:pt idx="5489">
                  <c:v>34.5</c:v>
                </c:pt>
                <c:pt idx="5490">
                  <c:v>34.5</c:v>
                </c:pt>
                <c:pt idx="5491">
                  <c:v>34.5</c:v>
                </c:pt>
                <c:pt idx="5492">
                  <c:v>34.299999999999997</c:v>
                </c:pt>
                <c:pt idx="5493">
                  <c:v>34.299999999999997</c:v>
                </c:pt>
                <c:pt idx="5494">
                  <c:v>34.200000000000003</c:v>
                </c:pt>
                <c:pt idx="5495">
                  <c:v>34.1</c:v>
                </c:pt>
                <c:pt idx="5496">
                  <c:v>34</c:v>
                </c:pt>
                <c:pt idx="5497">
                  <c:v>33.9</c:v>
                </c:pt>
                <c:pt idx="5498">
                  <c:v>33.9</c:v>
                </c:pt>
                <c:pt idx="5499">
                  <c:v>33.9</c:v>
                </c:pt>
                <c:pt idx="5500">
                  <c:v>33.799999999999997</c:v>
                </c:pt>
                <c:pt idx="5501">
                  <c:v>33.799999999999997</c:v>
                </c:pt>
                <c:pt idx="5502">
                  <c:v>33.700000000000003</c:v>
                </c:pt>
                <c:pt idx="5503">
                  <c:v>33.6</c:v>
                </c:pt>
                <c:pt idx="5504">
                  <c:v>33.6</c:v>
                </c:pt>
                <c:pt idx="5505">
                  <c:v>33.5</c:v>
                </c:pt>
                <c:pt idx="5506">
                  <c:v>33.4</c:v>
                </c:pt>
                <c:pt idx="5507">
                  <c:v>33.4</c:v>
                </c:pt>
                <c:pt idx="5508">
                  <c:v>33.299999999999997</c:v>
                </c:pt>
                <c:pt idx="5509">
                  <c:v>33.299999999999997</c:v>
                </c:pt>
                <c:pt idx="5510">
                  <c:v>33.299999999999997</c:v>
                </c:pt>
                <c:pt idx="5511">
                  <c:v>33.200000000000003</c:v>
                </c:pt>
                <c:pt idx="5512">
                  <c:v>33.1</c:v>
                </c:pt>
                <c:pt idx="5513">
                  <c:v>33.1</c:v>
                </c:pt>
                <c:pt idx="5514">
                  <c:v>33</c:v>
                </c:pt>
                <c:pt idx="5515">
                  <c:v>33</c:v>
                </c:pt>
                <c:pt idx="5516">
                  <c:v>32.9</c:v>
                </c:pt>
                <c:pt idx="5517">
                  <c:v>32.9</c:v>
                </c:pt>
                <c:pt idx="5518">
                  <c:v>32.799999999999997</c:v>
                </c:pt>
                <c:pt idx="5519">
                  <c:v>32.700000000000003</c:v>
                </c:pt>
                <c:pt idx="5520">
                  <c:v>32.700000000000003</c:v>
                </c:pt>
                <c:pt idx="5521">
                  <c:v>32.700000000000003</c:v>
                </c:pt>
                <c:pt idx="5522">
                  <c:v>32.700000000000003</c:v>
                </c:pt>
                <c:pt idx="5523">
                  <c:v>32.6</c:v>
                </c:pt>
                <c:pt idx="5524">
                  <c:v>32.4</c:v>
                </c:pt>
                <c:pt idx="5525">
                  <c:v>32.4</c:v>
                </c:pt>
                <c:pt idx="5526">
                  <c:v>32.299999999999997</c:v>
                </c:pt>
                <c:pt idx="5527">
                  <c:v>32.299999999999997</c:v>
                </c:pt>
                <c:pt idx="5528">
                  <c:v>32.200000000000003</c:v>
                </c:pt>
                <c:pt idx="5529">
                  <c:v>32.1</c:v>
                </c:pt>
                <c:pt idx="5530">
                  <c:v>32.1</c:v>
                </c:pt>
                <c:pt idx="5531">
                  <c:v>32.1</c:v>
                </c:pt>
                <c:pt idx="5532">
                  <c:v>32.1</c:v>
                </c:pt>
                <c:pt idx="5533">
                  <c:v>32</c:v>
                </c:pt>
                <c:pt idx="5534">
                  <c:v>32</c:v>
                </c:pt>
                <c:pt idx="5535">
                  <c:v>32.1</c:v>
                </c:pt>
                <c:pt idx="5536">
                  <c:v>32</c:v>
                </c:pt>
                <c:pt idx="5537">
                  <c:v>31.9</c:v>
                </c:pt>
                <c:pt idx="5538">
                  <c:v>31.9</c:v>
                </c:pt>
                <c:pt idx="5539">
                  <c:v>31.8</c:v>
                </c:pt>
                <c:pt idx="5540">
                  <c:v>31.8</c:v>
                </c:pt>
                <c:pt idx="5541">
                  <c:v>31.7</c:v>
                </c:pt>
                <c:pt idx="5542">
                  <c:v>31.7</c:v>
                </c:pt>
                <c:pt idx="5543">
                  <c:v>31.7</c:v>
                </c:pt>
                <c:pt idx="5544">
                  <c:v>31.7</c:v>
                </c:pt>
                <c:pt idx="5545">
                  <c:v>31.6</c:v>
                </c:pt>
                <c:pt idx="5546">
                  <c:v>31.6</c:v>
                </c:pt>
                <c:pt idx="5547">
                  <c:v>31.5</c:v>
                </c:pt>
                <c:pt idx="5548">
                  <c:v>31.5</c:v>
                </c:pt>
                <c:pt idx="5549">
                  <c:v>31.5</c:v>
                </c:pt>
                <c:pt idx="5550">
                  <c:v>31.5</c:v>
                </c:pt>
                <c:pt idx="5551">
                  <c:v>31.4</c:v>
                </c:pt>
                <c:pt idx="5552">
                  <c:v>31.4</c:v>
                </c:pt>
                <c:pt idx="5553">
                  <c:v>31.3</c:v>
                </c:pt>
                <c:pt idx="5554">
                  <c:v>31.3</c:v>
                </c:pt>
                <c:pt idx="5555">
                  <c:v>31.2</c:v>
                </c:pt>
                <c:pt idx="5556">
                  <c:v>31.2</c:v>
                </c:pt>
                <c:pt idx="5557">
                  <c:v>31.1</c:v>
                </c:pt>
                <c:pt idx="5558">
                  <c:v>31.1</c:v>
                </c:pt>
                <c:pt idx="5559">
                  <c:v>31</c:v>
                </c:pt>
                <c:pt idx="5560">
                  <c:v>31</c:v>
                </c:pt>
                <c:pt idx="5561">
                  <c:v>30.9</c:v>
                </c:pt>
                <c:pt idx="5562">
                  <c:v>30.9</c:v>
                </c:pt>
                <c:pt idx="5563">
                  <c:v>30.9</c:v>
                </c:pt>
                <c:pt idx="5564">
                  <c:v>30.9</c:v>
                </c:pt>
                <c:pt idx="5565">
                  <c:v>30.8</c:v>
                </c:pt>
                <c:pt idx="5566">
                  <c:v>30.8</c:v>
                </c:pt>
                <c:pt idx="5567">
                  <c:v>30.8</c:v>
                </c:pt>
                <c:pt idx="5568">
                  <c:v>30.7</c:v>
                </c:pt>
                <c:pt idx="5569">
                  <c:v>30.7</c:v>
                </c:pt>
                <c:pt idx="5570">
                  <c:v>30.6</c:v>
                </c:pt>
                <c:pt idx="5571">
                  <c:v>30.6</c:v>
                </c:pt>
                <c:pt idx="5572">
                  <c:v>30.4</c:v>
                </c:pt>
                <c:pt idx="5573">
                  <c:v>30.4</c:v>
                </c:pt>
                <c:pt idx="5574">
                  <c:v>30.4</c:v>
                </c:pt>
                <c:pt idx="5575">
                  <c:v>30.3</c:v>
                </c:pt>
                <c:pt idx="5576">
                  <c:v>30.3</c:v>
                </c:pt>
                <c:pt idx="5577">
                  <c:v>30.2</c:v>
                </c:pt>
                <c:pt idx="5578">
                  <c:v>30.2</c:v>
                </c:pt>
                <c:pt idx="5579">
                  <c:v>30.2</c:v>
                </c:pt>
                <c:pt idx="5580">
                  <c:v>30.2</c:v>
                </c:pt>
                <c:pt idx="5581">
                  <c:v>30.2</c:v>
                </c:pt>
                <c:pt idx="5582">
                  <c:v>30.1</c:v>
                </c:pt>
                <c:pt idx="5583">
                  <c:v>30.1</c:v>
                </c:pt>
                <c:pt idx="5584">
                  <c:v>30</c:v>
                </c:pt>
                <c:pt idx="5585">
                  <c:v>30</c:v>
                </c:pt>
                <c:pt idx="5586">
                  <c:v>29.9</c:v>
                </c:pt>
                <c:pt idx="5587">
                  <c:v>29.9</c:v>
                </c:pt>
                <c:pt idx="5588">
                  <c:v>29.9</c:v>
                </c:pt>
                <c:pt idx="5589">
                  <c:v>29.9</c:v>
                </c:pt>
                <c:pt idx="5590">
                  <c:v>29.9</c:v>
                </c:pt>
                <c:pt idx="5591">
                  <c:v>29.8</c:v>
                </c:pt>
                <c:pt idx="5592">
                  <c:v>29.8</c:v>
                </c:pt>
                <c:pt idx="5593">
                  <c:v>29.7</c:v>
                </c:pt>
                <c:pt idx="5594">
                  <c:v>29.6</c:v>
                </c:pt>
                <c:pt idx="5595">
                  <c:v>29.6</c:v>
                </c:pt>
                <c:pt idx="5596">
                  <c:v>29.6</c:v>
                </c:pt>
                <c:pt idx="5597">
                  <c:v>29.6</c:v>
                </c:pt>
                <c:pt idx="5598">
                  <c:v>29.6</c:v>
                </c:pt>
                <c:pt idx="5599">
                  <c:v>29.5</c:v>
                </c:pt>
                <c:pt idx="5600">
                  <c:v>29.5</c:v>
                </c:pt>
                <c:pt idx="5601">
                  <c:v>29.6</c:v>
                </c:pt>
                <c:pt idx="5602">
                  <c:v>29.6</c:v>
                </c:pt>
                <c:pt idx="5603">
                  <c:v>29.5</c:v>
                </c:pt>
                <c:pt idx="5604">
                  <c:v>29.5</c:v>
                </c:pt>
                <c:pt idx="5605">
                  <c:v>29.5</c:v>
                </c:pt>
                <c:pt idx="5606">
                  <c:v>29.4</c:v>
                </c:pt>
                <c:pt idx="5607">
                  <c:v>29.4</c:v>
                </c:pt>
                <c:pt idx="5608">
                  <c:v>29.4</c:v>
                </c:pt>
                <c:pt idx="5609">
                  <c:v>29.3</c:v>
                </c:pt>
                <c:pt idx="5610">
                  <c:v>29.3</c:v>
                </c:pt>
                <c:pt idx="5611">
                  <c:v>29.2</c:v>
                </c:pt>
                <c:pt idx="5612">
                  <c:v>29.2</c:v>
                </c:pt>
                <c:pt idx="5613">
                  <c:v>29.1</c:v>
                </c:pt>
                <c:pt idx="5614">
                  <c:v>29.1</c:v>
                </c:pt>
                <c:pt idx="5615">
                  <c:v>29.1</c:v>
                </c:pt>
                <c:pt idx="5616">
                  <c:v>29.1</c:v>
                </c:pt>
                <c:pt idx="5617">
                  <c:v>29</c:v>
                </c:pt>
                <c:pt idx="5618">
                  <c:v>29</c:v>
                </c:pt>
                <c:pt idx="5619">
                  <c:v>29</c:v>
                </c:pt>
                <c:pt idx="5620">
                  <c:v>29</c:v>
                </c:pt>
                <c:pt idx="5621">
                  <c:v>29</c:v>
                </c:pt>
                <c:pt idx="5622">
                  <c:v>29</c:v>
                </c:pt>
                <c:pt idx="5623">
                  <c:v>28.8</c:v>
                </c:pt>
                <c:pt idx="5624">
                  <c:v>28.8</c:v>
                </c:pt>
                <c:pt idx="5625">
                  <c:v>28.6</c:v>
                </c:pt>
                <c:pt idx="5626">
                  <c:v>28.7</c:v>
                </c:pt>
                <c:pt idx="5627">
                  <c:v>28.6</c:v>
                </c:pt>
                <c:pt idx="5628">
                  <c:v>28.6</c:v>
                </c:pt>
                <c:pt idx="5629">
                  <c:v>28.6</c:v>
                </c:pt>
                <c:pt idx="5630">
                  <c:v>28.5</c:v>
                </c:pt>
                <c:pt idx="5631">
                  <c:v>28.5</c:v>
                </c:pt>
                <c:pt idx="5632">
                  <c:v>28.5</c:v>
                </c:pt>
                <c:pt idx="5633">
                  <c:v>28.4</c:v>
                </c:pt>
                <c:pt idx="5634">
                  <c:v>28.4</c:v>
                </c:pt>
                <c:pt idx="5635">
                  <c:v>28.3</c:v>
                </c:pt>
                <c:pt idx="5636">
                  <c:v>28.3</c:v>
                </c:pt>
                <c:pt idx="5637">
                  <c:v>28.3</c:v>
                </c:pt>
                <c:pt idx="5638">
                  <c:v>28.3</c:v>
                </c:pt>
                <c:pt idx="5639">
                  <c:v>28.3</c:v>
                </c:pt>
                <c:pt idx="5640">
                  <c:v>28.3</c:v>
                </c:pt>
                <c:pt idx="5641">
                  <c:v>28.3</c:v>
                </c:pt>
                <c:pt idx="5642">
                  <c:v>28.3</c:v>
                </c:pt>
                <c:pt idx="5643">
                  <c:v>28.3</c:v>
                </c:pt>
                <c:pt idx="5644">
                  <c:v>28.3</c:v>
                </c:pt>
                <c:pt idx="5645">
                  <c:v>28.2</c:v>
                </c:pt>
                <c:pt idx="5646">
                  <c:v>28.2</c:v>
                </c:pt>
                <c:pt idx="5647">
                  <c:v>28.2</c:v>
                </c:pt>
                <c:pt idx="5648">
                  <c:v>28.1</c:v>
                </c:pt>
                <c:pt idx="5649">
                  <c:v>28.1</c:v>
                </c:pt>
                <c:pt idx="5650">
                  <c:v>28.1</c:v>
                </c:pt>
                <c:pt idx="5651">
                  <c:v>28.1</c:v>
                </c:pt>
                <c:pt idx="5652">
                  <c:v>28</c:v>
                </c:pt>
                <c:pt idx="5653">
                  <c:v>28</c:v>
                </c:pt>
                <c:pt idx="5654">
                  <c:v>28</c:v>
                </c:pt>
                <c:pt idx="5655">
                  <c:v>27.9</c:v>
                </c:pt>
                <c:pt idx="5656">
                  <c:v>27.9</c:v>
                </c:pt>
                <c:pt idx="5657">
                  <c:v>27.9</c:v>
                </c:pt>
                <c:pt idx="5658">
                  <c:v>27.9</c:v>
                </c:pt>
                <c:pt idx="5659">
                  <c:v>27.8</c:v>
                </c:pt>
                <c:pt idx="5660">
                  <c:v>27.8</c:v>
                </c:pt>
                <c:pt idx="5661">
                  <c:v>27.7</c:v>
                </c:pt>
                <c:pt idx="5662">
                  <c:v>27.7</c:v>
                </c:pt>
                <c:pt idx="5663">
                  <c:v>27.7</c:v>
                </c:pt>
                <c:pt idx="5664">
                  <c:v>27.7</c:v>
                </c:pt>
                <c:pt idx="5665">
                  <c:v>27.7</c:v>
                </c:pt>
                <c:pt idx="5666">
                  <c:v>27.7</c:v>
                </c:pt>
                <c:pt idx="5667">
                  <c:v>27.6</c:v>
                </c:pt>
                <c:pt idx="5668">
                  <c:v>27.6</c:v>
                </c:pt>
                <c:pt idx="5669">
                  <c:v>27.5</c:v>
                </c:pt>
                <c:pt idx="5670">
                  <c:v>27.5</c:v>
                </c:pt>
                <c:pt idx="5671">
                  <c:v>27.5</c:v>
                </c:pt>
                <c:pt idx="5672">
                  <c:v>27.5</c:v>
                </c:pt>
                <c:pt idx="5673">
                  <c:v>27.5</c:v>
                </c:pt>
                <c:pt idx="5674">
                  <c:v>27.5</c:v>
                </c:pt>
                <c:pt idx="5675">
                  <c:v>27.4</c:v>
                </c:pt>
                <c:pt idx="5676">
                  <c:v>27.4</c:v>
                </c:pt>
                <c:pt idx="5677">
                  <c:v>27.4</c:v>
                </c:pt>
                <c:pt idx="5678">
                  <c:v>27.3</c:v>
                </c:pt>
                <c:pt idx="5679">
                  <c:v>27.3</c:v>
                </c:pt>
                <c:pt idx="5680">
                  <c:v>27.3</c:v>
                </c:pt>
                <c:pt idx="5681">
                  <c:v>27.3</c:v>
                </c:pt>
                <c:pt idx="5682">
                  <c:v>27.3</c:v>
                </c:pt>
                <c:pt idx="5683">
                  <c:v>27.2</c:v>
                </c:pt>
                <c:pt idx="5684">
                  <c:v>27.2</c:v>
                </c:pt>
                <c:pt idx="5685">
                  <c:v>27.2</c:v>
                </c:pt>
                <c:pt idx="5686">
                  <c:v>27.2</c:v>
                </c:pt>
                <c:pt idx="5687">
                  <c:v>27.1</c:v>
                </c:pt>
                <c:pt idx="5688">
                  <c:v>27.1</c:v>
                </c:pt>
                <c:pt idx="5689">
                  <c:v>27.1</c:v>
                </c:pt>
                <c:pt idx="5690">
                  <c:v>27.1</c:v>
                </c:pt>
                <c:pt idx="5691">
                  <c:v>27.1</c:v>
                </c:pt>
                <c:pt idx="5692">
                  <c:v>27.1</c:v>
                </c:pt>
                <c:pt idx="5693">
                  <c:v>27.1</c:v>
                </c:pt>
                <c:pt idx="5694">
                  <c:v>27.1</c:v>
                </c:pt>
                <c:pt idx="5695">
                  <c:v>27</c:v>
                </c:pt>
                <c:pt idx="5696">
                  <c:v>27</c:v>
                </c:pt>
                <c:pt idx="5697">
                  <c:v>27</c:v>
                </c:pt>
                <c:pt idx="5698">
                  <c:v>26.9</c:v>
                </c:pt>
                <c:pt idx="5699">
                  <c:v>26.9</c:v>
                </c:pt>
                <c:pt idx="5700">
                  <c:v>26.9</c:v>
                </c:pt>
                <c:pt idx="5701">
                  <c:v>26.9</c:v>
                </c:pt>
                <c:pt idx="5702">
                  <c:v>26.9</c:v>
                </c:pt>
                <c:pt idx="5703">
                  <c:v>26.8</c:v>
                </c:pt>
                <c:pt idx="5704">
                  <c:v>26.8</c:v>
                </c:pt>
                <c:pt idx="5705">
                  <c:v>26.8</c:v>
                </c:pt>
                <c:pt idx="5706">
                  <c:v>26.7</c:v>
                </c:pt>
                <c:pt idx="5707">
                  <c:v>26.7</c:v>
                </c:pt>
                <c:pt idx="5708">
                  <c:v>26.7</c:v>
                </c:pt>
                <c:pt idx="5709">
                  <c:v>26.6</c:v>
                </c:pt>
                <c:pt idx="5710">
                  <c:v>26.6</c:v>
                </c:pt>
                <c:pt idx="5711">
                  <c:v>26.5</c:v>
                </c:pt>
                <c:pt idx="5712">
                  <c:v>26.6</c:v>
                </c:pt>
                <c:pt idx="5713">
                  <c:v>26.5</c:v>
                </c:pt>
                <c:pt idx="5714">
                  <c:v>26.5</c:v>
                </c:pt>
                <c:pt idx="5715">
                  <c:v>26.5</c:v>
                </c:pt>
                <c:pt idx="5716">
                  <c:v>26.5</c:v>
                </c:pt>
                <c:pt idx="5717">
                  <c:v>26.5</c:v>
                </c:pt>
                <c:pt idx="5718">
                  <c:v>26.4</c:v>
                </c:pt>
                <c:pt idx="5719">
                  <c:v>26.4</c:v>
                </c:pt>
                <c:pt idx="5720">
                  <c:v>26.4</c:v>
                </c:pt>
                <c:pt idx="5721">
                  <c:v>26.4</c:v>
                </c:pt>
                <c:pt idx="5722">
                  <c:v>26.4</c:v>
                </c:pt>
                <c:pt idx="5723">
                  <c:v>26.4</c:v>
                </c:pt>
                <c:pt idx="5724">
                  <c:v>26.4</c:v>
                </c:pt>
                <c:pt idx="5725">
                  <c:v>26.4</c:v>
                </c:pt>
                <c:pt idx="5726">
                  <c:v>26.4</c:v>
                </c:pt>
                <c:pt idx="5727">
                  <c:v>26.4</c:v>
                </c:pt>
                <c:pt idx="5728">
                  <c:v>26.4</c:v>
                </c:pt>
                <c:pt idx="5729">
                  <c:v>26.4</c:v>
                </c:pt>
                <c:pt idx="5730">
                  <c:v>26.4</c:v>
                </c:pt>
                <c:pt idx="5731">
                  <c:v>26.3</c:v>
                </c:pt>
                <c:pt idx="5732">
                  <c:v>26.3</c:v>
                </c:pt>
                <c:pt idx="5733">
                  <c:v>26.3</c:v>
                </c:pt>
                <c:pt idx="5734">
                  <c:v>26.3</c:v>
                </c:pt>
                <c:pt idx="5735">
                  <c:v>26.3</c:v>
                </c:pt>
                <c:pt idx="5736">
                  <c:v>26.2</c:v>
                </c:pt>
                <c:pt idx="5737">
                  <c:v>26.2</c:v>
                </c:pt>
                <c:pt idx="5738">
                  <c:v>26.2</c:v>
                </c:pt>
                <c:pt idx="5739">
                  <c:v>26.2</c:v>
                </c:pt>
                <c:pt idx="5740">
                  <c:v>26.1</c:v>
                </c:pt>
                <c:pt idx="5741">
                  <c:v>26</c:v>
                </c:pt>
                <c:pt idx="5742">
                  <c:v>26</c:v>
                </c:pt>
                <c:pt idx="5743">
                  <c:v>26</c:v>
                </c:pt>
                <c:pt idx="5744">
                  <c:v>25.9</c:v>
                </c:pt>
                <c:pt idx="5745">
                  <c:v>26</c:v>
                </c:pt>
                <c:pt idx="5746">
                  <c:v>26</c:v>
                </c:pt>
                <c:pt idx="5747">
                  <c:v>25.9</c:v>
                </c:pt>
                <c:pt idx="5748">
                  <c:v>25.9</c:v>
                </c:pt>
                <c:pt idx="5749">
                  <c:v>25.9</c:v>
                </c:pt>
                <c:pt idx="5750">
                  <c:v>25.9</c:v>
                </c:pt>
                <c:pt idx="5751">
                  <c:v>25.8</c:v>
                </c:pt>
                <c:pt idx="5752">
                  <c:v>25.8</c:v>
                </c:pt>
                <c:pt idx="5753">
                  <c:v>25.8</c:v>
                </c:pt>
                <c:pt idx="5754">
                  <c:v>25.8</c:v>
                </c:pt>
                <c:pt idx="5755">
                  <c:v>25.7</c:v>
                </c:pt>
                <c:pt idx="5756">
                  <c:v>25.7</c:v>
                </c:pt>
                <c:pt idx="5757">
                  <c:v>25.7</c:v>
                </c:pt>
                <c:pt idx="5758">
                  <c:v>25.7</c:v>
                </c:pt>
                <c:pt idx="5759">
                  <c:v>25.7</c:v>
                </c:pt>
                <c:pt idx="5760">
                  <c:v>25.7</c:v>
                </c:pt>
                <c:pt idx="5761">
                  <c:v>25.6</c:v>
                </c:pt>
                <c:pt idx="5762">
                  <c:v>25.6</c:v>
                </c:pt>
                <c:pt idx="5763">
                  <c:v>25.7</c:v>
                </c:pt>
                <c:pt idx="5764">
                  <c:v>25.6</c:v>
                </c:pt>
                <c:pt idx="5765">
                  <c:v>25.6</c:v>
                </c:pt>
                <c:pt idx="5766">
                  <c:v>25.7</c:v>
                </c:pt>
                <c:pt idx="5767">
                  <c:v>25.7</c:v>
                </c:pt>
                <c:pt idx="5768">
                  <c:v>25.6</c:v>
                </c:pt>
                <c:pt idx="5769">
                  <c:v>25.6</c:v>
                </c:pt>
                <c:pt idx="5770">
                  <c:v>25.6</c:v>
                </c:pt>
                <c:pt idx="5771">
                  <c:v>25.6</c:v>
                </c:pt>
                <c:pt idx="5772">
                  <c:v>25.6</c:v>
                </c:pt>
                <c:pt idx="5773">
                  <c:v>25.6</c:v>
                </c:pt>
                <c:pt idx="5774">
                  <c:v>25.5</c:v>
                </c:pt>
                <c:pt idx="5775">
                  <c:v>25.5</c:v>
                </c:pt>
                <c:pt idx="5776">
                  <c:v>25.5</c:v>
                </c:pt>
                <c:pt idx="5777">
                  <c:v>25.5</c:v>
                </c:pt>
                <c:pt idx="5778">
                  <c:v>25.4</c:v>
                </c:pt>
                <c:pt idx="5779">
                  <c:v>25.3</c:v>
                </c:pt>
                <c:pt idx="5780">
                  <c:v>25.3</c:v>
                </c:pt>
                <c:pt idx="5781">
                  <c:v>25.3</c:v>
                </c:pt>
                <c:pt idx="5782">
                  <c:v>25.3</c:v>
                </c:pt>
                <c:pt idx="5783">
                  <c:v>25.3</c:v>
                </c:pt>
                <c:pt idx="5784">
                  <c:v>25.3</c:v>
                </c:pt>
                <c:pt idx="5785">
                  <c:v>25.3</c:v>
                </c:pt>
                <c:pt idx="5786">
                  <c:v>25.2</c:v>
                </c:pt>
                <c:pt idx="5787">
                  <c:v>25.2</c:v>
                </c:pt>
                <c:pt idx="5788">
                  <c:v>25.1</c:v>
                </c:pt>
                <c:pt idx="5789">
                  <c:v>25.1</c:v>
                </c:pt>
                <c:pt idx="5790">
                  <c:v>25</c:v>
                </c:pt>
                <c:pt idx="5791">
                  <c:v>25</c:v>
                </c:pt>
                <c:pt idx="5792">
                  <c:v>25</c:v>
                </c:pt>
                <c:pt idx="5793">
                  <c:v>25</c:v>
                </c:pt>
                <c:pt idx="5794">
                  <c:v>25</c:v>
                </c:pt>
                <c:pt idx="5795">
                  <c:v>25</c:v>
                </c:pt>
                <c:pt idx="5796">
                  <c:v>25</c:v>
                </c:pt>
                <c:pt idx="5797">
                  <c:v>25</c:v>
                </c:pt>
                <c:pt idx="5798">
                  <c:v>25</c:v>
                </c:pt>
                <c:pt idx="5799">
                  <c:v>25.1</c:v>
                </c:pt>
                <c:pt idx="5800">
                  <c:v>25</c:v>
                </c:pt>
                <c:pt idx="5801">
                  <c:v>25</c:v>
                </c:pt>
                <c:pt idx="5802">
                  <c:v>25</c:v>
                </c:pt>
                <c:pt idx="5803">
                  <c:v>25</c:v>
                </c:pt>
                <c:pt idx="5804">
                  <c:v>25</c:v>
                </c:pt>
                <c:pt idx="5805">
                  <c:v>25</c:v>
                </c:pt>
                <c:pt idx="5806">
                  <c:v>25</c:v>
                </c:pt>
                <c:pt idx="5807">
                  <c:v>25</c:v>
                </c:pt>
                <c:pt idx="5808">
                  <c:v>25</c:v>
                </c:pt>
                <c:pt idx="5809">
                  <c:v>25</c:v>
                </c:pt>
                <c:pt idx="5810">
                  <c:v>24.9</c:v>
                </c:pt>
                <c:pt idx="5811">
                  <c:v>24.9</c:v>
                </c:pt>
                <c:pt idx="5812">
                  <c:v>24.9</c:v>
                </c:pt>
                <c:pt idx="5813">
                  <c:v>24.9</c:v>
                </c:pt>
                <c:pt idx="5814">
                  <c:v>24.9</c:v>
                </c:pt>
                <c:pt idx="5815">
                  <c:v>24.9</c:v>
                </c:pt>
                <c:pt idx="5816">
                  <c:v>24.7</c:v>
                </c:pt>
                <c:pt idx="5817">
                  <c:v>24.7</c:v>
                </c:pt>
                <c:pt idx="5818">
                  <c:v>24.7</c:v>
                </c:pt>
                <c:pt idx="5819">
                  <c:v>24.7</c:v>
                </c:pt>
                <c:pt idx="5820">
                  <c:v>24.7</c:v>
                </c:pt>
                <c:pt idx="5821">
                  <c:v>24.8</c:v>
                </c:pt>
                <c:pt idx="5822">
                  <c:v>24.7</c:v>
                </c:pt>
                <c:pt idx="5823">
                  <c:v>24.8</c:v>
                </c:pt>
                <c:pt idx="5824">
                  <c:v>24.8</c:v>
                </c:pt>
                <c:pt idx="5825">
                  <c:v>24.7</c:v>
                </c:pt>
                <c:pt idx="5826">
                  <c:v>24.7</c:v>
                </c:pt>
                <c:pt idx="5827">
                  <c:v>24.7</c:v>
                </c:pt>
                <c:pt idx="5828">
                  <c:v>24.7</c:v>
                </c:pt>
                <c:pt idx="5829">
                  <c:v>24.7</c:v>
                </c:pt>
                <c:pt idx="5830">
                  <c:v>24.7</c:v>
                </c:pt>
                <c:pt idx="5831">
                  <c:v>24.6</c:v>
                </c:pt>
                <c:pt idx="5832">
                  <c:v>24.6</c:v>
                </c:pt>
                <c:pt idx="5833">
                  <c:v>24.6</c:v>
                </c:pt>
                <c:pt idx="5834">
                  <c:v>24.6</c:v>
                </c:pt>
                <c:pt idx="5835">
                  <c:v>24.6</c:v>
                </c:pt>
                <c:pt idx="5836">
                  <c:v>24.6</c:v>
                </c:pt>
                <c:pt idx="5837">
                  <c:v>24.5</c:v>
                </c:pt>
                <c:pt idx="5838">
                  <c:v>24.5</c:v>
                </c:pt>
                <c:pt idx="5839">
                  <c:v>24.5</c:v>
                </c:pt>
                <c:pt idx="5840">
                  <c:v>24.5</c:v>
                </c:pt>
                <c:pt idx="5841">
                  <c:v>24.5</c:v>
                </c:pt>
                <c:pt idx="5842">
                  <c:v>24.5</c:v>
                </c:pt>
                <c:pt idx="5843">
                  <c:v>24.5</c:v>
                </c:pt>
                <c:pt idx="5844">
                  <c:v>24.5</c:v>
                </c:pt>
                <c:pt idx="5845">
                  <c:v>24.4</c:v>
                </c:pt>
                <c:pt idx="5846">
                  <c:v>24.5</c:v>
                </c:pt>
                <c:pt idx="5847">
                  <c:v>24.4</c:v>
                </c:pt>
                <c:pt idx="5848">
                  <c:v>24.4</c:v>
                </c:pt>
                <c:pt idx="5849">
                  <c:v>24.4</c:v>
                </c:pt>
                <c:pt idx="5850">
                  <c:v>24.3</c:v>
                </c:pt>
                <c:pt idx="5851">
                  <c:v>24.3</c:v>
                </c:pt>
                <c:pt idx="5852">
                  <c:v>24.3</c:v>
                </c:pt>
                <c:pt idx="5853">
                  <c:v>24.2</c:v>
                </c:pt>
                <c:pt idx="5854">
                  <c:v>24.2</c:v>
                </c:pt>
                <c:pt idx="5855">
                  <c:v>24.2</c:v>
                </c:pt>
                <c:pt idx="5856">
                  <c:v>24.2</c:v>
                </c:pt>
                <c:pt idx="5857">
                  <c:v>24.2</c:v>
                </c:pt>
                <c:pt idx="5858">
                  <c:v>24.2</c:v>
                </c:pt>
                <c:pt idx="5859">
                  <c:v>24.2</c:v>
                </c:pt>
                <c:pt idx="5860">
                  <c:v>24.1</c:v>
                </c:pt>
                <c:pt idx="5861">
                  <c:v>24.1</c:v>
                </c:pt>
                <c:pt idx="5862">
                  <c:v>24.1</c:v>
                </c:pt>
                <c:pt idx="5863">
                  <c:v>24.1</c:v>
                </c:pt>
                <c:pt idx="5864">
                  <c:v>24.1</c:v>
                </c:pt>
                <c:pt idx="5865">
                  <c:v>24.1</c:v>
                </c:pt>
                <c:pt idx="5866">
                  <c:v>24.1</c:v>
                </c:pt>
                <c:pt idx="5867">
                  <c:v>24.1</c:v>
                </c:pt>
                <c:pt idx="5868">
                  <c:v>24</c:v>
                </c:pt>
                <c:pt idx="5869">
                  <c:v>24</c:v>
                </c:pt>
                <c:pt idx="5870">
                  <c:v>24</c:v>
                </c:pt>
                <c:pt idx="5871">
                  <c:v>24</c:v>
                </c:pt>
                <c:pt idx="5872">
                  <c:v>24</c:v>
                </c:pt>
                <c:pt idx="5873">
                  <c:v>24</c:v>
                </c:pt>
                <c:pt idx="5874">
                  <c:v>24</c:v>
                </c:pt>
                <c:pt idx="5875">
                  <c:v>23.9</c:v>
                </c:pt>
                <c:pt idx="5876">
                  <c:v>24</c:v>
                </c:pt>
                <c:pt idx="5877">
                  <c:v>23.9</c:v>
                </c:pt>
                <c:pt idx="5878">
                  <c:v>23.9</c:v>
                </c:pt>
                <c:pt idx="5879">
                  <c:v>23.9</c:v>
                </c:pt>
                <c:pt idx="5880">
                  <c:v>23.9</c:v>
                </c:pt>
                <c:pt idx="5881">
                  <c:v>23.9</c:v>
                </c:pt>
                <c:pt idx="5882">
                  <c:v>23.8</c:v>
                </c:pt>
                <c:pt idx="5883">
                  <c:v>23.9</c:v>
                </c:pt>
                <c:pt idx="5884">
                  <c:v>23.9</c:v>
                </c:pt>
                <c:pt idx="5885">
                  <c:v>23.7</c:v>
                </c:pt>
                <c:pt idx="5886">
                  <c:v>23.7</c:v>
                </c:pt>
                <c:pt idx="5887">
                  <c:v>23.8</c:v>
                </c:pt>
                <c:pt idx="5888">
                  <c:v>23.8</c:v>
                </c:pt>
                <c:pt idx="5889">
                  <c:v>23.8</c:v>
                </c:pt>
                <c:pt idx="5890">
                  <c:v>23.8</c:v>
                </c:pt>
                <c:pt idx="5891">
                  <c:v>23.7</c:v>
                </c:pt>
                <c:pt idx="5892">
                  <c:v>23.8</c:v>
                </c:pt>
                <c:pt idx="5893">
                  <c:v>23.7</c:v>
                </c:pt>
                <c:pt idx="5894">
                  <c:v>23.7</c:v>
                </c:pt>
                <c:pt idx="5895">
                  <c:v>23.7</c:v>
                </c:pt>
                <c:pt idx="5896">
                  <c:v>23.7</c:v>
                </c:pt>
                <c:pt idx="5897">
                  <c:v>23.7</c:v>
                </c:pt>
                <c:pt idx="5898">
                  <c:v>23.7</c:v>
                </c:pt>
                <c:pt idx="5899">
                  <c:v>23.7</c:v>
                </c:pt>
                <c:pt idx="5900">
                  <c:v>23.6</c:v>
                </c:pt>
                <c:pt idx="5901">
                  <c:v>23.6</c:v>
                </c:pt>
                <c:pt idx="5902">
                  <c:v>23.6</c:v>
                </c:pt>
                <c:pt idx="5903">
                  <c:v>23.6</c:v>
                </c:pt>
                <c:pt idx="5904">
                  <c:v>23.6</c:v>
                </c:pt>
                <c:pt idx="5905">
                  <c:v>23.6</c:v>
                </c:pt>
                <c:pt idx="5906">
                  <c:v>23.6</c:v>
                </c:pt>
                <c:pt idx="5907">
                  <c:v>23.6</c:v>
                </c:pt>
                <c:pt idx="5908">
                  <c:v>23.5</c:v>
                </c:pt>
                <c:pt idx="5909">
                  <c:v>23.5</c:v>
                </c:pt>
                <c:pt idx="5910">
                  <c:v>23.5</c:v>
                </c:pt>
                <c:pt idx="5911">
                  <c:v>23.5</c:v>
                </c:pt>
                <c:pt idx="5912">
                  <c:v>23.5</c:v>
                </c:pt>
                <c:pt idx="5913">
                  <c:v>23.5</c:v>
                </c:pt>
                <c:pt idx="5914">
                  <c:v>23.5</c:v>
                </c:pt>
                <c:pt idx="5915">
                  <c:v>23.5</c:v>
                </c:pt>
                <c:pt idx="5916">
                  <c:v>23.5</c:v>
                </c:pt>
                <c:pt idx="5917">
                  <c:v>23.5</c:v>
                </c:pt>
                <c:pt idx="5918">
                  <c:v>23.4</c:v>
                </c:pt>
                <c:pt idx="5919">
                  <c:v>23.4</c:v>
                </c:pt>
                <c:pt idx="5920">
                  <c:v>23.4</c:v>
                </c:pt>
                <c:pt idx="5921">
                  <c:v>23.4</c:v>
                </c:pt>
                <c:pt idx="5922">
                  <c:v>23.4</c:v>
                </c:pt>
                <c:pt idx="5923">
                  <c:v>23.4</c:v>
                </c:pt>
                <c:pt idx="5924">
                  <c:v>23.4</c:v>
                </c:pt>
                <c:pt idx="5925">
                  <c:v>23.4</c:v>
                </c:pt>
                <c:pt idx="5926">
                  <c:v>23.4</c:v>
                </c:pt>
                <c:pt idx="5927">
                  <c:v>23.3</c:v>
                </c:pt>
                <c:pt idx="5928">
                  <c:v>23.4</c:v>
                </c:pt>
                <c:pt idx="5929">
                  <c:v>23.3</c:v>
                </c:pt>
                <c:pt idx="5930">
                  <c:v>23.3</c:v>
                </c:pt>
                <c:pt idx="5931">
                  <c:v>23.2</c:v>
                </c:pt>
                <c:pt idx="5932">
                  <c:v>23.2</c:v>
                </c:pt>
                <c:pt idx="5933">
                  <c:v>23.2</c:v>
                </c:pt>
                <c:pt idx="5934">
                  <c:v>23.2</c:v>
                </c:pt>
                <c:pt idx="5935">
                  <c:v>23.1</c:v>
                </c:pt>
                <c:pt idx="5936">
                  <c:v>23.2</c:v>
                </c:pt>
                <c:pt idx="5937">
                  <c:v>23.1</c:v>
                </c:pt>
                <c:pt idx="5938">
                  <c:v>23.1</c:v>
                </c:pt>
                <c:pt idx="5939">
                  <c:v>23.1</c:v>
                </c:pt>
                <c:pt idx="5940">
                  <c:v>23.1</c:v>
                </c:pt>
                <c:pt idx="5941">
                  <c:v>23.1</c:v>
                </c:pt>
                <c:pt idx="5942">
                  <c:v>23.1</c:v>
                </c:pt>
                <c:pt idx="5943">
                  <c:v>23.1</c:v>
                </c:pt>
                <c:pt idx="5944">
                  <c:v>23.1</c:v>
                </c:pt>
                <c:pt idx="5945">
                  <c:v>23</c:v>
                </c:pt>
                <c:pt idx="5946">
                  <c:v>23</c:v>
                </c:pt>
                <c:pt idx="5947">
                  <c:v>23</c:v>
                </c:pt>
                <c:pt idx="5948">
                  <c:v>23</c:v>
                </c:pt>
                <c:pt idx="5949">
                  <c:v>23</c:v>
                </c:pt>
                <c:pt idx="5950">
                  <c:v>22.9</c:v>
                </c:pt>
                <c:pt idx="5951">
                  <c:v>22.9</c:v>
                </c:pt>
                <c:pt idx="5952">
                  <c:v>22.9</c:v>
                </c:pt>
                <c:pt idx="5953">
                  <c:v>23</c:v>
                </c:pt>
                <c:pt idx="5954">
                  <c:v>23</c:v>
                </c:pt>
                <c:pt idx="5955">
                  <c:v>22.9</c:v>
                </c:pt>
                <c:pt idx="5956">
                  <c:v>22.9</c:v>
                </c:pt>
                <c:pt idx="5957">
                  <c:v>22.9</c:v>
                </c:pt>
                <c:pt idx="5958">
                  <c:v>22.9</c:v>
                </c:pt>
                <c:pt idx="5959">
                  <c:v>22.9</c:v>
                </c:pt>
                <c:pt idx="5960">
                  <c:v>22.9</c:v>
                </c:pt>
                <c:pt idx="5961">
                  <c:v>22.8</c:v>
                </c:pt>
                <c:pt idx="5962">
                  <c:v>22.8</c:v>
                </c:pt>
                <c:pt idx="5963">
                  <c:v>22.9</c:v>
                </c:pt>
                <c:pt idx="5964">
                  <c:v>22.7</c:v>
                </c:pt>
                <c:pt idx="5965">
                  <c:v>22.7</c:v>
                </c:pt>
                <c:pt idx="5966">
                  <c:v>22.7</c:v>
                </c:pt>
                <c:pt idx="5967">
                  <c:v>22.7</c:v>
                </c:pt>
                <c:pt idx="5968">
                  <c:v>22.7</c:v>
                </c:pt>
                <c:pt idx="5969">
                  <c:v>22.7</c:v>
                </c:pt>
                <c:pt idx="5970">
                  <c:v>22.7</c:v>
                </c:pt>
                <c:pt idx="5971">
                  <c:v>22.7</c:v>
                </c:pt>
                <c:pt idx="5972">
                  <c:v>22.7</c:v>
                </c:pt>
                <c:pt idx="5973">
                  <c:v>22.7</c:v>
                </c:pt>
                <c:pt idx="5974">
                  <c:v>22.7</c:v>
                </c:pt>
                <c:pt idx="5975">
                  <c:v>22.8</c:v>
                </c:pt>
                <c:pt idx="5976">
                  <c:v>22.8</c:v>
                </c:pt>
                <c:pt idx="5977">
                  <c:v>22.8</c:v>
                </c:pt>
                <c:pt idx="5978">
                  <c:v>22.8</c:v>
                </c:pt>
                <c:pt idx="5979">
                  <c:v>22.8</c:v>
                </c:pt>
                <c:pt idx="5980">
                  <c:v>22.8</c:v>
                </c:pt>
                <c:pt idx="5981">
                  <c:v>22.8</c:v>
                </c:pt>
                <c:pt idx="5982">
                  <c:v>22.8</c:v>
                </c:pt>
                <c:pt idx="5983">
                  <c:v>22.7</c:v>
                </c:pt>
                <c:pt idx="5984">
                  <c:v>22.7</c:v>
                </c:pt>
                <c:pt idx="5985">
                  <c:v>22.7</c:v>
                </c:pt>
                <c:pt idx="5986">
                  <c:v>22.7</c:v>
                </c:pt>
                <c:pt idx="5987">
                  <c:v>22.7</c:v>
                </c:pt>
                <c:pt idx="5988">
                  <c:v>22.7</c:v>
                </c:pt>
                <c:pt idx="5989">
                  <c:v>22.7</c:v>
                </c:pt>
                <c:pt idx="5990">
                  <c:v>22.7</c:v>
                </c:pt>
                <c:pt idx="5991">
                  <c:v>22.6</c:v>
                </c:pt>
                <c:pt idx="5992">
                  <c:v>22.5</c:v>
                </c:pt>
                <c:pt idx="5993">
                  <c:v>22.5</c:v>
                </c:pt>
                <c:pt idx="5994">
                  <c:v>22.5</c:v>
                </c:pt>
                <c:pt idx="5995">
                  <c:v>22.5</c:v>
                </c:pt>
                <c:pt idx="5996">
                  <c:v>22.5</c:v>
                </c:pt>
                <c:pt idx="5997">
                  <c:v>22.5</c:v>
                </c:pt>
                <c:pt idx="5998">
                  <c:v>22.5</c:v>
                </c:pt>
                <c:pt idx="5999">
                  <c:v>22.5</c:v>
                </c:pt>
                <c:pt idx="6000">
                  <c:v>22.5</c:v>
                </c:pt>
                <c:pt idx="6001">
                  <c:v>22.4</c:v>
                </c:pt>
                <c:pt idx="6002">
                  <c:v>22.4</c:v>
                </c:pt>
                <c:pt idx="6003">
                  <c:v>22.4</c:v>
                </c:pt>
                <c:pt idx="6004">
                  <c:v>22.4</c:v>
                </c:pt>
                <c:pt idx="6005">
                  <c:v>22.4</c:v>
                </c:pt>
                <c:pt idx="6006">
                  <c:v>22.4</c:v>
                </c:pt>
                <c:pt idx="6007">
                  <c:v>22.4</c:v>
                </c:pt>
                <c:pt idx="6008">
                  <c:v>22.4</c:v>
                </c:pt>
                <c:pt idx="6009">
                  <c:v>22.4</c:v>
                </c:pt>
                <c:pt idx="6010">
                  <c:v>22.4</c:v>
                </c:pt>
                <c:pt idx="6011">
                  <c:v>22.4</c:v>
                </c:pt>
                <c:pt idx="6012">
                  <c:v>22.4</c:v>
                </c:pt>
                <c:pt idx="6013">
                  <c:v>22.4</c:v>
                </c:pt>
                <c:pt idx="6014">
                  <c:v>22.4</c:v>
                </c:pt>
                <c:pt idx="6015">
                  <c:v>22.3</c:v>
                </c:pt>
                <c:pt idx="6016">
                  <c:v>22.4</c:v>
                </c:pt>
                <c:pt idx="6017">
                  <c:v>22.3</c:v>
                </c:pt>
                <c:pt idx="6018">
                  <c:v>22.3</c:v>
                </c:pt>
                <c:pt idx="6019">
                  <c:v>22.3</c:v>
                </c:pt>
                <c:pt idx="6020">
                  <c:v>22.3</c:v>
                </c:pt>
                <c:pt idx="6021">
                  <c:v>22.3</c:v>
                </c:pt>
                <c:pt idx="6022">
                  <c:v>22.3</c:v>
                </c:pt>
                <c:pt idx="6023">
                  <c:v>22.3</c:v>
                </c:pt>
                <c:pt idx="6024">
                  <c:v>22.3</c:v>
                </c:pt>
                <c:pt idx="6025">
                  <c:v>22.3</c:v>
                </c:pt>
                <c:pt idx="6026">
                  <c:v>22.3</c:v>
                </c:pt>
                <c:pt idx="6027">
                  <c:v>22.3</c:v>
                </c:pt>
                <c:pt idx="6028">
                  <c:v>22.3</c:v>
                </c:pt>
                <c:pt idx="6029">
                  <c:v>22.2</c:v>
                </c:pt>
                <c:pt idx="6030">
                  <c:v>22.3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D35-423C-91F5-2F7DE8D41595}"/>
            </c:ext>
          </c:extLst>
        </c:ser>
        <c:ser>
          <c:idx val="2"/>
          <c:order val="1"/>
          <c:tx>
            <c:v>Ch 2</c:v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'Absorber cooling test'!$B$26:$B$6056</c:f>
              <c:numCache>
                <c:formatCode>m/d/yyyy\ h:mm</c:formatCode>
                <c:ptCount val="6031"/>
                <c:pt idx="0">
                  <c:v>45511.364907407406</c:v>
                </c:pt>
                <c:pt idx="1">
                  <c:v>45511.364918981482</c:v>
                </c:pt>
                <c:pt idx="2">
                  <c:v>45511.364930555559</c:v>
                </c:pt>
                <c:pt idx="3">
                  <c:v>45511.364942129629</c:v>
                </c:pt>
                <c:pt idx="4">
                  <c:v>45511.364953703705</c:v>
                </c:pt>
                <c:pt idx="5">
                  <c:v>45511.364965277775</c:v>
                </c:pt>
                <c:pt idx="6">
                  <c:v>45511.364976851852</c:v>
                </c:pt>
                <c:pt idx="7">
                  <c:v>45511.364988425928</c:v>
                </c:pt>
                <c:pt idx="8">
                  <c:v>45511.364999999998</c:v>
                </c:pt>
                <c:pt idx="9">
                  <c:v>45511.365011574075</c:v>
                </c:pt>
                <c:pt idx="10">
                  <c:v>45511.365023148152</c:v>
                </c:pt>
                <c:pt idx="11">
                  <c:v>45511.365034722221</c:v>
                </c:pt>
                <c:pt idx="12">
                  <c:v>45511.365046296298</c:v>
                </c:pt>
                <c:pt idx="13">
                  <c:v>45511.365057870367</c:v>
                </c:pt>
                <c:pt idx="14">
                  <c:v>45511.365069444444</c:v>
                </c:pt>
                <c:pt idx="15">
                  <c:v>45511.365081018521</c:v>
                </c:pt>
                <c:pt idx="16">
                  <c:v>45511.36509259259</c:v>
                </c:pt>
                <c:pt idx="17">
                  <c:v>45511.365104166667</c:v>
                </c:pt>
                <c:pt idx="18">
                  <c:v>45511.365115740744</c:v>
                </c:pt>
                <c:pt idx="19">
                  <c:v>45511.365127314813</c:v>
                </c:pt>
                <c:pt idx="20">
                  <c:v>45511.36513888889</c:v>
                </c:pt>
                <c:pt idx="21">
                  <c:v>45511.36515046296</c:v>
                </c:pt>
                <c:pt idx="22">
                  <c:v>45511.365162037036</c:v>
                </c:pt>
                <c:pt idx="23">
                  <c:v>45511.365173611113</c:v>
                </c:pt>
                <c:pt idx="24">
                  <c:v>45511.365185185183</c:v>
                </c:pt>
                <c:pt idx="25">
                  <c:v>45511.36519675926</c:v>
                </c:pt>
                <c:pt idx="26">
                  <c:v>45511.365208333336</c:v>
                </c:pt>
                <c:pt idx="27">
                  <c:v>45511.365219907406</c:v>
                </c:pt>
                <c:pt idx="28">
                  <c:v>45511.365231481483</c:v>
                </c:pt>
                <c:pt idx="29">
                  <c:v>45511.365243055552</c:v>
                </c:pt>
                <c:pt idx="30">
                  <c:v>45511.365254629629</c:v>
                </c:pt>
                <c:pt idx="31">
                  <c:v>45511.365266203706</c:v>
                </c:pt>
                <c:pt idx="32">
                  <c:v>45511.365277777775</c:v>
                </c:pt>
                <c:pt idx="33">
                  <c:v>45511.365289351852</c:v>
                </c:pt>
                <c:pt idx="34">
                  <c:v>45511.365300925929</c:v>
                </c:pt>
                <c:pt idx="35">
                  <c:v>45511.365312499998</c:v>
                </c:pt>
                <c:pt idx="36">
                  <c:v>45511.365324074075</c:v>
                </c:pt>
                <c:pt idx="37">
                  <c:v>45511.365335648145</c:v>
                </c:pt>
                <c:pt idx="38">
                  <c:v>45511.365347222221</c:v>
                </c:pt>
                <c:pt idx="39">
                  <c:v>45511.365358796298</c:v>
                </c:pt>
                <c:pt idx="40">
                  <c:v>45511.365370370368</c:v>
                </c:pt>
                <c:pt idx="41">
                  <c:v>45511.365381944444</c:v>
                </c:pt>
                <c:pt idx="42">
                  <c:v>45511.365393518521</c:v>
                </c:pt>
                <c:pt idx="43">
                  <c:v>45511.365405092591</c:v>
                </c:pt>
                <c:pt idx="44">
                  <c:v>45511.365416666667</c:v>
                </c:pt>
                <c:pt idx="45">
                  <c:v>45511.365428240744</c:v>
                </c:pt>
                <c:pt idx="46">
                  <c:v>45511.365439814814</c:v>
                </c:pt>
                <c:pt idx="47">
                  <c:v>45511.365451388891</c:v>
                </c:pt>
                <c:pt idx="48">
                  <c:v>45511.36546296296</c:v>
                </c:pt>
                <c:pt idx="49">
                  <c:v>45511.365474537037</c:v>
                </c:pt>
                <c:pt idx="50">
                  <c:v>45511.365486111114</c:v>
                </c:pt>
                <c:pt idx="51">
                  <c:v>45511.365497685183</c:v>
                </c:pt>
                <c:pt idx="52">
                  <c:v>45511.36550925926</c:v>
                </c:pt>
                <c:pt idx="53">
                  <c:v>45511.365520833337</c:v>
                </c:pt>
                <c:pt idx="54">
                  <c:v>45511.365532407406</c:v>
                </c:pt>
                <c:pt idx="55">
                  <c:v>45511.365543981483</c:v>
                </c:pt>
                <c:pt idx="56">
                  <c:v>45511.365555555552</c:v>
                </c:pt>
                <c:pt idx="57">
                  <c:v>45511.365567129629</c:v>
                </c:pt>
                <c:pt idx="58">
                  <c:v>45511.365578703706</c:v>
                </c:pt>
                <c:pt idx="59">
                  <c:v>45511.365590277775</c:v>
                </c:pt>
                <c:pt idx="60">
                  <c:v>45511.365601851852</c:v>
                </c:pt>
                <c:pt idx="61">
                  <c:v>45511.365613425929</c:v>
                </c:pt>
                <c:pt idx="62">
                  <c:v>45511.365624999999</c:v>
                </c:pt>
                <c:pt idx="63">
                  <c:v>45511.365636574075</c:v>
                </c:pt>
                <c:pt idx="64">
                  <c:v>45511.365648148145</c:v>
                </c:pt>
                <c:pt idx="65">
                  <c:v>45511.365659722222</c:v>
                </c:pt>
                <c:pt idx="66">
                  <c:v>45511.365671296298</c:v>
                </c:pt>
                <c:pt idx="67">
                  <c:v>45511.365682870368</c:v>
                </c:pt>
                <c:pt idx="68">
                  <c:v>45511.365694444445</c:v>
                </c:pt>
                <c:pt idx="69">
                  <c:v>45511.365706018521</c:v>
                </c:pt>
                <c:pt idx="70">
                  <c:v>45511.365717592591</c:v>
                </c:pt>
                <c:pt idx="71">
                  <c:v>45511.365729166668</c:v>
                </c:pt>
                <c:pt idx="72">
                  <c:v>45511.365740740737</c:v>
                </c:pt>
                <c:pt idx="73">
                  <c:v>45511.365752314814</c:v>
                </c:pt>
                <c:pt idx="74">
                  <c:v>45511.365763888891</c:v>
                </c:pt>
                <c:pt idx="75">
                  <c:v>45511.36577546296</c:v>
                </c:pt>
                <c:pt idx="76">
                  <c:v>45511.365787037037</c:v>
                </c:pt>
                <c:pt idx="77">
                  <c:v>45511.365798611114</c:v>
                </c:pt>
                <c:pt idx="78">
                  <c:v>45511.365810185183</c:v>
                </c:pt>
                <c:pt idx="79">
                  <c:v>45511.36582175926</c:v>
                </c:pt>
                <c:pt idx="80">
                  <c:v>45511.365833333337</c:v>
                </c:pt>
                <c:pt idx="81">
                  <c:v>45511.365844907406</c:v>
                </c:pt>
                <c:pt idx="82">
                  <c:v>45511.365856481483</c:v>
                </c:pt>
                <c:pt idx="83">
                  <c:v>45511.365868055553</c:v>
                </c:pt>
                <c:pt idx="84">
                  <c:v>45511.365879629629</c:v>
                </c:pt>
                <c:pt idx="85">
                  <c:v>45511.365891203706</c:v>
                </c:pt>
                <c:pt idx="86">
                  <c:v>45511.365902777776</c:v>
                </c:pt>
                <c:pt idx="87">
                  <c:v>45511.365914351853</c:v>
                </c:pt>
                <c:pt idx="88">
                  <c:v>45511.365925925929</c:v>
                </c:pt>
                <c:pt idx="89">
                  <c:v>45511.365937499999</c:v>
                </c:pt>
                <c:pt idx="90">
                  <c:v>45511.365949074076</c:v>
                </c:pt>
                <c:pt idx="91">
                  <c:v>45511.365960648145</c:v>
                </c:pt>
                <c:pt idx="92">
                  <c:v>45511.365972222222</c:v>
                </c:pt>
                <c:pt idx="93">
                  <c:v>45511.365983796299</c:v>
                </c:pt>
                <c:pt idx="94">
                  <c:v>45511.365995370368</c:v>
                </c:pt>
                <c:pt idx="95">
                  <c:v>45511.366006944445</c:v>
                </c:pt>
                <c:pt idx="96">
                  <c:v>45511.366018518522</c:v>
                </c:pt>
                <c:pt idx="97">
                  <c:v>45511.366030092591</c:v>
                </c:pt>
                <c:pt idx="98">
                  <c:v>45511.366041666668</c:v>
                </c:pt>
                <c:pt idx="99">
                  <c:v>45511.366053240738</c:v>
                </c:pt>
                <c:pt idx="100">
                  <c:v>45511.366064814814</c:v>
                </c:pt>
                <c:pt idx="101">
                  <c:v>45511.366076388891</c:v>
                </c:pt>
                <c:pt idx="102">
                  <c:v>45511.366087962961</c:v>
                </c:pt>
                <c:pt idx="103">
                  <c:v>45511.366099537037</c:v>
                </c:pt>
                <c:pt idx="104">
                  <c:v>45511.366111111114</c:v>
                </c:pt>
                <c:pt idx="105">
                  <c:v>45511.366122685184</c:v>
                </c:pt>
                <c:pt idx="106">
                  <c:v>45511.36613425926</c:v>
                </c:pt>
                <c:pt idx="107">
                  <c:v>45511.36614583333</c:v>
                </c:pt>
                <c:pt idx="108">
                  <c:v>45511.366157407407</c:v>
                </c:pt>
                <c:pt idx="109">
                  <c:v>45511.366168981483</c:v>
                </c:pt>
                <c:pt idx="110">
                  <c:v>45511.366180555553</c:v>
                </c:pt>
                <c:pt idx="111">
                  <c:v>45511.36619212963</c:v>
                </c:pt>
                <c:pt idx="112">
                  <c:v>45511.366203703707</c:v>
                </c:pt>
                <c:pt idx="113">
                  <c:v>45511.366215277776</c:v>
                </c:pt>
                <c:pt idx="114">
                  <c:v>45511.366226851853</c:v>
                </c:pt>
                <c:pt idx="115">
                  <c:v>45511.366238425922</c:v>
                </c:pt>
                <c:pt idx="116">
                  <c:v>45511.366249999999</c:v>
                </c:pt>
                <c:pt idx="117">
                  <c:v>45511.366261574076</c:v>
                </c:pt>
                <c:pt idx="118">
                  <c:v>45511.366273148145</c:v>
                </c:pt>
                <c:pt idx="119">
                  <c:v>45511.366284722222</c:v>
                </c:pt>
                <c:pt idx="120">
                  <c:v>45511.366296296299</c:v>
                </c:pt>
                <c:pt idx="121">
                  <c:v>45511.366307870368</c:v>
                </c:pt>
                <c:pt idx="122">
                  <c:v>45511.366319444445</c:v>
                </c:pt>
                <c:pt idx="123">
                  <c:v>45511.366331018522</c:v>
                </c:pt>
                <c:pt idx="124">
                  <c:v>45511.366342592592</c:v>
                </c:pt>
                <c:pt idx="125">
                  <c:v>45511.366354166668</c:v>
                </c:pt>
                <c:pt idx="126">
                  <c:v>45511.366365740738</c:v>
                </c:pt>
                <c:pt idx="127">
                  <c:v>45511.366377314815</c:v>
                </c:pt>
                <c:pt idx="128">
                  <c:v>45511.366388888891</c:v>
                </c:pt>
                <c:pt idx="129">
                  <c:v>45511.366400462961</c:v>
                </c:pt>
                <c:pt idx="130">
                  <c:v>45511.366412037038</c:v>
                </c:pt>
                <c:pt idx="131">
                  <c:v>45511.366423611114</c:v>
                </c:pt>
                <c:pt idx="132">
                  <c:v>45511.366435185184</c:v>
                </c:pt>
                <c:pt idx="133">
                  <c:v>45511.366446759261</c:v>
                </c:pt>
                <c:pt idx="134">
                  <c:v>45511.36645833333</c:v>
                </c:pt>
                <c:pt idx="135">
                  <c:v>45511.366469907407</c:v>
                </c:pt>
                <c:pt idx="136">
                  <c:v>45511.366481481484</c:v>
                </c:pt>
                <c:pt idx="137">
                  <c:v>45511.366493055553</c:v>
                </c:pt>
                <c:pt idx="138">
                  <c:v>45511.36650462963</c:v>
                </c:pt>
                <c:pt idx="139">
                  <c:v>45511.366516203707</c:v>
                </c:pt>
                <c:pt idx="140">
                  <c:v>45511.366527777776</c:v>
                </c:pt>
                <c:pt idx="141">
                  <c:v>45511.366539351853</c:v>
                </c:pt>
                <c:pt idx="142">
                  <c:v>45511.366550925923</c:v>
                </c:pt>
                <c:pt idx="143">
                  <c:v>45511.366562499999</c:v>
                </c:pt>
                <c:pt idx="144">
                  <c:v>45511.366574074076</c:v>
                </c:pt>
                <c:pt idx="145">
                  <c:v>45511.366585648146</c:v>
                </c:pt>
                <c:pt idx="146">
                  <c:v>45511.366597222222</c:v>
                </c:pt>
                <c:pt idx="147">
                  <c:v>45511.366608796299</c:v>
                </c:pt>
                <c:pt idx="148">
                  <c:v>45511.366620370369</c:v>
                </c:pt>
                <c:pt idx="149">
                  <c:v>45511.366631944446</c:v>
                </c:pt>
                <c:pt idx="150">
                  <c:v>45511.366643518515</c:v>
                </c:pt>
                <c:pt idx="151">
                  <c:v>45511.366655092592</c:v>
                </c:pt>
                <c:pt idx="152">
                  <c:v>45511.366666666669</c:v>
                </c:pt>
                <c:pt idx="153">
                  <c:v>45511.366678240738</c:v>
                </c:pt>
                <c:pt idx="154">
                  <c:v>45511.366689814815</c:v>
                </c:pt>
                <c:pt idx="155">
                  <c:v>45511.366701388892</c:v>
                </c:pt>
                <c:pt idx="156">
                  <c:v>45511.366712962961</c:v>
                </c:pt>
                <c:pt idx="157">
                  <c:v>45511.366724537038</c:v>
                </c:pt>
                <c:pt idx="158">
                  <c:v>45511.366736111115</c:v>
                </c:pt>
                <c:pt idx="159">
                  <c:v>45511.366747685184</c:v>
                </c:pt>
                <c:pt idx="160">
                  <c:v>45511.366759259261</c:v>
                </c:pt>
                <c:pt idx="161">
                  <c:v>45511.366770833331</c:v>
                </c:pt>
                <c:pt idx="162">
                  <c:v>45511.366782407407</c:v>
                </c:pt>
                <c:pt idx="163">
                  <c:v>45511.366793981484</c:v>
                </c:pt>
                <c:pt idx="164">
                  <c:v>45511.366805555554</c:v>
                </c:pt>
                <c:pt idx="165">
                  <c:v>45511.36681712963</c:v>
                </c:pt>
                <c:pt idx="166">
                  <c:v>45511.366828703707</c:v>
                </c:pt>
                <c:pt idx="167">
                  <c:v>45511.366840277777</c:v>
                </c:pt>
                <c:pt idx="168">
                  <c:v>45511.366851851853</c:v>
                </c:pt>
                <c:pt idx="169">
                  <c:v>45511.366863425923</c:v>
                </c:pt>
                <c:pt idx="170">
                  <c:v>45511.366875</c:v>
                </c:pt>
                <c:pt idx="171">
                  <c:v>45511.366886574076</c:v>
                </c:pt>
                <c:pt idx="172">
                  <c:v>45511.366898148146</c:v>
                </c:pt>
                <c:pt idx="173">
                  <c:v>45511.366909722223</c:v>
                </c:pt>
                <c:pt idx="174">
                  <c:v>45511.3669212963</c:v>
                </c:pt>
                <c:pt idx="175">
                  <c:v>45511.366932870369</c:v>
                </c:pt>
                <c:pt idx="176">
                  <c:v>45511.366944444446</c:v>
                </c:pt>
                <c:pt idx="177">
                  <c:v>45511.366956018515</c:v>
                </c:pt>
                <c:pt idx="178">
                  <c:v>45511.366967592592</c:v>
                </c:pt>
                <c:pt idx="179">
                  <c:v>45511.366979166669</c:v>
                </c:pt>
                <c:pt idx="180">
                  <c:v>45511.366990740738</c:v>
                </c:pt>
                <c:pt idx="181">
                  <c:v>45511.367002314815</c:v>
                </c:pt>
                <c:pt idx="182">
                  <c:v>45511.367013888892</c:v>
                </c:pt>
                <c:pt idx="183">
                  <c:v>45511.367025462961</c:v>
                </c:pt>
                <c:pt idx="184">
                  <c:v>45511.367037037038</c:v>
                </c:pt>
                <c:pt idx="185">
                  <c:v>45511.367048611108</c:v>
                </c:pt>
                <c:pt idx="186">
                  <c:v>45511.367060185185</c:v>
                </c:pt>
                <c:pt idx="187">
                  <c:v>45511.367071759261</c:v>
                </c:pt>
                <c:pt idx="188">
                  <c:v>45511.367083333331</c:v>
                </c:pt>
                <c:pt idx="189">
                  <c:v>45511.367094907408</c:v>
                </c:pt>
                <c:pt idx="190">
                  <c:v>45511.367106481484</c:v>
                </c:pt>
                <c:pt idx="191">
                  <c:v>45511.367118055554</c:v>
                </c:pt>
                <c:pt idx="192">
                  <c:v>45511.367129629631</c:v>
                </c:pt>
                <c:pt idx="193">
                  <c:v>45511.3671412037</c:v>
                </c:pt>
                <c:pt idx="194">
                  <c:v>45511.367152777777</c:v>
                </c:pt>
                <c:pt idx="195">
                  <c:v>45511.367164351854</c:v>
                </c:pt>
                <c:pt idx="196">
                  <c:v>45511.367175925923</c:v>
                </c:pt>
                <c:pt idx="197">
                  <c:v>45511.3671875</c:v>
                </c:pt>
                <c:pt idx="198">
                  <c:v>45511.367199074077</c:v>
                </c:pt>
                <c:pt idx="199">
                  <c:v>45511.367210648146</c:v>
                </c:pt>
                <c:pt idx="200">
                  <c:v>45511.367222222223</c:v>
                </c:pt>
                <c:pt idx="201">
                  <c:v>45511.3672337963</c:v>
                </c:pt>
                <c:pt idx="202">
                  <c:v>45511.367245370369</c:v>
                </c:pt>
                <c:pt idx="203">
                  <c:v>45511.367256944446</c:v>
                </c:pt>
                <c:pt idx="204">
                  <c:v>45511.367268518516</c:v>
                </c:pt>
                <c:pt idx="205">
                  <c:v>45511.367280092592</c:v>
                </c:pt>
                <c:pt idx="206">
                  <c:v>45511.367291666669</c:v>
                </c:pt>
                <c:pt idx="207">
                  <c:v>45511.367303240739</c:v>
                </c:pt>
                <c:pt idx="208">
                  <c:v>45511.367314814815</c:v>
                </c:pt>
                <c:pt idx="209">
                  <c:v>45511.367326388892</c:v>
                </c:pt>
                <c:pt idx="210">
                  <c:v>45511.367337962962</c:v>
                </c:pt>
                <c:pt idx="211">
                  <c:v>45511.367349537039</c:v>
                </c:pt>
                <c:pt idx="212">
                  <c:v>45511.367361111108</c:v>
                </c:pt>
                <c:pt idx="213">
                  <c:v>45511.367372685185</c:v>
                </c:pt>
                <c:pt idx="214">
                  <c:v>45511.367384259262</c:v>
                </c:pt>
                <c:pt idx="215">
                  <c:v>45511.367395833331</c:v>
                </c:pt>
                <c:pt idx="216">
                  <c:v>45511.367407407408</c:v>
                </c:pt>
                <c:pt idx="217">
                  <c:v>45511.367418981485</c:v>
                </c:pt>
                <c:pt idx="218">
                  <c:v>45511.367430555554</c:v>
                </c:pt>
                <c:pt idx="219">
                  <c:v>45511.367442129631</c:v>
                </c:pt>
                <c:pt idx="220">
                  <c:v>45511.3674537037</c:v>
                </c:pt>
                <c:pt idx="221">
                  <c:v>45511.367465277777</c:v>
                </c:pt>
                <c:pt idx="222">
                  <c:v>45511.367476851854</c:v>
                </c:pt>
                <c:pt idx="223">
                  <c:v>45511.367488425924</c:v>
                </c:pt>
                <c:pt idx="224">
                  <c:v>45511.3675</c:v>
                </c:pt>
                <c:pt idx="225">
                  <c:v>45511.367511574077</c:v>
                </c:pt>
                <c:pt idx="226">
                  <c:v>45511.367523148147</c:v>
                </c:pt>
                <c:pt idx="227">
                  <c:v>45511.367534722223</c:v>
                </c:pt>
                <c:pt idx="228">
                  <c:v>45511.367546296293</c:v>
                </c:pt>
                <c:pt idx="229">
                  <c:v>45511.36755787037</c:v>
                </c:pt>
                <c:pt idx="230">
                  <c:v>45511.367569444446</c:v>
                </c:pt>
                <c:pt idx="231">
                  <c:v>45511.367581018516</c:v>
                </c:pt>
                <c:pt idx="232">
                  <c:v>45511.367592592593</c:v>
                </c:pt>
                <c:pt idx="233">
                  <c:v>45511.367604166669</c:v>
                </c:pt>
                <c:pt idx="234">
                  <c:v>45511.367615740739</c:v>
                </c:pt>
                <c:pt idx="235">
                  <c:v>45511.367627314816</c:v>
                </c:pt>
                <c:pt idx="236">
                  <c:v>45511.367638888885</c:v>
                </c:pt>
                <c:pt idx="237">
                  <c:v>45511.367650462962</c:v>
                </c:pt>
                <c:pt idx="238">
                  <c:v>45511.367662037039</c:v>
                </c:pt>
                <c:pt idx="239">
                  <c:v>45511.367673611108</c:v>
                </c:pt>
                <c:pt idx="240">
                  <c:v>45511.367685185185</c:v>
                </c:pt>
                <c:pt idx="241">
                  <c:v>45511.367696759262</c:v>
                </c:pt>
                <c:pt idx="242">
                  <c:v>45511.367708333331</c:v>
                </c:pt>
                <c:pt idx="243">
                  <c:v>45511.367719907408</c:v>
                </c:pt>
                <c:pt idx="244">
                  <c:v>45511.367731481485</c:v>
                </c:pt>
                <c:pt idx="245">
                  <c:v>45511.367743055554</c:v>
                </c:pt>
                <c:pt idx="246">
                  <c:v>45511.367754629631</c:v>
                </c:pt>
                <c:pt idx="247">
                  <c:v>45511.367766203701</c:v>
                </c:pt>
                <c:pt idx="248">
                  <c:v>45511.367777777778</c:v>
                </c:pt>
                <c:pt idx="249">
                  <c:v>45511.367789351854</c:v>
                </c:pt>
                <c:pt idx="250">
                  <c:v>45511.367800925924</c:v>
                </c:pt>
                <c:pt idx="251">
                  <c:v>45511.367812500001</c:v>
                </c:pt>
                <c:pt idx="252">
                  <c:v>45511.367824074077</c:v>
                </c:pt>
                <c:pt idx="253">
                  <c:v>45511.367835648147</c:v>
                </c:pt>
                <c:pt idx="254">
                  <c:v>45511.367847222224</c:v>
                </c:pt>
                <c:pt idx="255">
                  <c:v>45511.367858796293</c:v>
                </c:pt>
                <c:pt idx="256">
                  <c:v>45511.36787037037</c:v>
                </c:pt>
                <c:pt idx="257">
                  <c:v>45511.367881944447</c:v>
                </c:pt>
                <c:pt idx="258">
                  <c:v>45511.367893518516</c:v>
                </c:pt>
                <c:pt idx="259">
                  <c:v>45511.367905092593</c:v>
                </c:pt>
                <c:pt idx="260">
                  <c:v>45511.36791666667</c:v>
                </c:pt>
                <c:pt idx="261">
                  <c:v>45511.367928240739</c:v>
                </c:pt>
                <c:pt idx="262">
                  <c:v>45511.367939814816</c:v>
                </c:pt>
                <c:pt idx="263">
                  <c:v>45511.367951388886</c:v>
                </c:pt>
                <c:pt idx="264">
                  <c:v>45511.367962962962</c:v>
                </c:pt>
                <c:pt idx="265">
                  <c:v>45511.367974537039</c:v>
                </c:pt>
                <c:pt idx="266">
                  <c:v>45511.367986111109</c:v>
                </c:pt>
                <c:pt idx="267">
                  <c:v>45511.367997685185</c:v>
                </c:pt>
                <c:pt idx="268">
                  <c:v>45511.368009259262</c:v>
                </c:pt>
                <c:pt idx="269">
                  <c:v>45511.368020833332</c:v>
                </c:pt>
                <c:pt idx="270">
                  <c:v>45511.368032407408</c:v>
                </c:pt>
                <c:pt idx="271">
                  <c:v>45511.368043981478</c:v>
                </c:pt>
                <c:pt idx="272">
                  <c:v>45511.368055555555</c:v>
                </c:pt>
                <c:pt idx="273">
                  <c:v>45511.368067129632</c:v>
                </c:pt>
                <c:pt idx="274">
                  <c:v>45511.368078703701</c:v>
                </c:pt>
                <c:pt idx="275">
                  <c:v>45511.368090277778</c:v>
                </c:pt>
                <c:pt idx="276">
                  <c:v>45511.368101851855</c:v>
                </c:pt>
                <c:pt idx="277">
                  <c:v>45511.368113425924</c:v>
                </c:pt>
                <c:pt idx="278">
                  <c:v>45511.368125000001</c:v>
                </c:pt>
                <c:pt idx="279">
                  <c:v>45511.368136574078</c:v>
                </c:pt>
                <c:pt idx="280">
                  <c:v>45511.368148148147</c:v>
                </c:pt>
                <c:pt idx="281">
                  <c:v>45511.368159722224</c:v>
                </c:pt>
                <c:pt idx="282">
                  <c:v>45511.368171296293</c:v>
                </c:pt>
                <c:pt idx="283">
                  <c:v>45511.36818287037</c:v>
                </c:pt>
                <c:pt idx="284">
                  <c:v>45511.368194444447</c:v>
                </c:pt>
                <c:pt idx="285">
                  <c:v>45511.368206018517</c:v>
                </c:pt>
                <c:pt idx="286">
                  <c:v>45511.368217592593</c:v>
                </c:pt>
                <c:pt idx="287">
                  <c:v>45511.36822916667</c:v>
                </c:pt>
                <c:pt idx="288">
                  <c:v>45511.36824074074</c:v>
                </c:pt>
                <c:pt idx="289">
                  <c:v>45511.368252314816</c:v>
                </c:pt>
                <c:pt idx="290">
                  <c:v>45511.368263888886</c:v>
                </c:pt>
                <c:pt idx="291">
                  <c:v>45511.368275462963</c:v>
                </c:pt>
                <c:pt idx="292">
                  <c:v>45511.368287037039</c:v>
                </c:pt>
                <c:pt idx="293">
                  <c:v>45511.368298611109</c:v>
                </c:pt>
                <c:pt idx="294">
                  <c:v>45511.368310185186</c:v>
                </c:pt>
                <c:pt idx="295">
                  <c:v>45511.368321759262</c:v>
                </c:pt>
                <c:pt idx="296">
                  <c:v>45511.368333333332</c:v>
                </c:pt>
                <c:pt idx="297">
                  <c:v>45511.368344907409</c:v>
                </c:pt>
                <c:pt idx="298">
                  <c:v>45511.368356481478</c:v>
                </c:pt>
                <c:pt idx="299">
                  <c:v>45511.368368055555</c:v>
                </c:pt>
                <c:pt idx="300">
                  <c:v>45511.368379629632</c:v>
                </c:pt>
                <c:pt idx="301">
                  <c:v>45511.368391203701</c:v>
                </c:pt>
                <c:pt idx="302">
                  <c:v>45511.368402777778</c:v>
                </c:pt>
                <c:pt idx="303">
                  <c:v>45511.368414351855</c:v>
                </c:pt>
                <c:pt idx="304">
                  <c:v>45511.368425925924</c:v>
                </c:pt>
                <c:pt idx="305">
                  <c:v>45511.368437500001</c:v>
                </c:pt>
                <c:pt idx="306">
                  <c:v>45511.368449074071</c:v>
                </c:pt>
                <c:pt idx="307">
                  <c:v>45511.368460648147</c:v>
                </c:pt>
                <c:pt idx="308">
                  <c:v>45511.368472222224</c:v>
                </c:pt>
                <c:pt idx="309">
                  <c:v>45511.368483796294</c:v>
                </c:pt>
                <c:pt idx="310">
                  <c:v>45511.368495370371</c:v>
                </c:pt>
                <c:pt idx="311">
                  <c:v>45511.368506944447</c:v>
                </c:pt>
                <c:pt idx="312">
                  <c:v>45511.368518518517</c:v>
                </c:pt>
                <c:pt idx="313">
                  <c:v>45511.368530092594</c:v>
                </c:pt>
                <c:pt idx="314">
                  <c:v>45511.368541666663</c:v>
                </c:pt>
                <c:pt idx="315">
                  <c:v>45511.36855324074</c:v>
                </c:pt>
                <c:pt idx="316">
                  <c:v>45511.368564814817</c:v>
                </c:pt>
                <c:pt idx="317">
                  <c:v>45511.368576388886</c:v>
                </c:pt>
                <c:pt idx="318">
                  <c:v>45511.368587962963</c:v>
                </c:pt>
                <c:pt idx="319">
                  <c:v>45511.36859953704</c:v>
                </c:pt>
                <c:pt idx="320">
                  <c:v>45511.368611111109</c:v>
                </c:pt>
                <c:pt idx="321">
                  <c:v>45511.368622685186</c:v>
                </c:pt>
                <c:pt idx="322">
                  <c:v>45511.368634259263</c:v>
                </c:pt>
                <c:pt idx="323">
                  <c:v>45511.368645833332</c:v>
                </c:pt>
                <c:pt idx="324">
                  <c:v>45511.368657407409</c:v>
                </c:pt>
                <c:pt idx="325">
                  <c:v>45511.368668981479</c:v>
                </c:pt>
                <c:pt idx="326">
                  <c:v>45511.368680555555</c:v>
                </c:pt>
                <c:pt idx="327">
                  <c:v>45511.368692129632</c:v>
                </c:pt>
                <c:pt idx="328">
                  <c:v>45511.368703703702</c:v>
                </c:pt>
                <c:pt idx="329">
                  <c:v>45511.368715277778</c:v>
                </c:pt>
                <c:pt idx="330">
                  <c:v>45511.368726851855</c:v>
                </c:pt>
                <c:pt idx="331">
                  <c:v>45511.368738425925</c:v>
                </c:pt>
                <c:pt idx="332">
                  <c:v>45511.368750000001</c:v>
                </c:pt>
                <c:pt idx="333">
                  <c:v>45511.368761574071</c:v>
                </c:pt>
                <c:pt idx="334">
                  <c:v>45511.368773148148</c:v>
                </c:pt>
                <c:pt idx="335">
                  <c:v>45511.368784722225</c:v>
                </c:pt>
                <c:pt idx="336">
                  <c:v>45511.368796296294</c:v>
                </c:pt>
                <c:pt idx="337">
                  <c:v>45511.368807870371</c:v>
                </c:pt>
                <c:pt idx="338">
                  <c:v>45511.368819444448</c:v>
                </c:pt>
                <c:pt idx="339">
                  <c:v>45511.368831018517</c:v>
                </c:pt>
                <c:pt idx="340">
                  <c:v>45511.368842592594</c:v>
                </c:pt>
                <c:pt idx="341">
                  <c:v>45511.368854166663</c:v>
                </c:pt>
                <c:pt idx="342">
                  <c:v>45511.36886574074</c:v>
                </c:pt>
                <c:pt idx="343">
                  <c:v>45511.368877314817</c:v>
                </c:pt>
                <c:pt idx="344">
                  <c:v>45511.368888888886</c:v>
                </c:pt>
                <c:pt idx="345">
                  <c:v>45511.368900462963</c:v>
                </c:pt>
                <c:pt idx="346">
                  <c:v>45511.36891203704</c:v>
                </c:pt>
                <c:pt idx="347">
                  <c:v>45511.368923611109</c:v>
                </c:pt>
                <c:pt idx="348">
                  <c:v>45511.368935185186</c:v>
                </c:pt>
                <c:pt idx="349">
                  <c:v>45511.368946759256</c:v>
                </c:pt>
                <c:pt idx="350">
                  <c:v>45511.368958333333</c:v>
                </c:pt>
                <c:pt idx="351">
                  <c:v>45511.368969907409</c:v>
                </c:pt>
                <c:pt idx="352">
                  <c:v>45511.368981481479</c:v>
                </c:pt>
                <c:pt idx="353">
                  <c:v>45511.368993055556</c:v>
                </c:pt>
                <c:pt idx="354">
                  <c:v>45511.369004629632</c:v>
                </c:pt>
                <c:pt idx="355">
                  <c:v>45511.369016203702</c:v>
                </c:pt>
                <c:pt idx="356">
                  <c:v>45511.369027777779</c:v>
                </c:pt>
                <c:pt idx="357">
                  <c:v>45511.369039351855</c:v>
                </c:pt>
                <c:pt idx="358">
                  <c:v>45511.369050925925</c:v>
                </c:pt>
                <c:pt idx="359">
                  <c:v>45511.369062500002</c:v>
                </c:pt>
                <c:pt idx="360">
                  <c:v>45511.369074074071</c:v>
                </c:pt>
                <c:pt idx="361">
                  <c:v>45511.369085648148</c:v>
                </c:pt>
                <c:pt idx="362">
                  <c:v>45511.369097222225</c:v>
                </c:pt>
                <c:pt idx="363">
                  <c:v>45511.369108796294</c:v>
                </c:pt>
                <c:pt idx="364">
                  <c:v>45511.369120370371</c:v>
                </c:pt>
                <c:pt idx="365">
                  <c:v>45511.369131944448</c:v>
                </c:pt>
                <c:pt idx="366">
                  <c:v>45511.369143518517</c:v>
                </c:pt>
                <c:pt idx="367">
                  <c:v>45511.369155092594</c:v>
                </c:pt>
                <c:pt idx="368">
                  <c:v>45511.369166666664</c:v>
                </c:pt>
                <c:pt idx="369">
                  <c:v>45511.36917824074</c:v>
                </c:pt>
                <c:pt idx="370">
                  <c:v>45511.369189814817</c:v>
                </c:pt>
                <c:pt idx="371">
                  <c:v>45511.369201388887</c:v>
                </c:pt>
                <c:pt idx="372">
                  <c:v>45511.369212962964</c:v>
                </c:pt>
                <c:pt idx="373">
                  <c:v>45511.36922453704</c:v>
                </c:pt>
                <c:pt idx="374">
                  <c:v>45511.36923611111</c:v>
                </c:pt>
                <c:pt idx="375">
                  <c:v>45511.369247685187</c:v>
                </c:pt>
                <c:pt idx="376">
                  <c:v>45511.369259259256</c:v>
                </c:pt>
                <c:pt idx="377">
                  <c:v>45511.369270833333</c:v>
                </c:pt>
                <c:pt idx="378">
                  <c:v>45511.36928240741</c:v>
                </c:pt>
                <c:pt idx="379">
                  <c:v>45511.369293981479</c:v>
                </c:pt>
                <c:pt idx="380">
                  <c:v>45511.369305555556</c:v>
                </c:pt>
                <c:pt idx="381">
                  <c:v>45511.369317129633</c:v>
                </c:pt>
                <c:pt idx="382">
                  <c:v>45511.369328703702</c:v>
                </c:pt>
                <c:pt idx="383">
                  <c:v>45511.369340277779</c:v>
                </c:pt>
                <c:pt idx="384">
                  <c:v>45511.369351851848</c:v>
                </c:pt>
                <c:pt idx="385">
                  <c:v>45511.369363425925</c:v>
                </c:pt>
                <c:pt idx="386">
                  <c:v>45511.369375000002</c:v>
                </c:pt>
                <c:pt idx="387">
                  <c:v>45511.369386574072</c:v>
                </c:pt>
                <c:pt idx="388">
                  <c:v>45511.369398148148</c:v>
                </c:pt>
                <c:pt idx="389">
                  <c:v>45511.369409722225</c:v>
                </c:pt>
                <c:pt idx="390">
                  <c:v>45511.369421296295</c:v>
                </c:pt>
                <c:pt idx="391">
                  <c:v>45511.369432870371</c:v>
                </c:pt>
                <c:pt idx="392">
                  <c:v>45511.369444444441</c:v>
                </c:pt>
                <c:pt idx="393">
                  <c:v>45511.369456018518</c:v>
                </c:pt>
                <c:pt idx="394">
                  <c:v>45511.369467592594</c:v>
                </c:pt>
                <c:pt idx="395">
                  <c:v>45511.369479166664</c:v>
                </c:pt>
                <c:pt idx="396">
                  <c:v>45511.369490740741</c:v>
                </c:pt>
                <c:pt idx="397">
                  <c:v>45511.369502314818</c:v>
                </c:pt>
                <c:pt idx="398">
                  <c:v>45511.369513888887</c:v>
                </c:pt>
                <c:pt idx="399">
                  <c:v>45511.369525462964</c:v>
                </c:pt>
                <c:pt idx="400">
                  <c:v>45511.369537037041</c:v>
                </c:pt>
                <c:pt idx="401">
                  <c:v>45511.36954861111</c:v>
                </c:pt>
                <c:pt idx="402">
                  <c:v>45511.369560185187</c:v>
                </c:pt>
                <c:pt idx="403">
                  <c:v>45511.369571759256</c:v>
                </c:pt>
                <c:pt idx="404">
                  <c:v>45511.369583333333</c:v>
                </c:pt>
                <c:pt idx="405">
                  <c:v>45511.36959490741</c:v>
                </c:pt>
                <c:pt idx="406">
                  <c:v>45511.369606481479</c:v>
                </c:pt>
                <c:pt idx="407">
                  <c:v>45511.369618055556</c:v>
                </c:pt>
                <c:pt idx="408">
                  <c:v>45511.369629629633</c:v>
                </c:pt>
                <c:pt idx="409">
                  <c:v>45511.369641203702</c:v>
                </c:pt>
                <c:pt idx="410">
                  <c:v>45511.369652777779</c:v>
                </c:pt>
                <c:pt idx="411">
                  <c:v>45511.369664351849</c:v>
                </c:pt>
                <c:pt idx="412">
                  <c:v>45511.369675925926</c:v>
                </c:pt>
                <c:pt idx="413">
                  <c:v>45511.369687500002</c:v>
                </c:pt>
                <c:pt idx="414">
                  <c:v>45511.369699074072</c:v>
                </c:pt>
                <c:pt idx="415">
                  <c:v>45511.369710648149</c:v>
                </c:pt>
                <c:pt idx="416">
                  <c:v>45511.369722222225</c:v>
                </c:pt>
                <c:pt idx="417">
                  <c:v>45511.369733796295</c:v>
                </c:pt>
                <c:pt idx="418">
                  <c:v>45511.369745370372</c:v>
                </c:pt>
                <c:pt idx="419">
                  <c:v>45511.369756944441</c:v>
                </c:pt>
                <c:pt idx="420">
                  <c:v>45511.369768518518</c:v>
                </c:pt>
                <c:pt idx="421">
                  <c:v>45511.369780092595</c:v>
                </c:pt>
                <c:pt idx="422">
                  <c:v>45511.369791666664</c:v>
                </c:pt>
                <c:pt idx="423">
                  <c:v>45511.369803240741</c:v>
                </c:pt>
                <c:pt idx="424">
                  <c:v>45511.369814814818</c:v>
                </c:pt>
                <c:pt idx="425">
                  <c:v>45511.369826388887</c:v>
                </c:pt>
                <c:pt idx="426">
                  <c:v>45511.369837962964</c:v>
                </c:pt>
                <c:pt idx="427">
                  <c:v>45511.369849537034</c:v>
                </c:pt>
                <c:pt idx="428">
                  <c:v>45511.36986111111</c:v>
                </c:pt>
                <c:pt idx="429">
                  <c:v>45511.369872685187</c:v>
                </c:pt>
                <c:pt idx="430">
                  <c:v>45511.369884259257</c:v>
                </c:pt>
                <c:pt idx="431">
                  <c:v>45511.369895833333</c:v>
                </c:pt>
                <c:pt idx="432">
                  <c:v>45511.36990740741</c:v>
                </c:pt>
                <c:pt idx="433">
                  <c:v>45511.36991898148</c:v>
                </c:pt>
                <c:pt idx="434">
                  <c:v>45511.369930555556</c:v>
                </c:pt>
                <c:pt idx="435">
                  <c:v>45511.369942129626</c:v>
                </c:pt>
                <c:pt idx="436">
                  <c:v>45511.369953703703</c:v>
                </c:pt>
                <c:pt idx="437">
                  <c:v>45511.36996527778</c:v>
                </c:pt>
                <c:pt idx="438">
                  <c:v>45511.369976851849</c:v>
                </c:pt>
                <c:pt idx="439">
                  <c:v>45511.369988425926</c:v>
                </c:pt>
                <c:pt idx="440">
                  <c:v>45511.37</c:v>
                </c:pt>
                <c:pt idx="441">
                  <c:v>45511.370011574072</c:v>
                </c:pt>
                <c:pt idx="442">
                  <c:v>45511.370023148149</c:v>
                </c:pt>
                <c:pt idx="443">
                  <c:v>45511.370034722226</c:v>
                </c:pt>
                <c:pt idx="444">
                  <c:v>45511.370046296295</c:v>
                </c:pt>
                <c:pt idx="445">
                  <c:v>45511.370057870372</c:v>
                </c:pt>
                <c:pt idx="446">
                  <c:v>45511.370069444441</c:v>
                </c:pt>
                <c:pt idx="447">
                  <c:v>45511.370081018518</c:v>
                </c:pt>
                <c:pt idx="448">
                  <c:v>45511.370092592595</c:v>
                </c:pt>
                <c:pt idx="449">
                  <c:v>45511.370104166665</c:v>
                </c:pt>
                <c:pt idx="450">
                  <c:v>45511.370115740741</c:v>
                </c:pt>
                <c:pt idx="451">
                  <c:v>45511.370127314818</c:v>
                </c:pt>
                <c:pt idx="452">
                  <c:v>45511.370138888888</c:v>
                </c:pt>
                <c:pt idx="453">
                  <c:v>45511.370150462964</c:v>
                </c:pt>
                <c:pt idx="454">
                  <c:v>45511.370162037034</c:v>
                </c:pt>
                <c:pt idx="455">
                  <c:v>45511.370173611111</c:v>
                </c:pt>
                <c:pt idx="456">
                  <c:v>45511.370185185187</c:v>
                </c:pt>
                <c:pt idx="457">
                  <c:v>45511.370196759257</c:v>
                </c:pt>
                <c:pt idx="458">
                  <c:v>45511.370208333334</c:v>
                </c:pt>
                <c:pt idx="459">
                  <c:v>45511.370219907411</c:v>
                </c:pt>
                <c:pt idx="460">
                  <c:v>45511.37023148148</c:v>
                </c:pt>
                <c:pt idx="461">
                  <c:v>45511.370243055557</c:v>
                </c:pt>
                <c:pt idx="462">
                  <c:v>45511.370254629626</c:v>
                </c:pt>
                <c:pt idx="463">
                  <c:v>45511.370266203703</c:v>
                </c:pt>
                <c:pt idx="464">
                  <c:v>45511.37027777778</c:v>
                </c:pt>
                <c:pt idx="465">
                  <c:v>45511.370289351849</c:v>
                </c:pt>
                <c:pt idx="466">
                  <c:v>45511.370300925926</c:v>
                </c:pt>
                <c:pt idx="467">
                  <c:v>45511.370312500003</c:v>
                </c:pt>
                <c:pt idx="468">
                  <c:v>45511.370324074072</c:v>
                </c:pt>
                <c:pt idx="469">
                  <c:v>45511.370335648149</c:v>
                </c:pt>
                <c:pt idx="470">
                  <c:v>45511.370347222219</c:v>
                </c:pt>
                <c:pt idx="471">
                  <c:v>45511.370358796295</c:v>
                </c:pt>
                <c:pt idx="472">
                  <c:v>45511.370370370372</c:v>
                </c:pt>
                <c:pt idx="473">
                  <c:v>45511.370381944442</c:v>
                </c:pt>
                <c:pt idx="474">
                  <c:v>45511.370393518519</c:v>
                </c:pt>
                <c:pt idx="475">
                  <c:v>45511.370405092595</c:v>
                </c:pt>
                <c:pt idx="476">
                  <c:v>45511.370416666665</c:v>
                </c:pt>
                <c:pt idx="477">
                  <c:v>45511.370428240742</c:v>
                </c:pt>
                <c:pt idx="478">
                  <c:v>45511.370439814818</c:v>
                </c:pt>
                <c:pt idx="479">
                  <c:v>45511.370451388888</c:v>
                </c:pt>
                <c:pt idx="480">
                  <c:v>45511.370462962965</c:v>
                </c:pt>
                <c:pt idx="481">
                  <c:v>45511.370474537034</c:v>
                </c:pt>
                <c:pt idx="482">
                  <c:v>45511.370486111111</c:v>
                </c:pt>
                <c:pt idx="483">
                  <c:v>45511.370497685188</c:v>
                </c:pt>
                <c:pt idx="484">
                  <c:v>45511.370509259257</c:v>
                </c:pt>
                <c:pt idx="485">
                  <c:v>45511.370520833334</c:v>
                </c:pt>
                <c:pt idx="486">
                  <c:v>45511.370532407411</c:v>
                </c:pt>
                <c:pt idx="487">
                  <c:v>45511.37054398148</c:v>
                </c:pt>
                <c:pt idx="488">
                  <c:v>45511.370555555557</c:v>
                </c:pt>
                <c:pt idx="489">
                  <c:v>45511.370567129627</c:v>
                </c:pt>
                <c:pt idx="490">
                  <c:v>45511.370578703703</c:v>
                </c:pt>
                <c:pt idx="491">
                  <c:v>45511.37059027778</c:v>
                </c:pt>
                <c:pt idx="492">
                  <c:v>45511.37060185185</c:v>
                </c:pt>
                <c:pt idx="493">
                  <c:v>45511.370613425926</c:v>
                </c:pt>
                <c:pt idx="494">
                  <c:v>45511.370625000003</c:v>
                </c:pt>
                <c:pt idx="495">
                  <c:v>45511.370636574073</c:v>
                </c:pt>
                <c:pt idx="496">
                  <c:v>45511.370648148149</c:v>
                </c:pt>
                <c:pt idx="497">
                  <c:v>45511.370659722219</c:v>
                </c:pt>
                <c:pt idx="498">
                  <c:v>45511.370671296296</c:v>
                </c:pt>
                <c:pt idx="499">
                  <c:v>45511.370682870373</c:v>
                </c:pt>
                <c:pt idx="500">
                  <c:v>45511.370694444442</c:v>
                </c:pt>
                <c:pt idx="501">
                  <c:v>45511.370706018519</c:v>
                </c:pt>
                <c:pt idx="502">
                  <c:v>45511.370717592596</c:v>
                </c:pt>
                <c:pt idx="503">
                  <c:v>45511.370729166665</c:v>
                </c:pt>
                <c:pt idx="504">
                  <c:v>45511.370740740742</c:v>
                </c:pt>
                <c:pt idx="505">
                  <c:v>45511.370752314811</c:v>
                </c:pt>
                <c:pt idx="506">
                  <c:v>45511.370763888888</c:v>
                </c:pt>
                <c:pt idx="507">
                  <c:v>45511.370775462965</c:v>
                </c:pt>
                <c:pt idx="508">
                  <c:v>45511.370787037034</c:v>
                </c:pt>
                <c:pt idx="509">
                  <c:v>45511.370798611111</c:v>
                </c:pt>
                <c:pt idx="510">
                  <c:v>45511.370810185188</c:v>
                </c:pt>
                <c:pt idx="511">
                  <c:v>45511.370821759258</c:v>
                </c:pt>
                <c:pt idx="512">
                  <c:v>45511.370833333334</c:v>
                </c:pt>
                <c:pt idx="513">
                  <c:v>45511.370844907404</c:v>
                </c:pt>
                <c:pt idx="514">
                  <c:v>45511.370856481481</c:v>
                </c:pt>
                <c:pt idx="515">
                  <c:v>45511.370868055557</c:v>
                </c:pt>
                <c:pt idx="516">
                  <c:v>45511.370879629627</c:v>
                </c:pt>
                <c:pt idx="517">
                  <c:v>45511.370891203704</c:v>
                </c:pt>
                <c:pt idx="518">
                  <c:v>45511.37090277778</c:v>
                </c:pt>
                <c:pt idx="519">
                  <c:v>45511.37091435185</c:v>
                </c:pt>
                <c:pt idx="520">
                  <c:v>45511.370925925927</c:v>
                </c:pt>
                <c:pt idx="521">
                  <c:v>45511.370937500003</c:v>
                </c:pt>
                <c:pt idx="522">
                  <c:v>45511.370949074073</c:v>
                </c:pt>
                <c:pt idx="523">
                  <c:v>45511.37096064815</c:v>
                </c:pt>
                <c:pt idx="524">
                  <c:v>45511.370972222219</c:v>
                </c:pt>
                <c:pt idx="525">
                  <c:v>45511.370983796296</c:v>
                </c:pt>
                <c:pt idx="526">
                  <c:v>45511.370995370373</c:v>
                </c:pt>
                <c:pt idx="527">
                  <c:v>45511.371006944442</c:v>
                </c:pt>
                <c:pt idx="528">
                  <c:v>45511.371018518519</c:v>
                </c:pt>
                <c:pt idx="529">
                  <c:v>45511.371030092596</c:v>
                </c:pt>
                <c:pt idx="530">
                  <c:v>45511.371041666665</c:v>
                </c:pt>
                <c:pt idx="531">
                  <c:v>45511.371053240742</c:v>
                </c:pt>
                <c:pt idx="532">
                  <c:v>45511.371064814812</c:v>
                </c:pt>
                <c:pt idx="533">
                  <c:v>45511.371076388888</c:v>
                </c:pt>
                <c:pt idx="534">
                  <c:v>45511.371087962965</c:v>
                </c:pt>
                <c:pt idx="535">
                  <c:v>45511.371099537035</c:v>
                </c:pt>
                <c:pt idx="536">
                  <c:v>45511.371111111112</c:v>
                </c:pt>
                <c:pt idx="537">
                  <c:v>45511.371122685188</c:v>
                </c:pt>
                <c:pt idx="538">
                  <c:v>45511.371134259258</c:v>
                </c:pt>
                <c:pt idx="539">
                  <c:v>45511.371145833335</c:v>
                </c:pt>
                <c:pt idx="540">
                  <c:v>45511.371157407404</c:v>
                </c:pt>
                <c:pt idx="541">
                  <c:v>45511.371168981481</c:v>
                </c:pt>
                <c:pt idx="542">
                  <c:v>45511.371180555558</c:v>
                </c:pt>
                <c:pt idx="543">
                  <c:v>45511.371192129627</c:v>
                </c:pt>
                <c:pt idx="544">
                  <c:v>45511.371203703704</c:v>
                </c:pt>
                <c:pt idx="545">
                  <c:v>45511.371215277781</c:v>
                </c:pt>
                <c:pt idx="546">
                  <c:v>45511.37122685185</c:v>
                </c:pt>
                <c:pt idx="547">
                  <c:v>45511.371238425927</c:v>
                </c:pt>
                <c:pt idx="548">
                  <c:v>45511.371249999997</c:v>
                </c:pt>
                <c:pt idx="549">
                  <c:v>45511.371261574073</c:v>
                </c:pt>
                <c:pt idx="550">
                  <c:v>45511.37127314815</c:v>
                </c:pt>
                <c:pt idx="551">
                  <c:v>45511.37128472222</c:v>
                </c:pt>
                <c:pt idx="552">
                  <c:v>45511.371296296296</c:v>
                </c:pt>
                <c:pt idx="553">
                  <c:v>45511.371307870373</c:v>
                </c:pt>
                <c:pt idx="554">
                  <c:v>45511.371319444443</c:v>
                </c:pt>
                <c:pt idx="555">
                  <c:v>45511.371331018519</c:v>
                </c:pt>
                <c:pt idx="556">
                  <c:v>45511.371342592596</c:v>
                </c:pt>
                <c:pt idx="557">
                  <c:v>45511.371354166666</c:v>
                </c:pt>
                <c:pt idx="558">
                  <c:v>45511.371365740742</c:v>
                </c:pt>
                <c:pt idx="559">
                  <c:v>45511.371377314812</c:v>
                </c:pt>
                <c:pt idx="560">
                  <c:v>45511.371388888889</c:v>
                </c:pt>
                <c:pt idx="561">
                  <c:v>45511.371400462966</c:v>
                </c:pt>
                <c:pt idx="562">
                  <c:v>45511.371412037035</c:v>
                </c:pt>
                <c:pt idx="563">
                  <c:v>45511.371423611112</c:v>
                </c:pt>
                <c:pt idx="564">
                  <c:v>45511.371435185189</c:v>
                </c:pt>
                <c:pt idx="565">
                  <c:v>45511.371446759258</c:v>
                </c:pt>
                <c:pt idx="566">
                  <c:v>45511.371458333335</c:v>
                </c:pt>
                <c:pt idx="567">
                  <c:v>45511.371469907404</c:v>
                </c:pt>
                <c:pt idx="568">
                  <c:v>45511.371481481481</c:v>
                </c:pt>
                <c:pt idx="569">
                  <c:v>45511.371493055558</c:v>
                </c:pt>
                <c:pt idx="570">
                  <c:v>45511.371504629627</c:v>
                </c:pt>
                <c:pt idx="571">
                  <c:v>45511.371516203704</c:v>
                </c:pt>
                <c:pt idx="572">
                  <c:v>45511.371527777781</c:v>
                </c:pt>
                <c:pt idx="573">
                  <c:v>45511.371539351851</c:v>
                </c:pt>
                <c:pt idx="574">
                  <c:v>45511.371550925927</c:v>
                </c:pt>
                <c:pt idx="575">
                  <c:v>45511.371562499997</c:v>
                </c:pt>
                <c:pt idx="576">
                  <c:v>45511.371574074074</c:v>
                </c:pt>
                <c:pt idx="577">
                  <c:v>45511.37158564815</c:v>
                </c:pt>
                <c:pt idx="578">
                  <c:v>45511.37159722222</c:v>
                </c:pt>
                <c:pt idx="579">
                  <c:v>45511.371608796297</c:v>
                </c:pt>
                <c:pt idx="580">
                  <c:v>45511.371620370373</c:v>
                </c:pt>
                <c:pt idx="581">
                  <c:v>45511.371631944443</c:v>
                </c:pt>
                <c:pt idx="582">
                  <c:v>45511.37164351852</c:v>
                </c:pt>
                <c:pt idx="583">
                  <c:v>45511.371655092589</c:v>
                </c:pt>
                <c:pt idx="584">
                  <c:v>45511.371666666666</c:v>
                </c:pt>
                <c:pt idx="585">
                  <c:v>45511.371678240743</c:v>
                </c:pt>
                <c:pt idx="586">
                  <c:v>45511.371689814812</c:v>
                </c:pt>
                <c:pt idx="587">
                  <c:v>45511.371701388889</c:v>
                </c:pt>
                <c:pt idx="588">
                  <c:v>45511.371712962966</c:v>
                </c:pt>
                <c:pt idx="589">
                  <c:v>45511.371724537035</c:v>
                </c:pt>
                <c:pt idx="590">
                  <c:v>45511.371736111112</c:v>
                </c:pt>
                <c:pt idx="591">
                  <c:v>45511.371747685182</c:v>
                </c:pt>
                <c:pt idx="592">
                  <c:v>45511.371759259258</c:v>
                </c:pt>
                <c:pt idx="593">
                  <c:v>45511.371770833335</c:v>
                </c:pt>
                <c:pt idx="594">
                  <c:v>45511.371782407405</c:v>
                </c:pt>
                <c:pt idx="595">
                  <c:v>45511.371793981481</c:v>
                </c:pt>
                <c:pt idx="596">
                  <c:v>45511.371805555558</c:v>
                </c:pt>
                <c:pt idx="597">
                  <c:v>45511.371817129628</c:v>
                </c:pt>
                <c:pt idx="598">
                  <c:v>45511.371828703705</c:v>
                </c:pt>
                <c:pt idx="599">
                  <c:v>45511.371840277781</c:v>
                </c:pt>
                <c:pt idx="600">
                  <c:v>45511.371851851851</c:v>
                </c:pt>
                <c:pt idx="601">
                  <c:v>45511.371863425928</c:v>
                </c:pt>
                <c:pt idx="602">
                  <c:v>45511.371874999997</c:v>
                </c:pt>
                <c:pt idx="603">
                  <c:v>45511.371886574074</c:v>
                </c:pt>
                <c:pt idx="604">
                  <c:v>45511.371898148151</c:v>
                </c:pt>
                <c:pt idx="605">
                  <c:v>45511.37190972222</c:v>
                </c:pt>
                <c:pt idx="606">
                  <c:v>45511.371921296297</c:v>
                </c:pt>
                <c:pt idx="607">
                  <c:v>45511.371932870374</c:v>
                </c:pt>
                <c:pt idx="608">
                  <c:v>45511.371944444443</c:v>
                </c:pt>
                <c:pt idx="609">
                  <c:v>45511.37195601852</c:v>
                </c:pt>
                <c:pt idx="610">
                  <c:v>45511.371967592589</c:v>
                </c:pt>
                <c:pt idx="611">
                  <c:v>45511.371979166666</c:v>
                </c:pt>
                <c:pt idx="612">
                  <c:v>45511.371990740743</c:v>
                </c:pt>
                <c:pt idx="613">
                  <c:v>45511.372002314813</c:v>
                </c:pt>
                <c:pt idx="614">
                  <c:v>45511.372013888889</c:v>
                </c:pt>
                <c:pt idx="615">
                  <c:v>45511.372025462966</c:v>
                </c:pt>
                <c:pt idx="616">
                  <c:v>45511.372037037036</c:v>
                </c:pt>
                <c:pt idx="617">
                  <c:v>45511.372048611112</c:v>
                </c:pt>
                <c:pt idx="618">
                  <c:v>45511.372060185182</c:v>
                </c:pt>
                <c:pt idx="619">
                  <c:v>45511.372071759259</c:v>
                </c:pt>
                <c:pt idx="620">
                  <c:v>45511.372083333335</c:v>
                </c:pt>
                <c:pt idx="621">
                  <c:v>45511.372094907405</c:v>
                </c:pt>
                <c:pt idx="622">
                  <c:v>45511.372106481482</c:v>
                </c:pt>
                <c:pt idx="623">
                  <c:v>45511.372118055559</c:v>
                </c:pt>
                <c:pt idx="624">
                  <c:v>45511.372129629628</c:v>
                </c:pt>
                <c:pt idx="625">
                  <c:v>45511.372141203705</c:v>
                </c:pt>
                <c:pt idx="626">
                  <c:v>45511.372152777774</c:v>
                </c:pt>
                <c:pt idx="627">
                  <c:v>45511.372164351851</c:v>
                </c:pt>
                <c:pt idx="628">
                  <c:v>45511.372175925928</c:v>
                </c:pt>
                <c:pt idx="629">
                  <c:v>45511.372187499997</c:v>
                </c:pt>
                <c:pt idx="630">
                  <c:v>45511.372199074074</c:v>
                </c:pt>
                <c:pt idx="631">
                  <c:v>45511.372210648151</c:v>
                </c:pt>
                <c:pt idx="632">
                  <c:v>45511.37222222222</c:v>
                </c:pt>
                <c:pt idx="633">
                  <c:v>45511.372233796297</c:v>
                </c:pt>
                <c:pt idx="634">
                  <c:v>45511.372245370374</c:v>
                </c:pt>
                <c:pt idx="635">
                  <c:v>45511.372256944444</c:v>
                </c:pt>
                <c:pt idx="636">
                  <c:v>45511.37226851852</c:v>
                </c:pt>
                <c:pt idx="637">
                  <c:v>45511.37228009259</c:v>
                </c:pt>
                <c:pt idx="638">
                  <c:v>45511.372291666667</c:v>
                </c:pt>
                <c:pt idx="639">
                  <c:v>45511.372303240743</c:v>
                </c:pt>
                <c:pt idx="640">
                  <c:v>45511.372314814813</c:v>
                </c:pt>
                <c:pt idx="641">
                  <c:v>45511.37232638889</c:v>
                </c:pt>
                <c:pt idx="642">
                  <c:v>45511.372337962966</c:v>
                </c:pt>
                <c:pt idx="643">
                  <c:v>45511.372349537036</c:v>
                </c:pt>
                <c:pt idx="644">
                  <c:v>45511.372361111113</c:v>
                </c:pt>
                <c:pt idx="645">
                  <c:v>45511.372372685182</c:v>
                </c:pt>
                <c:pt idx="646">
                  <c:v>45511.372384259259</c:v>
                </c:pt>
                <c:pt idx="647">
                  <c:v>45511.372395833336</c:v>
                </c:pt>
                <c:pt idx="648">
                  <c:v>45511.372407407405</c:v>
                </c:pt>
                <c:pt idx="649">
                  <c:v>45511.372418981482</c:v>
                </c:pt>
                <c:pt idx="650">
                  <c:v>45511.372430555559</c:v>
                </c:pt>
                <c:pt idx="651">
                  <c:v>45511.372442129628</c:v>
                </c:pt>
                <c:pt idx="652">
                  <c:v>45511.372453703705</c:v>
                </c:pt>
                <c:pt idx="653">
                  <c:v>45511.372465277775</c:v>
                </c:pt>
                <c:pt idx="654">
                  <c:v>45511.372476851851</c:v>
                </c:pt>
                <c:pt idx="655">
                  <c:v>45511.372488425928</c:v>
                </c:pt>
                <c:pt idx="656">
                  <c:v>45511.372499999998</c:v>
                </c:pt>
                <c:pt idx="657">
                  <c:v>45511.372511574074</c:v>
                </c:pt>
                <c:pt idx="658">
                  <c:v>45511.372523148151</c:v>
                </c:pt>
                <c:pt idx="659">
                  <c:v>45511.372534722221</c:v>
                </c:pt>
                <c:pt idx="660">
                  <c:v>45511.372546296298</c:v>
                </c:pt>
                <c:pt idx="661">
                  <c:v>45511.372557870367</c:v>
                </c:pt>
                <c:pt idx="662">
                  <c:v>45511.372569444444</c:v>
                </c:pt>
                <c:pt idx="663">
                  <c:v>45511.372581018521</c:v>
                </c:pt>
                <c:pt idx="664">
                  <c:v>45511.37259259259</c:v>
                </c:pt>
                <c:pt idx="665">
                  <c:v>45511.372604166667</c:v>
                </c:pt>
                <c:pt idx="666">
                  <c:v>45511.372615740744</c:v>
                </c:pt>
                <c:pt idx="667">
                  <c:v>45511.372627314813</c:v>
                </c:pt>
                <c:pt idx="668">
                  <c:v>45511.37263888889</c:v>
                </c:pt>
                <c:pt idx="669">
                  <c:v>45511.372650462959</c:v>
                </c:pt>
                <c:pt idx="670">
                  <c:v>45511.372662037036</c:v>
                </c:pt>
                <c:pt idx="671">
                  <c:v>45511.372673611113</c:v>
                </c:pt>
                <c:pt idx="672">
                  <c:v>45511.372685185182</c:v>
                </c:pt>
                <c:pt idx="673">
                  <c:v>45511.372696759259</c:v>
                </c:pt>
                <c:pt idx="674">
                  <c:v>45511.372708333336</c:v>
                </c:pt>
                <c:pt idx="675">
                  <c:v>45511.372719907406</c:v>
                </c:pt>
                <c:pt idx="676">
                  <c:v>45511.372731481482</c:v>
                </c:pt>
                <c:pt idx="677">
                  <c:v>45511.372743055559</c:v>
                </c:pt>
                <c:pt idx="678">
                  <c:v>45511.372754629629</c:v>
                </c:pt>
                <c:pt idx="679">
                  <c:v>45511.372766203705</c:v>
                </c:pt>
                <c:pt idx="680">
                  <c:v>45511.372777777775</c:v>
                </c:pt>
                <c:pt idx="681">
                  <c:v>45511.372789351852</c:v>
                </c:pt>
                <c:pt idx="682">
                  <c:v>45511.372800925928</c:v>
                </c:pt>
                <c:pt idx="683">
                  <c:v>45511.372812499998</c:v>
                </c:pt>
                <c:pt idx="684">
                  <c:v>45511.372824074075</c:v>
                </c:pt>
                <c:pt idx="685">
                  <c:v>45511.372835648152</c:v>
                </c:pt>
                <c:pt idx="686">
                  <c:v>45511.372847222221</c:v>
                </c:pt>
                <c:pt idx="687">
                  <c:v>45511.372858796298</c:v>
                </c:pt>
                <c:pt idx="688">
                  <c:v>45511.372870370367</c:v>
                </c:pt>
                <c:pt idx="689">
                  <c:v>45511.372881944444</c:v>
                </c:pt>
                <c:pt idx="690">
                  <c:v>45511.372893518521</c:v>
                </c:pt>
                <c:pt idx="691">
                  <c:v>45511.37290509259</c:v>
                </c:pt>
                <c:pt idx="692">
                  <c:v>45511.372916666667</c:v>
                </c:pt>
                <c:pt idx="693">
                  <c:v>45511.372928240744</c:v>
                </c:pt>
                <c:pt idx="694">
                  <c:v>45511.372939814813</c:v>
                </c:pt>
                <c:pt idx="695">
                  <c:v>45511.37295138889</c:v>
                </c:pt>
                <c:pt idx="696">
                  <c:v>45511.37296296296</c:v>
                </c:pt>
                <c:pt idx="697">
                  <c:v>45511.372974537036</c:v>
                </c:pt>
                <c:pt idx="698">
                  <c:v>45511.372986111113</c:v>
                </c:pt>
                <c:pt idx="699">
                  <c:v>45511.372997685183</c:v>
                </c:pt>
                <c:pt idx="700">
                  <c:v>45511.37300925926</c:v>
                </c:pt>
                <c:pt idx="701">
                  <c:v>45511.373020833336</c:v>
                </c:pt>
                <c:pt idx="702">
                  <c:v>45511.373032407406</c:v>
                </c:pt>
                <c:pt idx="703">
                  <c:v>45511.373043981483</c:v>
                </c:pt>
                <c:pt idx="704">
                  <c:v>45511.373055555552</c:v>
                </c:pt>
                <c:pt idx="705">
                  <c:v>45511.373067129629</c:v>
                </c:pt>
                <c:pt idx="706">
                  <c:v>45511.373078703706</c:v>
                </c:pt>
                <c:pt idx="707">
                  <c:v>45511.373090277775</c:v>
                </c:pt>
                <c:pt idx="708">
                  <c:v>45511.373101851852</c:v>
                </c:pt>
                <c:pt idx="709">
                  <c:v>45511.373113425929</c:v>
                </c:pt>
                <c:pt idx="710">
                  <c:v>45511.373124999998</c:v>
                </c:pt>
                <c:pt idx="711">
                  <c:v>45511.373136574075</c:v>
                </c:pt>
                <c:pt idx="712">
                  <c:v>45511.373148148145</c:v>
                </c:pt>
                <c:pt idx="713">
                  <c:v>45511.373159722221</c:v>
                </c:pt>
                <c:pt idx="714">
                  <c:v>45511.373171296298</c:v>
                </c:pt>
                <c:pt idx="715">
                  <c:v>45511.373182870368</c:v>
                </c:pt>
                <c:pt idx="716">
                  <c:v>45511.373194444444</c:v>
                </c:pt>
                <c:pt idx="717">
                  <c:v>45511.373206018521</c:v>
                </c:pt>
                <c:pt idx="718">
                  <c:v>45511.373217592591</c:v>
                </c:pt>
                <c:pt idx="719">
                  <c:v>45511.373229166667</c:v>
                </c:pt>
                <c:pt idx="720">
                  <c:v>45511.373240740744</c:v>
                </c:pt>
                <c:pt idx="721">
                  <c:v>45511.373252314814</c:v>
                </c:pt>
                <c:pt idx="722">
                  <c:v>45511.373263888891</c:v>
                </c:pt>
                <c:pt idx="723">
                  <c:v>45511.37327546296</c:v>
                </c:pt>
                <c:pt idx="724">
                  <c:v>45511.373287037037</c:v>
                </c:pt>
                <c:pt idx="725">
                  <c:v>45511.373298611114</c:v>
                </c:pt>
                <c:pt idx="726">
                  <c:v>45511.373310185183</c:v>
                </c:pt>
                <c:pt idx="727">
                  <c:v>45511.37332175926</c:v>
                </c:pt>
                <c:pt idx="728">
                  <c:v>45511.373333333337</c:v>
                </c:pt>
                <c:pt idx="729">
                  <c:v>45511.373344907406</c:v>
                </c:pt>
                <c:pt idx="730">
                  <c:v>45511.373356481483</c:v>
                </c:pt>
                <c:pt idx="731">
                  <c:v>45511.373368055552</c:v>
                </c:pt>
                <c:pt idx="732">
                  <c:v>45511.373379629629</c:v>
                </c:pt>
                <c:pt idx="733">
                  <c:v>45511.373391203706</c:v>
                </c:pt>
                <c:pt idx="734">
                  <c:v>45511.373402777775</c:v>
                </c:pt>
                <c:pt idx="735">
                  <c:v>45511.373414351852</c:v>
                </c:pt>
                <c:pt idx="736">
                  <c:v>45511.373425925929</c:v>
                </c:pt>
                <c:pt idx="737">
                  <c:v>45511.373437499999</c:v>
                </c:pt>
                <c:pt idx="738">
                  <c:v>45511.373449074075</c:v>
                </c:pt>
                <c:pt idx="739">
                  <c:v>45511.373460648145</c:v>
                </c:pt>
                <c:pt idx="740">
                  <c:v>45511.373472222222</c:v>
                </c:pt>
                <c:pt idx="741">
                  <c:v>45511.373483796298</c:v>
                </c:pt>
                <c:pt idx="742">
                  <c:v>45511.373495370368</c:v>
                </c:pt>
                <c:pt idx="743">
                  <c:v>45511.373506944445</c:v>
                </c:pt>
                <c:pt idx="744">
                  <c:v>45511.373518518521</c:v>
                </c:pt>
                <c:pt idx="745">
                  <c:v>45511.373530092591</c:v>
                </c:pt>
                <c:pt idx="746">
                  <c:v>45511.373541666668</c:v>
                </c:pt>
                <c:pt idx="747">
                  <c:v>45511.373553240737</c:v>
                </c:pt>
                <c:pt idx="748">
                  <c:v>45511.373564814814</c:v>
                </c:pt>
                <c:pt idx="749">
                  <c:v>45511.373576388891</c:v>
                </c:pt>
                <c:pt idx="750">
                  <c:v>45511.37358796296</c:v>
                </c:pt>
                <c:pt idx="751">
                  <c:v>45511.373599537037</c:v>
                </c:pt>
                <c:pt idx="752">
                  <c:v>45511.373611111114</c:v>
                </c:pt>
                <c:pt idx="753">
                  <c:v>45511.373622685183</c:v>
                </c:pt>
                <c:pt idx="754">
                  <c:v>45511.37363425926</c:v>
                </c:pt>
                <c:pt idx="755">
                  <c:v>45511.373645833337</c:v>
                </c:pt>
                <c:pt idx="756">
                  <c:v>45511.373657407406</c:v>
                </c:pt>
                <c:pt idx="757">
                  <c:v>45511.373668981483</c:v>
                </c:pt>
                <c:pt idx="758">
                  <c:v>45511.373680555553</c:v>
                </c:pt>
                <c:pt idx="759">
                  <c:v>45511.373692129629</c:v>
                </c:pt>
                <c:pt idx="760">
                  <c:v>45511.373703703706</c:v>
                </c:pt>
                <c:pt idx="761">
                  <c:v>45511.373715277776</c:v>
                </c:pt>
                <c:pt idx="762">
                  <c:v>45511.373726851853</c:v>
                </c:pt>
                <c:pt idx="763">
                  <c:v>45511.373738425929</c:v>
                </c:pt>
                <c:pt idx="764">
                  <c:v>45511.373749999999</c:v>
                </c:pt>
                <c:pt idx="765">
                  <c:v>45511.373761574076</c:v>
                </c:pt>
                <c:pt idx="766">
                  <c:v>45511.373773148145</c:v>
                </c:pt>
                <c:pt idx="767">
                  <c:v>45511.373784722222</c:v>
                </c:pt>
                <c:pt idx="768">
                  <c:v>45511.373796296299</c:v>
                </c:pt>
                <c:pt idx="769">
                  <c:v>45511.373807870368</c:v>
                </c:pt>
                <c:pt idx="770">
                  <c:v>45511.373819444445</c:v>
                </c:pt>
                <c:pt idx="771">
                  <c:v>45511.373831018522</c:v>
                </c:pt>
                <c:pt idx="772">
                  <c:v>45511.373842592591</c:v>
                </c:pt>
                <c:pt idx="773">
                  <c:v>45511.373854166668</c:v>
                </c:pt>
                <c:pt idx="774">
                  <c:v>45511.373865740738</c:v>
                </c:pt>
                <c:pt idx="775">
                  <c:v>45511.373877314814</c:v>
                </c:pt>
                <c:pt idx="776">
                  <c:v>45511.373888888891</c:v>
                </c:pt>
                <c:pt idx="777">
                  <c:v>45511.373900462961</c:v>
                </c:pt>
                <c:pt idx="778">
                  <c:v>45511.373912037037</c:v>
                </c:pt>
                <c:pt idx="779">
                  <c:v>45511.373923611114</c:v>
                </c:pt>
                <c:pt idx="780">
                  <c:v>45511.373935185184</c:v>
                </c:pt>
                <c:pt idx="781">
                  <c:v>45511.37394675926</c:v>
                </c:pt>
                <c:pt idx="782">
                  <c:v>45511.37395833333</c:v>
                </c:pt>
                <c:pt idx="783">
                  <c:v>45511.373969907407</c:v>
                </c:pt>
                <c:pt idx="784">
                  <c:v>45511.373981481483</c:v>
                </c:pt>
                <c:pt idx="785">
                  <c:v>45511.373993055553</c:v>
                </c:pt>
                <c:pt idx="786">
                  <c:v>45511.37400462963</c:v>
                </c:pt>
                <c:pt idx="787">
                  <c:v>45511.374016203707</c:v>
                </c:pt>
                <c:pt idx="788">
                  <c:v>45511.374027777776</c:v>
                </c:pt>
                <c:pt idx="789">
                  <c:v>45511.374039351853</c:v>
                </c:pt>
                <c:pt idx="790">
                  <c:v>45511.374050925922</c:v>
                </c:pt>
                <c:pt idx="791">
                  <c:v>45511.374062499999</c:v>
                </c:pt>
                <c:pt idx="792">
                  <c:v>45511.374074074076</c:v>
                </c:pt>
                <c:pt idx="793">
                  <c:v>45511.374085648145</c:v>
                </c:pt>
                <c:pt idx="794">
                  <c:v>45511.374097222222</c:v>
                </c:pt>
                <c:pt idx="795">
                  <c:v>45511.374108796299</c:v>
                </c:pt>
                <c:pt idx="796">
                  <c:v>45511.374120370368</c:v>
                </c:pt>
                <c:pt idx="797">
                  <c:v>45511.374131944445</c:v>
                </c:pt>
                <c:pt idx="798">
                  <c:v>45511.374143518522</c:v>
                </c:pt>
                <c:pt idx="799">
                  <c:v>45511.374155092592</c:v>
                </c:pt>
                <c:pt idx="800">
                  <c:v>45511.374166666668</c:v>
                </c:pt>
                <c:pt idx="801">
                  <c:v>45511.374178240738</c:v>
                </c:pt>
                <c:pt idx="802">
                  <c:v>45511.374189814815</c:v>
                </c:pt>
                <c:pt idx="803">
                  <c:v>45511.374201388891</c:v>
                </c:pt>
                <c:pt idx="804">
                  <c:v>45511.374212962961</c:v>
                </c:pt>
                <c:pt idx="805">
                  <c:v>45511.374224537038</c:v>
                </c:pt>
                <c:pt idx="806">
                  <c:v>45511.374236111114</c:v>
                </c:pt>
                <c:pt idx="807">
                  <c:v>45511.374247685184</c:v>
                </c:pt>
                <c:pt idx="808">
                  <c:v>45511.374259259261</c:v>
                </c:pt>
                <c:pt idx="809">
                  <c:v>45511.37427083333</c:v>
                </c:pt>
                <c:pt idx="810">
                  <c:v>45511.374282407407</c:v>
                </c:pt>
                <c:pt idx="811">
                  <c:v>45511.374293981484</c:v>
                </c:pt>
                <c:pt idx="812">
                  <c:v>45511.374305555553</c:v>
                </c:pt>
                <c:pt idx="813">
                  <c:v>45511.37431712963</c:v>
                </c:pt>
                <c:pt idx="814">
                  <c:v>45511.374328703707</c:v>
                </c:pt>
                <c:pt idx="815">
                  <c:v>45511.374340277776</c:v>
                </c:pt>
                <c:pt idx="816">
                  <c:v>45511.374351851853</c:v>
                </c:pt>
                <c:pt idx="817">
                  <c:v>45511.374363425923</c:v>
                </c:pt>
                <c:pt idx="818">
                  <c:v>45511.374374999999</c:v>
                </c:pt>
                <c:pt idx="819">
                  <c:v>45511.374386574076</c:v>
                </c:pt>
                <c:pt idx="820">
                  <c:v>45511.374398148146</c:v>
                </c:pt>
                <c:pt idx="821">
                  <c:v>45511.374409722222</c:v>
                </c:pt>
                <c:pt idx="822">
                  <c:v>45511.374421296299</c:v>
                </c:pt>
                <c:pt idx="823">
                  <c:v>45511.374432870369</c:v>
                </c:pt>
                <c:pt idx="824">
                  <c:v>45511.374444444446</c:v>
                </c:pt>
                <c:pt idx="825">
                  <c:v>45511.374456018515</c:v>
                </c:pt>
                <c:pt idx="826">
                  <c:v>45511.374467592592</c:v>
                </c:pt>
                <c:pt idx="827">
                  <c:v>45511.374479166669</c:v>
                </c:pt>
                <c:pt idx="828">
                  <c:v>45511.374490740738</c:v>
                </c:pt>
                <c:pt idx="829">
                  <c:v>45511.374502314815</c:v>
                </c:pt>
                <c:pt idx="830">
                  <c:v>45511.374513888892</c:v>
                </c:pt>
                <c:pt idx="831">
                  <c:v>45511.374525462961</c:v>
                </c:pt>
                <c:pt idx="832">
                  <c:v>45511.374537037038</c:v>
                </c:pt>
                <c:pt idx="833">
                  <c:v>45511.374548611115</c:v>
                </c:pt>
                <c:pt idx="834">
                  <c:v>45511.374560185184</c:v>
                </c:pt>
                <c:pt idx="835">
                  <c:v>45511.374571759261</c:v>
                </c:pt>
                <c:pt idx="836">
                  <c:v>45511.374583333331</c:v>
                </c:pt>
                <c:pt idx="837">
                  <c:v>45511.374594907407</c:v>
                </c:pt>
                <c:pt idx="838">
                  <c:v>45511.374606481484</c:v>
                </c:pt>
                <c:pt idx="839">
                  <c:v>45511.374618055554</c:v>
                </c:pt>
                <c:pt idx="840">
                  <c:v>45511.37462962963</c:v>
                </c:pt>
                <c:pt idx="841">
                  <c:v>45511.374641203707</c:v>
                </c:pt>
                <c:pt idx="842">
                  <c:v>45511.374652777777</c:v>
                </c:pt>
                <c:pt idx="843">
                  <c:v>45511.374664351853</c:v>
                </c:pt>
                <c:pt idx="844">
                  <c:v>45511.374675925923</c:v>
                </c:pt>
                <c:pt idx="845">
                  <c:v>45511.3746875</c:v>
                </c:pt>
                <c:pt idx="846">
                  <c:v>45511.374699074076</c:v>
                </c:pt>
                <c:pt idx="847">
                  <c:v>45511.374710648146</c:v>
                </c:pt>
                <c:pt idx="848">
                  <c:v>45511.374722222223</c:v>
                </c:pt>
                <c:pt idx="849">
                  <c:v>45511.3747337963</c:v>
                </c:pt>
                <c:pt idx="850">
                  <c:v>45511.374745370369</c:v>
                </c:pt>
                <c:pt idx="851">
                  <c:v>45511.374756944446</c:v>
                </c:pt>
                <c:pt idx="852">
                  <c:v>45511.374768518515</c:v>
                </c:pt>
                <c:pt idx="853">
                  <c:v>45511.374780092592</c:v>
                </c:pt>
                <c:pt idx="854">
                  <c:v>45511.374791666669</c:v>
                </c:pt>
                <c:pt idx="855">
                  <c:v>45511.374803240738</c:v>
                </c:pt>
                <c:pt idx="856">
                  <c:v>45511.374814814815</c:v>
                </c:pt>
                <c:pt idx="857">
                  <c:v>45511.374826388892</c:v>
                </c:pt>
                <c:pt idx="858">
                  <c:v>45511.374837962961</c:v>
                </c:pt>
                <c:pt idx="859">
                  <c:v>45511.374849537038</c:v>
                </c:pt>
                <c:pt idx="860">
                  <c:v>45511.374861111108</c:v>
                </c:pt>
                <c:pt idx="861">
                  <c:v>45511.374872685185</c:v>
                </c:pt>
                <c:pt idx="862">
                  <c:v>45511.374884259261</c:v>
                </c:pt>
                <c:pt idx="863">
                  <c:v>45511.374895833331</c:v>
                </c:pt>
                <c:pt idx="864">
                  <c:v>45511.374907407408</c:v>
                </c:pt>
                <c:pt idx="865">
                  <c:v>45511.374918981484</c:v>
                </c:pt>
                <c:pt idx="866">
                  <c:v>45511.374930555554</c:v>
                </c:pt>
                <c:pt idx="867">
                  <c:v>45511.374942129631</c:v>
                </c:pt>
                <c:pt idx="868">
                  <c:v>45511.3749537037</c:v>
                </c:pt>
                <c:pt idx="869">
                  <c:v>45511.374965277777</c:v>
                </c:pt>
                <c:pt idx="870">
                  <c:v>45511.374976851854</c:v>
                </c:pt>
                <c:pt idx="871">
                  <c:v>45511.374988425923</c:v>
                </c:pt>
                <c:pt idx="872">
                  <c:v>45511.375</c:v>
                </c:pt>
                <c:pt idx="873">
                  <c:v>45511.375011574077</c:v>
                </c:pt>
                <c:pt idx="874">
                  <c:v>45511.375023148146</c:v>
                </c:pt>
                <c:pt idx="875">
                  <c:v>45511.375034722223</c:v>
                </c:pt>
                <c:pt idx="876">
                  <c:v>45511.3750462963</c:v>
                </c:pt>
                <c:pt idx="877">
                  <c:v>45511.375057870369</c:v>
                </c:pt>
                <c:pt idx="878">
                  <c:v>45511.375069444446</c:v>
                </c:pt>
                <c:pt idx="879">
                  <c:v>45511.375081018516</c:v>
                </c:pt>
                <c:pt idx="880">
                  <c:v>45511.375092592592</c:v>
                </c:pt>
                <c:pt idx="881">
                  <c:v>45511.375104166669</c:v>
                </c:pt>
                <c:pt idx="882">
                  <c:v>45511.375115740739</c:v>
                </c:pt>
                <c:pt idx="883">
                  <c:v>45511.375127314815</c:v>
                </c:pt>
                <c:pt idx="884">
                  <c:v>45511.375138888892</c:v>
                </c:pt>
                <c:pt idx="885">
                  <c:v>45511.375150462962</c:v>
                </c:pt>
                <c:pt idx="886">
                  <c:v>45511.375162037039</c:v>
                </c:pt>
                <c:pt idx="887">
                  <c:v>45511.375173611108</c:v>
                </c:pt>
                <c:pt idx="888">
                  <c:v>45511.375185185185</c:v>
                </c:pt>
                <c:pt idx="889">
                  <c:v>45511.375196759262</c:v>
                </c:pt>
                <c:pt idx="890">
                  <c:v>45511.375208333331</c:v>
                </c:pt>
                <c:pt idx="891">
                  <c:v>45511.375219907408</c:v>
                </c:pt>
                <c:pt idx="892">
                  <c:v>45511.375231481485</c:v>
                </c:pt>
                <c:pt idx="893">
                  <c:v>45511.375243055554</c:v>
                </c:pt>
                <c:pt idx="894">
                  <c:v>45511.375254629631</c:v>
                </c:pt>
                <c:pt idx="895">
                  <c:v>45511.3752662037</c:v>
                </c:pt>
                <c:pt idx="896">
                  <c:v>45511.375277777777</c:v>
                </c:pt>
                <c:pt idx="897">
                  <c:v>45511.375289351854</c:v>
                </c:pt>
                <c:pt idx="898">
                  <c:v>45511.375300925924</c:v>
                </c:pt>
                <c:pt idx="899">
                  <c:v>45511.3753125</c:v>
                </c:pt>
                <c:pt idx="900">
                  <c:v>45511.375324074077</c:v>
                </c:pt>
                <c:pt idx="901">
                  <c:v>45511.375335648147</c:v>
                </c:pt>
                <c:pt idx="902">
                  <c:v>45511.375347222223</c:v>
                </c:pt>
                <c:pt idx="903">
                  <c:v>45511.375358796293</c:v>
                </c:pt>
                <c:pt idx="904">
                  <c:v>45511.37537037037</c:v>
                </c:pt>
                <c:pt idx="905">
                  <c:v>45511.375381944446</c:v>
                </c:pt>
                <c:pt idx="906">
                  <c:v>45511.375393518516</c:v>
                </c:pt>
                <c:pt idx="907">
                  <c:v>45511.375405092593</c:v>
                </c:pt>
                <c:pt idx="908">
                  <c:v>45511.375416666669</c:v>
                </c:pt>
                <c:pt idx="909">
                  <c:v>45511.375428240739</c:v>
                </c:pt>
                <c:pt idx="910">
                  <c:v>45511.375439814816</c:v>
                </c:pt>
                <c:pt idx="911">
                  <c:v>45511.375451388885</c:v>
                </c:pt>
                <c:pt idx="912">
                  <c:v>45511.375462962962</c:v>
                </c:pt>
                <c:pt idx="913">
                  <c:v>45511.375474537039</c:v>
                </c:pt>
                <c:pt idx="914">
                  <c:v>45511.375486111108</c:v>
                </c:pt>
                <c:pt idx="915">
                  <c:v>45511.375497685185</c:v>
                </c:pt>
                <c:pt idx="916">
                  <c:v>45511.375509259262</c:v>
                </c:pt>
                <c:pt idx="917">
                  <c:v>45511.375520833331</c:v>
                </c:pt>
                <c:pt idx="918">
                  <c:v>45511.375532407408</c:v>
                </c:pt>
                <c:pt idx="919">
                  <c:v>45511.375543981485</c:v>
                </c:pt>
                <c:pt idx="920">
                  <c:v>45511.375555555554</c:v>
                </c:pt>
                <c:pt idx="921">
                  <c:v>45511.375567129631</c:v>
                </c:pt>
                <c:pt idx="922">
                  <c:v>45511.375578703701</c:v>
                </c:pt>
                <c:pt idx="923">
                  <c:v>45511.375590277778</c:v>
                </c:pt>
                <c:pt idx="924">
                  <c:v>45511.375601851854</c:v>
                </c:pt>
                <c:pt idx="925">
                  <c:v>45511.375613425924</c:v>
                </c:pt>
                <c:pt idx="926">
                  <c:v>45511.375625000001</c:v>
                </c:pt>
                <c:pt idx="927">
                  <c:v>45511.375636574077</c:v>
                </c:pt>
                <c:pt idx="928">
                  <c:v>45511.375648148147</c:v>
                </c:pt>
                <c:pt idx="929">
                  <c:v>45511.375659722224</c:v>
                </c:pt>
                <c:pt idx="930">
                  <c:v>45511.375671296293</c:v>
                </c:pt>
                <c:pt idx="931">
                  <c:v>45511.37568287037</c:v>
                </c:pt>
                <c:pt idx="932">
                  <c:v>45511.375694444447</c:v>
                </c:pt>
                <c:pt idx="933">
                  <c:v>45511.375706018516</c:v>
                </c:pt>
                <c:pt idx="934">
                  <c:v>45511.375717592593</c:v>
                </c:pt>
                <c:pt idx="935">
                  <c:v>45511.37572916667</c:v>
                </c:pt>
                <c:pt idx="936">
                  <c:v>45511.375740740739</c:v>
                </c:pt>
                <c:pt idx="937">
                  <c:v>45511.375752314816</c:v>
                </c:pt>
                <c:pt idx="938">
                  <c:v>45511.375763888886</c:v>
                </c:pt>
                <c:pt idx="939">
                  <c:v>45511.375775462962</c:v>
                </c:pt>
                <c:pt idx="940">
                  <c:v>45511.375787037039</c:v>
                </c:pt>
                <c:pt idx="941">
                  <c:v>45511.375798611109</c:v>
                </c:pt>
                <c:pt idx="942">
                  <c:v>45511.375810185185</c:v>
                </c:pt>
                <c:pt idx="943">
                  <c:v>45511.375821759262</c:v>
                </c:pt>
                <c:pt idx="944">
                  <c:v>45511.375833333332</c:v>
                </c:pt>
                <c:pt idx="945">
                  <c:v>45511.375844907408</c:v>
                </c:pt>
                <c:pt idx="946">
                  <c:v>45511.375856481478</c:v>
                </c:pt>
                <c:pt idx="947">
                  <c:v>45511.375868055555</c:v>
                </c:pt>
                <c:pt idx="948">
                  <c:v>45511.375879629632</c:v>
                </c:pt>
                <c:pt idx="949">
                  <c:v>45511.375891203701</c:v>
                </c:pt>
                <c:pt idx="950">
                  <c:v>45511.375902777778</c:v>
                </c:pt>
                <c:pt idx="951">
                  <c:v>45511.375914351855</c:v>
                </c:pt>
                <c:pt idx="952">
                  <c:v>45511.375925925924</c:v>
                </c:pt>
                <c:pt idx="953">
                  <c:v>45511.375937500001</c:v>
                </c:pt>
                <c:pt idx="954">
                  <c:v>45511.375949074078</c:v>
                </c:pt>
                <c:pt idx="955">
                  <c:v>45511.375960648147</c:v>
                </c:pt>
                <c:pt idx="956">
                  <c:v>45511.375972222224</c:v>
                </c:pt>
                <c:pt idx="957">
                  <c:v>45511.375983796293</c:v>
                </c:pt>
                <c:pt idx="958">
                  <c:v>45511.37599537037</c:v>
                </c:pt>
                <c:pt idx="959">
                  <c:v>45511.376006944447</c:v>
                </c:pt>
                <c:pt idx="960">
                  <c:v>45511.376018518517</c:v>
                </c:pt>
                <c:pt idx="961">
                  <c:v>45511.376030092593</c:v>
                </c:pt>
                <c:pt idx="962">
                  <c:v>45511.37604166667</c:v>
                </c:pt>
                <c:pt idx="963">
                  <c:v>45511.37605324074</c:v>
                </c:pt>
                <c:pt idx="964">
                  <c:v>45511.376064814816</c:v>
                </c:pt>
                <c:pt idx="965">
                  <c:v>45511.376076388886</c:v>
                </c:pt>
                <c:pt idx="966">
                  <c:v>45511.376087962963</c:v>
                </c:pt>
                <c:pt idx="967">
                  <c:v>45511.376099537039</c:v>
                </c:pt>
                <c:pt idx="968">
                  <c:v>45511.376111111109</c:v>
                </c:pt>
                <c:pt idx="969">
                  <c:v>45511.376122685186</c:v>
                </c:pt>
                <c:pt idx="970">
                  <c:v>45511.376134259262</c:v>
                </c:pt>
                <c:pt idx="971">
                  <c:v>45511.376145833332</c:v>
                </c:pt>
                <c:pt idx="972">
                  <c:v>45511.376157407409</c:v>
                </c:pt>
                <c:pt idx="973">
                  <c:v>45511.376168981478</c:v>
                </c:pt>
                <c:pt idx="974">
                  <c:v>45511.376180555555</c:v>
                </c:pt>
                <c:pt idx="975">
                  <c:v>45511.376192129632</c:v>
                </c:pt>
                <c:pt idx="976">
                  <c:v>45511.376203703701</c:v>
                </c:pt>
                <c:pt idx="977">
                  <c:v>45511.376215277778</c:v>
                </c:pt>
                <c:pt idx="978">
                  <c:v>45511.376226851855</c:v>
                </c:pt>
                <c:pt idx="979">
                  <c:v>45511.376238425924</c:v>
                </c:pt>
                <c:pt idx="980">
                  <c:v>45511.376250000001</c:v>
                </c:pt>
                <c:pt idx="981">
                  <c:v>45511.376261574071</c:v>
                </c:pt>
                <c:pt idx="982">
                  <c:v>45511.376273148147</c:v>
                </c:pt>
                <c:pt idx="983">
                  <c:v>45511.376284722224</c:v>
                </c:pt>
                <c:pt idx="984">
                  <c:v>45511.376296296294</c:v>
                </c:pt>
                <c:pt idx="985">
                  <c:v>45511.376307870371</c:v>
                </c:pt>
                <c:pt idx="986">
                  <c:v>45511.376319444447</c:v>
                </c:pt>
                <c:pt idx="987">
                  <c:v>45511.376331018517</c:v>
                </c:pt>
                <c:pt idx="988">
                  <c:v>45511.376342592594</c:v>
                </c:pt>
                <c:pt idx="989">
                  <c:v>45511.376354166663</c:v>
                </c:pt>
                <c:pt idx="990">
                  <c:v>45511.37636574074</c:v>
                </c:pt>
                <c:pt idx="991">
                  <c:v>45511.376377314817</c:v>
                </c:pt>
                <c:pt idx="992">
                  <c:v>45511.376388888886</c:v>
                </c:pt>
                <c:pt idx="993">
                  <c:v>45511.376400462963</c:v>
                </c:pt>
                <c:pt idx="994">
                  <c:v>45511.37641203704</c:v>
                </c:pt>
                <c:pt idx="995">
                  <c:v>45511.376423611109</c:v>
                </c:pt>
                <c:pt idx="996">
                  <c:v>45511.376435185186</c:v>
                </c:pt>
                <c:pt idx="997">
                  <c:v>45511.376446759263</c:v>
                </c:pt>
                <c:pt idx="998">
                  <c:v>45511.376458333332</c:v>
                </c:pt>
                <c:pt idx="999">
                  <c:v>45511.376469907409</c:v>
                </c:pt>
                <c:pt idx="1000">
                  <c:v>45511.376481481479</c:v>
                </c:pt>
                <c:pt idx="1001">
                  <c:v>45511.376493055555</c:v>
                </c:pt>
                <c:pt idx="1002">
                  <c:v>45511.376504629632</c:v>
                </c:pt>
                <c:pt idx="1003">
                  <c:v>45511.376516203702</c:v>
                </c:pt>
                <c:pt idx="1004">
                  <c:v>45511.376527777778</c:v>
                </c:pt>
                <c:pt idx="1005">
                  <c:v>45511.376539351855</c:v>
                </c:pt>
                <c:pt idx="1006">
                  <c:v>45511.376550925925</c:v>
                </c:pt>
                <c:pt idx="1007">
                  <c:v>45511.376562500001</c:v>
                </c:pt>
                <c:pt idx="1008">
                  <c:v>45511.376574074071</c:v>
                </c:pt>
                <c:pt idx="1009">
                  <c:v>45511.376585648148</c:v>
                </c:pt>
                <c:pt idx="1010">
                  <c:v>45511.376597222225</c:v>
                </c:pt>
                <c:pt idx="1011">
                  <c:v>45511.376608796294</c:v>
                </c:pt>
                <c:pt idx="1012">
                  <c:v>45511.376620370371</c:v>
                </c:pt>
                <c:pt idx="1013">
                  <c:v>45511.376631944448</c:v>
                </c:pt>
                <c:pt idx="1014">
                  <c:v>45511.376643518517</c:v>
                </c:pt>
                <c:pt idx="1015">
                  <c:v>45511.376655092594</c:v>
                </c:pt>
                <c:pt idx="1016">
                  <c:v>45511.376666666663</c:v>
                </c:pt>
                <c:pt idx="1017">
                  <c:v>45511.37667824074</c:v>
                </c:pt>
                <c:pt idx="1018">
                  <c:v>45511.376689814817</c:v>
                </c:pt>
                <c:pt idx="1019">
                  <c:v>45511.376701388886</c:v>
                </c:pt>
                <c:pt idx="1020">
                  <c:v>45511.376712962963</c:v>
                </c:pt>
                <c:pt idx="1021">
                  <c:v>45511.37672453704</c:v>
                </c:pt>
                <c:pt idx="1022">
                  <c:v>45511.376736111109</c:v>
                </c:pt>
                <c:pt idx="1023">
                  <c:v>45511.376747685186</c:v>
                </c:pt>
                <c:pt idx="1024">
                  <c:v>45511.376759259256</c:v>
                </c:pt>
                <c:pt idx="1025">
                  <c:v>45511.376770833333</c:v>
                </c:pt>
                <c:pt idx="1026">
                  <c:v>45511.376782407409</c:v>
                </c:pt>
                <c:pt idx="1027">
                  <c:v>45511.376793981479</c:v>
                </c:pt>
                <c:pt idx="1028">
                  <c:v>45511.376805555556</c:v>
                </c:pt>
                <c:pt idx="1029">
                  <c:v>45511.376817129632</c:v>
                </c:pt>
                <c:pt idx="1030">
                  <c:v>45511.376828703702</c:v>
                </c:pt>
                <c:pt idx="1031">
                  <c:v>45511.376840277779</c:v>
                </c:pt>
                <c:pt idx="1032">
                  <c:v>45511.376851851855</c:v>
                </c:pt>
                <c:pt idx="1033">
                  <c:v>45511.376863425925</c:v>
                </c:pt>
                <c:pt idx="1034">
                  <c:v>45511.376875000002</c:v>
                </c:pt>
                <c:pt idx="1035">
                  <c:v>45511.376886574071</c:v>
                </c:pt>
                <c:pt idx="1036">
                  <c:v>45511.376898148148</c:v>
                </c:pt>
                <c:pt idx="1037">
                  <c:v>45511.376909722225</c:v>
                </c:pt>
                <c:pt idx="1038">
                  <c:v>45511.376921296294</c:v>
                </c:pt>
                <c:pt idx="1039">
                  <c:v>45511.376932870371</c:v>
                </c:pt>
                <c:pt idx="1040">
                  <c:v>45511.376944444448</c:v>
                </c:pt>
                <c:pt idx="1041">
                  <c:v>45511.376956018517</c:v>
                </c:pt>
                <c:pt idx="1042">
                  <c:v>45511.376967592594</c:v>
                </c:pt>
                <c:pt idx="1043">
                  <c:v>45511.376979166664</c:v>
                </c:pt>
                <c:pt idx="1044">
                  <c:v>45511.37699074074</c:v>
                </c:pt>
                <c:pt idx="1045">
                  <c:v>45511.377002314817</c:v>
                </c:pt>
                <c:pt idx="1046">
                  <c:v>45511.377013888887</c:v>
                </c:pt>
                <c:pt idx="1047">
                  <c:v>45511.377025462964</c:v>
                </c:pt>
                <c:pt idx="1048">
                  <c:v>45511.37703703704</c:v>
                </c:pt>
                <c:pt idx="1049">
                  <c:v>45511.37704861111</c:v>
                </c:pt>
                <c:pt idx="1050">
                  <c:v>45511.377060185187</c:v>
                </c:pt>
                <c:pt idx="1051">
                  <c:v>45511.377071759256</c:v>
                </c:pt>
                <c:pt idx="1052">
                  <c:v>45511.377083333333</c:v>
                </c:pt>
                <c:pt idx="1053">
                  <c:v>45511.37709490741</c:v>
                </c:pt>
                <c:pt idx="1054">
                  <c:v>45511.377106481479</c:v>
                </c:pt>
                <c:pt idx="1055">
                  <c:v>45511.377118055556</c:v>
                </c:pt>
                <c:pt idx="1056">
                  <c:v>45511.377129629633</c:v>
                </c:pt>
                <c:pt idx="1057">
                  <c:v>45511.377141203702</c:v>
                </c:pt>
                <c:pt idx="1058">
                  <c:v>45511.377152777779</c:v>
                </c:pt>
                <c:pt idx="1059">
                  <c:v>45511.377164351848</c:v>
                </c:pt>
                <c:pt idx="1060">
                  <c:v>45511.377175925925</c:v>
                </c:pt>
                <c:pt idx="1061">
                  <c:v>45511.377187500002</c:v>
                </c:pt>
                <c:pt idx="1062">
                  <c:v>45511.377199074072</c:v>
                </c:pt>
                <c:pt idx="1063">
                  <c:v>45511.377210648148</c:v>
                </c:pt>
                <c:pt idx="1064">
                  <c:v>45511.377222222225</c:v>
                </c:pt>
                <c:pt idx="1065">
                  <c:v>45511.377233796295</c:v>
                </c:pt>
                <c:pt idx="1066">
                  <c:v>45511.377245370371</c:v>
                </c:pt>
                <c:pt idx="1067">
                  <c:v>45511.377256944441</c:v>
                </c:pt>
                <c:pt idx="1068">
                  <c:v>45511.377268518518</c:v>
                </c:pt>
                <c:pt idx="1069">
                  <c:v>45511.377280092594</c:v>
                </c:pt>
                <c:pt idx="1070">
                  <c:v>45511.377291666664</c:v>
                </c:pt>
                <c:pt idx="1071">
                  <c:v>45511.377303240741</c:v>
                </c:pt>
                <c:pt idx="1072">
                  <c:v>45511.377314814818</c:v>
                </c:pt>
                <c:pt idx="1073">
                  <c:v>45511.377326388887</c:v>
                </c:pt>
                <c:pt idx="1074">
                  <c:v>45511.377337962964</c:v>
                </c:pt>
                <c:pt idx="1075">
                  <c:v>45511.377349537041</c:v>
                </c:pt>
                <c:pt idx="1076">
                  <c:v>45511.37736111111</c:v>
                </c:pt>
                <c:pt idx="1077">
                  <c:v>45511.377372685187</c:v>
                </c:pt>
                <c:pt idx="1078">
                  <c:v>45511.377384259256</c:v>
                </c:pt>
                <c:pt idx="1079">
                  <c:v>45511.377395833333</c:v>
                </c:pt>
                <c:pt idx="1080">
                  <c:v>45511.37740740741</c:v>
                </c:pt>
                <c:pt idx="1081">
                  <c:v>45511.377418981479</c:v>
                </c:pt>
                <c:pt idx="1082">
                  <c:v>45511.377430555556</c:v>
                </c:pt>
                <c:pt idx="1083">
                  <c:v>45511.377442129633</c:v>
                </c:pt>
                <c:pt idx="1084">
                  <c:v>45511.377453703702</c:v>
                </c:pt>
                <c:pt idx="1085">
                  <c:v>45511.377465277779</c:v>
                </c:pt>
                <c:pt idx="1086">
                  <c:v>45511.377476851849</c:v>
                </c:pt>
                <c:pt idx="1087">
                  <c:v>45511.377488425926</c:v>
                </c:pt>
                <c:pt idx="1088">
                  <c:v>45511.377500000002</c:v>
                </c:pt>
                <c:pt idx="1089">
                  <c:v>45511.377511574072</c:v>
                </c:pt>
                <c:pt idx="1090">
                  <c:v>45511.377523148149</c:v>
                </c:pt>
                <c:pt idx="1091">
                  <c:v>45511.377534722225</c:v>
                </c:pt>
                <c:pt idx="1092">
                  <c:v>45511.377546296295</c:v>
                </c:pt>
                <c:pt idx="1093">
                  <c:v>45511.377557870372</c:v>
                </c:pt>
                <c:pt idx="1094">
                  <c:v>45511.377569444441</c:v>
                </c:pt>
                <c:pt idx="1095">
                  <c:v>45511.377581018518</c:v>
                </c:pt>
                <c:pt idx="1096">
                  <c:v>45511.377592592595</c:v>
                </c:pt>
                <c:pt idx="1097">
                  <c:v>45511.377604166664</c:v>
                </c:pt>
                <c:pt idx="1098">
                  <c:v>45511.377615740741</c:v>
                </c:pt>
                <c:pt idx="1099">
                  <c:v>45511.377627314818</c:v>
                </c:pt>
                <c:pt idx="1100">
                  <c:v>45511.377638888887</c:v>
                </c:pt>
                <c:pt idx="1101">
                  <c:v>45511.377650462964</c:v>
                </c:pt>
                <c:pt idx="1102">
                  <c:v>45511.377662037034</c:v>
                </c:pt>
                <c:pt idx="1103">
                  <c:v>45511.37767361111</c:v>
                </c:pt>
                <c:pt idx="1104">
                  <c:v>45511.377685185187</c:v>
                </c:pt>
                <c:pt idx="1105">
                  <c:v>45511.377696759257</c:v>
                </c:pt>
                <c:pt idx="1106">
                  <c:v>45511.377708333333</c:v>
                </c:pt>
                <c:pt idx="1107">
                  <c:v>45511.37771990741</c:v>
                </c:pt>
                <c:pt idx="1108">
                  <c:v>45511.37773148148</c:v>
                </c:pt>
                <c:pt idx="1109">
                  <c:v>45511.377743055556</c:v>
                </c:pt>
                <c:pt idx="1110">
                  <c:v>45511.377754629626</c:v>
                </c:pt>
                <c:pt idx="1111">
                  <c:v>45511.377766203703</c:v>
                </c:pt>
                <c:pt idx="1112">
                  <c:v>45511.37777777778</c:v>
                </c:pt>
                <c:pt idx="1113">
                  <c:v>45511.377789351849</c:v>
                </c:pt>
                <c:pt idx="1114">
                  <c:v>45511.377800925926</c:v>
                </c:pt>
                <c:pt idx="1115">
                  <c:v>45511.377812500003</c:v>
                </c:pt>
                <c:pt idx="1116">
                  <c:v>45511.377824074072</c:v>
                </c:pt>
                <c:pt idx="1117">
                  <c:v>45511.377835648149</c:v>
                </c:pt>
                <c:pt idx="1118">
                  <c:v>45511.377847222226</c:v>
                </c:pt>
                <c:pt idx="1119">
                  <c:v>45511.377858796295</c:v>
                </c:pt>
                <c:pt idx="1120">
                  <c:v>45511.377870370372</c:v>
                </c:pt>
                <c:pt idx="1121">
                  <c:v>45511.377881944441</c:v>
                </c:pt>
                <c:pt idx="1122">
                  <c:v>45511.377893518518</c:v>
                </c:pt>
                <c:pt idx="1123">
                  <c:v>45511.377905092595</c:v>
                </c:pt>
                <c:pt idx="1124">
                  <c:v>45511.377916666665</c:v>
                </c:pt>
                <c:pt idx="1125">
                  <c:v>45511.377928240741</c:v>
                </c:pt>
                <c:pt idx="1126">
                  <c:v>45511.377939814818</c:v>
                </c:pt>
                <c:pt idx="1127">
                  <c:v>45511.377951388888</c:v>
                </c:pt>
                <c:pt idx="1128">
                  <c:v>45511.377962962964</c:v>
                </c:pt>
                <c:pt idx="1129">
                  <c:v>45511.377974537034</c:v>
                </c:pt>
                <c:pt idx="1130">
                  <c:v>45511.377986111111</c:v>
                </c:pt>
                <c:pt idx="1131">
                  <c:v>45511.377997685187</c:v>
                </c:pt>
                <c:pt idx="1132">
                  <c:v>45511.378009259257</c:v>
                </c:pt>
                <c:pt idx="1133">
                  <c:v>45511.378020833334</c:v>
                </c:pt>
                <c:pt idx="1134">
                  <c:v>45511.378032407411</c:v>
                </c:pt>
                <c:pt idx="1135">
                  <c:v>45511.37804398148</c:v>
                </c:pt>
                <c:pt idx="1136">
                  <c:v>45511.378055555557</c:v>
                </c:pt>
                <c:pt idx="1137">
                  <c:v>45511.378067129626</c:v>
                </c:pt>
                <c:pt idx="1138">
                  <c:v>45511.378078703703</c:v>
                </c:pt>
                <c:pt idx="1139">
                  <c:v>45511.37809027778</c:v>
                </c:pt>
                <c:pt idx="1140">
                  <c:v>45511.378101851849</c:v>
                </c:pt>
                <c:pt idx="1141">
                  <c:v>45511.378113425926</c:v>
                </c:pt>
                <c:pt idx="1142">
                  <c:v>45511.378125000003</c:v>
                </c:pt>
                <c:pt idx="1143">
                  <c:v>45511.378136574072</c:v>
                </c:pt>
                <c:pt idx="1144">
                  <c:v>45511.378148148149</c:v>
                </c:pt>
                <c:pt idx="1145">
                  <c:v>45511.378159722219</c:v>
                </c:pt>
                <c:pt idx="1146">
                  <c:v>45511.378171296295</c:v>
                </c:pt>
                <c:pt idx="1147">
                  <c:v>45511.378182870372</c:v>
                </c:pt>
                <c:pt idx="1148">
                  <c:v>45511.378194444442</c:v>
                </c:pt>
                <c:pt idx="1149">
                  <c:v>45511.378206018519</c:v>
                </c:pt>
                <c:pt idx="1150">
                  <c:v>45511.378217592595</c:v>
                </c:pt>
                <c:pt idx="1151">
                  <c:v>45511.378229166665</c:v>
                </c:pt>
                <c:pt idx="1152">
                  <c:v>45511.378240740742</c:v>
                </c:pt>
                <c:pt idx="1153">
                  <c:v>45511.378252314818</c:v>
                </c:pt>
                <c:pt idx="1154">
                  <c:v>45511.378263888888</c:v>
                </c:pt>
                <c:pt idx="1155">
                  <c:v>45511.378275462965</c:v>
                </c:pt>
                <c:pt idx="1156">
                  <c:v>45511.378287037034</c:v>
                </c:pt>
                <c:pt idx="1157">
                  <c:v>45511.378298611111</c:v>
                </c:pt>
                <c:pt idx="1158">
                  <c:v>45511.378310185188</c:v>
                </c:pt>
                <c:pt idx="1159">
                  <c:v>45511.378321759257</c:v>
                </c:pt>
                <c:pt idx="1160">
                  <c:v>45511.378333333334</c:v>
                </c:pt>
                <c:pt idx="1161">
                  <c:v>45511.378344907411</c:v>
                </c:pt>
                <c:pt idx="1162">
                  <c:v>45511.37835648148</c:v>
                </c:pt>
                <c:pt idx="1163">
                  <c:v>45511.378368055557</c:v>
                </c:pt>
                <c:pt idx="1164">
                  <c:v>45511.378379629627</c:v>
                </c:pt>
                <c:pt idx="1165">
                  <c:v>45511.378391203703</c:v>
                </c:pt>
                <c:pt idx="1166">
                  <c:v>45511.37840277778</c:v>
                </c:pt>
                <c:pt idx="1167">
                  <c:v>45511.37841435185</c:v>
                </c:pt>
                <c:pt idx="1168">
                  <c:v>45511.378425925926</c:v>
                </c:pt>
                <c:pt idx="1169">
                  <c:v>45511.378437500003</c:v>
                </c:pt>
                <c:pt idx="1170">
                  <c:v>45511.378449074073</c:v>
                </c:pt>
                <c:pt idx="1171">
                  <c:v>45511.378460648149</c:v>
                </c:pt>
                <c:pt idx="1172">
                  <c:v>45511.378472222219</c:v>
                </c:pt>
                <c:pt idx="1173">
                  <c:v>45511.378483796296</c:v>
                </c:pt>
                <c:pt idx="1174">
                  <c:v>45511.378495370373</c:v>
                </c:pt>
                <c:pt idx="1175">
                  <c:v>45511.378506944442</c:v>
                </c:pt>
                <c:pt idx="1176">
                  <c:v>45511.378518518519</c:v>
                </c:pt>
                <c:pt idx="1177">
                  <c:v>45511.378530092596</c:v>
                </c:pt>
                <c:pt idx="1178">
                  <c:v>45511.378541666665</c:v>
                </c:pt>
                <c:pt idx="1179">
                  <c:v>45511.378553240742</c:v>
                </c:pt>
                <c:pt idx="1180">
                  <c:v>45511.378564814811</c:v>
                </c:pt>
                <c:pt idx="1181">
                  <c:v>45511.378576388888</c:v>
                </c:pt>
                <c:pt idx="1182">
                  <c:v>45511.378587962965</c:v>
                </c:pt>
                <c:pt idx="1183">
                  <c:v>45511.378599537034</c:v>
                </c:pt>
                <c:pt idx="1184">
                  <c:v>45511.378611111111</c:v>
                </c:pt>
                <c:pt idx="1185">
                  <c:v>45511.378622685188</c:v>
                </c:pt>
                <c:pt idx="1186">
                  <c:v>45511.378634259258</c:v>
                </c:pt>
                <c:pt idx="1187">
                  <c:v>45511.378645833334</c:v>
                </c:pt>
                <c:pt idx="1188">
                  <c:v>45511.378657407404</c:v>
                </c:pt>
                <c:pt idx="1189">
                  <c:v>45511.378668981481</c:v>
                </c:pt>
                <c:pt idx="1190">
                  <c:v>45511.378680555557</c:v>
                </c:pt>
                <c:pt idx="1191">
                  <c:v>45511.378692129627</c:v>
                </c:pt>
                <c:pt idx="1192">
                  <c:v>45511.378703703704</c:v>
                </c:pt>
                <c:pt idx="1193">
                  <c:v>45511.37871527778</c:v>
                </c:pt>
                <c:pt idx="1194">
                  <c:v>45511.37872685185</c:v>
                </c:pt>
                <c:pt idx="1195">
                  <c:v>45511.378738425927</c:v>
                </c:pt>
                <c:pt idx="1196">
                  <c:v>45511.378750000003</c:v>
                </c:pt>
                <c:pt idx="1197">
                  <c:v>45511.378761574073</c:v>
                </c:pt>
                <c:pt idx="1198">
                  <c:v>45511.37877314815</c:v>
                </c:pt>
                <c:pt idx="1199">
                  <c:v>45511.378784722219</c:v>
                </c:pt>
                <c:pt idx="1200">
                  <c:v>45511.378796296296</c:v>
                </c:pt>
                <c:pt idx="1201">
                  <c:v>45511.378807870373</c:v>
                </c:pt>
                <c:pt idx="1202">
                  <c:v>45511.378819444442</c:v>
                </c:pt>
                <c:pt idx="1203">
                  <c:v>45511.378831018519</c:v>
                </c:pt>
                <c:pt idx="1204">
                  <c:v>45511.378842592596</c:v>
                </c:pt>
                <c:pt idx="1205">
                  <c:v>45511.378854166665</c:v>
                </c:pt>
                <c:pt idx="1206">
                  <c:v>45511.378865740742</c:v>
                </c:pt>
                <c:pt idx="1207">
                  <c:v>45511.378877314812</c:v>
                </c:pt>
                <c:pt idx="1208">
                  <c:v>45511.378888888888</c:v>
                </c:pt>
                <c:pt idx="1209">
                  <c:v>45511.378900462965</c:v>
                </c:pt>
                <c:pt idx="1210">
                  <c:v>45511.378912037035</c:v>
                </c:pt>
                <c:pt idx="1211">
                  <c:v>45511.378923611112</c:v>
                </c:pt>
                <c:pt idx="1212">
                  <c:v>45511.378935185188</c:v>
                </c:pt>
                <c:pt idx="1213">
                  <c:v>45511.378946759258</c:v>
                </c:pt>
                <c:pt idx="1214">
                  <c:v>45511.378958333335</c:v>
                </c:pt>
                <c:pt idx="1215">
                  <c:v>45511.378969907404</c:v>
                </c:pt>
                <c:pt idx="1216">
                  <c:v>45511.378981481481</c:v>
                </c:pt>
                <c:pt idx="1217">
                  <c:v>45511.378993055558</c:v>
                </c:pt>
                <c:pt idx="1218">
                  <c:v>45511.379004629627</c:v>
                </c:pt>
                <c:pt idx="1219">
                  <c:v>45511.379016203704</c:v>
                </c:pt>
                <c:pt idx="1220">
                  <c:v>45511.379027777781</c:v>
                </c:pt>
                <c:pt idx="1221">
                  <c:v>45511.37903935185</c:v>
                </c:pt>
                <c:pt idx="1222">
                  <c:v>45511.379050925927</c:v>
                </c:pt>
                <c:pt idx="1223">
                  <c:v>45511.379062499997</c:v>
                </c:pt>
                <c:pt idx="1224">
                  <c:v>45511.379074074073</c:v>
                </c:pt>
                <c:pt idx="1225">
                  <c:v>45511.37908564815</c:v>
                </c:pt>
                <c:pt idx="1226">
                  <c:v>45511.37909722222</c:v>
                </c:pt>
                <c:pt idx="1227">
                  <c:v>45511.379108796296</c:v>
                </c:pt>
                <c:pt idx="1228">
                  <c:v>45511.379120370373</c:v>
                </c:pt>
                <c:pt idx="1229">
                  <c:v>45511.379131944443</c:v>
                </c:pt>
                <c:pt idx="1230">
                  <c:v>45511.379143518519</c:v>
                </c:pt>
                <c:pt idx="1231">
                  <c:v>45511.379155092596</c:v>
                </c:pt>
                <c:pt idx="1232">
                  <c:v>45511.379166666666</c:v>
                </c:pt>
                <c:pt idx="1233">
                  <c:v>45511.379178240742</c:v>
                </c:pt>
                <c:pt idx="1234">
                  <c:v>45511.379189814812</c:v>
                </c:pt>
                <c:pt idx="1235">
                  <c:v>45511.379201388889</c:v>
                </c:pt>
                <c:pt idx="1236">
                  <c:v>45511.379212962966</c:v>
                </c:pt>
                <c:pt idx="1237">
                  <c:v>45511.379224537035</c:v>
                </c:pt>
                <c:pt idx="1238">
                  <c:v>45511.379236111112</c:v>
                </c:pt>
                <c:pt idx="1239">
                  <c:v>45511.379247685189</c:v>
                </c:pt>
                <c:pt idx="1240">
                  <c:v>45511.379259259258</c:v>
                </c:pt>
                <c:pt idx="1241">
                  <c:v>45511.379270833335</c:v>
                </c:pt>
                <c:pt idx="1242">
                  <c:v>45511.379282407404</c:v>
                </c:pt>
                <c:pt idx="1243">
                  <c:v>45511.379293981481</c:v>
                </c:pt>
                <c:pt idx="1244">
                  <c:v>45511.379305555558</c:v>
                </c:pt>
                <c:pt idx="1245">
                  <c:v>45511.379317129627</c:v>
                </c:pt>
                <c:pt idx="1246">
                  <c:v>45511.379328703704</c:v>
                </c:pt>
                <c:pt idx="1247">
                  <c:v>45511.379340277781</c:v>
                </c:pt>
                <c:pt idx="1248">
                  <c:v>45511.379351851851</c:v>
                </c:pt>
                <c:pt idx="1249">
                  <c:v>45511.379363425927</c:v>
                </c:pt>
                <c:pt idx="1250">
                  <c:v>45511.379374999997</c:v>
                </c:pt>
                <c:pt idx="1251">
                  <c:v>45511.379386574074</c:v>
                </c:pt>
                <c:pt idx="1252">
                  <c:v>45511.37939814815</c:v>
                </c:pt>
                <c:pt idx="1253">
                  <c:v>45511.37940972222</c:v>
                </c:pt>
                <c:pt idx="1254">
                  <c:v>45511.379421296297</c:v>
                </c:pt>
                <c:pt idx="1255">
                  <c:v>45511.379432870373</c:v>
                </c:pt>
                <c:pt idx="1256">
                  <c:v>45511.379444444443</c:v>
                </c:pt>
                <c:pt idx="1257">
                  <c:v>45511.37945601852</c:v>
                </c:pt>
                <c:pt idx="1258">
                  <c:v>45511.379467592589</c:v>
                </c:pt>
                <c:pt idx="1259">
                  <c:v>45511.379479166666</c:v>
                </c:pt>
                <c:pt idx="1260">
                  <c:v>45511.379490740743</c:v>
                </c:pt>
                <c:pt idx="1261">
                  <c:v>45511.379502314812</c:v>
                </c:pt>
                <c:pt idx="1262">
                  <c:v>45511.379513888889</c:v>
                </c:pt>
                <c:pt idx="1263">
                  <c:v>45511.379525462966</c:v>
                </c:pt>
                <c:pt idx="1264">
                  <c:v>45511.379537037035</c:v>
                </c:pt>
                <c:pt idx="1265">
                  <c:v>45511.379548611112</c:v>
                </c:pt>
                <c:pt idx="1266">
                  <c:v>45511.379560185182</c:v>
                </c:pt>
                <c:pt idx="1267">
                  <c:v>45511.379571759258</c:v>
                </c:pt>
                <c:pt idx="1268">
                  <c:v>45511.379583333335</c:v>
                </c:pt>
                <c:pt idx="1269">
                  <c:v>45511.379594907405</c:v>
                </c:pt>
                <c:pt idx="1270">
                  <c:v>45511.379606481481</c:v>
                </c:pt>
                <c:pt idx="1271">
                  <c:v>45511.379618055558</c:v>
                </c:pt>
                <c:pt idx="1272">
                  <c:v>45511.379629629628</c:v>
                </c:pt>
                <c:pt idx="1273">
                  <c:v>45511.379641203705</c:v>
                </c:pt>
                <c:pt idx="1274">
                  <c:v>45511.379652777781</c:v>
                </c:pt>
                <c:pt idx="1275">
                  <c:v>45511.379664351851</c:v>
                </c:pt>
                <c:pt idx="1276">
                  <c:v>45511.379675925928</c:v>
                </c:pt>
                <c:pt idx="1277">
                  <c:v>45511.379687499997</c:v>
                </c:pt>
                <c:pt idx="1278">
                  <c:v>45511.379699074074</c:v>
                </c:pt>
                <c:pt idx="1279">
                  <c:v>45511.379710648151</c:v>
                </c:pt>
                <c:pt idx="1280">
                  <c:v>45511.37972222222</c:v>
                </c:pt>
                <c:pt idx="1281">
                  <c:v>45511.379733796297</c:v>
                </c:pt>
                <c:pt idx="1282">
                  <c:v>45511.379745370374</c:v>
                </c:pt>
                <c:pt idx="1283">
                  <c:v>45511.379756944443</c:v>
                </c:pt>
                <c:pt idx="1284">
                  <c:v>45511.37976851852</c:v>
                </c:pt>
                <c:pt idx="1285">
                  <c:v>45511.379780092589</c:v>
                </c:pt>
                <c:pt idx="1286">
                  <c:v>45511.379791666666</c:v>
                </c:pt>
                <c:pt idx="1287">
                  <c:v>45511.379803240743</c:v>
                </c:pt>
                <c:pt idx="1288">
                  <c:v>45511.379814814813</c:v>
                </c:pt>
                <c:pt idx="1289">
                  <c:v>45511.379826388889</c:v>
                </c:pt>
                <c:pt idx="1290">
                  <c:v>45511.379837962966</c:v>
                </c:pt>
                <c:pt idx="1291">
                  <c:v>45511.379849537036</c:v>
                </c:pt>
                <c:pt idx="1292">
                  <c:v>45511.379861111112</c:v>
                </c:pt>
                <c:pt idx="1293">
                  <c:v>45511.379872685182</c:v>
                </c:pt>
                <c:pt idx="1294">
                  <c:v>45511.379884259259</c:v>
                </c:pt>
                <c:pt idx="1295">
                  <c:v>45511.379895833335</c:v>
                </c:pt>
                <c:pt idx="1296">
                  <c:v>45511.379907407405</c:v>
                </c:pt>
                <c:pt idx="1297">
                  <c:v>45511.379918981482</c:v>
                </c:pt>
                <c:pt idx="1298">
                  <c:v>45511.379930555559</c:v>
                </c:pt>
                <c:pt idx="1299">
                  <c:v>45511.379942129628</c:v>
                </c:pt>
                <c:pt idx="1300">
                  <c:v>45511.379953703705</c:v>
                </c:pt>
                <c:pt idx="1301">
                  <c:v>45511.379965277774</c:v>
                </c:pt>
                <c:pt idx="1302">
                  <c:v>45511.379976851851</c:v>
                </c:pt>
                <c:pt idx="1303">
                  <c:v>45511.379988425928</c:v>
                </c:pt>
                <c:pt idx="1304">
                  <c:v>45511.38</c:v>
                </c:pt>
                <c:pt idx="1305">
                  <c:v>45511.380011574074</c:v>
                </c:pt>
                <c:pt idx="1306">
                  <c:v>45511.380023148151</c:v>
                </c:pt>
                <c:pt idx="1307">
                  <c:v>45511.38003472222</c:v>
                </c:pt>
                <c:pt idx="1308">
                  <c:v>45511.380046296297</c:v>
                </c:pt>
                <c:pt idx="1309">
                  <c:v>45511.380057870374</c:v>
                </c:pt>
                <c:pt idx="1310">
                  <c:v>45511.380069444444</c:v>
                </c:pt>
                <c:pt idx="1311">
                  <c:v>45511.38008101852</c:v>
                </c:pt>
                <c:pt idx="1312">
                  <c:v>45511.38009259259</c:v>
                </c:pt>
                <c:pt idx="1313">
                  <c:v>45511.380104166667</c:v>
                </c:pt>
                <c:pt idx="1314">
                  <c:v>45511.380115740743</c:v>
                </c:pt>
                <c:pt idx="1315">
                  <c:v>45511.380127314813</c:v>
                </c:pt>
                <c:pt idx="1316">
                  <c:v>45511.38013888889</c:v>
                </c:pt>
                <c:pt idx="1317">
                  <c:v>45511.380150462966</c:v>
                </c:pt>
                <c:pt idx="1318">
                  <c:v>45511.380162037036</c:v>
                </c:pt>
                <c:pt idx="1319">
                  <c:v>45511.380173611113</c:v>
                </c:pt>
                <c:pt idx="1320">
                  <c:v>45511.380185185182</c:v>
                </c:pt>
                <c:pt idx="1321">
                  <c:v>45511.380196759259</c:v>
                </c:pt>
                <c:pt idx="1322">
                  <c:v>45511.380208333336</c:v>
                </c:pt>
                <c:pt idx="1323">
                  <c:v>45511.380219907405</c:v>
                </c:pt>
                <c:pt idx="1324">
                  <c:v>45511.380231481482</c:v>
                </c:pt>
                <c:pt idx="1325">
                  <c:v>45511.380243055559</c:v>
                </c:pt>
                <c:pt idx="1326">
                  <c:v>45511.380254629628</c:v>
                </c:pt>
                <c:pt idx="1327">
                  <c:v>45511.380266203705</c:v>
                </c:pt>
                <c:pt idx="1328">
                  <c:v>45511.380277777775</c:v>
                </c:pt>
                <c:pt idx="1329">
                  <c:v>45511.380289351851</c:v>
                </c:pt>
                <c:pt idx="1330">
                  <c:v>45511.380300925928</c:v>
                </c:pt>
                <c:pt idx="1331">
                  <c:v>45511.380312499998</c:v>
                </c:pt>
                <c:pt idx="1332">
                  <c:v>45511.380324074074</c:v>
                </c:pt>
                <c:pt idx="1333">
                  <c:v>45511.380335648151</c:v>
                </c:pt>
                <c:pt idx="1334">
                  <c:v>45511.380347222221</c:v>
                </c:pt>
                <c:pt idx="1335">
                  <c:v>45511.380358796298</c:v>
                </c:pt>
                <c:pt idx="1336">
                  <c:v>45511.380370370367</c:v>
                </c:pt>
                <c:pt idx="1337">
                  <c:v>45511.380381944444</c:v>
                </c:pt>
                <c:pt idx="1338">
                  <c:v>45511.380393518521</c:v>
                </c:pt>
                <c:pt idx="1339">
                  <c:v>45511.38040509259</c:v>
                </c:pt>
                <c:pt idx="1340">
                  <c:v>45511.380416666667</c:v>
                </c:pt>
                <c:pt idx="1341">
                  <c:v>45511.380428240744</c:v>
                </c:pt>
                <c:pt idx="1342">
                  <c:v>45511.380439814813</c:v>
                </c:pt>
                <c:pt idx="1343">
                  <c:v>45511.38045138889</c:v>
                </c:pt>
                <c:pt idx="1344">
                  <c:v>45511.380462962959</c:v>
                </c:pt>
                <c:pt idx="1345">
                  <c:v>45511.380474537036</c:v>
                </c:pt>
                <c:pt idx="1346">
                  <c:v>45511.380486111113</c:v>
                </c:pt>
                <c:pt idx="1347">
                  <c:v>45511.380497685182</c:v>
                </c:pt>
                <c:pt idx="1348">
                  <c:v>45511.380509259259</c:v>
                </c:pt>
                <c:pt idx="1349">
                  <c:v>45511.380520833336</c:v>
                </c:pt>
                <c:pt idx="1350">
                  <c:v>45511.380532407406</c:v>
                </c:pt>
                <c:pt idx="1351">
                  <c:v>45511.380543981482</c:v>
                </c:pt>
                <c:pt idx="1352">
                  <c:v>45511.380555555559</c:v>
                </c:pt>
                <c:pt idx="1353">
                  <c:v>45511.380567129629</c:v>
                </c:pt>
                <c:pt idx="1354">
                  <c:v>45511.380578703705</c:v>
                </c:pt>
                <c:pt idx="1355">
                  <c:v>45511.380590277775</c:v>
                </c:pt>
                <c:pt idx="1356">
                  <c:v>45511.380601851852</c:v>
                </c:pt>
                <c:pt idx="1357">
                  <c:v>45511.380613425928</c:v>
                </c:pt>
                <c:pt idx="1358">
                  <c:v>45511.380624999998</c:v>
                </c:pt>
                <c:pt idx="1359">
                  <c:v>45511.380636574075</c:v>
                </c:pt>
                <c:pt idx="1360">
                  <c:v>45511.380648148152</c:v>
                </c:pt>
                <c:pt idx="1361">
                  <c:v>45511.380659722221</c:v>
                </c:pt>
                <c:pt idx="1362">
                  <c:v>45511.380671296298</c:v>
                </c:pt>
                <c:pt idx="1363">
                  <c:v>45511.380682870367</c:v>
                </c:pt>
                <c:pt idx="1364">
                  <c:v>45511.380694444444</c:v>
                </c:pt>
                <c:pt idx="1365">
                  <c:v>45511.380706018521</c:v>
                </c:pt>
                <c:pt idx="1366">
                  <c:v>45511.38071759259</c:v>
                </c:pt>
                <c:pt idx="1367">
                  <c:v>45511.380729166667</c:v>
                </c:pt>
                <c:pt idx="1368">
                  <c:v>45511.380740740744</c:v>
                </c:pt>
                <c:pt idx="1369">
                  <c:v>45511.380752314813</c:v>
                </c:pt>
                <c:pt idx="1370">
                  <c:v>45511.38076388889</c:v>
                </c:pt>
                <c:pt idx="1371">
                  <c:v>45511.38077546296</c:v>
                </c:pt>
                <c:pt idx="1372">
                  <c:v>45511.380787037036</c:v>
                </c:pt>
                <c:pt idx="1373">
                  <c:v>45511.380798611113</c:v>
                </c:pt>
                <c:pt idx="1374">
                  <c:v>45511.380810185183</c:v>
                </c:pt>
                <c:pt idx="1375">
                  <c:v>45511.38082175926</c:v>
                </c:pt>
                <c:pt idx="1376">
                  <c:v>45511.380833333336</c:v>
                </c:pt>
                <c:pt idx="1377">
                  <c:v>45511.380844907406</c:v>
                </c:pt>
                <c:pt idx="1378">
                  <c:v>45511.380856481483</c:v>
                </c:pt>
                <c:pt idx="1379">
                  <c:v>45511.380868055552</c:v>
                </c:pt>
                <c:pt idx="1380">
                  <c:v>45511.380879629629</c:v>
                </c:pt>
                <c:pt idx="1381">
                  <c:v>45511.380891203706</c:v>
                </c:pt>
                <c:pt idx="1382">
                  <c:v>45511.380902777775</c:v>
                </c:pt>
                <c:pt idx="1383">
                  <c:v>45511.380914351852</c:v>
                </c:pt>
                <c:pt idx="1384">
                  <c:v>45511.380925925929</c:v>
                </c:pt>
                <c:pt idx="1385">
                  <c:v>45511.380937499998</c:v>
                </c:pt>
                <c:pt idx="1386">
                  <c:v>45511.380949074075</c:v>
                </c:pt>
                <c:pt idx="1387">
                  <c:v>45511.380960648145</c:v>
                </c:pt>
                <c:pt idx="1388">
                  <c:v>45511.380972222221</c:v>
                </c:pt>
                <c:pt idx="1389">
                  <c:v>45511.380983796298</c:v>
                </c:pt>
                <c:pt idx="1390">
                  <c:v>45511.380995370368</c:v>
                </c:pt>
                <c:pt idx="1391">
                  <c:v>45511.381006944444</c:v>
                </c:pt>
                <c:pt idx="1392">
                  <c:v>45511.381018518521</c:v>
                </c:pt>
                <c:pt idx="1393">
                  <c:v>45511.381030092591</c:v>
                </c:pt>
                <c:pt idx="1394">
                  <c:v>45511.381041666667</c:v>
                </c:pt>
                <c:pt idx="1395">
                  <c:v>45511.381053240744</c:v>
                </c:pt>
                <c:pt idx="1396">
                  <c:v>45511.381064814814</c:v>
                </c:pt>
                <c:pt idx="1397">
                  <c:v>45511.381076388891</c:v>
                </c:pt>
                <c:pt idx="1398">
                  <c:v>45511.38108796296</c:v>
                </c:pt>
                <c:pt idx="1399">
                  <c:v>45511.381099537037</c:v>
                </c:pt>
                <c:pt idx="1400">
                  <c:v>45511.381111111114</c:v>
                </c:pt>
                <c:pt idx="1401">
                  <c:v>45511.381122685183</c:v>
                </c:pt>
                <c:pt idx="1402">
                  <c:v>45511.38113425926</c:v>
                </c:pt>
                <c:pt idx="1403">
                  <c:v>45511.381145833337</c:v>
                </c:pt>
                <c:pt idx="1404">
                  <c:v>45511.381157407406</c:v>
                </c:pt>
                <c:pt idx="1405">
                  <c:v>45511.381168981483</c:v>
                </c:pt>
                <c:pt idx="1406">
                  <c:v>45511.381180555552</c:v>
                </c:pt>
                <c:pt idx="1407">
                  <c:v>45511.381192129629</c:v>
                </c:pt>
                <c:pt idx="1408">
                  <c:v>45511.381203703706</c:v>
                </c:pt>
                <c:pt idx="1409">
                  <c:v>45511.381215277775</c:v>
                </c:pt>
                <c:pt idx="1410">
                  <c:v>45511.381226851852</c:v>
                </c:pt>
                <c:pt idx="1411">
                  <c:v>45511.381238425929</c:v>
                </c:pt>
                <c:pt idx="1412">
                  <c:v>45511.381249999999</c:v>
                </c:pt>
                <c:pt idx="1413">
                  <c:v>45511.381261574075</c:v>
                </c:pt>
                <c:pt idx="1414">
                  <c:v>45511.381273148145</c:v>
                </c:pt>
                <c:pt idx="1415">
                  <c:v>45511.381284722222</c:v>
                </c:pt>
                <c:pt idx="1416">
                  <c:v>45511.381296296298</c:v>
                </c:pt>
                <c:pt idx="1417">
                  <c:v>45511.381307870368</c:v>
                </c:pt>
                <c:pt idx="1418">
                  <c:v>45511.381319444445</c:v>
                </c:pt>
                <c:pt idx="1419">
                  <c:v>45511.381331018521</c:v>
                </c:pt>
                <c:pt idx="1420">
                  <c:v>45511.381342592591</c:v>
                </c:pt>
                <c:pt idx="1421">
                  <c:v>45511.381354166668</c:v>
                </c:pt>
                <c:pt idx="1422">
                  <c:v>45511.381365740737</c:v>
                </c:pt>
                <c:pt idx="1423">
                  <c:v>45511.381377314814</c:v>
                </c:pt>
                <c:pt idx="1424">
                  <c:v>45511.381388888891</c:v>
                </c:pt>
                <c:pt idx="1425">
                  <c:v>45511.38140046296</c:v>
                </c:pt>
                <c:pt idx="1426">
                  <c:v>45511.381412037037</c:v>
                </c:pt>
                <c:pt idx="1427">
                  <c:v>45511.381423611114</c:v>
                </c:pt>
                <c:pt idx="1428">
                  <c:v>45511.381435185183</c:v>
                </c:pt>
                <c:pt idx="1429">
                  <c:v>45511.38144675926</c:v>
                </c:pt>
                <c:pt idx="1430">
                  <c:v>45511.381458333337</c:v>
                </c:pt>
                <c:pt idx="1431">
                  <c:v>45511.381469907406</c:v>
                </c:pt>
                <c:pt idx="1432">
                  <c:v>45511.381481481483</c:v>
                </c:pt>
                <c:pt idx="1433">
                  <c:v>45511.381493055553</c:v>
                </c:pt>
                <c:pt idx="1434">
                  <c:v>45511.381504629629</c:v>
                </c:pt>
                <c:pt idx="1435">
                  <c:v>45511.381516203706</c:v>
                </c:pt>
                <c:pt idx="1436">
                  <c:v>45511.381527777776</c:v>
                </c:pt>
                <c:pt idx="1437">
                  <c:v>45511.381539351853</c:v>
                </c:pt>
                <c:pt idx="1438">
                  <c:v>45511.381550925929</c:v>
                </c:pt>
                <c:pt idx="1439">
                  <c:v>45511.381562499999</c:v>
                </c:pt>
                <c:pt idx="1440">
                  <c:v>45511.381574074076</c:v>
                </c:pt>
                <c:pt idx="1441">
                  <c:v>45511.381585648145</c:v>
                </c:pt>
                <c:pt idx="1442">
                  <c:v>45511.381597222222</c:v>
                </c:pt>
                <c:pt idx="1443">
                  <c:v>45511.381608796299</c:v>
                </c:pt>
                <c:pt idx="1444">
                  <c:v>45511.381620370368</c:v>
                </c:pt>
                <c:pt idx="1445">
                  <c:v>45511.381631944445</c:v>
                </c:pt>
                <c:pt idx="1446">
                  <c:v>45511.381643518522</c:v>
                </c:pt>
                <c:pt idx="1447">
                  <c:v>45511.381655092591</c:v>
                </c:pt>
                <c:pt idx="1448">
                  <c:v>45511.381666666668</c:v>
                </c:pt>
                <c:pt idx="1449">
                  <c:v>45511.381678240738</c:v>
                </c:pt>
                <c:pt idx="1450">
                  <c:v>45511.381689814814</c:v>
                </c:pt>
                <c:pt idx="1451">
                  <c:v>45511.381701388891</c:v>
                </c:pt>
                <c:pt idx="1452">
                  <c:v>45511.381712962961</c:v>
                </c:pt>
                <c:pt idx="1453">
                  <c:v>45511.381724537037</c:v>
                </c:pt>
                <c:pt idx="1454">
                  <c:v>45511.381736111114</c:v>
                </c:pt>
                <c:pt idx="1455">
                  <c:v>45511.381747685184</c:v>
                </c:pt>
                <c:pt idx="1456">
                  <c:v>45511.38175925926</c:v>
                </c:pt>
                <c:pt idx="1457">
                  <c:v>45511.38177083333</c:v>
                </c:pt>
                <c:pt idx="1458">
                  <c:v>45511.381782407407</c:v>
                </c:pt>
                <c:pt idx="1459">
                  <c:v>45511.381793981483</c:v>
                </c:pt>
                <c:pt idx="1460">
                  <c:v>45511.381805555553</c:v>
                </c:pt>
                <c:pt idx="1461">
                  <c:v>45511.38181712963</c:v>
                </c:pt>
                <c:pt idx="1462">
                  <c:v>45511.381828703707</c:v>
                </c:pt>
                <c:pt idx="1463">
                  <c:v>45511.381840277776</c:v>
                </c:pt>
                <c:pt idx="1464">
                  <c:v>45511.381851851853</c:v>
                </c:pt>
                <c:pt idx="1465">
                  <c:v>45511.381863425922</c:v>
                </c:pt>
                <c:pt idx="1466">
                  <c:v>45511.381874999999</c:v>
                </c:pt>
                <c:pt idx="1467">
                  <c:v>45511.381886574076</c:v>
                </c:pt>
                <c:pt idx="1468">
                  <c:v>45511.381898148145</c:v>
                </c:pt>
                <c:pt idx="1469">
                  <c:v>45511.381909722222</c:v>
                </c:pt>
                <c:pt idx="1470">
                  <c:v>45511.381921296299</c:v>
                </c:pt>
                <c:pt idx="1471">
                  <c:v>45511.381932870368</c:v>
                </c:pt>
                <c:pt idx="1472">
                  <c:v>45511.381944444445</c:v>
                </c:pt>
                <c:pt idx="1473">
                  <c:v>45511.381956018522</c:v>
                </c:pt>
                <c:pt idx="1474">
                  <c:v>45511.381967592592</c:v>
                </c:pt>
                <c:pt idx="1475">
                  <c:v>45511.381979166668</c:v>
                </c:pt>
                <c:pt idx="1476">
                  <c:v>45511.381990740738</c:v>
                </c:pt>
                <c:pt idx="1477">
                  <c:v>45511.382002314815</c:v>
                </c:pt>
                <c:pt idx="1478">
                  <c:v>45511.382013888891</c:v>
                </c:pt>
                <c:pt idx="1479">
                  <c:v>45511.382025462961</c:v>
                </c:pt>
                <c:pt idx="1480">
                  <c:v>45511.382037037038</c:v>
                </c:pt>
                <c:pt idx="1481">
                  <c:v>45511.382048611114</c:v>
                </c:pt>
                <c:pt idx="1482">
                  <c:v>45511.382060185184</c:v>
                </c:pt>
                <c:pt idx="1483">
                  <c:v>45511.382071759261</c:v>
                </c:pt>
                <c:pt idx="1484">
                  <c:v>45511.38208333333</c:v>
                </c:pt>
                <c:pt idx="1485">
                  <c:v>45511.382094907407</c:v>
                </c:pt>
                <c:pt idx="1486">
                  <c:v>45511.382106481484</c:v>
                </c:pt>
                <c:pt idx="1487">
                  <c:v>45511.382118055553</c:v>
                </c:pt>
                <c:pt idx="1488">
                  <c:v>45511.38212962963</c:v>
                </c:pt>
                <c:pt idx="1489">
                  <c:v>45511.382141203707</c:v>
                </c:pt>
                <c:pt idx="1490">
                  <c:v>45511.382152777776</c:v>
                </c:pt>
                <c:pt idx="1491">
                  <c:v>45511.382164351853</c:v>
                </c:pt>
                <c:pt idx="1492">
                  <c:v>45511.382175925923</c:v>
                </c:pt>
                <c:pt idx="1493">
                  <c:v>45511.382187499999</c:v>
                </c:pt>
                <c:pt idx="1494">
                  <c:v>45511.382199074076</c:v>
                </c:pt>
                <c:pt idx="1495">
                  <c:v>45511.382210648146</c:v>
                </c:pt>
                <c:pt idx="1496">
                  <c:v>45511.382222222222</c:v>
                </c:pt>
                <c:pt idx="1497">
                  <c:v>45511.382233796299</c:v>
                </c:pt>
                <c:pt idx="1498">
                  <c:v>45511.382245370369</c:v>
                </c:pt>
                <c:pt idx="1499">
                  <c:v>45511.382256944446</c:v>
                </c:pt>
                <c:pt idx="1500">
                  <c:v>45511.382268518515</c:v>
                </c:pt>
                <c:pt idx="1501">
                  <c:v>45511.382280092592</c:v>
                </c:pt>
                <c:pt idx="1502">
                  <c:v>45511.382291666669</c:v>
                </c:pt>
                <c:pt idx="1503">
                  <c:v>45511.382303240738</c:v>
                </c:pt>
                <c:pt idx="1504">
                  <c:v>45511.382314814815</c:v>
                </c:pt>
                <c:pt idx="1505">
                  <c:v>45511.382326388892</c:v>
                </c:pt>
                <c:pt idx="1506">
                  <c:v>45511.382337962961</c:v>
                </c:pt>
                <c:pt idx="1507">
                  <c:v>45511.382349537038</c:v>
                </c:pt>
                <c:pt idx="1508">
                  <c:v>45511.382361111115</c:v>
                </c:pt>
                <c:pt idx="1509">
                  <c:v>45511.382372685184</c:v>
                </c:pt>
                <c:pt idx="1510">
                  <c:v>45511.382384259261</c:v>
                </c:pt>
                <c:pt idx="1511">
                  <c:v>45511.382395833331</c:v>
                </c:pt>
                <c:pt idx="1512">
                  <c:v>45511.382407407407</c:v>
                </c:pt>
                <c:pt idx="1513">
                  <c:v>45511.382418981484</c:v>
                </c:pt>
                <c:pt idx="1514">
                  <c:v>45511.382430555554</c:v>
                </c:pt>
                <c:pt idx="1515">
                  <c:v>45511.38244212963</c:v>
                </c:pt>
                <c:pt idx="1516">
                  <c:v>45511.382453703707</c:v>
                </c:pt>
                <c:pt idx="1517">
                  <c:v>45511.382465277777</c:v>
                </c:pt>
                <c:pt idx="1518">
                  <c:v>45511.382476851853</c:v>
                </c:pt>
                <c:pt idx="1519">
                  <c:v>45511.382488425923</c:v>
                </c:pt>
                <c:pt idx="1520">
                  <c:v>45511.3825</c:v>
                </c:pt>
                <c:pt idx="1521">
                  <c:v>45511.382511574076</c:v>
                </c:pt>
                <c:pt idx="1522">
                  <c:v>45511.382523148146</c:v>
                </c:pt>
                <c:pt idx="1523">
                  <c:v>45511.382534722223</c:v>
                </c:pt>
                <c:pt idx="1524">
                  <c:v>45511.3825462963</c:v>
                </c:pt>
                <c:pt idx="1525">
                  <c:v>45511.382557870369</c:v>
                </c:pt>
                <c:pt idx="1526">
                  <c:v>45511.382569444446</c:v>
                </c:pt>
                <c:pt idx="1527">
                  <c:v>45511.382581018515</c:v>
                </c:pt>
                <c:pt idx="1528">
                  <c:v>45511.382592592592</c:v>
                </c:pt>
                <c:pt idx="1529">
                  <c:v>45511.382604166669</c:v>
                </c:pt>
                <c:pt idx="1530">
                  <c:v>45511.382615740738</c:v>
                </c:pt>
                <c:pt idx="1531">
                  <c:v>45511.382627314815</c:v>
                </c:pt>
                <c:pt idx="1532">
                  <c:v>45511.382638888892</c:v>
                </c:pt>
                <c:pt idx="1533">
                  <c:v>45511.382650462961</c:v>
                </c:pt>
                <c:pt idx="1534">
                  <c:v>45511.382662037038</c:v>
                </c:pt>
                <c:pt idx="1535">
                  <c:v>45511.382673611108</c:v>
                </c:pt>
                <c:pt idx="1536">
                  <c:v>45511.382685185185</c:v>
                </c:pt>
                <c:pt idx="1537">
                  <c:v>45511.382696759261</c:v>
                </c:pt>
                <c:pt idx="1538">
                  <c:v>45511.382708333331</c:v>
                </c:pt>
                <c:pt idx="1539">
                  <c:v>45511.382719907408</c:v>
                </c:pt>
                <c:pt idx="1540">
                  <c:v>45511.382731481484</c:v>
                </c:pt>
                <c:pt idx="1541">
                  <c:v>45511.382743055554</c:v>
                </c:pt>
                <c:pt idx="1542">
                  <c:v>45511.382754629631</c:v>
                </c:pt>
                <c:pt idx="1543">
                  <c:v>45511.3827662037</c:v>
                </c:pt>
                <c:pt idx="1544">
                  <c:v>45511.382777777777</c:v>
                </c:pt>
                <c:pt idx="1545">
                  <c:v>45511.382789351854</c:v>
                </c:pt>
                <c:pt idx="1546">
                  <c:v>45511.382800925923</c:v>
                </c:pt>
                <c:pt idx="1547">
                  <c:v>45511.3828125</c:v>
                </c:pt>
                <c:pt idx="1548">
                  <c:v>45511.382824074077</c:v>
                </c:pt>
                <c:pt idx="1549">
                  <c:v>45511.382835648146</c:v>
                </c:pt>
                <c:pt idx="1550">
                  <c:v>45511.382847222223</c:v>
                </c:pt>
                <c:pt idx="1551">
                  <c:v>45511.3828587963</c:v>
                </c:pt>
                <c:pt idx="1552">
                  <c:v>45511.382870370369</c:v>
                </c:pt>
                <c:pt idx="1553">
                  <c:v>45511.382881944446</c:v>
                </c:pt>
                <c:pt idx="1554">
                  <c:v>45511.382893518516</c:v>
                </c:pt>
                <c:pt idx="1555">
                  <c:v>45511.382905092592</c:v>
                </c:pt>
                <c:pt idx="1556">
                  <c:v>45511.382916666669</c:v>
                </c:pt>
                <c:pt idx="1557">
                  <c:v>45511.382928240739</c:v>
                </c:pt>
                <c:pt idx="1558">
                  <c:v>45511.382939814815</c:v>
                </c:pt>
                <c:pt idx="1559">
                  <c:v>45511.382951388892</c:v>
                </c:pt>
                <c:pt idx="1560">
                  <c:v>45511.382962962962</c:v>
                </c:pt>
                <c:pt idx="1561">
                  <c:v>45511.382974537039</c:v>
                </c:pt>
                <c:pt idx="1562">
                  <c:v>45511.382986111108</c:v>
                </c:pt>
                <c:pt idx="1563">
                  <c:v>45511.382997685185</c:v>
                </c:pt>
                <c:pt idx="1564">
                  <c:v>45511.383009259262</c:v>
                </c:pt>
                <c:pt idx="1565">
                  <c:v>45511.383020833331</c:v>
                </c:pt>
                <c:pt idx="1566">
                  <c:v>45511.383032407408</c:v>
                </c:pt>
                <c:pt idx="1567">
                  <c:v>45511.383043981485</c:v>
                </c:pt>
                <c:pt idx="1568">
                  <c:v>45511.383055555554</c:v>
                </c:pt>
                <c:pt idx="1569">
                  <c:v>45511.383067129631</c:v>
                </c:pt>
                <c:pt idx="1570">
                  <c:v>45511.3830787037</c:v>
                </c:pt>
                <c:pt idx="1571">
                  <c:v>45511.383090277777</c:v>
                </c:pt>
                <c:pt idx="1572">
                  <c:v>45511.383101851854</c:v>
                </c:pt>
                <c:pt idx="1573">
                  <c:v>45511.383113425924</c:v>
                </c:pt>
                <c:pt idx="1574">
                  <c:v>45511.383125</c:v>
                </c:pt>
                <c:pt idx="1575">
                  <c:v>45511.383136574077</c:v>
                </c:pt>
                <c:pt idx="1576">
                  <c:v>45511.383148148147</c:v>
                </c:pt>
                <c:pt idx="1577">
                  <c:v>45511.383159722223</c:v>
                </c:pt>
                <c:pt idx="1578">
                  <c:v>45511.383171296293</c:v>
                </c:pt>
                <c:pt idx="1579">
                  <c:v>45511.38318287037</c:v>
                </c:pt>
                <c:pt idx="1580">
                  <c:v>45511.383194444446</c:v>
                </c:pt>
                <c:pt idx="1581">
                  <c:v>45511.383206018516</c:v>
                </c:pt>
                <c:pt idx="1582">
                  <c:v>45511.383217592593</c:v>
                </c:pt>
                <c:pt idx="1583">
                  <c:v>45511.383229166669</c:v>
                </c:pt>
                <c:pt idx="1584">
                  <c:v>45511.383240740739</c:v>
                </c:pt>
                <c:pt idx="1585">
                  <c:v>45511.383252314816</c:v>
                </c:pt>
                <c:pt idx="1586">
                  <c:v>45511.383263888885</c:v>
                </c:pt>
                <c:pt idx="1587">
                  <c:v>45511.383275462962</c:v>
                </c:pt>
                <c:pt idx="1588">
                  <c:v>45511.383287037039</c:v>
                </c:pt>
                <c:pt idx="1589">
                  <c:v>45511.383298611108</c:v>
                </c:pt>
                <c:pt idx="1590">
                  <c:v>45511.383310185185</c:v>
                </c:pt>
                <c:pt idx="1591">
                  <c:v>45511.383321759262</c:v>
                </c:pt>
                <c:pt idx="1592">
                  <c:v>45511.383333333331</c:v>
                </c:pt>
                <c:pt idx="1593">
                  <c:v>45511.383344907408</c:v>
                </c:pt>
                <c:pt idx="1594">
                  <c:v>45511.383356481485</c:v>
                </c:pt>
                <c:pt idx="1595">
                  <c:v>45511.383368055554</c:v>
                </c:pt>
                <c:pt idx="1596">
                  <c:v>45511.383379629631</c:v>
                </c:pt>
                <c:pt idx="1597">
                  <c:v>45511.383391203701</c:v>
                </c:pt>
                <c:pt idx="1598">
                  <c:v>45511.383402777778</c:v>
                </c:pt>
                <c:pt idx="1599">
                  <c:v>45511.383414351854</c:v>
                </c:pt>
                <c:pt idx="1600">
                  <c:v>45511.383425925924</c:v>
                </c:pt>
                <c:pt idx="1601">
                  <c:v>45511.383437500001</c:v>
                </c:pt>
                <c:pt idx="1602">
                  <c:v>45511.383449074077</c:v>
                </c:pt>
                <c:pt idx="1603">
                  <c:v>45511.383460648147</c:v>
                </c:pt>
                <c:pt idx="1604">
                  <c:v>45511.383472222224</c:v>
                </c:pt>
                <c:pt idx="1605">
                  <c:v>45511.383483796293</c:v>
                </c:pt>
                <c:pt idx="1606">
                  <c:v>45511.38349537037</c:v>
                </c:pt>
                <c:pt idx="1607">
                  <c:v>45511.383506944447</c:v>
                </c:pt>
                <c:pt idx="1608">
                  <c:v>45511.383518518516</c:v>
                </c:pt>
                <c:pt idx="1609">
                  <c:v>45511.383530092593</c:v>
                </c:pt>
                <c:pt idx="1610">
                  <c:v>45511.38354166667</c:v>
                </c:pt>
                <c:pt idx="1611">
                  <c:v>45511.383553240739</c:v>
                </c:pt>
                <c:pt idx="1612">
                  <c:v>45511.383564814816</c:v>
                </c:pt>
                <c:pt idx="1613">
                  <c:v>45511.383576388886</c:v>
                </c:pt>
                <c:pt idx="1614">
                  <c:v>45511.383587962962</c:v>
                </c:pt>
                <c:pt idx="1615">
                  <c:v>45511.383599537039</c:v>
                </c:pt>
                <c:pt idx="1616">
                  <c:v>45511.383611111109</c:v>
                </c:pt>
                <c:pt idx="1617">
                  <c:v>45511.383622685185</c:v>
                </c:pt>
                <c:pt idx="1618">
                  <c:v>45511.383634259262</c:v>
                </c:pt>
                <c:pt idx="1619">
                  <c:v>45511.383645833332</c:v>
                </c:pt>
                <c:pt idx="1620">
                  <c:v>45511.383657407408</c:v>
                </c:pt>
                <c:pt idx="1621">
                  <c:v>45511.383668981478</c:v>
                </c:pt>
                <c:pt idx="1622">
                  <c:v>45511.383680555555</c:v>
                </c:pt>
                <c:pt idx="1623">
                  <c:v>45511.383692129632</c:v>
                </c:pt>
                <c:pt idx="1624">
                  <c:v>45511.383703703701</c:v>
                </c:pt>
                <c:pt idx="1625">
                  <c:v>45511.383715277778</c:v>
                </c:pt>
                <c:pt idx="1626">
                  <c:v>45511.383726851855</c:v>
                </c:pt>
                <c:pt idx="1627">
                  <c:v>45511.383738425924</c:v>
                </c:pt>
                <c:pt idx="1628">
                  <c:v>45511.383750000001</c:v>
                </c:pt>
                <c:pt idx="1629">
                  <c:v>45511.383761574078</c:v>
                </c:pt>
                <c:pt idx="1630">
                  <c:v>45511.383773148147</c:v>
                </c:pt>
                <c:pt idx="1631">
                  <c:v>45511.383784722224</c:v>
                </c:pt>
                <c:pt idx="1632">
                  <c:v>45511.383796296293</c:v>
                </c:pt>
                <c:pt idx="1633">
                  <c:v>45511.38380787037</c:v>
                </c:pt>
                <c:pt idx="1634">
                  <c:v>45511.383819444447</c:v>
                </c:pt>
                <c:pt idx="1635">
                  <c:v>45511.383831018517</c:v>
                </c:pt>
                <c:pt idx="1636">
                  <c:v>45511.383842592593</c:v>
                </c:pt>
                <c:pt idx="1637">
                  <c:v>45511.38385416667</c:v>
                </c:pt>
                <c:pt idx="1638">
                  <c:v>45511.38386574074</c:v>
                </c:pt>
                <c:pt idx="1639">
                  <c:v>45511.383877314816</c:v>
                </c:pt>
                <c:pt idx="1640">
                  <c:v>45511.383888888886</c:v>
                </c:pt>
                <c:pt idx="1641">
                  <c:v>45511.383900462963</c:v>
                </c:pt>
                <c:pt idx="1642">
                  <c:v>45511.383912037039</c:v>
                </c:pt>
                <c:pt idx="1643">
                  <c:v>45511.383923611109</c:v>
                </c:pt>
                <c:pt idx="1644">
                  <c:v>45511.383935185186</c:v>
                </c:pt>
                <c:pt idx="1645">
                  <c:v>45511.383946759262</c:v>
                </c:pt>
                <c:pt idx="1646">
                  <c:v>45511.383958333332</c:v>
                </c:pt>
                <c:pt idx="1647">
                  <c:v>45511.383969907409</c:v>
                </c:pt>
                <c:pt idx="1648">
                  <c:v>45511.383981481478</c:v>
                </c:pt>
                <c:pt idx="1649">
                  <c:v>45511.383993055555</c:v>
                </c:pt>
                <c:pt idx="1650">
                  <c:v>45511.384004629632</c:v>
                </c:pt>
                <c:pt idx="1651">
                  <c:v>45511.384016203701</c:v>
                </c:pt>
                <c:pt idx="1652">
                  <c:v>45511.384027777778</c:v>
                </c:pt>
                <c:pt idx="1653">
                  <c:v>45511.384039351855</c:v>
                </c:pt>
                <c:pt idx="1654">
                  <c:v>45511.384050925924</c:v>
                </c:pt>
                <c:pt idx="1655">
                  <c:v>45511.384062500001</c:v>
                </c:pt>
                <c:pt idx="1656">
                  <c:v>45511.384074074071</c:v>
                </c:pt>
                <c:pt idx="1657">
                  <c:v>45511.384085648147</c:v>
                </c:pt>
                <c:pt idx="1658">
                  <c:v>45511.384097222224</c:v>
                </c:pt>
                <c:pt idx="1659">
                  <c:v>45511.384108796294</c:v>
                </c:pt>
                <c:pt idx="1660">
                  <c:v>45511.384120370371</c:v>
                </c:pt>
                <c:pt idx="1661">
                  <c:v>45511.384131944447</c:v>
                </c:pt>
                <c:pt idx="1662">
                  <c:v>45511.384143518517</c:v>
                </c:pt>
                <c:pt idx="1663">
                  <c:v>45511.384155092594</c:v>
                </c:pt>
                <c:pt idx="1664">
                  <c:v>45511.384166666663</c:v>
                </c:pt>
                <c:pt idx="1665">
                  <c:v>45511.38417824074</c:v>
                </c:pt>
                <c:pt idx="1666">
                  <c:v>45511.384189814817</c:v>
                </c:pt>
                <c:pt idx="1667">
                  <c:v>45511.384201388886</c:v>
                </c:pt>
                <c:pt idx="1668">
                  <c:v>45511.384212962963</c:v>
                </c:pt>
                <c:pt idx="1669">
                  <c:v>45511.38422453704</c:v>
                </c:pt>
                <c:pt idx="1670">
                  <c:v>45511.384236111109</c:v>
                </c:pt>
                <c:pt idx="1671">
                  <c:v>45511.384247685186</c:v>
                </c:pt>
                <c:pt idx="1672">
                  <c:v>45511.384259259263</c:v>
                </c:pt>
                <c:pt idx="1673">
                  <c:v>45511.384270833332</c:v>
                </c:pt>
                <c:pt idx="1674">
                  <c:v>45511.384282407409</c:v>
                </c:pt>
                <c:pt idx="1675">
                  <c:v>45511.384293981479</c:v>
                </c:pt>
                <c:pt idx="1676">
                  <c:v>45511.384305555555</c:v>
                </c:pt>
                <c:pt idx="1677">
                  <c:v>45511.384317129632</c:v>
                </c:pt>
                <c:pt idx="1678">
                  <c:v>45511.384328703702</c:v>
                </c:pt>
                <c:pt idx="1679">
                  <c:v>45511.384340277778</c:v>
                </c:pt>
                <c:pt idx="1680">
                  <c:v>45511.384351851855</c:v>
                </c:pt>
                <c:pt idx="1681">
                  <c:v>45511.384363425925</c:v>
                </c:pt>
                <c:pt idx="1682">
                  <c:v>45511.384375000001</c:v>
                </c:pt>
                <c:pt idx="1683">
                  <c:v>45511.384386574071</c:v>
                </c:pt>
                <c:pt idx="1684">
                  <c:v>45511.384398148148</c:v>
                </c:pt>
                <c:pt idx="1685">
                  <c:v>45511.384409722225</c:v>
                </c:pt>
                <c:pt idx="1686">
                  <c:v>45511.384421296294</c:v>
                </c:pt>
                <c:pt idx="1687">
                  <c:v>45511.384432870371</c:v>
                </c:pt>
                <c:pt idx="1688">
                  <c:v>45511.384444444448</c:v>
                </c:pt>
                <c:pt idx="1689">
                  <c:v>45511.384456018517</c:v>
                </c:pt>
                <c:pt idx="1690">
                  <c:v>45511.384467592594</c:v>
                </c:pt>
                <c:pt idx="1691">
                  <c:v>45511.384479166663</c:v>
                </c:pt>
                <c:pt idx="1692">
                  <c:v>45511.38449074074</c:v>
                </c:pt>
                <c:pt idx="1693">
                  <c:v>45511.384502314817</c:v>
                </c:pt>
                <c:pt idx="1694">
                  <c:v>45511.384513888886</c:v>
                </c:pt>
                <c:pt idx="1695">
                  <c:v>45511.384525462963</c:v>
                </c:pt>
                <c:pt idx="1696">
                  <c:v>45511.38453703704</c:v>
                </c:pt>
                <c:pt idx="1697">
                  <c:v>45511.384548611109</c:v>
                </c:pt>
                <c:pt idx="1698">
                  <c:v>45511.384560185186</c:v>
                </c:pt>
                <c:pt idx="1699">
                  <c:v>45511.384571759256</c:v>
                </c:pt>
                <c:pt idx="1700">
                  <c:v>45511.384583333333</c:v>
                </c:pt>
                <c:pt idx="1701">
                  <c:v>45511.384594907409</c:v>
                </c:pt>
                <c:pt idx="1702">
                  <c:v>45511.384606481479</c:v>
                </c:pt>
                <c:pt idx="1703">
                  <c:v>45511.384618055556</c:v>
                </c:pt>
                <c:pt idx="1704">
                  <c:v>45511.384629629632</c:v>
                </c:pt>
                <c:pt idx="1705">
                  <c:v>45511.384641203702</c:v>
                </c:pt>
                <c:pt idx="1706">
                  <c:v>45511.384652777779</c:v>
                </c:pt>
                <c:pt idx="1707">
                  <c:v>45511.384664351855</c:v>
                </c:pt>
                <c:pt idx="1708">
                  <c:v>45511.384675925925</c:v>
                </c:pt>
                <c:pt idx="1709">
                  <c:v>45511.384687500002</c:v>
                </c:pt>
                <c:pt idx="1710">
                  <c:v>45511.384699074071</c:v>
                </c:pt>
                <c:pt idx="1711">
                  <c:v>45511.384710648148</c:v>
                </c:pt>
                <c:pt idx="1712">
                  <c:v>45511.384722222225</c:v>
                </c:pt>
                <c:pt idx="1713">
                  <c:v>45511.384733796294</c:v>
                </c:pt>
                <c:pt idx="1714">
                  <c:v>45511.384745370371</c:v>
                </c:pt>
                <c:pt idx="1715">
                  <c:v>45511.384756944448</c:v>
                </c:pt>
                <c:pt idx="1716">
                  <c:v>45511.384768518517</c:v>
                </c:pt>
                <c:pt idx="1717">
                  <c:v>45511.384780092594</c:v>
                </c:pt>
                <c:pt idx="1718">
                  <c:v>45511.384791666664</c:v>
                </c:pt>
                <c:pt idx="1719">
                  <c:v>45511.38480324074</c:v>
                </c:pt>
                <c:pt idx="1720">
                  <c:v>45511.384814814817</c:v>
                </c:pt>
                <c:pt idx="1721">
                  <c:v>45511.384826388887</c:v>
                </c:pt>
                <c:pt idx="1722">
                  <c:v>45511.384837962964</c:v>
                </c:pt>
                <c:pt idx="1723">
                  <c:v>45511.38484953704</c:v>
                </c:pt>
                <c:pt idx="1724">
                  <c:v>45511.38486111111</c:v>
                </c:pt>
                <c:pt idx="1725">
                  <c:v>45511.384872685187</c:v>
                </c:pt>
                <c:pt idx="1726">
                  <c:v>45511.384884259256</c:v>
                </c:pt>
                <c:pt idx="1727">
                  <c:v>45511.384895833333</c:v>
                </c:pt>
                <c:pt idx="1728">
                  <c:v>45511.38490740741</c:v>
                </c:pt>
                <c:pt idx="1729">
                  <c:v>45511.384918981479</c:v>
                </c:pt>
                <c:pt idx="1730">
                  <c:v>45511.384930555556</c:v>
                </c:pt>
                <c:pt idx="1731">
                  <c:v>45511.384942129633</c:v>
                </c:pt>
                <c:pt idx="1732">
                  <c:v>45511.384953703702</c:v>
                </c:pt>
                <c:pt idx="1733">
                  <c:v>45511.384965277779</c:v>
                </c:pt>
                <c:pt idx="1734">
                  <c:v>45511.384976851848</c:v>
                </c:pt>
                <c:pt idx="1735">
                  <c:v>45511.384988425925</c:v>
                </c:pt>
                <c:pt idx="1736">
                  <c:v>45511.385000000002</c:v>
                </c:pt>
                <c:pt idx="1737">
                  <c:v>45511.385011574072</c:v>
                </c:pt>
                <c:pt idx="1738">
                  <c:v>45511.385023148148</c:v>
                </c:pt>
                <c:pt idx="1739">
                  <c:v>45511.385034722225</c:v>
                </c:pt>
                <c:pt idx="1740">
                  <c:v>45511.385046296295</c:v>
                </c:pt>
                <c:pt idx="1741">
                  <c:v>45511.385057870371</c:v>
                </c:pt>
                <c:pt idx="1742">
                  <c:v>45511.385069444441</c:v>
                </c:pt>
                <c:pt idx="1743">
                  <c:v>45511.385081018518</c:v>
                </c:pt>
                <c:pt idx="1744">
                  <c:v>45511.385092592594</c:v>
                </c:pt>
                <c:pt idx="1745">
                  <c:v>45511.385104166664</c:v>
                </c:pt>
                <c:pt idx="1746">
                  <c:v>45511.385115740741</c:v>
                </c:pt>
                <c:pt idx="1747">
                  <c:v>45511.385127314818</c:v>
                </c:pt>
                <c:pt idx="1748">
                  <c:v>45511.385138888887</c:v>
                </c:pt>
                <c:pt idx="1749">
                  <c:v>45511.385150462964</c:v>
                </c:pt>
                <c:pt idx="1750">
                  <c:v>45511.385162037041</c:v>
                </c:pt>
                <c:pt idx="1751">
                  <c:v>45511.38517361111</c:v>
                </c:pt>
                <c:pt idx="1752">
                  <c:v>45511.385185185187</c:v>
                </c:pt>
                <c:pt idx="1753">
                  <c:v>45511.385196759256</c:v>
                </c:pt>
                <c:pt idx="1754">
                  <c:v>45511.385208333333</c:v>
                </c:pt>
                <c:pt idx="1755">
                  <c:v>45511.38521990741</c:v>
                </c:pt>
                <c:pt idx="1756">
                  <c:v>45511.385231481479</c:v>
                </c:pt>
                <c:pt idx="1757">
                  <c:v>45511.385243055556</c:v>
                </c:pt>
                <c:pt idx="1758">
                  <c:v>45511.385254629633</c:v>
                </c:pt>
                <c:pt idx="1759">
                  <c:v>45511.385266203702</c:v>
                </c:pt>
                <c:pt idx="1760">
                  <c:v>45511.385277777779</c:v>
                </c:pt>
                <c:pt idx="1761">
                  <c:v>45511.385289351849</c:v>
                </c:pt>
                <c:pt idx="1762">
                  <c:v>45511.385300925926</c:v>
                </c:pt>
                <c:pt idx="1763">
                  <c:v>45511.385312500002</c:v>
                </c:pt>
                <c:pt idx="1764">
                  <c:v>45511.385324074072</c:v>
                </c:pt>
                <c:pt idx="1765">
                  <c:v>45511.385335648149</c:v>
                </c:pt>
                <c:pt idx="1766">
                  <c:v>45511.385347222225</c:v>
                </c:pt>
                <c:pt idx="1767">
                  <c:v>45511.385358796295</c:v>
                </c:pt>
                <c:pt idx="1768">
                  <c:v>45511.385370370372</c:v>
                </c:pt>
                <c:pt idx="1769">
                  <c:v>45511.385381944441</c:v>
                </c:pt>
                <c:pt idx="1770">
                  <c:v>45511.385393518518</c:v>
                </c:pt>
                <c:pt idx="1771">
                  <c:v>45511.385405092595</c:v>
                </c:pt>
                <c:pt idx="1772">
                  <c:v>45511.385416666664</c:v>
                </c:pt>
                <c:pt idx="1773">
                  <c:v>45511.385428240741</c:v>
                </c:pt>
                <c:pt idx="1774">
                  <c:v>45511.385439814818</c:v>
                </c:pt>
                <c:pt idx="1775">
                  <c:v>45511.385451388887</c:v>
                </c:pt>
                <c:pt idx="1776">
                  <c:v>45511.385462962964</c:v>
                </c:pt>
                <c:pt idx="1777">
                  <c:v>45511.385474537034</c:v>
                </c:pt>
                <c:pt idx="1778">
                  <c:v>45511.38548611111</c:v>
                </c:pt>
                <c:pt idx="1779">
                  <c:v>45511.385497685187</c:v>
                </c:pt>
                <c:pt idx="1780">
                  <c:v>45511.385509259257</c:v>
                </c:pt>
                <c:pt idx="1781">
                  <c:v>45511.385520833333</c:v>
                </c:pt>
                <c:pt idx="1782">
                  <c:v>45511.38553240741</c:v>
                </c:pt>
                <c:pt idx="1783">
                  <c:v>45511.38554398148</c:v>
                </c:pt>
                <c:pt idx="1784">
                  <c:v>45511.385555555556</c:v>
                </c:pt>
                <c:pt idx="1785">
                  <c:v>45511.385567129626</c:v>
                </c:pt>
                <c:pt idx="1786">
                  <c:v>45511.385578703703</c:v>
                </c:pt>
                <c:pt idx="1787">
                  <c:v>45511.38559027778</c:v>
                </c:pt>
                <c:pt idx="1788">
                  <c:v>45511.385601851849</c:v>
                </c:pt>
                <c:pt idx="1789">
                  <c:v>45511.385613425926</c:v>
                </c:pt>
                <c:pt idx="1790">
                  <c:v>45511.385625000003</c:v>
                </c:pt>
                <c:pt idx="1791">
                  <c:v>45511.385636574072</c:v>
                </c:pt>
                <c:pt idx="1792">
                  <c:v>45511.385648148149</c:v>
                </c:pt>
                <c:pt idx="1793">
                  <c:v>45511.385659722226</c:v>
                </c:pt>
                <c:pt idx="1794">
                  <c:v>45511.385671296295</c:v>
                </c:pt>
                <c:pt idx="1795">
                  <c:v>45511.385682870372</c:v>
                </c:pt>
                <c:pt idx="1796">
                  <c:v>45511.385694444441</c:v>
                </c:pt>
                <c:pt idx="1797">
                  <c:v>45511.385706018518</c:v>
                </c:pt>
                <c:pt idx="1798">
                  <c:v>45511.385717592595</c:v>
                </c:pt>
                <c:pt idx="1799">
                  <c:v>45511.385729166665</c:v>
                </c:pt>
                <c:pt idx="1800">
                  <c:v>45511.385740740741</c:v>
                </c:pt>
                <c:pt idx="1801">
                  <c:v>45511.385752314818</c:v>
                </c:pt>
                <c:pt idx="1802">
                  <c:v>45511.385763888888</c:v>
                </c:pt>
                <c:pt idx="1803">
                  <c:v>45511.385775462964</c:v>
                </c:pt>
                <c:pt idx="1804">
                  <c:v>45511.385787037034</c:v>
                </c:pt>
                <c:pt idx="1805">
                  <c:v>45511.385798611111</c:v>
                </c:pt>
                <c:pt idx="1806">
                  <c:v>45511.385810185187</c:v>
                </c:pt>
                <c:pt idx="1807">
                  <c:v>45511.385821759257</c:v>
                </c:pt>
                <c:pt idx="1808">
                  <c:v>45511.385833333334</c:v>
                </c:pt>
                <c:pt idx="1809">
                  <c:v>45511.385844907411</c:v>
                </c:pt>
                <c:pt idx="1810">
                  <c:v>45511.38585648148</c:v>
                </c:pt>
                <c:pt idx="1811">
                  <c:v>45511.385868055557</c:v>
                </c:pt>
                <c:pt idx="1812">
                  <c:v>45511.385879629626</c:v>
                </c:pt>
                <c:pt idx="1813">
                  <c:v>45511.385891203703</c:v>
                </c:pt>
                <c:pt idx="1814">
                  <c:v>45511.38590277778</c:v>
                </c:pt>
                <c:pt idx="1815">
                  <c:v>45511.385914351849</c:v>
                </c:pt>
                <c:pt idx="1816">
                  <c:v>45511.385925925926</c:v>
                </c:pt>
                <c:pt idx="1817">
                  <c:v>45511.385937500003</c:v>
                </c:pt>
                <c:pt idx="1818">
                  <c:v>45511.385949074072</c:v>
                </c:pt>
                <c:pt idx="1819">
                  <c:v>45511.385960648149</c:v>
                </c:pt>
                <c:pt idx="1820">
                  <c:v>45511.385972222219</c:v>
                </c:pt>
                <c:pt idx="1821">
                  <c:v>45511.385983796295</c:v>
                </c:pt>
                <c:pt idx="1822">
                  <c:v>45511.385995370372</c:v>
                </c:pt>
                <c:pt idx="1823">
                  <c:v>45511.386006944442</c:v>
                </c:pt>
                <c:pt idx="1824">
                  <c:v>45511.386018518519</c:v>
                </c:pt>
                <c:pt idx="1825">
                  <c:v>45511.386030092595</c:v>
                </c:pt>
                <c:pt idx="1826">
                  <c:v>45511.386041666665</c:v>
                </c:pt>
                <c:pt idx="1827">
                  <c:v>45511.386053240742</c:v>
                </c:pt>
                <c:pt idx="1828">
                  <c:v>45511.386064814818</c:v>
                </c:pt>
                <c:pt idx="1829">
                  <c:v>45511.386076388888</c:v>
                </c:pt>
                <c:pt idx="1830">
                  <c:v>45511.386087962965</c:v>
                </c:pt>
                <c:pt idx="1831">
                  <c:v>45511.386099537034</c:v>
                </c:pt>
                <c:pt idx="1832">
                  <c:v>45511.386111111111</c:v>
                </c:pt>
                <c:pt idx="1833">
                  <c:v>45511.386122685188</c:v>
                </c:pt>
                <c:pt idx="1834">
                  <c:v>45511.386134259257</c:v>
                </c:pt>
                <c:pt idx="1835">
                  <c:v>45511.386145833334</c:v>
                </c:pt>
                <c:pt idx="1836">
                  <c:v>45511.386157407411</c:v>
                </c:pt>
                <c:pt idx="1837">
                  <c:v>45511.38616898148</c:v>
                </c:pt>
                <c:pt idx="1838">
                  <c:v>45511.386180555557</c:v>
                </c:pt>
                <c:pt idx="1839">
                  <c:v>45511.386192129627</c:v>
                </c:pt>
                <c:pt idx="1840">
                  <c:v>45511.386203703703</c:v>
                </c:pt>
                <c:pt idx="1841">
                  <c:v>45511.38621527778</c:v>
                </c:pt>
                <c:pt idx="1842">
                  <c:v>45511.38622685185</c:v>
                </c:pt>
                <c:pt idx="1843">
                  <c:v>45511.386238425926</c:v>
                </c:pt>
                <c:pt idx="1844">
                  <c:v>45511.386250000003</c:v>
                </c:pt>
                <c:pt idx="1845">
                  <c:v>45511.386261574073</c:v>
                </c:pt>
                <c:pt idx="1846">
                  <c:v>45511.386273148149</c:v>
                </c:pt>
                <c:pt idx="1847">
                  <c:v>45511.386284722219</c:v>
                </c:pt>
                <c:pt idx="1848">
                  <c:v>45511.386296296296</c:v>
                </c:pt>
                <c:pt idx="1849">
                  <c:v>45511.386307870373</c:v>
                </c:pt>
                <c:pt idx="1850">
                  <c:v>45511.386319444442</c:v>
                </c:pt>
                <c:pt idx="1851">
                  <c:v>45511.386331018519</c:v>
                </c:pt>
                <c:pt idx="1852">
                  <c:v>45511.386342592596</c:v>
                </c:pt>
                <c:pt idx="1853">
                  <c:v>45511.386354166665</c:v>
                </c:pt>
                <c:pt idx="1854">
                  <c:v>45511.386365740742</c:v>
                </c:pt>
                <c:pt idx="1855">
                  <c:v>45511.386377314811</c:v>
                </c:pt>
                <c:pt idx="1856">
                  <c:v>45511.386388888888</c:v>
                </c:pt>
                <c:pt idx="1857">
                  <c:v>45511.386400462965</c:v>
                </c:pt>
                <c:pt idx="1858">
                  <c:v>45511.386412037034</c:v>
                </c:pt>
                <c:pt idx="1859">
                  <c:v>45511.386423611111</c:v>
                </c:pt>
                <c:pt idx="1860">
                  <c:v>45511.386435185188</c:v>
                </c:pt>
                <c:pt idx="1861">
                  <c:v>45511.386446759258</c:v>
                </c:pt>
                <c:pt idx="1862">
                  <c:v>45511.386458333334</c:v>
                </c:pt>
                <c:pt idx="1863">
                  <c:v>45511.386469907404</c:v>
                </c:pt>
                <c:pt idx="1864">
                  <c:v>45511.386481481481</c:v>
                </c:pt>
                <c:pt idx="1865">
                  <c:v>45511.386493055557</c:v>
                </c:pt>
                <c:pt idx="1866">
                  <c:v>45511.386504629627</c:v>
                </c:pt>
                <c:pt idx="1867">
                  <c:v>45511.386516203704</c:v>
                </c:pt>
                <c:pt idx="1868">
                  <c:v>45511.38652777778</c:v>
                </c:pt>
                <c:pt idx="1869">
                  <c:v>45511.38653935185</c:v>
                </c:pt>
                <c:pt idx="1870">
                  <c:v>45511.386550925927</c:v>
                </c:pt>
                <c:pt idx="1871">
                  <c:v>45511.386562500003</c:v>
                </c:pt>
                <c:pt idx="1872">
                  <c:v>45511.386574074073</c:v>
                </c:pt>
                <c:pt idx="1873">
                  <c:v>45511.38658564815</c:v>
                </c:pt>
                <c:pt idx="1874">
                  <c:v>45511.386597222219</c:v>
                </c:pt>
                <c:pt idx="1875">
                  <c:v>45511.386608796296</c:v>
                </c:pt>
                <c:pt idx="1876">
                  <c:v>45511.386620370373</c:v>
                </c:pt>
                <c:pt idx="1877">
                  <c:v>45511.386631944442</c:v>
                </c:pt>
                <c:pt idx="1878">
                  <c:v>45511.386643518519</c:v>
                </c:pt>
                <c:pt idx="1879">
                  <c:v>45511.386655092596</c:v>
                </c:pt>
                <c:pt idx="1880">
                  <c:v>45511.386666666665</c:v>
                </c:pt>
                <c:pt idx="1881">
                  <c:v>45511.386678240742</c:v>
                </c:pt>
                <c:pt idx="1882">
                  <c:v>45511.386689814812</c:v>
                </c:pt>
                <c:pt idx="1883">
                  <c:v>45511.386701388888</c:v>
                </c:pt>
                <c:pt idx="1884">
                  <c:v>45511.386712962965</c:v>
                </c:pt>
                <c:pt idx="1885">
                  <c:v>45511.386724537035</c:v>
                </c:pt>
                <c:pt idx="1886">
                  <c:v>45511.386736111112</c:v>
                </c:pt>
                <c:pt idx="1887">
                  <c:v>45511.386747685188</c:v>
                </c:pt>
                <c:pt idx="1888">
                  <c:v>45511.386759259258</c:v>
                </c:pt>
                <c:pt idx="1889">
                  <c:v>45511.386770833335</c:v>
                </c:pt>
                <c:pt idx="1890">
                  <c:v>45511.386782407404</c:v>
                </c:pt>
                <c:pt idx="1891">
                  <c:v>45511.386793981481</c:v>
                </c:pt>
                <c:pt idx="1892">
                  <c:v>45511.386805555558</c:v>
                </c:pt>
                <c:pt idx="1893">
                  <c:v>45511.386817129627</c:v>
                </c:pt>
                <c:pt idx="1894">
                  <c:v>45511.386828703704</c:v>
                </c:pt>
                <c:pt idx="1895">
                  <c:v>45511.386840277781</c:v>
                </c:pt>
                <c:pt idx="1896">
                  <c:v>45511.38685185185</c:v>
                </c:pt>
                <c:pt idx="1897">
                  <c:v>45511.386863425927</c:v>
                </c:pt>
                <c:pt idx="1898">
                  <c:v>45511.386874999997</c:v>
                </c:pt>
                <c:pt idx="1899">
                  <c:v>45511.386886574073</c:v>
                </c:pt>
                <c:pt idx="1900">
                  <c:v>45511.38689814815</c:v>
                </c:pt>
                <c:pt idx="1901">
                  <c:v>45511.38690972222</c:v>
                </c:pt>
                <c:pt idx="1902">
                  <c:v>45511.386921296296</c:v>
                </c:pt>
                <c:pt idx="1903">
                  <c:v>45511.386932870373</c:v>
                </c:pt>
                <c:pt idx="1904">
                  <c:v>45511.386944444443</c:v>
                </c:pt>
                <c:pt idx="1905">
                  <c:v>45511.386956018519</c:v>
                </c:pt>
                <c:pt idx="1906">
                  <c:v>45511.386967592596</c:v>
                </c:pt>
                <c:pt idx="1907">
                  <c:v>45511.386979166666</c:v>
                </c:pt>
                <c:pt idx="1908">
                  <c:v>45511.386990740742</c:v>
                </c:pt>
                <c:pt idx="1909">
                  <c:v>45511.387002314812</c:v>
                </c:pt>
                <c:pt idx="1910">
                  <c:v>45511.387013888889</c:v>
                </c:pt>
                <c:pt idx="1911">
                  <c:v>45511.387025462966</c:v>
                </c:pt>
                <c:pt idx="1912">
                  <c:v>45511.387037037035</c:v>
                </c:pt>
                <c:pt idx="1913">
                  <c:v>45511.387048611112</c:v>
                </c:pt>
                <c:pt idx="1914">
                  <c:v>45511.387060185189</c:v>
                </c:pt>
                <c:pt idx="1915">
                  <c:v>45511.387071759258</c:v>
                </c:pt>
                <c:pt idx="1916">
                  <c:v>45511.387083333335</c:v>
                </c:pt>
                <c:pt idx="1917">
                  <c:v>45511.387094907404</c:v>
                </c:pt>
                <c:pt idx="1918">
                  <c:v>45511.387106481481</c:v>
                </c:pt>
                <c:pt idx="1919">
                  <c:v>45511.387118055558</c:v>
                </c:pt>
                <c:pt idx="1920">
                  <c:v>45511.387129629627</c:v>
                </c:pt>
                <c:pt idx="1921">
                  <c:v>45511.387141203704</c:v>
                </c:pt>
                <c:pt idx="1922">
                  <c:v>45511.387152777781</c:v>
                </c:pt>
                <c:pt idx="1923">
                  <c:v>45511.387164351851</c:v>
                </c:pt>
                <c:pt idx="1924">
                  <c:v>45511.387175925927</c:v>
                </c:pt>
                <c:pt idx="1925">
                  <c:v>45511.387187499997</c:v>
                </c:pt>
                <c:pt idx="1926">
                  <c:v>45511.387199074074</c:v>
                </c:pt>
                <c:pt idx="1927">
                  <c:v>45511.38721064815</c:v>
                </c:pt>
                <c:pt idx="1928">
                  <c:v>45511.38722222222</c:v>
                </c:pt>
                <c:pt idx="1929">
                  <c:v>45511.387233796297</c:v>
                </c:pt>
                <c:pt idx="1930">
                  <c:v>45511.387245370373</c:v>
                </c:pt>
                <c:pt idx="1931">
                  <c:v>45511.387256944443</c:v>
                </c:pt>
                <c:pt idx="1932">
                  <c:v>45511.38726851852</c:v>
                </c:pt>
                <c:pt idx="1933">
                  <c:v>45511.387280092589</c:v>
                </c:pt>
                <c:pt idx="1934">
                  <c:v>45511.387291666666</c:v>
                </c:pt>
                <c:pt idx="1935">
                  <c:v>45511.387303240743</c:v>
                </c:pt>
                <c:pt idx="1936">
                  <c:v>45511.387314814812</c:v>
                </c:pt>
                <c:pt idx="1937">
                  <c:v>45511.387326388889</c:v>
                </c:pt>
                <c:pt idx="1938">
                  <c:v>45511.387337962966</c:v>
                </c:pt>
                <c:pt idx="1939">
                  <c:v>45511.387349537035</c:v>
                </c:pt>
                <c:pt idx="1940">
                  <c:v>45511.387361111112</c:v>
                </c:pt>
                <c:pt idx="1941">
                  <c:v>45511.387372685182</c:v>
                </c:pt>
                <c:pt idx="1942">
                  <c:v>45511.387384259258</c:v>
                </c:pt>
                <c:pt idx="1943">
                  <c:v>45511.387395833335</c:v>
                </c:pt>
                <c:pt idx="1944">
                  <c:v>45511.387407407405</c:v>
                </c:pt>
                <c:pt idx="1945">
                  <c:v>45511.387418981481</c:v>
                </c:pt>
                <c:pt idx="1946">
                  <c:v>45511.387430555558</c:v>
                </c:pt>
                <c:pt idx="1947">
                  <c:v>45511.387442129628</c:v>
                </c:pt>
                <c:pt idx="1948">
                  <c:v>45511.387453703705</c:v>
                </c:pt>
                <c:pt idx="1949">
                  <c:v>45511.387465277781</c:v>
                </c:pt>
                <c:pt idx="1950">
                  <c:v>45511.387476851851</c:v>
                </c:pt>
                <c:pt idx="1951">
                  <c:v>45511.387488425928</c:v>
                </c:pt>
                <c:pt idx="1952">
                  <c:v>45511.387499999997</c:v>
                </c:pt>
                <c:pt idx="1953">
                  <c:v>45511.387511574074</c:v>
                </c:pt>
                <c:pt idx="1954">
                  <c:v>45511.387523148151</c:v>
                </c:pt>
                <c:pt idx="1955">
                  <c:v>45511.38753472222</c:v>
                </c:pt>
                <c:pt idx="1956">
                  <c:v>45511.387546296297</c:v>
                </c:pt>
                <c:pt idx="1957">
                  <c:v>45511.387557870374</c:v>
                </c:pt>
                <c:pt idx="1958">
                  <c:v>45511.387569444443</c:v>
                </c:pt>
                <c:pt idx="1959">
                  <c:v>45511.38758101852</c:v>
                </c:pt>
                <c:pt idx="1960">
                  <c:v>45511.387592592589</c:v>
                </c:pt>
                <c:pt idx="1961">
                  <c:v>45511.387604166666</c:v>
                </c:pt>
                <c:pt idx="1962">
                  <c:v>45511.387615740743</c:v>
                </c:pt>
                <c:pt idx="1963">
                  <c:v>45511.387627314813</c:v>
                </c:pt>
                <c:pt idx="1964">
                  <c:v>45511.387638888889</c:v>
                </c:pt>
                <c:pt idx="1965">
                  <c:v>45511.387650462966</c:v>
                </c:pt>
                <c:pt idx="1966">
                  <c:v>45511.387662037036</c:v>
                </c:pt>
                <c:pt idx="1967">
                  <c:v>45511.387673611112</c:v>
                </c:pt>
                <c:pt idx="1968">
                  <c:v>45511.387685185182</c:v>
                </c:pt>
                <c:pt idx="1969">
                  <c:v>45511.387696759259</c:v>
                </c:pt>
                <c:pt idx="1970">
                  <c:v>45511.387708333335</c:v>
                </c:pt>
                <c:pt idx="1971">
                  <c:v>45511.387719907405</c:v>
                </c:pt>
                <c:pt idx="1972">
                  <c:v>45511.387731481482</c:v>
                </c:pt>
                <c:pt idx="1973">
                  <c:v>45511.387743055559</c:v>
                </c:pt>
                <c:pt idx="1974">
                  <c:v>45511.387754629628</c:v>
                </c:pt>
                <c:pt idx="1975">
                  <c:v>45511.387766203705</c:v>
                </c:pt>
                <c:pt idx="1976">
                  <c:v>45511.387777777774</c:v>
                </c:pt>
                <c:pt idx="1977">
                  <c:v>45511.387789351851</c:v>
                </c:pt>
                <c:pt idx="1978">
                  <c:v>45511.387800925928</c:v>
                </c:pt>
                <c:pt idx="1979">
                  <c:v>45511.387812499997</c:v>
                </c:pt>
                <c:pt idx="1980">
                  <c:v>45511.387824074074</c:v>
                </c:pt>
                <c:pt idx="1981">
                  <c:v>45511.387835648151</c:v>
                </c:pt>
                <c:pt idx="1982">
                  <c:v>45511.38784722222</c:v>
                </c:pt>
                <c:pt idx="1983">
                  <c:v>45511.387858796297</c:v>
                </c:pt>
                <c:pt idx="1984">
                  <c:v>45511.387870370374</c:v>
                </c:pt>
                <c:pt idx="1985">
                  <c:v>45511.387881944444</c:v>
                </c:pt>
                <c:pt idx="1986">
                  <c:v>45511.38789351852</c:v>
                </c:pt>
                <c:pt idx="1987">
                  <c:v>45511.38790509259</c:v>
                </c:pt>
                <c:pt idx="1988">
                  <c:v>45511.387916666667</c:v>
                </c:pt>
                <c:pt idx="1989">
                  <c:v>45511.387928240743</c:v>
                </c:pt>
                <c:pt idx="1990">
                  <c:v>45511.387939814813</c:v>
                </c:pt>
                <c:pt idx="1991">
                  <c:v>45511.38795138889</c:v>
                </c:pt>
                <c:pt idx="1992">
                  <c:v>45511.387962962966</c:v>
                </c:pt>
                <c:pt idx="1993">
                  <c:v>45511.387974537036</c:v>
                </c:pt>
                <c:pt idx="1994">
                  <c:v>45511.387986111113</c:v>
                </c:pt>
                <c:pt idx="1995">
                  <c:v>45511.387997685182</c:v>
                </c:pt>
                <c:pt idx="1996">
                  <c:v>45511.388009259259</c:v>
                </c:pt>
                <c:pt idx="1997">
                  <c:v>45511.388020833336</c:v>
                </c:pt>
                <c:pt idx="1998">
                  <c:v>45511.388032407405</c:v>
                </c:pt>
                <c:pt idx="1999">
                  <c:v>45511.388043981482</c:v>
                </c:pt>
                <c:pt idx="2000">
                  <c:v>45511.388055555559</c:v>
                </c:pt>
                <c:pt idx="2001">
                  <c:v>45511.388067129628</c:v>
                </c:pt>
                <c:pt idx="2002">
                  <c:v>45511.388078703705</c:v>
                </c:pt>
                <c:pt idx="2003">
                  <c:v>45511.388090277775</c:v>
                </c:pt>
                <c:pt idx="2004">
                  <c:v>45511.388101851851</c:v>
                </c:pt>
                <c:pt idx="2005">
                  <c:v>45511.388113425928</c:v>
                </c:pt>
                <c:pt idx="2006">
                  <c:v>45511.388124999998</c:v>
                </c:pt>
                <c:pt idx="2007">
                  <c:v>45511.388136574074</c:v>
                </c:pt>
                <c:pt idx="2008">
                  <c:v>45511.388148148151</c:v>
                </c:pt>
                <c:pt idx="2009">
                  <c:v>45511.388159722221</c:v>
                </c:pt>
                <c:pt idx="2010">
                  <c:v>45511.388171296298</c:v>
                </c:pt>
                <c:pt idx="2011">
                  <c:v>45511.388182870367</c:v>
                </c:pt>
                <c:pt idx="2012">
                  <c:v>45511.388194444444</c:v>
                </c:pt>
                <c:pt idx="2013">
                  <c:v>45511.388206018521</c:v>
                </c:pt>
                <c:pt idx="2014">
                  <c:v>45511.38821759259</c:v>
                </c:pt>
                <c:pt idx="2015">
                  <c:v>45511.388229166667</c:v>
                </c:pt>
                <c:pt idx="2016">
                  <c:v>45511.388240740744</c:v>
                </c:pt>
                <c:pt idx="2017">
                  <c:v>45511.388252314813</c:v>
                </c:pt>
                <c:pt idx="2018">
                  <c:v>45511.38826388889</c:v>
                </c:pt>
                <c:pt idx="2019">
                  <c:v>45511.388275462959</c:v>
                </c:pt>
                <c:pt idx="2020">
                  <c:v>45511.388287037036</c:v>
                </c:pt>
                <c:pt idx="2021">
                  <c:v>45511.388298611113</c:v>
                </c:pt>
                <c:pt idx="2022">
                  <c:v>45511.388310185182</c:v>
                </c:pt>
                <c:pt idx="2023">
                  <c:v>45511.388321759259</c:v>
                </c:pt>
                <c:pt idx="2024">
                  <c:v>45511.388333333336</c:v>
                </c:pt>
                <c:pt idx="2025">
                  <c:v>45511.388344907406</c:v>
                </c:pt>
                <c:pt idx="2026">
                  <c:v>45511.388356481482</c:v>
                </c:pt>
                <c:pt idx="2027">
                  <c:v>45511.388368055559</c:v>
                </c:pt>
                <c:pt idx="2028">
                  <c:v>45511.388379629629</c:v>
                </c:pt>
                <c:pt idx="2029">
                  <c:v>45511.388391203705</c:v>
                </c:pt>
                <c:pt idx="2030">
                  <c:v>45511.388402777775</c:v>
                </c:pt>
                <c:pt idx="2031">
                  <c:v>45511.388414351852</c:v>
                </c:pt>
                <c:pt idx="2032">
                  <c:v>45511.388425925928</c:v>
                </c:pt>
                <c:pt idx="2033">
                  <c:v>45511.388437499998</c:v>
                </c:pt>
                <c:pt idx="2034">
                  <c:v>45511.388449074075</c:v>
                </c:pt>
                <c:pt idx="2035">
                  <c:v>45511.388460648152</c:v>
                </c:pt>
                <c:pt idx="2036">
                  <c:v>45511.388472222221</c:v>
                </c:pt>
                <c:pt idx="2037">
                  <c:v>45511.388483796298</c:v>
                </c:pt>
                <c:pt idx="2038">
                  <c:v>45511.388495370367</c:v>
                </c:pt>
                <c:pt idx="2039">
                  <c:v>45511.388506944444</c:v>
                </c:pt>
                <c:pt idx="2040">
                  <c:v>45511.388518518521</c:v>
                </c:pt>
                <c:pt idx="2041">
                  <c:v>45511.38853009259</c:v>
                </c:pt>
                <c:pt idx="2042">
                  <c:v>45511.388541666667</c:v>
                </c:pt>
                <c:pt idx="2043">
                  <c:v>45511.388553240744</c:v>
                </c:pt>
                <c:pt idx="2044">
                  <c:v>45511.388564814813</c:v>
                </c:pt>
                <c:pt idx="2045">
                  <c:v>45511.38857638889</c:v>
                </c:pt>
                <c:pt idx="2046">
                  <c:v>45511.38858796296</c:v>
                </c:pt>
                <c:pt idx="2047">
                  <c:v>45511.388599537036</c:v>
                </c:pt>
                <c:pt idx="2048">
                  <c:v>45511.388611111113</c:v>
                </c:pt>
                <c:pt idx="2049">
                  <c:v>45511.388622685183</c:v>
                </c:pt>
                <c:pt idx="2050">
                  <c:v>45511.38863425926</c:v>
                </c:pt>
                <c:pt idx="2051">
                  <c:v>45511.388645833336</c:v>
                </c:pt>
                <c:pt idx="2052">
                  <c:v>45511.388657407406</c:v>
                </c:pt>
                <c:pt idx="2053">
                  <c:v>45511.388668981483</c:v>
                </c:pt>
                <c:pt idx="2054">
                  <c:v>45511.388680555552</c:v>
                </c:pt>
                <c:pt idx="2055">
                  <c:v>45511.388692129629</c:v>
                </c:pt>
                <c:pt idx="2056">
                  <c:v>45511.388703703706</c:v>
                </c:pt>
                <c:pt idx="2057">
                  <c:v>45511.388715277775</c:v>
                </c:pt>
                <c:pt idx="2058">
                  <c:v>45511.388726851852</c:v>
                </c:pt>
                <c:pt idx="2059">
                  <c:v>45511.388738425929</c:v>
                </c:pt>
                <c:pt idx="2060">
                  <c:v>45511.388749999998</c:v>
                </c:pt>
                <c:pt idx="2061">
                  <c:v>45511.388761574075</c:v>
                </c:pt>
                <c:pt idx="2062">
                  <c:v>45511.388773148145</c:v>
                </c:pt>
                <c:pt idx="2063">
                  <c:v>45511.388784722221</c:v>
                </c:pt>
                <c:pt idx="2064">
                  <c:v>45511.388796296298</c:v>
                </c:pt>
                <c:pt idx="2065">
                  <c:v>45511.388807870368</c:v>
                </c:pt>
                <c:pt idx="2066">
                  <c:v>45511.388819444444</c:v>
                </c:pt>
                <c:pt idx="2067">
                  <c:v>45511.388831018521</c:v>
                </c:pt>
                <c:pt idx="2068">
                  <c:v>45511.388842592591</c:v>
                </c:pt>
                <c:pt idx="2069">
                  <c:v>45511.388854166667</c:v>
                </c:pt>
                <c:pt idx="2070">
                  <c:v>45511.388865740744</c:v>
                </c:pt>
                <c:pt idx="2071">
                  <c:v>45511.388877314814</c:v>
                </c:pt>
                <c:pt idx="2072">
                  <c:v>45511.388888888891</c:v>
                </c:pt>
                <c:pt idx="2073">
                  <c:v>45511.38890046296</c:v>
                </c:pt>
                <c:pt idx="2074">
                  <c:v>45511.388912037037</c:v>
                </c:pt>
                <c:pt idx="2075">
                  <c:v>45511.388923611114</c:v>
                </c:pt>
                <c:pt idx="2076">
                  <c:v>45511.388935185183</c:v>
                </c:pt>
                <c:pt idx="2077">
                  <c:v>45511.38894675926</c:v>
                </c:pt>
                <c:pt idx="2078">
                  <c:v>45511.388958333337</c:v>
                </c:pt>
                <c:pt idx="2079">
                  <c:v>45511.388969907406</c:v>
                </c:pt>
                <c:pt idx="2080">
                  <c:v>45511.388981481483</c:v>
                </c:pt>
                <c:pt idx="2081">
                  <c:v>45511.388993055552</c:v>
                </c:pt>
                <c:pt idx="2082">
                  <c:v>45511.389004629629</c:v>
                </c:pt>
                <c:pt idx="2083">
                  <c:v>45511.389016203706</c:v>
                </c:pt>
                <c:pt idx="2084">
                  <c:v>45511.389027777775</c:v>
                </c:pt>
                <c:pt idx="2085">
                  <c:v>45511.389039351852</c:v>
                </c:pt>
                <c:pt idx="2086">
                  <c:v>45511.389050925929</c:v>
                </c:pt>
                <c:pt idx="2087">
                  <c:v>45511.389062499999</c:v>
                </c:pt>
                <c:pt idx="2088">
                  <c:v>45511.389074074075</c:v>
                </c:pt>
                <c:pt idx="2089">
                  <c:v>45511.389085648145</c:v>
                </c:pt>
                <c:pt idx="2090">
                  <c:v>45511.389097222222</c:v>
                </c:pt>
                <c:pt idx="2091">
                  <c:v>45511.389108796298</c:v>
                </c:pt>
                <c:pt idx="2092">
                  <c:v>45511.389120370368</c:v>
                </c:pt>
                <c:pt idx="2093">
                  <c:v>45511.389131944445</c:v>
                </c:pt>
                <c:pt idx="2094">
                  <c:v>45511.389143518521</c:v>
                </c:pt>
                <c:pt idx="2095">
                  <c:v>45511.389155092591</c:v>
                </c:pt>
                <c:pt idx="2096">
                  <c:v>45511.389166666668</c:v>
                </c:pt>
                <c:pt idx="2097">
                  <c:v>45511.389178240737</c:v>
                </c:pt>
                <c:pt idx="2098">
                  <c:v>45511.389189814814</c:v>
                </c:pt>
                <c:pt idx="2099">
                  <c:v>45511.389201388891</c:v>
                </c:pt>
                <c:pt idx="2100">
                  <c:v>45511.38921296296</c:v>
                </c:pt>
                <c:pt idx="2101">
                  <c:v>45511.389224537037</c:v>
                </c:pt>
                <c:pt idx="2102">
                  <c:v>45511.389236111114</c:v>
                </c:pt>
                <c:pt idx="2103">
                  <c:v>45511.389247685183</c:v>
                </c:pt>
                <c:pt idx="2104">
                  <c:v>45511.38925925926</c:v>
                </c:pt>
                <c:pt idx="2105">
                  <c:v>45511.389270833337</c:v>
                </c:pt>
                <c:pt idx="2106">
                  <c:v>45511.389282407406</c:v>
                </c:pt>
                <c:pt idx="2107">
                  <c:v>45511.389293981483</c:v>
                </c:pt>
                <c:pt idx="2108">
                  <c:v>45511.389305555553</c:v>
                </c:pt>
                <c:pt idx="2109">
                  <c:v>45511.389317129629</c:v>
                </c:pt>
                <c:pt idx="2110">
                  <c:v>45511.389328703706</c:v>
                </c:pt>
                <c:pt idx="2111">
                  <c:v>45511.389340277776</c:v>
                </c:pt>
                <c:pt idx="2112">
                  <c:v>45511.389351851853</c:v>
                </c:pt>
                <c:pt idx="2113">
                  <c:v>45511.389363425929</c:v>
                </c:pt>
                <c:pt idx="2114">
                  <c:v>45511.389374999999</c:v>
                </c:pt>
                <c:pt idx="2115">
                  <c:v>45511.389386574076</c:v>
                </c:pt>
                <c:pt idx="2116">
                  <c:v>45511.389398148145</c:v>
                </c:pt>
                <c:pt idx="2117">
                  <c:v>45511.389409722222</c:v>
                </c:pt>
                <c:pt idx="2118">
                  <c:v>45511.389421296299</c:v>
                </c:pt>
                <c:pt idx="2119">
                  <c:v>45511.389432870368</c:v>
                </c:pt>
                <c:pt idx="2120">
                  <c:v>45511.389444444445</c:v>
                </c:pt>
                <c:pt idx="2121">
                  <c:v>45511.389456018522</c:v>
                </c:pt>
                <c:pt idx="2122">
                  <c:v>45511.389467592591</c:v>
                </c:pt>
                <c:pt idx="2123">
                  <c:v>45511.389479166668</c:v>
                </c:pt>
                <c:pt idx="2124">
                  <c:v>45511.389490740738</c:v>
                </c:pt>
                <c:pt idx="2125">
                  <c:v>45511.389502314814</c:v>
                </c:pt>
                <c:pt idx="2126">
                  <c:v>45511.389513888891</c:v>
                </c:pt>
                <c:pt idx="2127">
                  <c:v>45511.389525462961</c:v>
                </c:pt>
                <c:pt idx="2128">
                  <c:v>45511.389537037037</c:v>
                </c:pt>
                <c:pt idx="2129">
                  <c:v>45511.389548611114</c:v>
                </c:pt>
                <c:pt idx="2130">
                  <c:v>45511.389560185184</c:v>
                </c:pt>
                <c:pt idx="2131">
                  <c:v>45511.38957175926</c:v>
                </c:pt>
                <c:pt idx="2132">
                  <c:v>45511.38958333333</c:v>
                </c:pt>
                <c:pt idx="2133">
                  <c:v>45511.389594907407</c:v>
                </c:pt>
                <c:pt idx="2134">
                  <c:v>45511.389606481483</c:v>
                </c:pt>
                <c:pt idx="2135">
                  <c:v>45511.389618055553</c:v>
                </c:pt>
                <c:pt idx="2136">
                  <c:v>45511.38962962963</c:v>
                </c:pt>
                <c:pt idx="2137">
                  <c:v>45511.389641203707</c:v>
                </c:pt>
                <c:pt idx="2138">
                  <c:v>45511.389652777776</c:v>
                </c:pt>
                <c:pt idx="2139">
                  <c:v>45511.389664351853</c:v>
                </c:pt>
                <c:pt idx="2140">
                  <c:v>45511.389675925922</c:v>
                </c:pt>
                <c:pt idx="2141">
                  <c:v>45511.389687499999</c:v>
                </c:pt>
                <c:pt idx="2142">
                  <c:v>45511.389699074076</c:v>
                </c:pt>
                <c:pt idx="2143">
                  <c:v>45511.389710648145</c:v>
                </c:pt>
                <c:pt idx="2144">
                  <c:v>45511.389722222222</c:v>
                </c:pt>
                <c:pt idx="2145">
                  <c:v>45511.389733796299</c:v>
                </c:pt>
                <c:pt idx="2146">
                  <c:v>45511.389745370368</c:v>
                </c:pt>
                <c:pt idx="2147">
                  <c:v>45511.389756944445</c:v>
                </c:pt>
                <c:pt idx="2148">
                  <c:v>45511.389768518522</c:v>
                </c:pt>
                <c:pt idx="2149">
                  <c:v>45511.389780092592</c:v>
                </c:pt>
                <c:pt idx="2150">
                  <c:v>45511.389791666668</c:v>
                </c:pt>
                <c:pt idx="2151">
                  <c:v>45511.389803240738</c:v>
                </c:pt>
                <c:pt idx="2152">
                  <c:v>45511.389814814815</c:v>
                </c:pt>
                <c:pt idx="2153">
                  <c:v>45511.389826388891</c:v>
                </c:pt>
                <c:pt idx="2154">
                  <c:v>45511.389837962961</c:v>
                </c:pt>
                <c:pt idx="2155">
                  <c:v>45511.389849537038</c:v>
                </c:pt>
                <c:pt idx="2156">
                  <c:v>45511.389861111114</c:v>
                </c:pt>
                <c:pt idx="2157">
                  <c:v>45511.389872685184</c:v>
                </c:pt>
                <c:pt idx="2158">
                  <c:v>45511.389884259261</c:v>
                </c:pt>
                <c:pt idx="2159">
                  <c:v>45511.38989583333</c:v>
                </c:pt>
                <c:pt idx="2160">
                  <c:v>45511.389907407407</c:v>
                </c:pt>
                <c:pt idx="2161">
                  <c:v>45511.389918981484</c:v>
                </c:pt>
                <c:pt idx="2162">
                  <c:v>45511.389930555553</c:v>
                </c:pt>
                <c:pt idx="2163">
                  <c:v>45511.38994212963</c:v>
                </c:pt>
                <c:pt idx="2164">
                  <c:v>45511.389953703707</c:v>
                </c:pt>
                <c:pt idx="2165">
                  <c:v>45511.389965277776</c:v>
                </c:pt>
                <c:pt idx="2166">
                  <c:v>45511.389976851853</c:v>
                </c:pt>
                <c:pt idx="2167">
                  <c:v>45511.389988425923</c:v>
                </c:pt>
                <c:pt idx="2168">
                  <c:v>45511.39</c:v>
                </c:pt>
                <c:pt idx="2169">
                  <c:v>45511.390011574076</c:v>
                </c:pt>
                <c:pt idx="2170">
                  <c:v>45511.390023148146</c:v>
                </c:pt>
                <c:pt idx="2171">
                  <c:v>45511.390034722222</c:v>
                </c:pt>
                <c:pt idx="2172">
                  <c:v>45511.390046296299</c:v>
                </c:pt>
                <c:pt idx="2173">
                  <c:v>45511.390057870369</c:v>
                </c:pt>
                <c:pt idx="2174">
                  <c:v>45511.390069444446</c:v>
                </c:pt>
                <c:pt idx="2175">
                  <c:v>45511.390081018515</c:v>
                </c:pt>
                <c:pt idx="2176">
                  <c:v>45511.390092592592</c:v>
                </c:pt>
                <c:pt idx="2177">
                  <c:v>45511.390104166669</c:v>
                </c:pt>
                <c:pt idx="2178">
                  <c:v>45511.390115740738</c:v>
                </c:pt>
                <c:pt idx="2179">
                  <c:v>45511.390127314815</c:v>
                </c:pt>
                <c:pt idx="2180">
                  <c:v>45511.390138888892</c:v>
                </c:pt>
                <c:pt idx="2181">
                  <c:v>45511.390150462961</c:v>
                </c:pt>
                <c:pt idx="2182">
                  <c:v>45511.390162037038</c:v>
                </c:pt>
                <c:pt idx="2183">
                  <c:v>45511.390173611115</c:v>
                </c:pt>
                <c:pt idx="2184">
                  <c:v>45511.390185185184</c:v>
                </c:pt>
                <c:pt idx="2185">
                  <c:v>45511.390196759261</c:v>
                </c:pt>
                <c:pt idx="2186">
                  <c:v>45511.390208333331</c:v>
                </c:pt>
                <c:pt idx="2187">
                  <c:v>45511.390219907407</c:v>
                </c:pt>
                <c:pt idx="2188">
                  <c:v>45511.390231481484</c:v>
                </c:pt>
                <c:pt idx="2189">
                  <c:v>45511.390243055554</c:v>
                </c:pt>
                <c:pt idx="2190">
                  <c:v>45511.39025462963</c:v>
                </c:pt>
                <c:pt idx="2191">
                  <c:v>45511.390266203707</c:v>
                </c:pt>
                <c:pt idx="2192">
                  <c:v>45511.390277777777</c:v>
                </c:pt>
                <c:pt idx="2193">
                  <c:v>45511.390289351853</c:v>
                </c:pt>
                <c:pt idx="2194">
                  <c:v>45511.390300925923</c:v>
                </c:pt>
                <c:pt idx="2195">
                  <c:v>45511.3903125</c:v>
                </c:pt>
                <c:pt idx="2196">
                  <c:v>45511.390324074076</c:v>
                </c:pt>
                <c:pt idx="2197">
                  <c:v>45511.390335648146</c:v>
                </c:pt>
                <c:pt idx="2198">
                  <c:v>45511.390347222223</c:v>
                </c:pt>
                <c:pt idx="2199">
                  <c:v>45511.3903587963</c:v>
                </c:pt>
                <c:pt idx="2200">
                  <c:v>45511.390370370369</c:v>
                </c:pt>
                <c:pt idx="2201">
                  <c:v>45511.390381944446</c:v>
                </c:pt>
                <c:pt idx="2202">
                  <c:v>45511.390393518515</c:v>
                </c:pt>
                <c:pt idx="2203">
                  <c:v>45511.390405092592</c:v>
                </c:pt>
                <c:pt idx="2204">
                  <c:v>45511.390416666669</c:v>
                </c:pt>
                <c:pt idx="2205">
                  <c:v>45511.390428240738</c:v>
                </c:pt>
                <c:pt idx="2206">
                  <c:v>45511.390439814815</c:v>
                </c:pt>
                <c:pt idx="2207">
                  <c:v>45511.390451388892</c:v>
                </c:pt>
                <c:pt idx="2208">
                  <c:v>45511.390462962961</c:v>
                </c:pt>
                <c:pt idx="2209">
                  <c:v>45511.390474537038</c:v>
                </c:pt>
                <c:pt idx="2210">
                  <c:v>45511.390486111108</c:v>
                </c:pt>
                <c:pt idx="2211">
                  <c:v>45511.390497685185</c:v>
                </c:pt>
                <c:pt idx="2212">
                  <c:v>45511.390509259261</c:v>
                </c:pt>
                <c:pt idx="2213">
                  <c:v>45511.390520833331</c:v>
                </c:pt>
                <c:pt idx="2214">
                  <c:v>45511.390532407408</c:v>
                </c:pt>
                <c:pt idx="2215">
                  <c:v>45511.390543981484</c:v>
                </c:pt>
                <c:pt idx="2216">
                  <c:v>45511.390555555554</c:v>
                </c:pt>
                <c:pt idx="2217">
                  <c:v>45511.390567129631</c:v>
                </c:pt>
                <c:pt idx="2218">
                  <c:v>45511.3905787037</c:v>
                </c:pt>
                <c:pt idx="2219">
                  <c:v>45511.390590277777</c:v>
                </c:pt>
                <c:pt idx="2220">
                  <c:v>45511.390601851854</c:v>
                </c:pt>
                <c:pt idx="2221">
                  <c:v>45511.390613425923</c:v>
                </c:pt>
                <c:pt idx="2222">
                  <c:v>45511.390625</c:v>
                </c:pt>
                <c:pt idx="2223">
                  <c:v>45511.390636574077</c:v>
                </c:pt>
                <c:pt idx="2224">
                  <c:v>45511.390648148146</c:v>
                </c:pt>
                <c:pt idx="2225">
                  <c:v>45511.390659722223</c:v>
                </c:pt>
                <c:pt idx="2226">
                  <c:v>45511.3906712963</c:v>
                </c:pt>
                <c:pt idx="2227">
                  <c:v>45511.390682870369</c:v>
                </c:pt>
                <c:pt idx="2228">
                  <c:v>45511.390694444446</c:v>
                </c:pt>
                <c:pt idx="2229">
                  <c:v>45511.390706018516</c:v>
                </c:pt>
                <c:pt idx="2230">
                  <c:v>45511.390717592592</c:v>
                </c:pt>
                <c:pt idx="2231">
                  <c:v>45511.390729166669</c:v>
                </c:pt>
                <c:pt idx="2232">
                  <c:v>45511.390740740739</c:v>
                </c:pt>
                <c:pt idx="2233">
                  <c:v>45511.390752314815</c:v>
                </c:pt>
                <c:pt idx="2234">
                  <c:v>45511.390763888892</c:v>
                </c:pt>
                <c:pt idx="2235">
                  <c:v>45511.390775462962</c:v>
                </c:pt>
                <c:pt idx="2236">
                  <c:v>45511.390787037039</c:v>
                </c:pt>
                <c:pt idx="2237">
                  <c:v>45511.390798611108</c:v>
                </c:pt>
                <c:pt idx="2238">
                  <c:v>45511.390810185185</c:v>
                </c:pt>
                <c:pt idx="2239">
                  <c:v>45511.390821759262</c:v>
                </c:pt>
                <c:pt idx="2240">
                  <c:v>45511.390833333331</c:v>
                </c:pt>
                <c:pt idx="2241">
                  <c:v>45511.390844907408</c:v>
                </c:pt>
                <c:pt idx="2242">
                  <c:v>45511.390856481485</c:v>
                </c:pt>
                <c:pt idx="2243">
                  <c:v>45511.390868055554</c:v>
                </c:pt>
                <c:pt idx="2244">
                  <c:v>45511.390879629631</c:v>
                </c:pt>
                <c:pt idx="2245">
                  <c:v>45511.3908912037</c:v>
                </c:pt>
                <c:pt idx="2246">
                  <c:v>45511.390902777777</c:v>
                </c:pt>
                <c:pt idx="2247">
                  <c:v>45511.390914351854</c:v>
                </c:pt>
                <c:pt idx="2248">
                  <c:v>45511.390925925924</c:v>
                </c:pt>
                <c:pt idx="2249">
                  <c:v>45511.3909375</c:v>
                </c:pt>
                <c:pt idx="2250">
                  <c:v>45511.390949074077</c:v>
                </c:pt>
                <c:pt idx="2251">
                  <c:v>45511.390960648147</c:v>
                </c:pt>
                <c:pt idx="2252">
                  <c:v>45511.390972222223</c:v>
                </c:pt>
                <c:pt idx="2253">
                  <c:v>45511.390983796293</c:v>
                </c:pt>
                <c:pt idx="2254">
                  <c:v>45511.39099537037</c:v>
                </c:pt>
                <c:pt idx="2255">
                  <c:v>45511.391006944446</c:v>
                </c:pt>
                <c:pt idx="2256">
                  <c:v>45511.391018518516</c:v>
                </c:pt>
                <c:pt idx="2257">
                  <c:v>45511.391030092593</c:v>
                </c:pt>
                <c:pt idx="2258">
                  <c:v>45511.391041666669</c:v>
                </c:pt>
                <c:pt idx="2259">
                  <c:v>45511.391053240739</c:v>
                </c:pt>
                <c:pt idx="2260">
                  <c:v>45511.391064814816</c:v>
                </c:pt>
                <c:pt idx="2261">
                  <c:v>45511.391076388885</c:v>
                </c:pt>
                <c:pt idx="2262">
                  <c:v>45511.391087962962</c:v>
                </c:pt>
                <c:pt idx="2263">
                  <c:v>45511.391099537039</c:v>
                </c:pt>
                <c:pt idx="2264">
                  <c:v>45511.391111111108</c:v>
                </c:pt>
                <c:pt idx="2265">
                  <c:v>45511.391122685185</c:v>
                </c:pt>
                <c:pt idx="2266">
                  <c:v>45511.391134259262</c:v>
                </c:pt>
                <c:pt idx="2267">
                  <c:v>45511.391145833331</c:v>
                </c:pt>
                <c:pt idx="2268">
                  <c:v>45511.391157407408</c:v>
                </c:pt>
                <c:pt idx="2269">
                  <c:v>45511.391168981485</c:v>
                </c:pt>
                <c:pt idx="2270">
                  <c:v>45511.391180555554</c:v>
                </c:pt>
                <c:pt idx="2271">
                  <c:v>45511.391192129631</c:v>
                </c:pt>
                <c:pt idx="2272">
                  <c:v>45511.391203703701</c:v>
                </c:pt>
                <c:pt idx="2273">
                  <c:v>45511.391215277778</c:v>
                </c:pt>
                <c:pt idx="2274">
                  <c:v>45511.391226851854</c:v>
                </c:pt>
                <c:pt idx="2275">
                  <c:v>45511.391238425924</c:v>
                </c:pt>
                <c:pt idx="2276">
                  <c:v>45511.391250000001</c:v>
                </c:pt>
                <c:pt idx="2277">
                  <c:v>45511.391261574077</c:v>
                </c:pt>
                <c:pt idx="2278">
                  <c:v>45511.391273148147</c:v>
                </c:pt>
                <c:pt idx="2279">
                  <c:v>45511.391284722224</c:v>
                </c:pt>
                <c:pt idx="2280">
                  <c:v>45511.391296296293</c:v>
                </c:pt>
                <c:pt idx="2281">
                  <c:v>45511.39130787037</c:v>
                </c:pt>
                <c:pt idx="2282">
                  <c:v>45511.391319444447</c:v>
                </c:pt>
                <c:pt idx="2283">
                  <c:v>45511.391331018516</c:v>
                </c:pt>
                <c:pt idx="2284">
                  <c:v>45511.391342592593</c:v>
                </c:pt>
                <c:pt idx="2285">
                  <c:v>45511.39135416667</c:v>
                </c:pt>
                <c:pt idx="2286">
                  <c:v>45511.391365740739</c:v>
                </c:pt>
                <c:pt idx="2287">
                  <c:v>45511.391377314816</c:v>
                </c:pt>
                <c:pt idx="2288">
                  <c:v>45511.391388888886</c:v>
                </c:pt>
                <c:pt idx="2289">
                  <c:v>45511.391400462962</c:v>
                </c:pt>
                <c:pt idx="2290">
                  <c:v>45511.391412037039</c:v>
                </c:pt>
                <c:pt idx="2291">
                  <c:v>45511.391423611109</c:v>
                </c:pt>
                <c:pt idx="2292">
                  <c:v>45511.391435185185</c:v>
                </c:pt>
                <c:pt idx="2293">
                  <c:v>45511.391446759262</c:v>
                </c:pt>
                <c:pt idx="2294">
                  <c:v>45511.391458333332</c:v>
                </c:pt>
                <c:pt idx="2295">
                  <c:v>45511.391469907408</c:v>
                </c:pt>
                <c:pt idx="2296">
                  <c:v>45511.391481481478</c:v>
                </c:pt>
                <c:pt idx="2297">
                  <c:v>45511.391493055555</c:v>
                </c:pt>
                <c:pt idx="2298">
                  <c:v>45511.391504629632</c:v>
                </c:pt>
                <c:pt idx="2299">
                  <c:v>45511.391516203701</c:v>
                </c:pt>
                <c:pt idx="2300">
                  <c:v>45511.391527777778</c:v>
                </c:pt>
                <c:pt idx="2301">
                  <c:v>45511.391539351855</c:v>
                </c:pt>
                <c:pt idx="2302">
                  <c:v>45511.391550925924</c:v>
                </c:pt>
                <c:pt idx="2303">
                  <c:v>45511.391562500001</c:v>
                </c:pt>
                <c:pt idx="2304">
                  <c:v>45511.391574074078</c:v>
                </c:pt>
                <c:pt idx="2305">
                  <c:v>45511.391585648147</c:v>
                </c:pt>
                <c:pt idx="2306">
                  <c:v>45511.391597222224</c:v>
                </c:pt>
                <c:pt idx="2307">
                  <c:v>45511.391608796293</c:v>
                </c:pt>
                <c:pt idx="2308">
                  <c:v>45511.39162037037</c:v>
                </c:pt>
                <c:pt idx="2309">
                  <c:v>45511.391631944447</c:v>
                </c:pt>
                <c:pt idx="2310">
                  <c:v>45511.391643518517</c:v>
                </c:pt>
                <c:pt idx="2311">
                  <c:v>45511.391655092593</c:v>
                </c:pt>
                <c:pt idx="2312">
                  <c:v>45511.39166666667</c:v>
                </c:pt>
                <c:pt idx="2313">
                  <c:v>45511.39167824074</c:v>
                </c:pt>
                <c:pt idx="2314">
                  <c:v>45511.391689814816</c:v>
                </c:pt>
                <c:pt idx="2315">
                  <c:v>45511.391701388886</c:v>
                </c:pt>
                <c:pt idx="2316">
                  <c:v>45511.391712962963</c:v>
                </c:pt>
                <c:pt idx="2317">
                  <c:v>45511.391724537039</c:v>
                </c:pt>
                <c:pt idx="2318">
                  <c:v>45511.391736111109</c:v>
                </c:pt>
                <c:pt idx="2319">
                  <c:v>45511.391747685186</c:v>
                </c:pt>
                <c:pt idx="2320">
                  <c:v>45511.391759259262</c:v>
                </c:pt>
                <c:pt idx="2321">
                  <c:v>45511.391770833332</c:v>
                </c:pt>
                <c:pt idx="2322">
                  <c:v>45511.391782407409</c:v>
                </c:pt>
                <c:pt idx="2323">
                  <c:v>45511.391793981478</c:v>
                </c:pt>
                <c:pt idx="2324">
                  <c:v>45511.391805555555</c:v>
                </c:pt>
                <c:pt idx="2325">
                  <c:v>45511.391817129632</c:v>
                </c:pt>
                <c:pt idx="2326">
                  <c:v>45511.391828703701</c:v>
                </c:pt>
                <c:pt idx="2327">
                  <c:v>45511.391840277778</c:v>
                </c:pt>
                <c:pt idx="2328">
                  <c:v>45511.391851851855</c:v>
                </c:pt>
                <c:pt idx="2329">
                  <c:v>45511.391863425924</c:v>
                </c:pt>
                <c:pt idx="2330">
                  <c:v>45511.391875000001</c:v>
                </c:pt>
                <c:pt idx="2331">
                  <c:v>45511.391886574071</c:v>
                </c:pt>
                <c:pt idx="2332">
                  <c:v>45511.391898148147</c:v>
                </c:pt>
                <c:pt idx="2333">
                  <c:v>45511.391909722224</c:v>
                </c:pt>
                <c:pt idx="2334">
                  <c:v>45511.391921296294</c:v>
                </c:pt>
                <c:pt idx="2335">
                  <c:v>45511.391932870371</c:v>
                </c:pt>
                <c:pt idx="2336">
                  <c:v>45511.391944444447</c:v>
                </c:pt>
                <c:pt idx="2337">
                  <c:v>45511.391956018517</c:v>
                </c:pt>
                <c:pt idx="2338">
                  <c:v>45511.391967592594</c:v>
                </c:pt>
                <c:pt idx="2339">
                  <c:v>45511.391979166663</c:v>
                </c:pt>
                <c:pt idx="2340">
                  <c:v>45511.39199074074</c:v>
                </c:pt>
                <c:pt idx="2341">
                  <c:v>45511.392002314817</c:v>
                </c:pt>
                <c:pt idx="2342">
                  <c:v>45511.392013888886</c:v>
                </c:pt>
                <c:pt idx="2343">
                  <c:v>45511.392025462963</c:v>
                </c:pt>
                <c:pt idx="2344">
                  <c:v>45511.39203703704</c:v>
                </c:pt>
                <c:pt idx="2345">
                  <c:v>45511.392048611109</c:v>
                </c:pt>
                <c:pt idx="2346">
                  <c:v>45511.392060185186</c:v>
                </c:pt>
                <c:pt idx="2347">
                  <c:v>45511.392071759263</c:v>
                </c:pt>
                <c:pt idx="2348">
                  <c:v>45511.392083333332</c:v>
                </c:pt>
                <c:pt idx="2349">
                  <c:v>45511.392094907409</c:v>
                </c:pt>
                <c:pt idx="2350">
                  <c:v>45511.392106481479</c:v>
                </c:pt>
                <c:pt idx="2351">
                  <c:v>45511.392118055555</c:v>
                </c:pt>
                <c:pt idx="2352">
                  <c:v>45511.392129629632</c:v>
                </c:pt>
                <c:pt idx="2353">
                  <c:v>45511.392141203702</c:v>
                </c:pt>
                <c:pt idx="2354">
                  <c:v>45511.392152777778</c:v>
                </c:pt>
                <c:pt idx="2355">
                  <c:v>45511.392164351855</c:v>
                </c:pt>
                <c:pt idx="2356">
                  <c:v>45511.392175925925</c:v>
                </c:pt>
                <c:pt idx="2357">
                  <c:v>45511.392187500001</c:v>
                </c:pt>
                <c:pt idx="2358">
                  <c:v>45511.392199074071</c:v>
                </c:pt>
                <c:pt idx="2359">
                  <c:v>45511.392210648148</c:v>
                </c:pt>
                <c:pt idx="2360">
                  <c:v>45511.392222222225</c:v>
                </c:pt>
                <c:pt idx="2361">
                  <c:v>45511.392233796294</c:v>
                </c:pt>
                <c:pt idx="2362">
                  <c:v>45511.392245370371</c:v>
                </c:pt>
                <c:pt idx="2363">
                  <c:v>45511.392256944448</c:v>
                </c:pt>
                <c:pt idx="2364">
                  <c:v>45511.392268518517</c:v>
                </c:pt>
                <c:pt idx="2365">
                  <c:v>45511.392280092594</c:v>
                </c:pt>
                <c:pt idx="2366">
                  <c:v>45511.392291666663</c:v>
                </c:pt>
                <c:pt idx="2367">
                  <c:v>45511.39230324074</c:v>
                </c:pt>
                <c:pt idx="2368">
                  <c:v>45511.392314814817</c:v>
                </c:pt>
                <c:pt idx="2369">
                  <c:v>45511.392326388886</c:v>
                </c:pt>
                <c:pt idx="2370">
                  <c:v>45511.392337962963</c:v>
                </c:pt>
                <c:pt idx="2371">
                  <c:v>45511.39234953704</c:v>
                </c:pt>
                <c:pt idx="2372">
                  <c:v>45511.392361111109</c:v>
                </c:pt>
                <c:pt idx="2373">
                  <c:v>45511.392372685186</c:v>
                </c:pt>
                <c:pt idx="2374">
                  <c:v>45511.392384259256</c:v>
                </c:pt>
                <c:pt idx="2375">
                  <c:v>45511.392395833333</c:v>
                </c:pt>
                <c:pt idx="2376">
                  <c:v>45511.392407407409</c:v>
                </c:pt>
                <c:pt idx="2377">
                  <c:v>45511.392418981479</c:v>
                </c:pt>
                <c:pt idx="2378">
                  <c:v>45511.392430555556</c:v>
                </c:pt>
                <c:pt idx="2379">
                  <c:v>45511.392442129632</c:v>
                </c:pt>
                <c:pt idx="2380">
                  <c:v>45511.392453703702</c:v>
                </c:pt>
                <c:pt idx="2381">
                  <c:v>45511.392465277779</c:v>
                </c:pt>
                <c:pt idx="2382">
                  <c:v>45511.392476851855</c:v>
                </c:pt>
                <c:pt idx="2383">
                  <c:v>45511.392488425925</c:v>
                </c:pt>
                <c:pt idx="2384">
                  <c:v>45511.392500000002</c:v>
                </c:pt>
                <c:pt idx="2385">
                  <c:v>45511.392511574071</c:v>
                </c:pt>
                <c:pt idx="2386">
                  <c:v>45511.392523148148</c:v>
                </c:pt>
                <c:pt idx="2387">
                  <c:v>45511.392534722225</c:v>
                </c:pt>
                <c:pt idx="2388">
                  <c:v>45511.392546296294</c:v>
                </c:pt>
                <c:pt idx="2389">
                  <c:v>45511.392557870371</c:v>
                </c:pt>
                <c:pt idx="2390">
                  <c:v>45511.392569444448</c:v>
                </c:pt>
                <c:pt idx="2391">
                  <c:v>45511.392581018517</c:v>
                </c:pt>
                <c:pt idx="2392">
                  <c:v>45511.392592592594</c:v>
                </c:pt>
                <c:pt idx="2393">
                  <c:v>45511.392604166664</c:v>
                </c:pt>
                <c:pt idx="2394">
                  <c:v>45511.39261574074</c:v>
                </c:pt>
                <c:pt idx="2395">
                  <c:v>45511.392627314817</c:v>
                </c:pt>
                <c:pt idx="2396">
                  <c:v>45511.392638888887</c:v>
                </c:pt>
                <c:pt idx="2397">
                  <c:v>45511.392650462964</c:v>
                </c:pt>
                <c:pt idx="2398">
                  <c:v>45511.39266203704</c:v>
                </c:pt>
                <c:pt idx="2399">
                  <c:v>45511.39267361111</c:v>
                </c:pt>
                <c:pt idx="2400">
                  <c:v>45511.392685185187</c:v>
                </c:pt>
                <c:pt idx="2401">
                  <c:v>45511.392696759256</c:v>
                </c:pt>
                <c:pt idx="2402">
                  <c:v>45511.392708333333</c:v>
                </c:pt>
                <c:pt idx="2403">
                  <c:v>45511.39271990741</c:v>
                </c:pt>
                <c:pt idx="2404">
                  <c:v>45511.392731481479</c:v>
                </c:pt>
                <c:pt idx="2405">
                  <c:v>45511.392743055556</c:v>
                </c:pt>
                <c:pt idx="2406">
                  <c:v>45511.392754629633</c:v>
                </c:pt>
                <c:pt idx="2407">
                  <c:v>45511.392766203702</c:v>
                </c:pt>
                <c:pt idx="2408">
                  <c:v>45511.392777777779</c:v>
                </c:pt>
                <c:pt idx="2409">
                  <c:v>45511.392789351848</c:v>
                </c:pt>
                <c:pt idx="2410">
                  <c:v>45511.392800925925</c:v>
                </c:pt>
                <c:pt idx="2411">
                  <c:v>45511.392812500002</c:v>
                </c:pt>
                <c:pt idx="2412">
                  <c:v>45511.392824074072</c:v>
                </c:pt>
                <c:pt idx="2413">
                  <c:v>45511.392835648148</c:v>
                </c:pt>
                <c:pt idx="2414">
                  <c:v>45511.392847222225</c:v>
                </c:pt>
                <c:pt idx="2415">
                  <c:v>45511.392858796295</c:v>
                </c:pt>
                <c:pt idx="2416">
                  <c:v>45511.392870370371</c:v>
                </c:pt>
                <c:pt idx="2417">
                  <c:v>45511.392881944441</c:v>
                </c:pt>
                <c:pt idx="2418">
                  <c:v>45511.392893518518</c:v>
                </c:pt>
                <c:pt idx="2419">
                  <c:v>45511.392905092594</c:v>
                </c:pt>
                <c:pt idx="2420">
                  <c:v>45511.392916666664</c:v>
                </c:pt>
                <c:pt idx="2421">
                  <c:v>45511.392928240741</c:v>
                </c:pt>
                <c:pt idx="2422">
                  <c:v>45511.392939814818</c:v>
                </c:pt>
                <c:pt idx="2423">
                  <c:v>45511.392951388887</c:v>
                </c:pt>
                <c:pt idx="2424">
                  <c:v>45511.392962962964</c:v>
                </c:pt>
                <c:pt idx="2425">
                  <c:v>45511.392974537041</c:v>
                </c:pt>
                <c:pt idx="2426">
                  <c:v>45511.39298611111</c:v>
                </c:pt>
                <c:pt idx="2427">
                  <c:v>45511.392997685187</c:v>
                </c:pt>
                <c:pt idx="2428">
                  <c:v>45511.393009259256</c:v>
                </c:pt>
                <c:pt idx="2429">
                  <c:v>45511.393020833333</c:v>
                </c:pt>
                <c:pt idx="2430">
                  <c:v>45511.39303240741</c:v>
                </c:pt>
                <c:pt idx="2431">
                  <c:v>45511.393043981479</c:v>
                </c:pt>
                <c:pt idx="2432">
                  <c:v>45511.393055555556</c:v>
                </c:pt>
                <c:pt idx="2433">
                  <c:v>45511.393067129633</c:v>
                </c:pt>
                <c:pt idx="2434">
                  <c:v>45511.393078703702</c:v>
                </c:pt>
                <c:pt idx="2435">
                  <c:v>45511.393090277779</c:v>
                </c:pt>
                <c:pt idx="2436">
                  <c:v>45511.393101851849</c:v>
                </c:pt>
                <c:pt idx="2437">
                  <c:v>45511.393113425926</c:v>
                </c:pt>
                <c:pt idx="2438">
                  <c:v>45511.393125000002</c:v>
                </c:pt>
                <c:pt idx="2439">
                  <c:v>45511.393136574072</c:v>
                </c:pt>
                <c:pt idx="2440">
                  <c:v>45511.393148148149</c:v>
                </c:pt>
                <c:pt idx="2441">
                  <c:v>45511.393159722225</c:v>
                </c:pt>
                <c:pt idx="2442">
                  <c:v>45511.393171296295</c:v>
                </c:pt>
                <c:pt idx="2443">
                  <c:v>45511.393182870372</c:v>
                </c:pt>
                <c:pt idx="2444">
                  <c:v>45511.393194444441</c:v>
                </c:pt>
                <c:pt idx="2445">
                  <c:v>45511.393206018518</c:v>
                </c:pt>
                <c:pt idx="2446">
                  <c:v>45511.393217592595</c:v>
                </c:pt>
                <c:pt idx="2447">
                  <c:v>45511.393229166664</c:v>
                </c:pt>
                <c:pt idx="2448">
                  <c:v>45511.393240740741</c:v>
                </c:pt>
                <c:pt idx="2449">
                  <c:v>45511.393252314818</c:v>
                </c:pt>
                <c:pt idx="2450">
                  <c:v>45511.393263888887</c:v>
                </c:pt>
                <c:pt idx="2451">
                  <c:v>45511.393275462964</c:v>
                </c:pt>
                <c:pt idx="2452">
                  <c:v>45511.393287037034</c:v>
                </c:pt>
                <c:pt idx="2453">
                  <c:v>45511.39329861111</c:v>
                </c:pt>
                <c:pt idx="2454">
                  <c:v>45511.393310185187</c:v>
                </c:pt>
                <c:pt idx="2455">
                  <c:v>45511.393321759257</c:v>
                </c:pt>
                <c:pt idx="2456">
                  <c:v>45511.393333333333</c:v>
                </c:pt>
                <c:pt idx="2457">
                  <c:v>45511.39334490741</c:v>
                </c:pt>
                <c:pt idx="2458">
                  <c:v>45511.39335648148</c:v>
                </c:pt>
                <c:pt idx="2459">
                  <c:v>45511.393368055556</c:v>
                </c:pt>
                <c:pt idx="2460">
                  <c:v>45511.393379629626</c:v>
                </c:pt>
                <c:pt idx="2461">
                  <c:v>45511.393391203703</c:v>
                </c:pt>
                <c:pt idx="2462">
                  <c:v>45511.39340277778</c:v>
                </c:pt>
                <c:pt idx="2463">
                  <c:v>45511.393414351849</c:v>
                </c:pt>
                <c:pt idx="2464">
                  <c:v>45511.393425925926</c:v>
                </c:pt>
                <c:pt idx="2465">
                  <c:v>45511.393437500003</c:v>
                </c:pt>
                <c:pt idx="2466">
                  <c:v>45511.393449074072</c:v>
                </c:pt>
                <c:pt idx="2467">
                  <c:v>45511.393460648149</c:v>
                </c:pt>
                <c:pt idx="2468">
                  <c:v>45511.393472222226</c:v>
                </c:pt>
                <c:pt idx="2469">
                  <c:v>45511.393483796295</c:v>
                </c:pt>
                <c:pt idx="2470">
                  <c:v>45511.393495370372</c:v>
                </c:pt>
                <c:pt idx="2471">
                  <c:v>45511.393506944441</c:v>
                </c:pt>
                <c:pt idx="2472">
                  <c:v>45511.393518518518</c:v>
                </c:pt>
                <c:pt idx="2473">
                  <c:v>45511.393530092595</c:v>
                </c:pt>
                <c:pt idx="2474">
                  <c:v>45511.393541666665</c:v>
                </c:pt>
                <c:pt idx="2475">
                  <c:v>45511.393553240741</c:v>
                </c:pt>
                <c:pt idx="2476">
                  <c:v>45511.393564814818</c:v>
                </c:pt>
                <c:pt idx="2477">
                  <c:v>45511.393576388888</c:v>
                </c:pt>
                <c:pt idx="2478">
                  <c:v>45511.393587962964</c:v>
                </c:pt>
                <c:pt idx="2479">
                  <c:v>45511.393599537034</c:v>
                </c:pt>
                <c:pt idx="2480">
                  <c:v>45511.393611111111</c:v>
                </c:pt>
                <c:pt idx="2481">
                  <c:v>45511.393622685187</c:v>
                </c:pt>
                <c:pt idx="2482">
                  <c:v>45511.393634259257</c:v>
                </c:pt>
                <c:pt idx="2483">
                  <c:v>45511.393645833334</c:v>
                </c:pt>
                <c:pt idx="2484">
                  <c:v>45511.393657407411</c:v>
                </c:pt>
                <c:pt idx="2485">
                  <c:v>45511.39366898148</c:v>
                </c:pt>
                <c:pt idx="2486">
                  <c:v>45511.393680555557</c:v>
                </c:pt>
                <c:pt idx="2487">
                  <c:v>45511.393692129626</c:v>
                </c:pt>
                <c:pt idx="2488">
                  <c:v>45511.393703703703</c:v>
                </c:pt>
                <c:pt idx="2489">
                  <c:v>45511.39371527778</c:v>
                </c:pt>
                <c:pt idx="2490">
                  <c:v>45511.393726851849</c:v>
                </c:pt>
                <c:pt idx="2491">
                  <c:v>45511.393738425926</c:v>
                </c:pt>
                <c:pt idx="2492">
                  <c:v>45511.393750000003</c:v>
                </c:pt>
                <c:pt idx="2493">
                  <c:v>45511.393761574072</c:v>
                </c:pt>
                <c:pt idx="2494">
                  <c:v>45511.393773148149</c:v>
                </c:pt>
                <c:pt idx="2495">
                  <c:v>45511.393784722219</c:v>
                </c:pt>
                <c:pt idx="2496">
                  <c:v>45511.393796296295</c:v>
                </c:pt>
                <c:pt idx="2497">
                  <c:v>45511.393807870372</c:v>
                </c:pt>
                <c:pt idx="2498">
                  <c:v>45511.393819444442</c:v>
                </c:pt>
                <c:pt idx="2499">
                  <c:v>45511.393831018519</c:v>
                </c:pt>
                <c:pt idx="2500">
                  <c:v>45511.393842592595</c:v>
                </c:pt>
                <c:pt idx="2501">
                  <c:v>45511.393854166665</c:v>
                </c:pt>
                <c:pt idx="2502">
                  <c:v>45511.393865740742</c:v>
                </c:pt>
                <c:pt idx="2503">
                  <c:v>45511.393877314818</c:v>
                </c:pt>
                <c:pt idx="2504">
                  <c:v>45511.393888888888</c:v>
                </c:pt>
                <c:pt idx="2505">
                  <c:v>45511.393900462965</c:v>
                </c:pt>
                <c:pt idx="2506">
                  <c:v>45511.393912037034</c:v>
                </c:pt>
                <c:pt idx="2507">
                  <c:v>45511.393923611111</c:v>
                </c:pt>
                <c:pt idx="2508">
                  <c:v>45511.393935185188</c:v>
                </c:pt>
                <c:pt idx="2509">
                  <c:v>45511.393946759257</c:v>
                </c:pt>
                <c:pt idx="2510">
                  <c:v>45511.393958333334</c:v>
                </c:pt>
                <c:pt idx="2511">
                  <c:v>45511.393969907411</c:v>
                </c:pt>
                <c:pt idx="2512">
                  <c:v>45511.39398148148</c:v>
                </c:pt>
                <c:pt idx="2513">
                  <c:v>45511.393993055557</c:v>
                </c:pt>
                <c:pt idx="2514">
                  <c:v>45511.394004629627</c:v>
                </c:pt>
                <c:pt idx="2515">
                  <c:v>45511.394016203703</c:v>
                </c:pt>
                <c:pt idx="2516">
                  <c:v>45511.39402777778</c:v>
                </c:pt>
                <c:pt idx="2517">
                  <c:v>45511.39403935185</c:v>
                </c:pt>
                <c:pt idx="2518">
                  <c:v>45511.394050925926</c:v>
                </c:pt>
                <c:pt idx="2519">
                  <c:v>45511.394062500003</c:v>
                </c:pt>
                <c:pt idx="2520">
                  <c:v>45511.394074074073</c:v>
                </c:pt>
                <c:pt idx="2521">
                  <c:v>45511.394085648149</c:v>
                </c:pt>
                <c:pt idx="2522">
                  <c:v>45511.394097222219</c:v>
                </c:pt>
                <c:pt idx="2523">
                  <c:v>45511.394108796296</c:v>
                </c:pt>
                <c:pt idx="2524">
                  <c:v>45511.394120370373</c:v>
                </c:pt>
                <c:pt idx="2525">
                  <c:v>45511.394131944442</c:v>
                </c:pt>
                <c:pt idx="2526">
                  <c:v>45511.394143518519</c:v>
                </c:pt>
                <c:pt idx="2527">
                  <c:v>45511.394155092596</c:v>
                </c:pt>
                <c:pt idx="2528">
                  <c:v>45511.394166666665</c:v>
                </c:pt>
                <c:pt idx="2529">
                  <c:v>45511.394178240742</c:v>
                </c:pt>
                <c:pt idx="2530">
                  <c:v>45511.394189814811</c:v>
                </c:pt>
                <c:pt idx="2531">
                  <c:v>45511.394201388888</c:v>
                </c:pt>
                <c:pt idx="2532">
                  <c:v>45511.394212962965</c:v>
                </c:pt>
                <c:pt idx="2533">
                  <c:v>45511.394224537034</c:v>
                </c:pt>
                <c:pt idx="2534">
                  <c:v>45511.394236111111</c:v>
                </c:pt>
                <c:pt idx="2535">
                  <c:v>45511.394247685188</c:v>
                </c:pt>
                <c:pt idx="2536">
                  <c:v>45511.394259259258</c:v>
                </c:pt>
                <c:pt idx="2537">
                  <c:v>45511.394270833334</c:v>
                </c:pt>
                <c:pt idx="2538">
                  <c:v>45511.394282407404</c:v>
                </c:pt>
                <c:pt idx="2539">
                  <c:v>45511.394293981481</c:v>
                </c:pt>
                <c:pt idx="2540">
                  <c:v>45511.394305555557</c:v>
                </c:pt>
                <c:pt idx="2541">
                  <c:v>45511.394317129627</c:v>
                </c:pt>
                <c:pt idx="2542">
                  <c:v>45511.394328703704</c:v>
                </c:pt>
                <c:pt idx="2543">
                  <c:v>45511.39434027778</c:v>
                </c:pt>
                <c:pt idx="2544">
                  <c:v>45511.39435185185</c:v>
                </c:pt>
                <c:pt idx="2545">
                  <c:v>45511.394363425927</c:v>
                </c:pt>
                <c:pt idx="2546">
                  <c:v>45511.394375000003</c:v>
                </c:pt>
                <c:pt idx="2547">
                  <c:v>45511.394386574073</c:v>
                </c:pt>
                <c:pt idx="2548">
                  <c:v>45511.39439814815</c:v>
                </c:pt>
                <c:pt idx="2549">
                  <c:v>45511.394409722219</c:v>
                </c:pt>
                <c:pt idx="2550">
                  <c:v>45511.394421296296</c:v>
                </c:pt>
                <c:pt idx="2551">
                  <c:v>45511.394432870373</c:v>
                </c:pt>
                <c:pt idx="2552">
                  <c:v>45511.394444444442</c:v>
                </c:pt>
                <c:pt idx="2553">
                  <c:v>45511.394456018519</c:v>
                </c:pt>
                <c:pt idx="2554">
                  <c:v>45511.394467592596</c:v>
                </c:pt>
                <c:pt idx="2555">
                  <c:v>45511.394479166665</c:v>
                </c:pt>
                <c:pt idx="2556">
                  <c:v>45511.394490740742</c:v>
                </c:pt>
                <c:pt idx="2557">
                  <c:v>45511.394502314812</c:v>
                </c:pt>
                <c:pt idx="2558">
                  <c:v>45511.394513888888</c:v>
                </c:pt>
                <c:pt idx="2559">
                  <c:v>45511.394525462965</c:v>
                </c:pt>
                <c:pt idx="2560">
                  <c:v>45511.394537037035</c:v>
                </c:pt>
                <c:pt idx="2561">
                  <c:v>45511.394548611112</c:v>
                </c:pt>
                <c:pt idx="2562">
                  <c:v>45511.394560185188</c:v>
                </c:pt>
                <c:pt idx="2563">
                  <c:v>45511.394571759258</c:v>
                </c:pt>
                <c:pt idx="2564">
                  <c:v>45511.394583333335</c:v>
                </c:pt>
                <c:pt idx="2565">
                  <c:v>45511.394594907404</c:v>
                </c:pt>
                <c:pt idx="2566">
                  <c:v>45511.394606481481</c:v>
                </c:pt>
                <c:pt idx="2567">
                  <c:v>45511.394618055558</c:v>
                </c:pt>
                <c:pt idx="2568">
                  <c:v>45511.394629629627</c:v>
                </c:pt>
                <c:pt idx="2569">
                  <c:v>45511.394641203704</c:v>
                </c:pt>
                <c:pt idx="2570">
                  <c:v>45511.394652777781</c:v>
                </c:pt>
                <c:pt idx="2571">
                  <c:v>45511.39466435185</c:v>
                </c:pt>
                <c:pt idx="2572">
                  <c:v>45511.394675925927</c:v>
                </c:pt>
                <c:pt idx="2573">
                  <c:v>45511.394687499997</c:v>
                </c:pt>
                <c:pt idx="2574">
                  <c:v>45511.394699074073</c:v>
                </c:pt>
                <c:pt idx="2575">
                  <c:v>45511.39471064815</c:v>
                </c:pt>
                <c:pt idx="2576">
                  <c:v>45511.39472222222</c:v>
                </c:pt>
                <c:pt idx="2577">
                  <c:v>45511.394733796296</c:v>
                </c:pt>
                <c:pt idx="2578">
                  <c:v>45511.394745370373</c:v>
                </c:pt>
                <c:pt idx="2579">
                  <c:v>45511.394756944443</c:v>
                </c:pt>
                <c:pt idx="2580">
                  <c:v>45511.394768518519</c:v>
                </c:pt>
                <c:pt idx="2581">
                  <c:v>45511.394780092596</c:v>
                </c:pt>
                <c:pt idx="2582">
                  <c:v>45511.394791666666</c:v>
                </c:pt>
                <c:pt idx="2583">
                  <c:v>45511.394803240742</c:v>
                </c:pt>
                <c:pt idx="2584">
                  <c:v>45511.394814814812</c:v>
                </c:pt>
                <c:pt idx="2585">
                  <c:v>45511.394826388889</c:v>
                </c:pt>
                <c:pt idx="2586">
                  <c:v>45511.394837962966</c:v>
                </c:pt>
                <c:pt idx="2587">
                  <c:v>45511.394849537035</c:v>
                </c:pt>
                <c:pt idx="2588">
                  <c:v>45511.394861111112</c:v>
                </c:pt>
                <c:pt idx="2589">
                  <c:v>45511.394872685189</c:v>
                </c:pt>
                <c:pt idx="2590">
                  <c:v>45511.394884259258</c:v>
                </c:pt>
                <c:pt idx="2591">
                  <c:v>45511.394895833335</c:v>
                </c:pt>
                <c:pt idx="2592">
                  <c:v>45511.394907407404</c:v>
                </c:pt>
                <c:pt idx="2593">
                  <c:v>45511.394918981481</c:v>
                </c:pt>
                <c:pt idx="2594">
                  <c:v>45511.394930555558</c:v>
                </c:pt>
                <c:pt idx="2595">
                  <c:v>45511.394942129627</c:v>
                </c:pt>
                <c:pt idx="2596">
                  <c:v>45511.394953703704</c:v>
                </c:pt>
                <c:pt idx="2597">
                  <c:v>45511.394965277781</c:v>
                </c:pt>
                <c:pt idx="2598">
                  <c:v>45511.394976851851</c:v>
                </c:pt>
                <c:pt idx="2599">
                  <c:v>45511.394988425927</c:v>
                </c:pt>
                <c:pt idx="2600">
                  <c:v>45511.394999999997</c:v>
                </c:pt>
                <c:pt idx="2601">
                  <c:v>45511.395011574074</c:v>
                </c:pt>
                <c:pt idx="2602">
                  <c:v>45511.39502314815</c:v>
                </c:pt>
                <c:pt idx="2603">
                  <c:v>45511.39503472222</c:v>
                </c:pt>
                <c:pt idx="2604">
                  <c:v>45511.395046296297</c:v>
                </c:pt>
                <c:pt idx="2605">
                  <c:v>45511.395057870373</c:v>
                </c:pt>
                <c:pt idx="2606">
                  <c:v>45511.395069444443</c:v>
                </c:pt>
                <c:pt idx="2607">
                  <c:v>45511.39508101852</c:v>
                </c:pt>
                <c:pt idx="2608">
                  <c:v>45511.395092592589</c:v>
                </c:pt>
                <c:pt idx="2609">
                  <c:v>45511.395104166666</c:v>
                </c:pt>
                <c:pt idx="2610">
                  <c:v>45511.395115740743</c:v>
                </c:pt>
                <c:pt idx="2611">
                  <c:v>45511.395127314812</c:v>
                </c:pt>
                <c:pt idx="2612">
                  <c:v>45511.395138888889</c:v>
                </c:pt>
                <c:pt idx="2613">
                  <c:v>45511.395150462966</c:v>
                </c:pt>
                <c:pt idx="2614">
                  <c:v>45511.395162037035</c:v>
                </c:pt>
                <c:pt idx="2615">
                  <c:v>45511.395173611112</c:v>
                </c:pt>
                <c:pt idx="2616">
                  <c:v>45511.395185185182</c:v>
                </c:pt>
                <c:pt idx="2617">
                  <c:v>45511.395196759258</c:v>
                </c:pt>
                <c:pt idx="2618">
                  <c:v>45511.395208333335</c:v>
                </c:pt>
                <c:pt idx="2619">
                  <c:v>45511.395219907405</c:v>
                </c:pt>
                <c:pt idx="2620">
                  <c:v>45511.395231481481</c:v>
                </c:pt>
                <c:pt idx="2621">
                  <c:v>45511.395243055558</c:v>
                </c:pt>
                <c:pt idx="2622">
                  <c:v>45511.395254629628</c:v>
                </c:pt>
                <c:pt idx="2623">
                  <c:v>45511.395266203705</c:v>
                </c:pt>
                <c:pt idx="2624">
                  <c:v>45511.395277777781</c:v>
                </c:pt>
                <c:pt idx="2625">
                  <c:v>45511.395289351851</c:v>
                </c:pt>
                <c:pt idx="2626">
                  <c:v>45511.395300925928</c:v>
                </c:pt>
                <c:pt idx="2627">
                  <c:v>45511.395312499997</c:v>
                </c:pt>
                <c:pt idx="2628">
                  <c:v>45511.395324074074</c:v>
                </c:pt>
                <c:pt idx="2629">
                  <c:v>45511.395335648151</c:v>
                </c:pt>
                <c:pt idx="2630">
                  <c:v>45511.39534722222</c:v>
                </c:pt>
                <c:pt idx="2631">
                  <c:v>45511.395358796297</c:v>
                </c:pt>
                <c:pt idx="2632">
                  <c:v>45511.395370370374</c:v>
                </c:pt>
                <c:pt idx="2633">
                  <c:v>45511.395381944443</c:v>
                </c:pt>
                <c:pt idx="2634">
                  <c:v>45511.39539351852</c:v>
                </c:pt>
                <c:pt idx="2635">
                  <c:v>45511.395405092589</c:v>
                </c:pt>
                <c:pt idx="2636">
                  <c:v>45511.395416666666</c:v>
                </c:pt>
                <c:pt idx="2637">
                  <c:v>45511.395428240743</c:v>
                </c:pt>
                <c:pt idx="2638">
                  <c:v>45511.395439814813</c:v>
                </c:pt>
                <c:pt idx="2639">
                  <c:v>45511.395451388889</c:v>
                </c:pt>
                <c:pt idx="2640">
                  <c:v>45511.395462962966</c:v>
                </c:pt>
                <c:pt idx="2641">
                  <c:v>45511.395474537036</c:v>
                </c:pt>
                <c:pt idx="2642">
                  <c:v>45511.395486111112</c:v>
                </c:pt>
                <c:pt idx="2643">
                  <c:v>45511.395497685182</c:v>
                </c:pt>
                <c:pt idx="2644">
                  <c:v>45511.395509259259</c:v>
                </c:pt>
                <c:pt idx="2645">
                  <c:v>45511.395520833335</c:v>
                </c:pt>
                <c:pt idx="2646">
                  <c:v>45511.395532407405</c:v>
                </c:pt>
                <c:pt idx="2647">
                  <c:v>45511.395543981482</c:v>
                </c:pt>
                <c:pt idx="2648">
                  <c:v>45511.395555555559</c:v>
                </c:pt>
                <c:pt idx="2649">
                  <c:v>45511.395567129628</c:v>
                </c:pt>
                <c:pt idx="2650">
                  <c:v>45511.395578703705</c:v>
                </c:pt>
                <c:pt idx="2651">
                  <c:v>45511.395590277774</c:v>
                </c:pt>
                <c:pt idx="2652">
                  <c:v>45511.395601851851</c:v>
                </c:pt>
                <c:pt idx="2653">
                  <c:v>45511.395613425928</c:v>
                </c:pt>
                <c:pt idx="2654">
                  <c:v>45511.395624999997</c:v>
                </c:pt>
                <c:pt idx="2655">
                  <c:v>45511.395636574074</c:v>
                </c:pt>
                <c:pt idx="2656">
                  <c:v>45511.395648148151</c:v>
                </c:pt>
                <c:pt idx="2657">
                  <c:v>45511.39565972222</c:v>
                </c:pt>
                <c:pt idx="2658">
                  <c:v>45511.395671296297</c:v>
                </c:pt>
                <c:pt idx="2659">
                  <c:v>45511.395682870374</c:v>
                </c:pt>
                <c:pt idx="2660">
                  <c:v>45511.395694444444</c:v>
                </c:pt>
                <c:pt idx="2661">
                  <c:v>45511.39570601852</c:v>
                </c:pt>
                <c:pt idx="2662">
                  <c:v>45511.39571759259</c:v>
                </c:pt>
                <c:pt idx="2663">
                  <c:v>45511.395729166667</c:v>
                </c:pt>
                <c:pt idx="2664">
                  <c:v>45511.395740740743</c:v>
                </c:pt>
                <c:pt idx="2665">
                  <c:v>45511.395752314813</c:v>
                </c:pt>
                <c:pt idx="2666">
                  <c:v>45511.39576388889</c:v>
                </c:pt>
                <c:pt idx="2667">
                  <c:v>45511.395775462966</c:v>
                </c:pt>
                <c:pt idx="2668">
                  <c:v>45511.395787037036</c:v>
                </c:pt>
                <c:pt idx="2669">
                  <c:v>45511.395798611113</c:v>
                </c:pt>
                <c:pt idx="2670">
                  <c:v>45511.395810185182</c:v>
                </c:pt>
                <c:pt idx="2671">
                  <c:v>45511.395821759259</c:v>
                </c:pt>
                <c:pt idx="2672">
                  <c:v>45511.395833333336</c:v>
                </c:pt>
                <c:pt idx="2673">
                  <c:v>45511.395844907405</c:v>
                </c:pt>
                <c:pt idx="2674">
                  <c:v>45511.395856481482</c:v>
                </c:pt>
                <c:pt idx="2675">
                  <c:v>45511.395868055559</c:v>
                </c:pt>
                <c:pt idx="2676">
                  <c:v>45511.395879629628</c:v>
                </c:pt>
                <c:pt idx="2677">
                  <c:v>45511.395891203705</c:v>
                </c:pt>
                <c:pt idx="2678">
                  <c:v>45511.395902777775</c:v>
                </c:pt>
                <c:pt idx="2679">
                  <c:v>45511.395914351851</c:v>
                </c:pt>
                <c:pt idx="2680">
                  <c:v>45511.395925925928</c:v>
                </c:pt>
                <c:pt idx="2681">
                  <c:v>45511.395937499998</c:v>
                </c:pt>
                <c:pt idx="2682">
                  <c:v>45511.395949074074</c:v>
                </c:pt>
                <c:pt idx="2683">
                  <c:v>45511.395960648151</c:v>
                </c:pt>
                <c:pt idx="2684">
                  <c:v>45511.395972222221</c:v>
                </c:pt>
                <c:pt idx="2685">
                  <c:v>45511.395983796298</c:v>
                </c:pt>
                <c:pt idx="2686">
                  <c:v>45511.395995370367</c:v>
                </c:pt>
                <c:pt idx="2687">
                  <c:v>45511.396006944444</c:v>
                </c:pt>
                <c:pt idx="2688">
                  <c:v>45511.396018518521</c:v>
                </c:pt>
                <c:pt idx="2689">
                  <c:v>45511.39603009259</c:v>
                </c:pt>
                <c:pt idx="2690">
                  <c:v>45511.396041666667</c:v>
                </c:pt>
                <c:pt idx="2691">
                  <c:v>45511.396053240744</c:v>
                </c:pt>
                <c:pt idx="2692">
                  <c:v>45511.396064814813</c:v>
                </c:pt>
                <c:pt idx="2693">
                  <c:v>45511.39607638889</c:v>
                </c:pt>
                <c:pt idx="2694">
                  <c:v>45511.396087962959</c:v>
                </c:pt>
                <c:pt idx="2695">
                  <c:v>45511.396099537036</c:v>
                </c:pt>
                <c:pt idx="2696">
                  <c:v>45511.396111111113</c:v>
                </c:pt>
                <c:pt idx="2697">
                  <c:v>45511.396122685182</c:v>
                </c:pt>
                <c:pt idx="2698">
                  <c:v>45511.396134259259</c:v>
                </c:pt>
                <c:pt idx="2699">
                  <c:v>45511.396145833336</c:v>
                </c:pt>
                <c:pt idx="2700">
                  <c:v>45511.396157407406</c:v>
                </c:pt>
                <c:pt idx="2701">
                  <c:v>45511.396168981482</c:v>
                </c:pt>
                <c:pt idx="2702">
                  <c:v>45511.396180555559</c:v>
                </c:pt>
                <c:pt idx="2703">
                  <c:v>45511.396192129629</c:v>
                </c:pt>
                <c:pt idx="2704">
                  <c:v>45511.396203703705</c:v>
                </c:pt>
                <c:pt idx="2705">
                  <c:v>45511.396215277775</c:v>
                </c:pt>
                <c:pt idx="2706">
                  <c:v>45511.396226851852</c:v>
                </c:pt>
                <c:pt idx="2707">
                  <c:v>45511.396238425928</c:v>
                </c:pt>
                <c:pt idx="2708">
                  <c:v>45511.396249999998</c:v>
                </c:pt>
                <c:pt idx="2709">
                  <c:v>45511.396261574075</c:v>
                </c:pt>
                <c:pt idx="2710">
                  <c:v>45511.396273148152</c:v>
                </c:pt>
                <c:pt idx="2711">
                  <c:v>45511.396284722221</c:v>
                </c:pt>
                <c:pt idx="2712">
                  <c:v>45511.396296296298</c:v>
                </c:pt>
                <c:pt idx="2713">
                  <c:v>45511.396307870367</c:v>
                </c:pt>
                <c:pt idx="2714">
                  <c:v>45511.396319444444</c:v>
                </c:pt>
                <c:pt idx="2715">
                  <c:v>45511.396331018521</c:v>
                </c:pt>
                <c:pt idx="2716">
                  <c:v>45511.39634259259</c:v>
                </c:pt>
                <c:pt idx="2717">
                  <c:v>45511.396354166667</c:v>
                </c:pt>
                <c:pt idx="2718">
                  <c:v>45511.396365740744</c:v>
                </c:pt>
                <c:pt idx="2719">
                  <c:v>45511.396377314813</c:v>
                </c:pt>
                <c:pt idx="2720">
                  <c:v>45511.39638888889</c:v>
                </c:pt>
                <c:pt idx="2721">
                  <c:v>45511.39640046296</c:v>
                </c:pt>
                <c:pt idx="2722">
                  <c:v>45511.396412037036</c:v>
                </c:pt>
                <c:pt idx="2723">
                  <c:v>45511.396423611113</c:v>
                </c:pt>
                <c:pt idx="2724">
                  <c:v>45511.396435185183</c:v>
                </c:pt>
                <c:pt idx="2725">
                  <c:v>45511.39644675926</c:v>
                </c:pt>
                <c:pt idx="2726">
                  <c:v>45511.396458333336</c:v>
                </c:pt>
                <c:pt idx="2727">
                  <c:v>45511.396469907406</c:v>
                </c:pt>
                <c:pt idx="2728">
                  <c:v>45511.396481481483</c:v>
                </c:pt>
                <c:pt idx="2729">
                  <c:v>45511.396493055552</c:v>
                </c:pt>
                <c:pt idx="2730">
                  <c:v>45511.396504629629</c:v>
                </c:pt>
                <c:pt idx="2731">
                  <c:v>45511.396516203706</c:v>
                </c:pt>
                <c:pt idx="2732">
                  <c:v>45511.396527777775</c:v>
                </c:pt>
                <c:pt idx="2733">
                  <c:v>45511.396539351852</c:v>
                </c:pt>
                <c:pt idx="2734">
                  <c:v>45511.396550925929</c:v>
                </c:pt>
                <c:pt idx="2735">
                  <c:v>45511.396562499998</c:v>
                </c:pt>
                <c:pt idx="2736">
                  <c:v>45511.396574074075</c:v>
                </c:pt>
                <c:pt idx="2737">
                  <c:v>45511.396585648145</c:v>
                </c:pt>
                <c:pt idx="2738">
                  <c:v>45511.396597222221</c:v>
                </c:pt>
                <c:pt idx="2739">
                  <c:v>45511.396608796298</c:v>
                </c:pt>
                <c:pt idx="2740">
                  <c:v>45511.396620370368</c:v>
                </c:pt>
                <c:pt idx="2741">
                  <c:v>45511.396631944444</c:v>
                </c:pt>
                <c:pt idx="2742">
                  <c:v>45511.396643518521</c:v>
                </c:pt>
                <c:pt idx="2743">
                  <c:v>45511.396655092591</c:v>
                </c:pt>
                <c:pt idx="2744">
                  <c:v>45511.396666666667</c:v>
                </c:pt>
                <c:pt idx="2745">
                  <c:v>45511.396678240744</c:v>
                </c:pt>
                <c:pt idx="2746">
                  <c:v>45511.396689814814</c:v>
                </c:pt>
                <c:pt idx="2747">
                  <c:v>45511.396701388891</c:v>
                </c:pt>
                <c:pt idx="2748">
                  <c:v>45511.39671296296</c:v>
                </c:pt>
                <c:pt idx="2749">
                  <c:v>45511.396724537037</c:v>
                </c:pt>
                <c:pt idx="2750">
                  <c:v>45511.396736111114</c:v>
                </c:pt>
                <c:pt idx="2751">
                  <c:v>45511.396747685183</c:v>
                </c:pt>
                <c:pt idx="2752">
                  <c:v>45511.39675925926</c:v>
                </c:pt>
                <c:pt idx="2753">
                  <c:v>45511.396770833337</c:v>
                </c:pt>
                <c:pt idx="2754">
                  <c:v>45511.396782407406</c:v>
                </c:pt>
                <c:pt idx="2755">
                  <c:v>45511.396793981483</c:v>
                </c:pt>
                <c:pt idx="2756">
                  <c:v>45511.396805555552</c:v>
                </c:pt>
                <c:pt idx="2757">
                  <c:v>45511.396817129629</c:v>
                </c:pt>
                <c:pt idx="2758">
                  <c:v>45511.396828703706</c:v>
                </c:pt>
                <c:pt idx="2759">
                  <c:v>45511.396840277775</c:v>
                </c:pt>
                <c:pt idx="2760">
                  <c:v>45511.396851851852</c:v>
                </c:pt>
                <c:pt idx="2761">
                  <c:v>45511.396863425929</c:v>
                </c:pt>
                <c:pt idx="2762">
                  <c:v>45511.396874999999</c:v>
                </c:pt>
                <c:pt idx="2763">
                  <c:v>45511.396886574075</c:v>
                </c:pt>
                <c:pt idx="2764">
                  <c:v>45511.396898148145</c:v>
                </c:pt>
                <c:pt idx="2765">
                  <c:v>45511.396909722222</c:v>
                </c:pt>
                <c:pt idx="2766">
                  <c:v>45511.396921296298</c:v>
                </c:pt>
                <c:pt idx="2767">
                  <c:v>45511.396932870368</c:v>
                </c:pt>
                <c:pt idx="2768">
                  <c:v>45511.396944444445</c:v>
                </c:pt>
                <c:pt idx="2769">
                  <c:v>45511.396956018521</c:v>
                </c:pt>
                <c:pt idx="2770">
                  <c:v>45511.396967592591</c:v>
                </c:pt>
                <c:pt idx="2771">
                  <c:v>45511.396979166668</c:v>
                </c:pt>
                <c:pt idx="2772">
                  <c:v>45511.396990740737</c:v>
                </c:pt>
                <c:pt idx="2773">
                  <c:v>45511.397002314814</c:v>
                </c:pt>
                <c:pt idx="2774">
                  <c:v>45511.397013888891</c:v>
                </c:pt>
                <c:pt idx="2775">
                  <c:v>45511.39702546296</c:v>
                </c:pt>
                <c:pt idx="2776">
                  <c:v>45511.397037037037</c:v>
                </c:pt>
                <c:pt idx="2777">
                  <c:v>45511.397048611114</c:v>
                </c:pt>
                <c:pt idx="2778">
                  <c:v>45511.397060185183</c:v>
                </c:pt>
                <c:pt idx="2779">
                  <c:v>45511.39707175926</c:v>
                </c:pt>
                <c:pt idx="2780">
                  <c:v>45511.397083333337</c:v>
                </c:pt>
                <c:pt idx="2781">
                  <c:v>45511.397094907406</c:v>
                </c:pt>
                <c:pt idx="2782">
                  <c:v>45511.397106481483</c:v>
                </c:pt>
                <c:pt idx="2783">
                  <c:v>45511.397118055553</c:v>
                </c:pt>
                <c:pt idx="2784">
                  <c:v>45511.397129629629</c:v>
                </c:pt>
                <c:pt idx="2785">
                  <c:v>45511.397141203706</c:v>
                </c:pt>
                <c:pt idx="2786">
                  <c:v>45511.397152777776</c:v>
                </c:pt>
                <c:pt idx="2787">
                  <c:v>45511.397164351853</c:v>
                </c:pt>
                <c:pt idx="2788">
                  <c:v>45511.397175925929</c:v>
                </c:pt>
                <c:pt idx="2789">
                  <c:v>45511.397187499999</c:v>
                </c:pt>
                <c:pt idx="2790">
                  <c:v>45511.397199074076</c:v>
                </c:pt>
                <c:pt idx="2791">
                  <c:v>45511.397210648145</c:v>
                </c:pt>
                <c:pt idx="2792">
                  <c:v>45511.397222222222</c:v>
                </c:pt>
                <c:pt idx="2793">
                  <c:v>45511.397233796299</c:v>
                </c:pt>
                <c:pt idx="2794">
                  <c:v>45511.397245370368</c:v>
                </c:pt>
                <c:pt idx="2795">
                  <c:v>45511.397256944445</c:v>
                </c:pt>
                <c:pt idx="2796">
                  <c:v>45511.397268518522</c:v>
                </c:pt>
                <c:pt idx="2797">
                  <c:v>45511.397280092591</c:v>
                </c:pt>
                <c:pt idx="2798">
                  <c:v>45511.397291666668</c:v>
                </c:pt>
                <c:pt idx="2799">
                  <c:v>45511.397303240738</c:v>
                </c:pt>
                <c:pt idx="2800">
                  <c:v>45511.397314814814</c:v>
                </c:pt>
                <c:pt idx="2801">
                  <c:v>45511.397326388891</c:v>
                </c:pt>
                <c:pt idx="2802">
                  <c:v>45511.397337962961</c:v>
                </c:pt>
                <c:pt idx="2803">
                  <c:v>45511.397349537037</c:v>
                </c:pt>
                <c:pt idx="2804">
                  <c:v>45511.397361111114</c:v>
                </c:pt>
                <c:pt idx="2805">
                  <c:v>45511.397372685184</c:v>
                </c:pt>
                <c:pt idx="2806">
                  <c:v>45511.39738425926</c:v>
                </c:pt>
                <c:pt idx="2807">
                  <c:v>45511.39739583333</c:v>
                </c:pt>
                <c:pt idx="2808">
                  <c:v>45511.397407407407</c:v>
                </c:pt>
                <c:pt idx="2809">
                  <c:v>45511.397418981483</c:v>
                </c:pt>
                <c:pt idx="2810">
                  <c:v>45511.397430555553</c:v>
                </c:pt>
                <c:pt idx="2811">
                  <c:v>45511.39744212963</c:v>
                </c:pt>
                <c:pt idx="2812">
                  <c:v>45511.397453703707</c:v>
                </c:pt>
                <c:pt idx="2813">
                  <c:v>45511.397465277776</c:v>
                </c:pt>
                <c:pt idx="2814">
                  <c:v>45511.397476851853</c:v>
                </c:pt>
                <c:pt idx="2815">
                  <c:v>45511.397488425922</c:v>
                </c:pt>
                <c:pt idx="2816">
                  <c:v>45511.397499999999</c:v>
                </c:pt>
                <c:pt idx="2817">
                  <c:v>45511.397511574076</c:v>
                </c:pt>
                <c:pt idx="2818">
                  <c:v>45511.397523148145</c:v>
                </c:pt>
                <c:pt idx="2819">
                  <c:v>45511.397534722222</c:v>
                </c:pt>
                <c:pt idx="2820">
                  <c:v>45511.397546296299</c:v>
                </c:pt>
                <c:pt idx="2821">
                  <c:v>45511.397557870368</c:v>
                </c:pt>
                <c:pt idx="2822">
                  <c:v>45511.397569444445</c:v>
                </c:pt>
                <c:pt idx="2823">
                  <c:v>45511.397581018522</c:v>
                </c:pt>
                <c:pt idx="2824">
                  <c:v>45511.397592592592</c:v>
                </c:pt>
                <c:pt idx="2825">
                  <c:v>45511.397604166668</c:v>
                </c:pt>
                <c:pt idx="2826">
                  <c:v>45511.397615740738</c:v>
                </c:pt>
                <c:pt idx="2827">
                  <c:v>45511.397627314815</c:v>
                </c:pt>
                <c:pt idx="2828">
                  <c:v>45511.397638888891</c:v>
                </c:pt>
                <c:pt idx="2829">
                  <c:v>45511.397650462961</c:v>
                </c:pt>
                <c:pt idx="2830">
                  <c:v>45511.397662037038</c:v>
                </c:pt>
                <c:pt idx="2831">
                  <c:v>45511.397673611114</c:v>
                </c:pt>
                <c:pt idx="2832">
                  <c:v>45511.397685185184</c:v>
                </c:pt>
                <c:pt idx="2833">
                  <c:v>45511.397696759261</c:v>
                </c:pt>
                <c:pt idx="2834">
                  <c:v>45511.39770833333</c:v>
                </c:pt>
                <c:pt idx="2835">
                  <c:v>45511.397719907407</c:v>
                </c:pt>
                <c:pt idx="2836">
                  <c:v>45511.397731481484</c:v>
                </c:pt>
                <c:pt idx="2837">
                  <c:v>45511.397743055553</c:v>
                </c:pt>
                <c:pt idx="2838">
                  <c:v>45511.39775462963</c:v>
                </c:pt>
                <c:pt idx="2839">
                  <c:v>45511.397766203707</c:v>
                </c:pt>
                <c:pt idx="2840">
                  <c:v>45511.397777777776</c:v>
                </c:pt>
                <c:pt idx="2841">
                  <c:v>45511.397789351853</c:v>
                </c:pt>
                <c:pt idx="2842">
                  <c:v>45511.397800925923</c:v>
                </c:pt>
                <c:pt idx="2843">
                  <c:v>45511.397812499999</c:v>
                </c:pt>
                <c:pt idx="2844">
                  <c:v>45511.397824074076</c:v>
                </c:pt>
                <c:pt idx="2845">
                  <c:v>45511.397835648146</c:v>
                </c:pt>
                <c:pt idx="2846">
                  <c:v>45511.397847222222</c:v>
                </c:pt>
                <c:pt idx="2847">
                  <c:v>45511.397858796299</c:v>
                </c:pt>
                <c:pt idx="2848">
                  <c:v>45511.397870370369</c:v>
                </c:pt>
                <c:pt idx="2849">
                  <c:v>45511.397881944446</c:v>
                </c:pt>
                <c:pt idx="2850">
                  <c:v>45511.397893518515</c:v>
                </c:pt>
                <c:pt idx="2851">
                  <c:v>45511.397905092592</c:v>
                </c:pt>
                <c:pt idx="2852">
                  <c:v>45511.397916666669</c:v>
                </c:pt>
                <c:pt idx="2853">
                  <c:v>45511.397928240738</c:v>
                </c:pt>
                <c:pt idx="2854">
                  <c:v>45511.397939814815</c:v>
                </c:pt>
                <c:pt idx="2855">
                  <c:v>45511.397951388892</c:v>
                </c:pt>
                <c:pt idx="2856">
                  <c:v>45511.397962962961</c:v>
                </c:pt>
                <c:pt idx="2857">
                  <c:v>45511.397974537038</c:v>
                </c:pt>
                <c:pt idx="2858">
                  <c:v>45511.397986111115</c:v>
                </c:pt>
                <c:pt idx="2859">
                  <c:v>45511.397997685184</c:v>
                </c:pt>
                <c:pt idx="2860">
                  <c:v>45511.398009259261</c:v>
                </c:pt>
                <c:pt idx="2861">
                  <c:v>45511.398020833331</c:v>
                </c:pt>
                <c:pt idx="2862">
                  <c:v>45511.398032407407</c:v>
                </c:pt>
                <c:pt idx="2863">
                  <c:v>45511.398043981484</c:v>
                </c:pt>
                <c:pt idx="2864">
                  <c:v>45511.398055555554</c:v>
                </c:pt>
                <c:pt idx="2865">
                  <c:v>45511.39806712963</c:v>
                </c:pt>
                <c:pt idx="2866">
                  <c:v>45511.398078703707</c:v>
                </c:pt>
                <c:pt idx="2867">
                  <c:v>45511.398090277777</c:v>
                </c:pt>
                <c:pt idx="2868">
                  <c:v>45511.398101851853</c:v>
                </c:pt>
                <c:pt idx="2869">
                  <c:v>45511.398113425923</c:v>
                </c:pt>
                <c:pt idx="2870">
                  <c:v>45511.398125</c:v>
                </c:pt>
                <c:pt idx="2871">
                  <c:v>45511.398136574076</c:v>
                </c:pt>
                <c:pt idx="2872">
                  <c:v>45511.398148148146</c:v>
                </c:pt>
                <c:pt idx="2873">
                  <c:v>45511.398159722223</c:v>
                </c:pt>
                <c:pt idx="2874">
                  <c:v>45511.3981712963</c:v>
                </c:pt>
                <c:pt idx="2875">
                  <c:v>45511.398182870369</c:v>
                </c:pt>
                <c:pt idx="2876">
                  <c:v>45511.398194444446</c:v>
                </c:pt>
                <c:pt idx="2877">
                  <c:v>45511.398206018515</c:v>
                </c:pt>
                <c:pt idx="2878">
                  <c:v>45511.398217592592</c:v>
                </c:pt>
                <c:pt idx="2879">
                  <c:v>45511.398229166669</c:v>
                </c:pt>
                <c:pt idx="2880">
                  <c:v>45511.398240740738</c:v>
                </c:pt>
                <c:pt idx="2881">
                  <c:v>45511.398252314815</c:v>
                </c:pt>
                <c:pt idx="2882">
                  <c:v>45511.398263888892</c:v>
                </c:pt>
                <c:pt idx="2883">
                  <c:v>45511.398275462961</c:v>
                </c:pt>
                <c:pt idx="2884">
                  <c:v>45511.398287037038</c:v>
                </c:pt>
                <c:pt idx="2885">
                  <c:v>45511.398298611108</c:v>
                </c:pt>
                <c:pt idx="2886">
                  <c:v>45511.398310185185</c:v>
                </c:pt>
                <c:pt idx="2887">
                  <c:v>45511.398321759261</c:v>
                </c:pt>
                <c:pt idx="2888">
                  <c:v>45511.398333333331</c:v>
                </c:pt>
                <c:pt idx="2889">
                  <c:v>45511.398344907408</c:v>
                </c:pt>
                <c:pt idx="2890">
                  <c:v>45511.398356481484</c:v>
                </c:pt>
                <c:pt idx="2891">
                  <c:v>45511.398368055554</c:v>
                </c:pt>
                <c:pt idx="2892">
                  <c:v>45511.398379629631</c:v>
                </c:pt>
                <c:pt idx="2893">
                  <c:v>45511.3983912037</c:v>
                </c:pt>
                <c:pt idx="2894">
                  <c:v>45511.398402777777</c:v>
                </c:pt>
                <c:pt idx="2895">
                  <c:v>45511.398414351854</c:v>
                </c:pt>
                <c:pt idx="2896">
                  <c:v>45511.398425925923</c:v>
                </c:pt>
                <c:pt idx="2897">
                  <c:v>45511.3984375</c:v>
                </c:pt>
                <c:pt idx="2898">
                  <c:v>45511.398449074077</c:v>
                </c:pt>
                <c:pt idx="2899">
                  <c:v>45511.398460648146</c:v>
                </c:pt>
                <c:pt idx="2900">
                  <c:v>45511.398472222223</c:v>
                </c:pt>
                <c:pt idx="2901">
                  <c:v>45511.3984837963</c:v>
                </c:pt>
                <c:pt idx="2902">
                  <c:v>45511.398495370369</c:v>
                </c:pt>
                <c:pt idx="2903">
                  <c:v>45511.398506944446</c:v>
                </c:pt>
                <c:pt idx="2904">
                  <c:v>45511.398518518516</c:v>
                </c:pt>
                <c:pt idx="2905">
                  <c:v>45511.398530092592</c:v>
                </c:pt>
                <c:pt idx="2906">
                  <c:v>45511.398541666669</c:v>
                </c:pt>
                <c:pt idx="2907">
                  <c:v>45511.398553240739</c:v>
                </c:pt>
                <c:pt idx="2908">
                  <c:v>45511.398564814815</c:v>
                </c:pt>
                <c:pt idx="2909">
                  <c:v>45511.398576388892</c:v>
                </c:pt>
                <c:pt idx="2910">
                  <c:v>45511.398587962962</c:v>
                </c:pt>
                <c:pt idx="2911">
                  <c:v>45511.398599537039</c:v>
                </c:pt>
                <c:pt idx="2912">
                  <c:v>45511.398611111108</c:v>
                </c:pt>
                <c:pt idx="2913">
                  <c:v>45511.398622685185</c:v>
                </c:pt>
                <c:pt idx="2914">
                  <c:v>45511.398634259262</c:v>
                </c:pt>
                <c:pt idx="2915">
                  <c:v>45511.398645833331</c:v>
                </c:pt>
                <c:pt idx="2916">
                  <c:v>45511.398657407408</c:v>
                </c:pt>
                <c:pt idx="2917">
                  <c:v>45511.398668981485</c:v>
                </c:pt>
                <c:pt idx="2918">
                  <c:v>45511.398680555554</c:v>
                </c:pt>
                <c:pt idx="2919">
                  <c:v>45511.398692129631</c:v>
                </c:pt>
                <c:pt idx="2920">
                  <c:v>45511.3987037037</c:v>
                </c:pt>
                <c:pt idx="2921">
                  <c:v>45511.398715277777</c:v>
                </c:pt>
                <c:pt idx="2922">
                  <c:v>45511.398726851854</c:v>
                </c:pt>
                <c:pt idx="2923">
                  <c:v>45511.398738425924</c:v>
                </c:pt>
                <c:pt idx="2924">
                  <c:v>45511.39875</c:v>
                </c:pt>
                <c:pt idx="2925">
                  <c:v>45511.398761574077</c:v>
                </c:pt>
                <c:pt idx="2926">
                  <c:v>45511.398773148147</c:v>
                </c:pt>
                <c:pt idx="2927">
                  <c:v>45511.398784722223</c:v>
                </c:pt>
                <c:pt idx="2928">
                  <c:v>45511.398796296293</c:v>
                </c:pt>
                <c:pt idx="2929">
                  <c:v>45511.39880787037</c:v>
                </c:pt>
                <c:pt idx="2930">
                  <c:v>45511.398819444446</c:v>
                </c:pt>
                <c:pt idx="2931">
                  <c:v>45511.398831018516</c:v>
                </c:pt>
                <c:pt idx="2932">
                  <c:v>45511.398842592593</c:v>
                </c:pt>
                <c:pt idx="2933">
                  <c:v>45511.398854166669</c:v>
                </c:pt>
                <c:pt idx="2934">
                  <c:v>45511.398865740739</c:v>
                </c:pt>
                <c:pt idx="2935">
                  <c:v>45511.398877314816</c:v>
                </c:pt>
                <c:pt idx="2936">
                  <c:v>45511.398888888885</c:v>
                </c:pt>
                <c:pt idx="2937">
                  <c:v>45511.398900462962</c:v>
                </c:pt>
                <c:pt idx="2938">
                  <c:v>45511.398912037039</c:v>
                </c:pt>
                <c:pt idx="2939">
                  <c:v>45511.398923611108</c:v>
                </c:pt>
                <c:pt idx="2940">
                  <c:v>45511.398935185185</c:v>
                </c:pt>
                <c:pt idx="2941">
                  <c:v>45511.398946759262</c:v>
                </c:pt>
                <c:pt idx="2942">
                  <c:v>45511.398958333331</c:v>
                </c:pt>
                <c:pt idx="2943">
                  <c:v>45511.398969907408</c:v>
                </c:pt>
                <c:pt idx="2944">
                  <c:v>45511.398981481485</c:v>
                </c:pt>
                <c:pt idx="2945">
                  <c:v>45511.398993055554</c:v>
                </c:pt>
                <c:pt idx="2946">
                  <c:v>45511.399004629631</c:v>
                </c:pt>
                <c:pt idx="2947">
                  <c:v>45511.399016203701</c:v>
                </c:pt>
                <c:pt idx="2948">
                  <c:v>45511.399027777778</c:v>
                </c:pt>
                <c:pt idx="2949">
                  <c:v>45511.399039351854</c:v>
                </c:pt>
                <c:pt idx="2950">
                  <c:v>45511.399050925924</c:v>
                </c:pt>
                <c:pt idx="2951">
                  <c:v>45511.399062500001</c:v>
                </c:pt>
                <c:pt idx="2952">
                  <c:v>45511.399074074077</c:v>
                </c:pt>
                <c:pt idx="2953">
                  <c:v>45511.399085648147</c:v>
                </c:pt>
                <c:pt idx="2954">
                  <c:v>45511.399097222224</c:v>
                </c:pt>
                <c:pt idx="2955">
                  <c:v>45511.399108796293</c:v>
                </c:pt>
                <c:pt idx="2956">
                  <c:v>45511.39912037037</c:v>
                </c:pt>
                <c:pt idx="2957">
                  <c:v>45511.399131944447</c:v>
                </c:pt>
                <c:pt idx="2958">
                  <c:v>45511.399143518516</c:v>
                </c:pt>
                <c:pt idx="2959">
                  <c:v>45511.399155092593</c:v>
                </c:pt>
                <c:pt idx="2960">
                  <c:v>45511.39916666667</c:v>
                </c:pt>
                <c:pt idx="2961">
                  <c:v>45511.399178240739</c:v>
                </c:pt>
                <c:pt idx="2962">
                  <c:v>45511.399189814816</c:v>
                </c:pt>
                <c:pt idx="2963">
                  <c:v>45511.399201388886</c:v>
                </c:pt>
                <c:pt idx="2964">
                  <c:v>45511.399212962962</c:v>
                </c:pt>
                <c:pt idx="2965">
                  <c:v>45511.399224537039</c:v>
                </c:pt>
                <c:pt idx="2966">
                  <c:v>45511.399236111109</c:v>
                </c:pt>
                <c:pt idx="2967">
                  <c:v>45511.399247685185</c:v>
                </c:pt>
                <c:pt idx="2968">
                  <c:v>45511.399259259262</c:v>
                </c:pt>
                <c:pt idx="2969">
                  <c:v>45511.399270833332</c:v>
                </c:pt>
                <c:pt idx="2970">
                  <c:v>45511.399282407408</c:v>
                </c:pt>
                <c:pt idx="2971">
                  <c:v>45511.399293981478</c:v>
                </c:pt>
                <c:pt idx="2972">
                  <c:v>45511.399305555555</c:v>
                </c:pt>
                <c:pt idx="2973">
                  <c:v>45511.399317129632</c:v>
                </c:pt>
                <c:pt idx="2974">
                  <c:v>45511.399328703701</c:v>
                </c:pt>
                <c:pt idx="2975">
                  <c:v>45511.399340277778</c:v>
                </c:pt>
                <c:pt idx="2976">
                  <c:v>45511.399351851855</c:v>
                </c:pt>
                <c:pt idx="2977">
                  <c:v>45511.399363425924</c:v>
                </c:pt>
                <c:pt idx="2978">
                  <c:v>45511.399375000001</c:v>
                </c:pt>
                <c:pt idx="2979">
                  <c:v>45511.399386574078</c:v>
                </c:pt>
                <c:pt idx="2980">
                  <c:v>45511.399398148147</c:v>
                </c:pt>
                <c:pt idx="2981">
                  <c:v>45511.399409722224</c:v>
                </c:pt>
                <c:pt idx="2982">
                  <c:v>45511.399421296293</c:v>
                </c:pt>
                <c:pt idx="2983">
                  <c:v>45511.39943287037</c:v>
                </c:pt>
                <c:pt idx="2984">
                  <c:v>45511.399444444447</c:v>
                </c:pt>
                <c:pt idx="2985">
                  <c:v>45511.399456018517</c:v>
                </c:pt>
                <c:pt idx="2986">
                  <c:v>45511.399467592593</c:v>
                </c:pt>
                <c:pt idx="2987">
                  <c:v>45511.39947916667</c:v>
                </c:pt>
                <c:pt idx="2988">
                  <c:v>45511.39949074074</c:v>
                </c:pt>
                <c:pt idx="2989">
                  <c:v>45511.399502314816</c:v>
                </c:pt>
                <c:pt idx="2990">
                  <c:v>45511.399513888886</c:v>
                </c:pt>
                <c:pt idx="2991">
                  <c:v>45511.399525462963</c:v>
                </c:pt>
                <c:pt idx="2992">
                  <c:v>45511.399537037039</c:v>
                </c:pt>
                <c:pt idx="2993">
                  <c:v>45511.399548611109</c:v>
                </c:pt>
                <c:pt idx="2994">
                  <c:v>45511.399560185186</c:v>
                </c:pt>
                <c:pt idx="2995">
                  <c:v>45511.399571759262</c:v>
                </c:pt>
                <c:pt idx="2996">
                  <c:v>45511.399583333332</c:v>
                </c:pt>
                <c:pt idx="2997">
                  <c:v>45511.399594907409</c:v>
                </c:pt>
                <c:pt idx="2998">
                  <c:v>45511.399606481478</c:v>
                </c:pt>
                <c:pt idx="2999">
                  <c:v>45511.399618055555</c:v>
                </c:pt>
                <c:pt idx="3000">
                  <c:v>45511.399629629632</c:v>
                </c:pt>
                <c:pt idx="3001">
                  <c:v>45511.399641203701</c:v>
                </c:pt>
                <c:pt idx="3002">
                  <c:v>45511.399652777778</c:v>
                </c:pt>
                <c:pt idx="3003">
                  <c:v>45511.399664351855</c:v>
                </c:pt>
                <c:pt idx="3004">
                  <c:v>45511.399675925924</c:v>
                </c:pt>
                <c:pt idx="3005">
                  <c:v>45511.399687500001</c:v>
                </c:pt>
                <c:pt idx="3006">
                  <c:v>45511.399699074071</c:v>
                </c:pt>
                <c:pt idx="3007">
                  <c:v>45511.399710648147</c:v>
                </c:pt>
                <c:pt idx="3008">
                  <c:v>45511.399722222224</c:v>
                </c:pt>
                <c:pt idx="3009">
                  <c:v>45511.399733796294</c:v>
                </c:pt>
                <c:pt idx="3010">
                  <c:v>45511.399745370371</c:v>
                </c:pt>
                <c:pt idx="3011">
                  <c:v>45511.399756944447</c:v>
                </c:pt>
                <c:pt idx="3012">
                  <c:v>45511.399768518517</c:v>
                </c:pt>
                <c:pt idx="3013">
                  <c:v>45511.399780092594</c:v>
                </c:pt>
                <c:pt idx="3014">
                  <c:v>45511.399791666663</c:v>
                </c:pt>
                <c:pt idx="3015">
                  <c:v>45511.39980324074</c:v>
                </c:pt>
                <c:pt idx="3016">
                  <c:v>45511.399814814817</c:v>
                </c:pt>
                <c:pt idx="3017">
                  <c:v>45511.399826388886</c:v>
                </c:pt>
                <c:pt idx="3018">
                  <c:v>45511.399837962963</c:v>
                </c:pt>
                <c:pt idx="3019">
                  <c:v>45511.39984953704</c:v>
                </c:pt>
                <c:pt idx="3020">
                  <c:v>45511.399861111109</c:v>
                </c:pt>
                <c:pt idx="3021">
                  <c:v>45511.399872685186</c:v>
                </c:pt>
                <c:pt idx="3022">
                  <c:v>45511.399884259263</c:v>
                </c:pt>
                <c:pt idx="3023">
                  <c:v>45511.399895833332</c:v>
                </c:pt>
                <c:pt idx="3024">
                  <c:v>45511.399907407409</c:v>
                </c:pt>
                <c:pt idx="3025">
                  <c:v>45511.399918981479</c:v>
                </c:pt>
                <c:pt idx="3026">
                  <c:v>45511.399930555555</c:v>
                </c:pt>
                <c:pt idx="3027">
                  <c:v>45511.399942129632</c:v>
                </c:pt>
                <c:pt idx="3028">
                  <c:v>45511.399953703702</c:v>
                </c:pt>
                <c:pt idx="3029">
                  <c:v>45511.399965277778</c:v>
                </c:pt>
                <c:pt idx="3030">
                  <c:v>45511.399976851855</c:v>
                </c:pt>
                <c:pt idx="3031">
                  <c:v>45511.399988425925</c:v>
                </c:pt>
                <c:pt idx="3032">
                  <c:v>45511.4</c:v>
                </c:pt>
                <c:pt idx="3033">
                  <c:v>45511.400011574071</c:v>
                </c:pt>
                <c:pt idx="3034">
                  <c:v>45511.400023148148</c:v>
                </c:pt>
                <c:pt idx="3035">
                  <c:v>45511.400034722225</c:v>
                </c:pt>
                <c:pt idx="3036">
                  <c:v>45511.400046296294</c:v>
                </c:pt>
                <c:pt idx="3037">
                  <c:v>45511.400057870371</c:v>
                </c:pt>
                <c:pt idx="3038">
                  <c:v>45511.400069444448</c:v>
                </c:pt>
                <c:pt idx="3039">
                  <c:v>45511.400081018517</c:v>
                </c:pt>
                <c:pt idx="3040">
                  <c:v>45511.400092592594</c:v>
                </c:pt>
                <c:pt idx="3041">
                  <c:v>45511.400104166663</c:v>
                </c:pt>
                <c:pt idx="3042">
                  <c:v>45511.40011574074</c:v>
                </c:pt>
                <c:pt idx="3043">
                  <c:v>45511.400127314817</c:v>
                </c:pt>
                <c:pt idx="3044">
                  <c:v>45511.400138888886</c:v>
                </c:pt>
                <c:pt idx="3045">
                  <c:v>45511.400150462963</c:v>
                </c:pt>
                <c:pt idx="3046">
                  <c:v>45511.40016203704</c:v>
                </c:pt>
                <c:pt idx="3047">
                  <c:v>45511.400173611109</c:v>
                </c:pt>
                <c:pt idx="3048">
                  <c:v>45511.400185185186</c:v>
                </c:pt>
                <c:pt idx="3049">
                  <c:v>45511.400196759256</c:v>
                </c:pt>
                <c:pt idx="3050">
                  <c:v>45511.400208333333</c:v>
                </c:pt>
                <c:pt idx="3051">
                  <c:v>45511.400219907409</c:v>
                </c:pt>
                <c:pt idx="3052">
                  <c:v>45511.400231481479</c:v>
                </c:pt>
                <c:pt idx="3053">
                  <c:v>45511.400243055556</c:v>
                </c:pt>
                <c:pt idx="3054">
                  <c:v>45511.400254629632</c:v>
                </c:pt>
                <c:pt idx="3055">
                  <c:v>45511.400266203702</c:v>
                </c:pt>
                <c:pt idx="3056">
                  <c:v>45511.400277777779</c:v>
                </c:pt>
                <c:pt idx="3057">
                  <c:v>45511.400289351855</c:v>
                </c:pt>
                <c:pt idx="3058">
                  <c:v>45511.400300925925</c:v>
                </c:pt>
                <c:pt idx="3059">
                  <c:v>45511.400312500002</c:v>
                </c:pt>
                <c:pt idx="3060">
                  <c:v>45511.400324074071</c:v>
                </c:pt>
                <c:pt idx="3061">
                  <c:v>45511.400335648148</c:v>
                </c:pt>
                <c:pt idx="3062">
                  <c:v>45511.400347222225</c:v>
                </c:pt>
                <c:pt idx="3063">
                  <c:v>45511.400358796294</c:v>
                </c:pt>
                <c:pt idx="3064">
                  <c:v>45511.400370370371</c:v>
                </c:pt>
                <c:pt idx="3065">
                  <c:v>45511.400381944448</c:v>
                </c:pt>
                <c:pt idx="3066">
                  <c:v>45511.400393518517</c:v>
                </c:pt>
                <c:pt idx="3067">
                  <c:v>45511.400405092594</c:v>
                </c:pt>
                <c:pt idx="3068">
                  <c:v>45511.400416666664</c:v>
                </c:pt>
                <c:pt idx="3069">
                  <c:v>45511.40042824074</c:v>
                </c:pt>
                <c:pt idx="3070">
                  <c:v>45511.400439814817</c:v>
                </c:pt>
                <c:pt idx="3071">
                  <c:v>45511.400451388887</c:v>
                </c:pt>
                <c:pt idx="3072">
                  <c:v>45511.400462962964</c:v>
                </c:pt>
                <c:pt idx="3073">
                  <c:v>45511.40047453704</c:v>
                </c:pt>
                <c:pt idx="3074">
                  <c:v>45511.40048611111</c:v>
                </c:pt>
                <c:pt idx="3075">
                  <c:v>45511.400497685187</c:v>
                </c:pt>
                <c:pt idx="3076">
                  <c:v>45511.400509259256</c:v>
                </c:pt>
                <c:pt idx="3077">
                  <c:v>45511.400520833333</c:v>
                </c:pt>
                <c:pt idx="3078">
                  <c:v>45511.40053240741</c:v>
                </c:pt>
                <c:pt idx="3079">
                  <c:v>45511.400543981479</c:v>
                </c:pt>
                <c:pt idx="3080">
                  <c:v>45511.400555555556</c:v>
                </c:pt>
                <c:pt idx="3081">
                  <c:v>45511.400567129633</c:v>
                </c:pt>
                <c:pt idx="3082">
                  <c:v>45511.400578703702</c:v>
                </c:pt>
                <c:pt idx="3083">
                  <c:v>45511.400590277779</c:v>
                </c:pt>
                <c:pt idx="3084">
                  <c:v>45511.400601851848</c:v>
                </c:pt>
                <c:pt idx="3085">
                  <c:v>45511.400613425925</c:v>
                </c:pt>
                <c:pt idx="3086">
                  <c:v>45511.400625000002</c:v>
                </c:pt>
                <c:pt idx="3087">
                  <c:v>45511.400636574072</c:v>
                </c:pt>
                <c:pt idx="3088">
                  <c:v>45511.400648148148</c:v>
                </c:pt>
                <c:pt idx="3089">
                  <c:v>45511.400659722225</c:v>
                </c:pt>
                <c:pt idx="3090">
                  <c:v>45511.400671296295</c:v>
                </c:pt>
                <c:pt idx="3091">
                  <c:v>45511.400682870371</c:v>
                </c:pt>
                <c:pt idx="3092">
                  <c:v>45511.400694444441</c:v>
                </c:pt>
                <c:pt idx="3093">
                  <c:v>45511.400706018518</c:v>
                </c:pt>
                <c:pt idx="3094">
                  <c:v>45511.400717592594</c:v>
                </c:pt>
                <c:pt idx="3095">
                  <c:v>45511.400729166664</c:v>
                </c:pt>
                <c:pt idx="3096">
                  <c:v>45511.400740740741</c:v>
                </c:pt>
                <c:pt idx="3097">
                  <c:v>45511.400752314818</c:v>
                </c:pt>
                <c:pt idx="3098">
                  <c:v>45511.400763888887</c:v>
                </c:pt>
                <c:pt idx="3099">
                  <c:v>45511.400775462964</c:v>
                </c:pt>
                <c:pt idx="3100">
                  <c:v>45511.400787037041</c:v>
                </c:pt>
                <c:pt idx="3101">
                  <c:v>45511.40079861111</c:v>
                </c:pt>
                <c:pt idx="3102">
                  <c:v>45511.400810185187</c:v>
                </c:pt>
                <c:pt idx="3103">
                  <c:v>45511.400821759256</c:v>
                </c:pt>
                <c:pt idx="3104">
                  <c:v>45511.400833333333</c:v>
                </c:pt>
                <c:pt idx="3105">
                  <c:v>45511.40084490741</c:v>
                </c:pt>
                <c:pt idx="3106">
                  <c:v>45511.400856481479</c:v>
                </c:pt>
                <c:pt idx="3107">
                  <c:v>45511.400868055556</c:v>
                </c:pt>
                <c:pt idx="3108">
                  <c:v>45511.400879629633</c:v>
                </c:pt>
                <c:pt idx="3109">
                  <c:v>45511.400891203702</c:v>
                </c:pt>
                <c:pt idx="3110">
                  <c:v>45511.400902777779</c:v>
                </c:pt>
                <c:pt idx="3111">
                  <c:v>45511.400914351849</c:v>
                </c:pt>
                <c:pt idx="3112">
                  <c:v>45511.400925925926</c:v>
                </c:pt>
                <c:pt idx="3113">
                  <c:v>45511.400937500002</c:v>
                </c:pt>
                <c:pt idx="3114">
                  <c:v>45511.400949074072</c:v>
                </c:pt>
                <c:pt idx="3115">
                  <c:v>45511.400960648149</c:v>
                </c:pt>
                <c:pt idx="3116">
                  <c:v>45511.400972222225</c:v>
                </c:pt>
                <c:pt idx="3117">
                  <c:v>45511.400983796295</c:v>
                </c:pt>
                <c:pt idx="3118">
                  <c:v>45511.400995370372</c:v>
                </c:pt>
                <c:pt idx="3119">
                  <c:v>45511.401006944441</c:v>
                </c:pt>
                <c:pt idx="3120">
                  <c:v>45511.401018518518</c:v>
                </c:pt>
                <c:pt idx="3121">
                  <c:v>45511.401030092595</c:v>
                </c:pt>
                <c:pt idx="3122">
                  <c:v>45511.401041666664</c:v>
                </c:pt>
                <c:pt idx="3123">
                  <c:v>45511.401053240741</c:v>
                </c:pt>
                <c:pt idx="3124">
                  <c:v>45511.401064814818</c:v>
                </c:pt>
                <c:pt idx="3125">
                  <c:v>45511.401076388887</c:v>
                </c:pt>
                <c:pt idx="3126">
                  <c:v>45511.401087962964</c:v>
                </c:pt>
                <c:pt idx="3127">
                  <c:v>45511.401099537034</c:v>
                </c:pt>
                <c:pt idx="3128">
                  <c:v>45511.40111111111</c:v>
                </c:pt>
                <c:pt idx="3129">
                  <c:v>45511.401122685187</c:v>
                </c:pt>
                <c:pt idx="3130">
                  <c:v>45511.401134259257</c:v>
                </c:pt>
                <c:pt idx="3131">
                  <c:v>45511.401145833333</c:v>
                </c:pt>
                <c:pt idx="3132">
                  <c:v>45511.40115740741</c:v>
                </c:pt>
                <c:pt idx="3133">
                  <c:v>45511.40116898148</c:v>
                </c:pt>
                <c:pt idx="3134">
                  <c:v>45511.401180555556</c:v>
                </c:pt>
                <c:pt idx="3135">
                  <c:v>45511.401192129626</c:v>
                </c:pt>
                <c:pt idx="3136">
                  <c:v>45511.401203703703</c:v>
                </c:pt>
                <c:pt idx="3137">
                  <c:v>45511.40121527778</c:v>
                </c:pt>
                <c:pt idx="3138">
                  <c:v>45511.401226851849</c:v>
                </c:pt>
                <c:pt idx="3139">
                  <c:v>45511.401238425926</c:v>
                </c:pt>
                <c:pt idx="3140">
                  <c:v>45511.401250000003</c:v>
                </c:pt>
                <c:pt idx="3141">
                  <c:v>45511.401261574072</c:v>
                </c:pt>
                <c:pt idx="3142">
                  <c:v>45511.401273148149</c:v>
                </c:pt>
                <c:pt idx="3143">
                  <c:v>45511.401284722226</c:v>
                </c:pt>
                <c:pt idx="3144">
                  <c:v>45511.401296296295</c:v>
                </c:pt>
                <c:pt idx="3145">
                  <c:v>45511.401307870372</c:v>
                </c:pt>
                <c:pt idx="3146">
                  <c:v>45511.401319444441</c:v>
                </c:pt>
                <c:pt idx="3147">
                  <c:v>45511.401331018518</c:v>
                </c:pt>
                <c:pt idx="3148">
                  <c:v>45511.401342592595</c:v>
                </c:pt>
                <c:pt idx="3149">
                  <c:v>45511.401354166665</c:v>
                </c:pt>
                <c:pt idx="3150">
                  <c:v>45511.401365740741</c:v>
                </c:pt>
                <c:pt idx="3151">
                  <c:v>45511.401377314818</c:v>
                </c:pt>
                <c:pt idx="3152">
                  <c:v>45511.401388888888</c:v>
                </c:pt>
                <c:pt idx="3153">
                  <c:v>45511.401400462964</c:v>
                </c:pt>
                <c:pt idx="3154">
                  <c:v>45511.401412037034</c:v>
                </c:pt>
                <c:pt idx="3155">
                  <c:v>45511.401423611111</c:v>
                </c:pt>
                <c:pt idx="3156">
                  <c:v>45511.401435185187</c:v>
                </c:pt>
                <c:pt idx="3157">
                  <c:v>45511.401446759257</c:v>
                </c:pt>
                <c:pt idx="3158">
                  <c:v>45511.401458333334</c:v>
                </c:pt>
                <c:pt idx="3159">
                  <c:v>45511.401469907411</c:v>
                </c:pt>
                <c:pt idx="3160">
                  <c:v>45511.40148148148</c:v>
                </c:pt>
                <c:pt idx="3161">
                  <c:v>45511.401493055557</c:v>
                </c:pt>
                <c:pt idx="3162">
                  <c:v>45511.401504629626</c:v>
                </c:pt>
                <c:pt idx="3163">
                  <c:v>45511.401516203703</c:v>
                </c:pt>
                <c:pt idx="3164">
                  <c:v>45511.40152777778</c:v>
                </c:pt>
                <c:pt idx="3165">
                  <c:v>45511.401539351849</c:v>
                </c:pt>
                <c:pt idx="3166">
                  <c:v>45511.401550925926</c:v>
                </c:pt>
                <c:pt idx="3167">
                  <c:v>45511.401562500003</c:v>
                </c:pt>
                <c:pt idx="3168">
                  <c:v>45511.401574074072</c:v>
                </c:pt>
                <c:pt idx="3169">
                  <c:v>45511.401585648149</c:v>
                </c:pt>
                <c:pt idx="3170">
                  <c:v>45511.401597222219</c:v>
                </c:pt>
                <c:pt idx="3171">
                  <c:v>45511.401608796295</c:v>
                </c:pt>
                <c:pt idx="3172">
                  <c:v>45511.401620370372</c:v>
                </c:pt>
                <c:pt idx="3173">
                  <c:v>45511.401631944442</c:v>
                </c:pt>
                <c:pt idx="3174">
                  <c:v>45511.401643518519</c:v>
                </c:pt>
                <c:pt idx="3175">
                  <c:v>45511.401655092595</c:v>
                </c:pt>
                <c:pt idx="3176">
                  <c:v>45511.401666666665</c:v>
                </c:pt>
                <c:pt idx="3177">
                  <c:v>45511.401678240742</c:v>
                </c:pt>
                <c:pt idx="3178">
                  <c:v>45511.401689814818</c:v>
                </c:pt>
                <c:pt idx="3179">
                  <c:v>45511.401701388888</c:v>
                </c:pt>
                <c:pt idx="3180">
                  <c:v>45511.401712962965</c:v>
                </c:pt>
                <c:pt idx="3181">
                  <c:v>45511.401724537034</c:v>
                </c:pt>
                <c:pt idx="3182">
                  <c:v>45511.401736111111</c:v>
                </c:pt>
                <c:pt idx="3183">
                  <c:v>45511.401747685188</c:v>
                </c:pt>
                <c:pt idx="3184">
                  <c:v>45511.401759259257</c:v>
                </c:pt>
                <c:pt idx="3185">
                  <c:v>45511.401770833334</c:v>
                </c:pt>
                <c:pt idx="3186">
                  <c:v>45511.401782407411</c:v>
                </c:pt>
                <c:pt idx="3187">
                  <c:v>45511.40179398148</c:v>
                </c:pt>
                <c:pt idx="3188">
                  <c:v>45511.401805555557</c:v>
                </c:pt>
                <c:pt idx="3189">
                  <c:v>45511.401817129627</c:v>
                </c:pt>
                <c:pt idx="3190">
                  <c:v>45511.401828703703</c:v>
                </c:pt>
                <c:pt idx="3191">
                  <c:v>45511.40184027778</c:v>
                </c:pt>
                <c:pt idx="3192">
                  <c:v>45511.40185185185</c:v>
                </c:pt>
                <c:pt idx="3193">
                  <c:v>45511.401863425926</c:v>
                </c:pt>
                <c:pt idx="3194">
                  <c:v>45511.401875000003</c:v>
                </c:pt>
                <c:pt idx="3195">
                  <c:v>45511.401886574073</c:v>
                </c:pt>
                <c:pt idx="3196">
                  <c:v>45511.401898148149</c:v>
                </c:pt>
                <c:pt idx="3197">
                  <c:v>45511.401909722219</c:v>
                </c:pt>
                <c:pt idx="3198">
                  <c:v>45511.401921296296</c:v>
                </c:pt>
                <c:pt idx="3199">
                  <c:v>45511.401932870373</c:v>
                </c:pt>
                <c:pt idx="3200">
                  <c:v>45511.401944444442</c:v>
                </c:pt>
                <c:pt idx="3201">
                  <c:v>45511.401956018519</c:v>
                </c:pt>
                <c:pt idx="3202">
                  <c:v>45511.401967592596</c:v>
                </c:pt>
                <c:pt idx="3203">
                  <c:v>45511.401979166665</c:v>
                </c:pt>
                <c:pt idx="3204">
                  <c:v>45511.401990740742</c:v>
                </c:pt>
                <c:pt idx="3205">
                  <c:v>45511.402002314811</c:v>
                </c:pt>
                <c:pt idx="3206">
                  <c:v>45511.402013888888</c:v>
                </c:pt>
                <c:pt idx="3207">
                  <c:v>45511.402025462965</c:v>
                </c:pt>
                <c:pt idx="3208">
                  <c:v>45511.402037037034</c:v>
                </c:pt>
                <c:pt idx="3209">
                  <c:v>45511.402048611111</c:v>
                </c:pt>
                <c:pt idx="3210">
                  <c:v>45511.402060185188</c:v>
                </c:pt>
                <c:pt idx="3211">
                  <c:v>45511.402071759258</c:v>
                </c:pt>
                <c:pt idx="3212">
                  <c:v>45511.402083333334</c:v>
                </c:pt>
                <c:pt idx="3213">
                  <c:v>45511.402094907404</c:v>
                </c:pt>
                <c:pt idx="3214">
                  <c:v>45511.402106481481</c:v>
                </c:pt>
                <c:pt idx="3215">
                  <c:v>45511.402118055557</c:v>
                </c:pt>
                <c:pt idx="3216">
                  <c:v>45511.402129629627</c:v>
                </c:pt>
                <c:pt idx="3217">
                  <c:v>45511.402141203704</c:v>
                </c:pt>
                <c:pt idx="3218">
                  <c:v>45511.40215277778</c:v>
                </c:pt>
                <c:pt idx="3219">
                  <c:v>45511.40216435185</c:v>
                </c:pt>
                <c:pt idx="3220">
                  <c:v>45511.402175925927</c:v>
                </c:pt>
                <c:pt idx="3221">
                  <c:v>45511.402187500003</c:v>
                </c:pt>
                <c:pt idx="3222">
                  <c:v>45511.402199074073</c:v>
                </c:pt>
                <c:pt idx="3223">
                  <c:v>45511.40221064815</c:v>
                </c:pt>
                <c:pt idx="3224">
                  <c:v>45511.402222222219</c:v>
                </c:pt>
                <c:pt idx="3225">
                  <c:v>45511.402233796296</c:v>
                </c:pt>
                <c:pt idx="3226">
                  <c:v>45511.402245370373</c:v>
                </c:pt>
                <c:pt idx="3227">
                  <c:v>45511.402256944442</c:v>
                </c:pt>
                <c:pt idx="3228">
                  <c:v>45511.402268518519</c:v>
                </c:pt>
                <c:pt idx="3229">
                  <c:v>45511.402280092596</c:v>
                </c:pt>
                <c:pt idx="3230">
                  <c:v>45511.402291666665</c:v>
                </c:pt>
                <c:pt idx="3231">
                  <c:v>45511.402303240742</c:v>
                </c:pt>
                <c:pt idx="3232">
                  <c:v>45511.402314814812</c:v>
                </c:pt>
                <c:pt idx="3233">
                  <c:v>45511.402326388888</c:v>
                </c:pt>
                <c:pt idx="3234">
                  <c:v>45511.402337962965</c:v>
                </c:pt>
                <c:pt idx="3235">
                  <c:v>45511.402349537035</c:v>
                </c:pt>
                <c:pt idx="3236">
                  <c:v>45511.402361111112</c:v>
                </c:pt>
                <c:pt idx="3237">
                  <c:v>45511.402372685188</c:v>
                </c:pt>
                <c:pt idx="3238">
                  <c:v>45511.402384259258</c:v>
                </c:pt>
                <c:pt idx="3239">
                  <c:v>45511.402395833335</c:v>
                </c:pt>
                <c:pt idx="3240">
                  <c:v>45511.402407407404</c:v>
                </c:pt>
                <c:pt idx="3241">
                  <c:v>45511.402418981481</c:v>
                </c:pt>
                <c:pt idx="3242">
                  <c:v>45511.402430555558</c:v>
                </c:pt>
                <c:pt idx="3243">
                  <c:v>45511.402442129627</c:v>
                </c:pt>
                <c:pt idx="3244">
                  <c:v>45511.402453703704</c:v>
                </c:pt>
                <c:pt idx="3245">
                  <c:v>45511.402465277781</c:v>
                </c:pt>
                <c:pt idx="3246">
                  <c:v>45511.40247685185</c:v>
                </c:pt>
                <c:pt idx="3247">
                  <c:v>45511.402488425927</c:v>
                </c:pt>
                <c:pt idx="3248">
                  <c:v>45511.402499999997</c:v>
                </c:pt>
                <c:pt idx="3249">
                  <c:v>45511.402511574073</c:v>
                </c:pt>
                <c:pt idx="3250">
                  <c:v>45511.40252314815</c:v>
                </c:pt>
                <c:pt idx="3251">
                  <c:v>45511.40253472222</c:v>
                </c:pt>
                <c:pt idx="3252">
                  <c:v>45511.402546296296</c:v>
                </c:pt>
                <c:pt idx="3253">
                  <c:v>45511.402557870373</c:v>
                </c:pt>
                <c:pt idx="3254">
                  <c:v>45511.402569444443</c:v>
                </c:pt>
                <c:pt idx="3255">
                  <c:v>45511.402581018519</c:v>
                </c:pt>
                <c:pt idx="3256">
                  <c:v>45511.402592592596</c:v>
                </c:pt>
                <c:pt idx="3257">
                  <c:v>45511.402604166666</c:v>
                </c:pt>
                <c:pt idx="3258">
                  <c:v>45511.402615740742</c:v>
                </c:pt>
                <c:pt idx="3259">
                  <c:v>45511.402627314812</c:v>
                </c:pt>
                <c:pt idx="3260">
                  <c:v>45511.402638888889</c:v>
                </c:pt>
                <c:pt idx="3261">
                  <c:v>45511.402650462966</c:v>
                </c:pt>
                <c:pt idx="3262">
                  <c:v>45511.402662037035</c:v>
                </c:pt>
                <c:pt idx="3263">
                  <c:v>45511.402673611112</c:v>
                </c:pt>
                <c:pt idx="3264">
                  <c:v>45511.402685185189</c:v>
                </c:pt>
                <c:pt idx="3265">
                  <c:v>45511.402696759258</c:v>
                </c:pt>
                <c:pt idx="3266">
                  <c:v>45511.402708333335</c:v>
                </c:pt>
                <c:pt idx="3267">
                  <c:v>45511.402719907404</c:v>
                </c:pt>
                <c:pt idx="3268">
                  <c:v>45511.402731481481</c:v>
                </c:pt>
                <c:pt idx="3269">
                  <c:v>45511.402743055558</c:v>
                </c:pt>
                <c:pt idx="3270">
                  <c:v>45511.402754629627</c:v>
                </c:pt>
                <c:pt idx="3271">
                  <c:v>45511.402766203704</c:v>
                </c:pt>
                <c:pt idx="3272">
                  <c:v>45511.402777777781</c:v>
                </c:pt>
                <c:pt idx="3273">
                  <c:v>45511.402789351851</c:v>
                </c:pt>
                <c:pt idx="3274">
                  <c:v>45511.402800925927</c:v>
                </c:pt>
                <c:pt idx="3275">
                  <c:v>45511.402812499997</c:v>
                </c:pt>
                <c:pt idx="3276">
                  <c:v>45511.402824074074</c:v>
                </c:pt>
                <c:pt idx="3277">
                  <c:v>45511.40283564815</c:v>
                </c:pt>
                <c:pt idx="3278">
                  <c:v>45511.40284722222</c:v>
                </c:pt>
                <c:pt idx="3279">
                  <c:v>45511.402858796297</c:v>
                </c:pt>
                <c:pt idx="3280">
                  <c:v>45511.402870370373</c:v>
                </c:pt>
                <c:pt idx="3281">
                  <c:v>45511.402881944443</c:v>
                </c:pt>
                <c:pt idx="3282">
                  <c:v>45511.40289351852</c:v>
                </c:pt>
                <c:pt idx="3283">
                  <c:v>45511.402905092589</c:v>
                </c:pt>
                <c:pt idx="3284">
                  <c:v>45511.402916666666</c:v>
                </c:pt>
                <c:pt idx="3285">
                  <c:v>45511.402928240743</c:v>
                </c:pt>
                <c:pt idx="3286">
                  <c:v>45511.402939814812</c:v>
                </c:pt>
                <c:pt idx="3287">
                  <c:v>45511.402951388889</c:v>
                </c:pt>
                <c:pt idx="3288">
                  <c:v>45511.402962962966</c:v>
                </c:pt>
                <c:pt idx="3289">
                  <c:v>45511.402974537035</c:v>
                </c:pt>
                <c:pt idx="3290">
                  <c:v>45511.402986111112</c:v>
                </c:pt>
                <c:pt idx="3291">
                  <c:v>45511.402997685182</c:v>
                </c:pt>
                <c:pt idx="3292">
                  <c:v>45511.403009259258</c:v>
                </c:pt>
                <c:pt idx="3293">
                  <c:v>45511.403020833335</c:v>
                </c:pt>
                <c:pt idx="3294">
                  <c:v>45511.403032407405</c:v>
                </c:pt>
                <c:pt idx="3295">
                  <c:v>45511.403043981481</c:v>
                </c:pt>
                <c:pt idx="3296">
                  <c:v>45511.403055555558</c:v>
                </c:pt>
                <c:pt idx="3297">
                  <c:v>45511.403067129628</c:v>
                </c:pt>
                <c:pt idx="3298">
                  <c:v>45511.403078703705</c:v>
                </c:pt>
                <c:pt idx="3299">
                  <c:v>45511.403090277781</c:v>
                </c:pt>
                <c:pt idx="3300">
                  <c:v>45511.403101851851</c:v>
                </c:pt>
                <c:pt idx="3301">
                  <c:v>45511.403113425928</c:v>
                </c:pt>
                <c:pt idx="3302">
                  <c:v>45511.403124999997</c:v>
                </c:pt>
                <c:pt idx="3303">
                  <c:v>45511.403136574074</c:v>
                </c:pt>
                <c:pt idx="3304">
                  <c:v>45511.403148148151</c:v>
                </c:pt>
                <c:pt idx="3305">
                  <c:v>45511.40315972222</c:v>
                </c:pt>
                <c:pt idx="3306">
                  <c:v>45511.403171296297</c:v>
                </c:pt>
                <c:pt idx="3307">
                  <c:v>45511.403182870374</c:v>
                </c:pt>
                <c:pt idx="3308">
                  <c:v>45511.403194444443</c:v>
                </c:pt>
                <c:pt idx="3309">
                  <c:v>45511.40320601852</c:v>
                </c:pt>
                <c:pt idx="3310">
                  <c:v>45511.403217592589</c:v>
                </c:pt>
                <c:pt idx="3311">
                  <c:v>45511.403229166666</c:v>
                </c:pt>
                <c:pt idx="3312">
                  <c:v>45511.403240740743</c:v>
                </c:pt>
                <c:pt idx="3313">
                  <c:v>45511.403252314813</c:v>
                </c:pt>
                <c:pt idx="3314">
                  <c:v>45511.403263888889</c:v>
                </c:pt>
                <c:pt idx="3315">
                  <c:v>45511.403275462966</c:v>
                </c:pt>
                <c:pt idx="3316">
                  <c:v>45511.403287037036</c:v>
                </c:pt>
                <c:pt idx="3317">
                  <c:v>45511.403298611112</c:v>
                </c:pt>
                <c:pt idx="3318">
                  <c:v>45511.403310185182</c:v>
                </c:pt>
                <c:pt idx="3319">
                  <c:v>45511.403321759259</c:v>
                </c:pt>
                <c:pt idx="3320">
                  <c:v>45511.403333333335</c:v>
                </c:pt>
                <c:pt idx="3321">
                  <c:v>45511.403344907405</c:v>
                </c:pt>
                <c:pt idx="3322">
                  <c:v>45511.403356481482</c:v>
                </c:pt>
                <c:pt idx="3323">
                  <c:v>45511.403368055559</c:v>
                </c:pt>
                <c:pt idx="3324">
                  <c:v>45511.403379629628</c:v>
                </c:pt>
                <c:pt idx="3325">
                  <c:v>45511.403391203705</c:v>
                </c:pt>
                <c:pt idx="3326">
                  <c:v>45511.403402777774</c:v>
                </c:pt>
                <c:pt idx="3327">
                  <c:v>45511.403414351851</c:v>
                </c:pt>
                <c:pt idx="3328">
                  <c:v>45511.403425925928</c:v>
                </c:pt>
                <c:pt idx="3329">
                  <c:v>45511.403437499997</c:v>
                </c:pt>
                <c:pt idx="3330">
                  <c:v>45511.403449074074</c:v>
                </c:pt>
                <c:pt idx="3331">
                  <c:v>45511.403460648151</c:v>
                </c:pt>
                <c:pt idx="3332">
                  <c:v>45511.40347222222</c:v>
                </c:pt>
                <c:pt idx="3333">
                  <c:v>45511.403483796297</c:v>
                </c:pt>
                <c:pt idx="3334">
                  <c:v>45511.403495370374</c:v>
                </c:pt>
                <c:pt idx="3335">
                  <c:v>45511.403506944444</c:v>
                </c:pt>
                <c:pt idx="3336">
                  <c:v>45511.40351851852</c:v>
                </c:pt>
                <c:pt idx="3337">
                  <c:v>45511.40353009259</c:v>
                </c:pt>
                <c:pt idx="3338">
                  <c:v>45511.403541666667</c:v>
                </c:pt>
                <c:pt idx="3339">
                  <c:v>45511.403553240743</c:v>
                </c:pt>
                <c:pt idx="3340">
                  <c:v>45511.403564814813</c:v>
                </c:pt>
                <c:pt idx="3341">
                  <c:v>45511.40357638889</c:v>
                </c:pt>
                <c:pt idx="3342">
                  <c:v>45511.403587962966</c:v>
                </c:pt>
                <c:pt idx="3343">
                  <c:v>45511.403599537036</c:v>
                </c:pt>
                <c:pt idx="3344">
                  <c:v>45511.403611111113</c:v>
                </c:pt>
                <c:pt idx="3345">
                  <c:v>45511.403622685182</c:v>
                </c:pt>
                <c:pt idx="3346">
                  <c:v>45511.403634259259</c:v>
                </c:pt>
                <c:pt idx="3347">
                  <c:v>45511.403645833336</c:v>
                </c:pt>
                <c:pt idx="3348">
                  <c:v>45511.403657407405</c:v>
                </c:pt>
                <c:pt idx="3349">
                  <c:v>45511.403668981482</c:v>
                </c:pt>
                <c:pt idx="3350">
                  <c:v>45511.403680555559</c:v>
                </c:pt>
                <c:pt idx="3351">
                  <c:v>45511.403692129628</c:v>
                </c:pt>
                <c:pt idx="3352">
                  <c:v>45511.403703703705</c:v>
                </c:pt>
                <c:pt idx="3353">
                  <c:v>45511.403715277775</c:v>
                </c:pt>
                <c:pt idx="3354">
                  <c:v>45511.403726851851</c:v>
                </c:pt>
                <c:pt idx="3355">
                  <c:v>45511.403738425928</c:v>
                </c:pt>
                <c:pt idx="3356">
                  <c:v>45511.403749999998</c:v>
                </c:pt>
                <c:pt idx="3357">
                  <c:v>45511.403761574074</c:v>
                </c:pt>
                <c:pt idx="3358">
                  <c:v>45511.403773148151</c:v>
                </c:pt>
                <c:pt idx="3359">
                  <c:v>45511.403784722221</c:v>
                </c:pt>
                <c:pt idx="3360">
                  <c:v>45511.403796296298</c:v>
                </c:pt>
                <c:pt idx="3361">
                  <c:v>45511.403807870367</c:v>
                </c:pt>
                <c:pt idx="3362">
                  <c:v>45511.403819444444</c:v>
                </c:pt>
                <c:pt idx="3363">
                  <c:v>45511.403831018521</c:v>
                </c:pt>
                <c:pt idx="3364">
                  <c:v>45511.40384259259</c:v>
                </c:pt>
                <c:pt idx="3365">
                  <c:v>45511.403854166667</c:v>
                </c:pt>
                <c:pt idx="3366">
                  <c:v>45511.403865740744</c:v>
                </c:pt>
                <c:pt idx="3367">
                  <c:v>45511.403877314813</c:v>
                </c:pt>
                <c:pt idx="3368">
                  <c:v>45511.40388888889</c:v>
                </c:pt>
                <c:pt idx="3369">
                  <c:v>45511.403900462959</c:v>
                </c:pt>
                <c:pt idx="3370">
                  <c:v>45511.403912037036</c:v>
                </c:pt>
                <c:pt idx="3371">
                  <c:v>45511.403923611113</c:v>
                </c:pt>
                <c:pt idx="3372">
                  <c:v>45511.403935185182</c:v>
                </c:pt>
                <c:pt idx="3373">
                  <c:v>45511.403946759259</c:v>
                </c:pt>
                <c:pt idx="3374">
                  <c:v>45511.403958333336</c:v>
                </c:pt>
                <c:pt idx="3375">
                  <c:v>45511.403969907406</c:v>
                </c:pt>
                <c:pt idx="3376">
                  <c:v>45511.403981481482</c:v>
                </c:pt>
                <c:pt idx="3377">
                  <c:v>45511.403993055559</c:v>
                </c:pt>
                <c:pt idx="3378">
                  <c:v>45511.404004629629</c:v>
                </c:pt>
                <c:pt idx="3379">
                  <c:v>45511.404016203705</c:v>
                </c:pt>
                <c:pt idx="3380">
                  <c:v>45511.404027777775</c:v>
                </c:pt>
                <c:pt idx="3381">
                  <c:v>45511.404039351852</c:v>
                </c:pt>
                <c:pt idx="3382">
                  <c:v>45511.404050925928</c:v>
                </c:pt>
                <c:pt idx="3383">
                  <c:v>45511.404062499998</c:v>
                </c:pt>
                <c:pt idx="3384">
                  <c:v>45511.404074074075</c:v>
                </c:pt>
                <c:pt idx="3385">
                  <c:v>45511.404085648152</c:v>
                </c:pt>
                <c:pt idx="3386">
                  <c:v>45511.404097222221</c:v>
                </c:pt>
                <c:pt idx="3387">
                  <c:v>45511.404108796298</c:v>
                </c:pt>
                <c:pt idx="3388">
                  <c:v>45511.404120370367</c:v>
                </c:pt>
                <c:pt idx="3389">
                  <c:v>45511.404131944444</c:v>
                </c:pt>
                <c:pt idx="3390">
                  <c:v>45511.404143518521</c:v>
                </c:pt>
                <c:pt idx="3391">
                  <c:v>45511.40415509259</c:v>
                </c:pt>
                <c:pt idx="3392">
                  <c:v>45511.404166666667</c:v>
                </c:pt>
                <c:pt idx="3393">
                  <c:v>45511.404178240744</c:v>
                </c:pt>
                <c:pt idx="3394">
                  <c:v>45511.404189814813</c:v>
                </c:pt>
                <c:pt idx="3395">
                  <c:v>45511.40420138889</c:v>
                </c:pt>
                <c:pt idx="3396">
                  <c:v>45511.40421296296</c:v>
                </c:pt>
                <c:pt idx="3397">
                  <c:v>45511.404224537036</c:v>
                </c:pt>
                <c:pt idx="3398">
                  <c:v>45511.404236111113</c:v>
                </c:pt>
                <c:pt idx="3399">
                  <c:v>45511.404247685183</c:v>
                </c:pt>
                <c:pt idx="3400">
                  <c:v>45511.40425925926</c:v>
                </c:pt>
                <c:pt idx="3401">
                  <c:v>45511.404270833336</c:v>
                </c:pt>
                <c:pt idx="3402">
                  <c:v>45511.404282407406</c:v>
                </c:pt>
                <c:pt idx="3403">
                  <c:v>45511.404293981483</c:v>
                </c:pt>
                <c:pt idx="3404">
                  <c:v>45511.404305555552</c:v>
                </c:pt>
                <c:pt idx="3405">
                  <c:v>45511.404317129629</c:v>
                </c:pt>
                <c:pt idx="3406">
                  <c:v>45511.404328703706</c:v>
                </c:pt>
                <c:pt idx="3407">
                  <c:v>45511.404340277775</c:v>
                </c:pt>
                <c:pt idx="3408">
                  <c:v>45511.404351851852</c:v>
                </c:pt>
                <c:pt idx="3409">
                  <c:v>45511.404363425929</c:v>
                </c:pt>
                <c:pt idx="3410">
                  <c:v>45511.404374999998</c:v>
                </c:pt>
                <c:pt idx="3411">
                  <c:v>45511.404386574075</c:v>
                </c:pt>
                <c:pt idx="3412">
                  <c:v>45511.404398148145</c:v>
                </c:pt>
                <c:pt idx="3413">
                  <c:v>45511.404409722221</c:v>
                </c:pt>
                <c:pt idx="3414">
                  <c:v>45511.404421296298</c:v>
                </c:pt>
                <c:pt idx="3415">
                  <c:v>45511.404432870368</c:v>
                </c:pt>
                <c:pt idx="3416">
                  <c:v>45511.404444444444</c:v>
                </c:pt>
                <c:pt idx="3417">
                  <c:v>45511.404456018521</c:v>
                </c:pt>
                <c:pt idx="3418">
                  <c:v>45511.404467592591</c:v>
                </c:pt>
                <c:pt idx="3419">
                  <c:v>45511.404479166667</c:v>
                </c:pt>
                <c:pt idx="3420">
                  <c:v>45511.404490740744</c:v>
                </c:pt>
                <c:pt idx="3421">
                  <c:v>45511.404502314814</c:v>
                </c:pt>
                <c:pt idx="3422">
                  <c:v>45511.404513888891</c:v>
                </c:pt>
                <c:pt idx="3423">
                  <c:v>45511.40452546296</c:v>
                </c:pt>
                <c:pt idx="3424">
                  <c:v>45511.404537037037</c:v>
                </c:pt>
                <c:pt idx="3425">
                  <c:v>45511.404548611114</c:v>
                </c:pt>
                <c:pt idx="3426">
                  <c:v>45511.404560185183</c:v>
                </c:pt>
                <c:pt idx="3427">
                  <c:v>45511.40457175926</c:v>
                </c:pt>
                <c:pt idx="3428">
                  <c:v>45511.404583333337</c:v>
                </c:pt>
                <c:pt idx="3429">
                  <c:v>45511.404594907406</c:v>
                </c:pt>
                <c:pt idx="3430">
                  <c:v>45511.404606481483</c:v>
                </c:pt>
                <c:pt idx="3431">
                  <c:v>45511.404618055552</c:v>
                </c:pt>
                <c:pt idx="3432">
                  <c:v>45511.404629629629</c:v>
                </c:pt>
                <c:pt idx="3433">
                  <c:v>45511.404641203706</c:v>
                </c:pt>
                <c:pt idx="3434">
                  <c:v>45511.404652777775</c:v>
                </c:pt>
                <c:pt idx="3435">
                  <c:v>45511.404664351852</c:v>
                </c:pt>
                <c:pt idx="3436">
                  <c:v>45511.404675925929</c:v>
                </c:pt>
                <c:pt idx="3437">
                  <c:v>45511.404687499999</c:v>
                </c:pt>
                <c:pt idx="3438">
                  <c:v>45511.404699074075</c:v>
                </c:pt>
                <c:pt idx="3439">
                  <c:v>45511.404710648145</c:v>
                </c:pt>
                <c:pt idx="3440">
                  <c:v>45511.404722222222</c:v>
                </c:pt>
                <c:pt idx="3441">
                  <c:v>45511.404733796298</c:v>
                </c:pt>
                <c:pt idx="3442">
                  <c:v>45511.404745370368</c:v>
                </c:pt>
                <c:pt idx="3443">
                  <c:v>45511.404756944445</c:v>
                </c:pt>
                <c:pt idx="3444">
                  <c:v>45511.404768518521</c:v>
                </c:pt>
                <c:pt idx="3445">
                  <c:v>45511.404780092591</c:v>
                </c:pt>
                <c:pt idx="3446">
                  <c:v>45511.404791666668</c:v>
                </c:pt>
                <c:pt idx="3447">
                  <c:v>45511.404803240737</c:v>
                </c:pt>
                <c:pt idx="3448">
                  <c:v>45511.404814814814</c:v>
                </c:pt>
                <c:pt idx="3449">
                  <c:v>45511.404826388891</c:v>
                </c:pt>
                <c:pt idx="3450">
                  <c:v>45511.40483796296</c:v>
                </c:pt>
                <c:pt idx="3451">
                  <c:v>45511.404849537037</c:v>
                </c:pt>
                <c:pt idx="3452">
                  <c:v>45511.404861111114</c:v>
                </c:pt>
                <c:pt idx="3453">
                  <c:v>45511.404872685183</c:v>
                </c:pt>
                <c:pt idx="3454">
                  <c:v>45511.40488425926</c:v>
                </c:pt>
                <c:pt idx="3455">
                  <c:v>45511.404895833337</c:v>
                </c:pt>
                <c:pt idx="3456">
                  <c:v>45511.404907407406</c:v>
                </c:pt>
                <c:pt idx="3457">
                  <c:v>45511.404918981483</c:v>
                </c:pt>
                <c:pt idx="3458">
                  <c:v>45511.404930555553</c:v>
                </c:pt>
                <c:pt idx="3459">
                  <c:v>45511.404942129629</c:v>
                </c:pt>
                <c:pt idx="3460">
                  <c:v>45511.404953703706</c:v>
                </c:pt>
                <c:pt idx="3461">
                  <c:v>45511.404965277776</c:v>
                </c:pt>
                <c:pt idx="3462">
                  <c:v>45511.404976851853</c:v>
                </c:pt>
                <c:pt idx="3463">
                  <c:v>45511.404988425929</c:v>
                </c:pt>
                <c:pt idx="3464">
                  <c:v>45511.404999999999</c:v>
                </c:pt>
                <c:pt idx="3465">
                  <c:v>45511.405011574076</c:v>
                </c:pt>
                <c:pt idx="3466">
                  <c:v>45511.405023148145</c:v>
                </c:pt>
                <c:pt idx="3467">
                  <c:v>45511.405034722222</c:v>
                </c:pt>
                <c:pt idx="3468">
                  <c:v>45511.405046296299</c:v>
                </c:pt>
                <c:pt idx="3469">
                  <c:v>45511.405057870368</c:v>
                </c:pt>
                <c:pt idx="3470">
                  <c:v>45511.405069444445</c:v>
                </c:pt>
                <c:pt idx="3471">
                  <c:v>45511.405081018522</c:v>
                </c:pt>
                <c:pt idx="3472">
                  <c:v>45511.405092592591</c:v>
                </c:pt>
                <c:pt idx="3473">
                  <c:v>45511.405104166668</c:v>
                </c:pt>
                <c:pt idx="3474">
                  <c:v>45511.405115740738</c:v>
                </c:pt>
                <c:pt idx="3475">
                  <c:v>45511.405127314814</c:v>
                </c:pt>
                <c:pt idx="3476">
                  <c:v>45511.405138888891</c:v>
                </c:pt>
                <c:pt idx="3477">
                  <c:v>45511.405150462961</c:v>
                </c:pt>
                <c:pt idx="3478">
                  <c:v>45511.405162037037</c:v>
                </c:pt>
                <c:pt idx="3479">
                  <c:v>45511.405173611114</c:v>
                </c:pt>
                <c:pt idx="3480">
                  <c:v>45511.405185185184</c:v>
                </c:pt>
                <c:pt idx="3481">
                  <c:v>45511.40519675926</c:v>
                </c:pt>
                <c:pt idx="3482">
                  <c:v>45511.40520833333</c:v>
                </c:pt>
                <c:pt idx="3483">
                  <c:v>45511.405219907407</c:v>
                </c:pt>
                <c:pt idx="3484">
                  <c:v>45511.405231481483</c:v>
                </c:pt>
                <c:pt idx="3485">
                  <c:v>45511.405243055553</c:v>
                </c:pt>
                <c:pt idx="3486">
                  <c:v>45511.40525462963</c:v>
                </c:pt>
                <c:pt idx="3487">
                  <c:v>45511.405266203707</c:v>
                </c:pt>
                <c:pt idx="3488">
                  <c:v>45511.405277777776</c:v>
                </c:pt>
                <c:pt idx="3489">
                  <c:v>45511.405289351853</c:v>
                </c:pt>
                <c:pt idx="3490">
                  <c:v>45511.405300925922</c:v>
                </c:pt>
                <c:pt idx="3491">
                  <c:v>45511.405312499999</c:v>
                </c:pt>
                <c:pt idx="3492">
                  <c:v>45511.405324074076</c:v>
                </c:pt>
                <c:pt idx="3493">
                  <c:v>45511.405335648145</c:v>
                </c:pt>
                <c:pt idx="3494">
                  <c:v>45511.405347222222</c:v>
                </c:pt>
                <c:pt idx="3495">
                  <c:v>45511.405358796299</c:v>
                </c:pt>
                <c:pt idx="3496">
                  <c:v>45511.405370370368</c:v>
                </c:pt>
                <c:pt idx="3497">
                  <c:v>45511.405381944445</c:v>
                </c:pt>
                <c:pt idx="3498">
                  <c:v>45511.405393518522</c:v>
                </c:pt>
                <c:pt idx="3499">
                  <c:v>45511.405405092592</c:v>
                </c:pt>
                <c:pt idx="3500">
                  <c:v>45511.405416666668</c:v>
                </c:pt>
                <c:pt idx="3501">
                  <c:v>45511.405428240738</c:v>
                </c:pt>
                <c:pt idx="3502">
                  <c:v>45511.405439814815</c:v>
                </c:pt>
                <c:pt idx="3503">
                  <c:v>45511.405451388891</c:v>
                </c:pt>
                <c:pt idx="3504">
                  <c:v>45511.405462962961</c:v>
                </c:pt>
                <c:pt idx="3505">
                  <c:v>45511.405474537038</c:v>
                </c:pt>
                <c:pt idx="3506">
                  <c:v>45511.405486111114</c:v>
                </c:pt>
                <c:pt idx="3507">
                  <c:v>45511.405497685184</c:v>
                </c:pt>
                <c:pt idx="3508">
                  <c:v>45511.405509259261</c:v>
                </c:pt>
                <c:pt idx="3509">
                  <c:v>45511.40552083333</c:v>
                </c:pt>
                <c:pt idx="3510">
                  <c:v>45511.405532407407</c:v>
                </c:pt>
                <c:pt idx="3511">
                  <c:v>45511.405543981484</c:v>
                </c:pt>
                <c:pt idx="3512">
                  <c:v>45511.405555555553</c:v>
                </c:pt>
                <c:pt idx="3513">
                  <c:v>45511.40556712963</c:v>
                </c:pt>
                <c:pt idx="3514">
                  <c:v>45511.405578703707</c:v>
                </c:pt>
                <c:pt idx="3515">
                  <c:v>45511.405590277776</c:v>
                </c:pt>
                <c:pt idx="3516">
                  <c:v>45511.405601851853</c:v>
                </c:pt>
                <c:pt idx="3517">
                  <c:v>45511.405613425923</c:v>
                </c:pt>
                <c:pt idx="3518">
                  <c:v>45511.405624999999</c:v>
                </c:pt>
                <c:pt idx="3519">
                  <c:v>45511.405636574076</c:v>
                </c:pt>
                <c:pt idx="3520">
                  <c:v>45511.405648148146</c:v>
                </c:pt>
                <c:pt idx="3521">
                  <c:v>45511.405659722222</c:v>
                </c:pt>
                <c:pt idx="3522">
                  <c:v>45511.405671296299</c:v>
                </c:pt>
                <c:pt idx="3523">
                  <c:v>45511.405682870369</c:v>
                </c:pt>
                <c:pt idx="3524">
                  <c:v>45511.405694444446</c:v>
                </c:pt>
                <c:pt idx="3525">
                  <c:v>45511.405706018515</c:v>
                </c:pt>
                <c:pt idx="3526">
                  <c:v>45511.405717592592</c:v>
                </c:pt>
                <c:pt idx="3527">
                  <c:v>45511.405729166669</c:v>
                </c:pt>
                <c:pt idx="3528">
                  <c:v>45511.405740740738</c:v>
                </c:pt>
                <c:pt idx="3529">
                  <c:v>45511.405752314815</c:v>
                </c:pt>
                <c:pt idx="3530">
                  <c:v>45511.405763888892</c:v>
                </c:pt>
                <c:pt idx="3531">
                  <c:v>45511.405775462961</c:v>
                </c:pt>
                <c:pt idx="3532">
                  <c:v>45511.405787037038</c:v>
                </c:pt>
                <c:pt idx="3533">
                  <c:v>45511.405798611115</c:v>
                </c:pt>
                <c:pt idx="3534">
                  <c:v>45511.405810185184</c:v>
                </c:pt>
                <c:pt idx="3535">
                  <c:v>45511.405821759261</c:v>
                </c:pt>
                <c:pt idx="3536">
                  <c:v>45511.405833333331</c:v>
                </c:pt>
                <c:pt idx="3537">
                  <c:v>45511.405844907407</c:v>
                </c:pt>
                <c:pt idx="3538">
                  <c:v>45511.405856481484</c:v>
                </c:pt>
                <c:pt idx="3539">
                  <c:v>45511.405868055554</c:v>
                </c:pt>
                <c:pt idx="3540">
                  <c:v>45511.40587962963</c:v>
                </c:pt>
                <c:pt idx="3541">
                  <c:v>45511.405891203707</c:v>
                </c:pt>
                <c:pt idx="3542">
                  <c:v>45511.405902777777</c:v>
                </c:pt>
                <c:pt idx="3543">
                  <c:v>45511.405914351853</c:v>
                </c:pt>
                <c:pt idx="3544">
                  <c:v>45511.405925925923</c:v>
                </c:pt>
                <c:pt idx="3545">
                  <c:v>45511.4059375</c:v>
                </c:pt>
                <c:pt idx="3546">
                  <c:v>45511.405949074076</c:v>
                </c:pt>
                <c:pt idx="3547">
                  <c:v>45511.405960648146</c:v>
                </c:pt>
                <c:pt idx="3548">
                  <c:v>45511.405972222223</c:v>
                </c:pt>
                <c:pt idx="3549">
                  <c:v>45511.4059837963</c:v>
                </c:pt>
                <c:pt idx="3550">
                  <c:v>45511.405995370369</c:v>
                </c:pt>
                <c:pt idx="3551">
                  <c:v>45511.406006944446</c:v>
                </c:pt>
                <c:pt idx="3552">
                  <c:v>45511.406018518515</c:v>
                </c:pt>
                <c:pt idx="3553">
                  <c:v>45511.406030092592</c:v>
                </c:pt>
                <c:pt idx="3554">
                  <c:v>45511.406041666669</c:v>
                </c:pt>
                <c:pt idx="3555">
                  <c:v>45511.406053240738</c:v>
                </c:pt>
                <c:pt idx="3556">
                  <c:v>45511.406064814815</c:v>
                </c:pt>
                <c:pt idx="3557">
                  <c:v>45511.406076388892</c:v>
                </c:pt>
                <c:pt idx="3558">
                  <c:v>45511.406087962961</c:v>
                </c:pt>
                <c:pt idx="3559">
                  <c:v>45511.406099537038</c:v>
                </c:pt>
                <c:pt idx="3560">
                  <c:v>45511.406111111108</c:v>
                </c:pt>
                <c:pt idx="3561">
                  <c:v>45511.406122685185</c:v>
                </c:pt>
                <c:pt idx="3562">
                  <c:v>45511.406134259261</c:v>
                </c:pt>
                <c:pt idx="3563">
                  <c:v>45511.406145833331</c:v>
                </c:pt>
                <c:pt idx="3564">
                  <c:v>45511.406157407408</c:v>
                </c:pt>
                <c:pt idx="3565">
                  <c:v>45511.406168981484</c:v>
                </c:pt>
                <c:pt idx="3566">
                  <c:v>45511.406180555554</c:v>
                </c:pt>
                <c:pt idx="3567">
                  <c:v>45511.406192129631</c:v>
                </c:pt>
                <c:pt idx="3568">
                  <c:v>45511.4062037037</c:v>
                </c:pt>
                <c:pt idx="3569">
                  <c:v>45511.406215277777</c:v>
                </c:pt>
                <c:pt idx="3570">
                  <c:v>45511.406226851854</c:v>
                </c:pt>
                <c:pt idx="3571">
                  <c:v>45511.406238425923</c:v>
                </c:pt>
                <c:pt idx="3572">
                  <c:v>45511.40625</c:v>
                </c:pt>
                <c:pt idx="3573">
                  <c:v>45511.406261574077</c:v>
                </c:pt>
                <c:pt idx="3574">
                  <c:v>45511.406273148146</c:v>
                </c:pt>
                <c:pt idx="3575">
                  <c:v>45511.406284722223</c:v>
                </c:pt>
                <c:pt idx="3576">
                  <c:v>45511.4062962963</c:v>
                </c:pt>
                <c:pt idx="3577">
                  <c:v>45511.406307870369</c:v>
                </c:pt>
                <c:pt idx="3578">
                  <c:v>45511.406319444446</c:v>
                </c:pt>
                <c:pt idx="3579">
                  <c:v>45511.406331018516</c:v>
                </c:pt>
                <c:pt idx="3580">
                  <c:v>45511.406342592592</c:v>
                </c:pt>
                <c:pt idx="3581">
                  <c:v>45511.406354166669</c:v>
                </c:pt>
                <c:pt idx="3582">
                  <c:v>45511.406365740739</c:v>
                </c:pt>
                <c:pt idx="3583">
                  <c:v>45511.406377314815</c:v>
                </c:pt>
                <c:pt idx="3584">
                  <c:v>45511.406388888892</c:v>
                </c:pt>
                <c:pt idx="3585">
                  <c:v>45511.406400462962</c:v>
                </c:pt>
                <c:pt idx="3586">
                  <c:v>45511.406412037039</c:v>
                </c:pt>
                <c:pt idx="3587">
                  <c:v>45511.406423611108</c:v>
                </c:pt>
                <c:pt idx="3588">
                  <c:v>45511.406435185185</c:v>
                </c:pt>
                <c:pt idx="3589">
                  <c:v>45511.406446759262</c:v>
                </c:pt>
                <c:pt idx="3590">
                  <c:v>45511.406458333331</c:v>
                </c:pt>
                <c:pt idx="3591">
                  <c:v>45511.406469907408</c:v>
                </c:pt>
                <c:pt idx="3592">
                  <c:v>45511.406481481485</c:v>
                </c:pt>
                <c:pt idx="3593">
                  <c:v>45511.406493055554</c:v>
                </c:pt>
                <c:pt idx="3594">
                  <c:v>45511.406504629631</c:v>
                </c:pt>
                <c:pt idx="3595">
                  <c:v>45511.4065162037</c:v>
                </c:pt>
                <c:pt idx="3596">
                  <c:v>45511.406527777777</c:v>
                </c:pt>
                <c:pt idx="3597">
                  <c:v>45511.406539351854</c:v>
                </c:pt>
                <c:pt idx="3598">
                  <c:v>45511.406550925924</c:v>
                </c:pt>
                <c:pt idx="3599">
                  <c:v>45511.4065625</c:v>
                </c:pt>
                <c:pt idx="3600">
                  <c:v>45511.406574074077</c:v>
                </c:pt>
                <c:pt idx="3601">
                  <c:v>45511.406585648147</c:v>
                </c:pt>
                <c:pt idx="3602">
                  <c:v>45511.406597222223</c:v>
                </c:pt>
                <c:pt idx="3603">
                  <c:v>45511.406608796293</c:v>
                </c:pt>
                <c:pt idx="3604">
                  <c:v>45511.40662037037</c:v>
                </c:pt>
                <c:pt idx="3605">
                  <c:v>45511.406631944446</c:v>
                </c:pt>
                <c:pt idx="3606">
                  <c:v>45511.406643518516</c:v>
                </c:pt>
                <c:pt idx="3607">
                  <c:v>45511.406655092593</c:v>
                </c:pt>
                <c:pt idx="3608">
                  <c:v>45511.406666666669</c:v>
                </c:pt>
                <c:pt idx="3609">
                  <c:v>45511.406678240739</c:v>
                </c:pt>
                <c:pt idx="3610">
                  <c:v>45511.406689814816</c:v>
                </c:pt>
                <c:pt idx="3611">
                  <c:v>45511.406701388885</c:v>
                </c:pt>
                <c:pt idx="3612">
                  <c:v>45511.406712962962</c:v>
                </c:pt>
                <c:pt idx="3613">
                  <c:v>45511.406724537039</c:v>
                </c:pt>
                <c:pt idx="3614">
                  <c:v>45511.406736111108</c:v>
                </c:pt>
                <c:pt idx="3615">
                  <c:v>45511.406747685185</c:v>
                </c:pt>
                <c:pt idx="3616">
                  <c:v>45511.406759259262</c:v>
                </c:pt>
                <c:pt idx="3617">
                  <c:v>45511.406770833331</c:v>
                </c:pt>
                <c:pt idx="3618">
                  <c:v>45511.406782407408</c:v>
                </c:pt>
                <c:pt idx="3619">
                  <c:v>45511.406793981485</c:v>
                </c:pt>
                <c:pt idx="3620">
                  <c:v>45511.406805555554</c:v>
                </c:pt>
                <c:pt idx="3621">
                  <c:v>45511.406817129631</c:v>
                </c:pt>
                <c:pt idx="3622">
                  <c:v>45511.406828703701</c:v>
                </c:pt>
                <c:pt idx="3623">
                  <c:v>45511.406840277778</c:v>
                </c:pt>
                <c:pt idx="3624">
                  <c:v>45511.406851851854</c:v>
                </c:pt>
                <c:pt idx="3625">
                  <c:v>45511.406863425924</c:v>
                </c:pt>
                <c:pt idx="3626">
                  <c:v>45511.406875000001</c:v>
                </c:pt>
                <c:pt idx="3627">
                  <c:v>45511.406886574077</c:v>
                </c:pt>
                <c:pt idx="3628">
                  <c:v>45511.406898148147</c:v>
                </c:pt>
                <c:pt idx="3629">
                  <c:v>45511.406909722224</c:v>
                </c:pt>
                <c:pt idx="3630">
                  <c:v>45511.406921296293</c:v>
                </c:pt>
                <c:pt idx="3631">
                  <c:v>45511.40693287037</c:v>
                </c:pt>
                <c:pt idx="3632">
                  <c:v>45511.406944444447</c:v>
                </c:pt>
                <c:pt idx="3633">
                  <c:v>45511.406956018516</c:v>
                </c:pt>
                <c:pt idx="3634">
                  <c:v>45511.406967592593</c:v>
                </c:pt>
                <c:pt idx="3635">
                  <c:v>45511.40697916667</c:v>
                </c:pt>
                <c:pt idx="3636">
                  <c:v>45511.406990740739</c:v>
                </c:pt>
                <c:pt idx="3637">
                  <c:v>45511.407002314816</c:v>
                </c:pt>
                <c:pt idx="3638">
                  <c:v>45511.407013888886</c:v>
                </c:pt>
                <c:pt idx="3639">
                  <c:v>45511.407025462962</c:v>
                </c:pt>
                <c:pt idx="3640">
                  <c:v>45511.407037037039</c:v>
                </c:pt>
                <c:pt idx="3641">
                  <c:v>45511.407048611109</c:v>
                </c:pt>
                <c:pt idx="3642">
                  <c:v>45511.407060185185</c:v>
                </c:pt>
                <c:pt idx="3643">
                  <c:v>45511.407071759262</c:v>
                </c:pt>
                <c:pt idx="3644">
                  <c:v>45511.407083333332</c:v>
                </c:pt>
                <c:pt idx="3645">
                  <c:v>45511.407094907408</c:v>
                </c:pt>
                <c:pt idx="3646">
                  <c:v>45511.407106481478</c:v>
                </c:pt>
                <c:pt idx="3647">
                  <c:v>45511.407118055555</c:v>
                </c:pt>
                <c:pt idx="3648">
                  <c:v>45511.407129629632</c:v>
                </c:pt>
                <c:pt idx="3649">
                  <c:v>45511.407141203701</c:v>
                </c:pt>
                <c:pt idx="3650">
                  <c:v>45511.407152777778</c:v>
                </c:pt>
                <c:pt idx="3651">
                  <c:v>45511.407164351855</c:v>
                </c:pt>
                <c:pt idx="3652">
                  <c:v>45511.407175925924</c:v>
                </c:pt>
                <c:pt idx="3653">
                  <c:v>45511.407187500001</c:v>
                </c:pt>
                <c:pt idx="3654">
                  <c:v>45511.407199074078</c:v>
                </c:pt>
                <c:pt idx="3655">
                  <c:v>45511.407210648147</c:v>
                </c:pt>
                <c:pt idx="3656">
                  <c:v>45511.407222222224</c:v>
                </c:pt>
                <c:pt idx="3657">
                  <c:v>45511.407233796293</c:v>
                </c:pt>
                <c:pt idx="3658">
                  <c:v>45511.40724537037</c:v>
                </c:pt>
                <c:pt idx="3659">
                  <c:v>45511.407256944447</c:v>
                </c:pt>
                <c:pt idx="3660">
                  <c:v>45511.407268518517</c:v>
                </c:pt>
                <c:pt idx="3661">
                  <c:v>45511.407280092593</c:v>
                </c:pt>
                <c:pt idx="3662">
                  <c:v>45511.40729166667</c:v>
                </c:pt>
                <c:pt idx="3663">
                  <c:v>45511.40730324074</c:v>
                </c:pt>
                <c:pt idx="3664">
                  <c:v>45511.407314814816</c:v>
                </c:pt>
                <c:pt idx="3665">
                  <c:v>45511.407326388886</c:v>
                </c:pt>
                <c:pt idx="3666">
                  <c:v>45511.407337962963</c:v>
                </c:pt>
                <c:pt idx="3667">
                  <c:v>45511.407349537039</c:v>
                </c:pt>
                <c:pt idx="3668">
                  <c:v>45511.407361111109</c:v>
                </c:pt>
                <c:pt idx="3669">
                  <c:v>45511.407372685186</c:v>
                </c:pt>
                <c:pt idx="3670">
                  <c:v>45511.407384259262</c:v>
                </c:pt>
                <c:pt idx="3671">
                  <c:v>45511.407395833332</c:v>
                </c:pt>
                <c:pt idx="3672">
                  <c:v>45511.407407407409</c:v>
                </c:pt>
                <c:pt idx="3673">
                  <c:v>45511.407418981478</c:v>
                </c:pt>
                <c:pt idx="3674">
                  <c:v>45511.407430555555</c:v>
                </c:pt>
                <c:pt idx="3675">
                  <c:v>45511.407442129632</c:v>
                </c:pt>
                <c:pt idx="3676">
                  <c:v>45511.407453703701</c:v>
                </c:pt>
                <c:pt idx="3677">
                  <c:v>45511.407465277778</c:v>
                </c:pt>
                <c:pt idx="3678">
                  <c:v>45511.407476851855</c:v>
                </c:pt>
                <c:pt idx="3679">
                  <c:v>45511.407488425924</c:v>
                </c:pt>
                <c:pt idx="3680">
                  <c:v>45511.407500000001</c:v>
                </c:pt>
                <c:pt idx="3681">
                  <c:v>45511.407511574071</c:v>
                </c:pt>
                <c:pt idx="3682">
                  <c:v>45511.407523148147</c:v>
                </c:pt>
                <c:pt idx="3683">
                  <c:v>45511.407534722224</c:v>
                </c:pt>
                <c:pt idx="3684">
                  <c:v>45511.407546296294</c:v>
                </c:pt>
                <c:pt idx="3685">
                  <c:v>45511.407557870371</c:v>
                </c:pt>
                <c:pt idx="3686">
                  <c:v>45511.407569444447</c:v>
                </c:pt>
                <c:pt idx="3687">
                  <c:v>45511.407581018517</c:v>
                </c:pt>
                <c:pt idx="3688">
                  <c:v>45511.407592592594</c:v>
                </c:pt>
                <c:pt idx="3689">
                  <c:v>45511.407604166663</c:v>
                </c:pt>
                <c:pt idx="3690">
                  <c:v>45511.40761574074</c:v>
                </c:pt>
                <c:pt idx="3691">
                  <c:v>45511.407627314817</c:v>
                </c:pt>
                <c:pt idx="3692">
                  <c:v>45511.407638888886</c:v>
                </c:pt>
                <c:pt idx="3693">
                  <c:v>45511.407650462963</c:v>
                </c:pt>
                <c:pt idx="3694">
                  <c:v>45511.40766203704</c:v>
                </c:pt>
                <c:pt idx="3695">
                  <c:v>45511.407673611109</c:v>
                </c:pt>
                <c:pt idx="3696">
                  <c:v>45511.407685185186</c:v>
                </c:pt>
                <c:pt idx="3697">
                  <c:v>45511.407696759263</c:v>
                </c:pt>
                <c:pt idx="3698">
                  <c:v>45511.407708333332</c:v>
                </c:pt>
                <c:pt idx="3699">
                  <c:v>45511.407719907409</c:v>
                </c:pt>
                <c:pt idx="3700">
                  <c:v>45511.407731481479</c:v>
                </c:pt>
                <c:pt idx="3701">
                  <c:v>45511.407743055555</c:v>
                </c:pt>
                <c:pt idx="3702">
                  <c:v>45511.407754629632</c:v>
                </c:pt>
                <c:pt idx="3703">
                  <c:v>45511.407766203702</c:v>
                </c:pt>
                <c:pt idx="3704">
                  <c:v>45511.407777777778</c:v>
                </c:pt>
                <c:pt idx="3705">
                  <c:v>45511.407789351855</c:v>
                </c:pt>
                <c:pt idx="3706">
                  <c:v>45511.407800925925</c:v>
                </c:pt>
                <c:pt idx="3707">
                  <c:v>45511.407812500001</c:v>
                </c:pt>
                <c:pt idx="3708">
                  <c:v>45511.407824074071</c:v>
                </c:pt>
                <c:pt idx="3709">
                  <c:v>45511.407835648148</c:v>
                </c:pt>
                <c:pt idx="3710">
                  <c:v>45511.407847222225</c:v>
                </c:pt>
                <c:pt idx="3711">
                  <c:v>45511.407858796294</c:v>
                </c:pt>
                <c:pt idx="3712">
                  <c:v>45511.407870370371</c:v>
                </c:pt>
                <c:pt idx="3713">
                  <c:v>45511.407881944448</c:v>
                </c:pt>
                <c:pt idx="3714">
                  <c:v>45511.407893518517</c:v>
                </c:pt>
                <c:pt idx="3715">
                  <c:v>45511.407905092594</c:v>
                </c:pt>
                <c:pt idx="3716">
                  <c:v>45511.407916666663</c:v>
                </c:pt>
                <c:pt idx="3717">
                  <c:v>45511.40792824074</c:v>
                </c:pt>
                <c:pt idx="3718">
                  <c:v>45511.407939814817</c:v>
                </c:pt>
                <c:pt idx="3719">
                  <c:v>45511.407951388886</c:v>
                </c:pt>
                <c:pt idx="3720">
                  <c:v>45511.407962962963</c:v>
                </c:pt>
                <c:pt idx="3721">
                  <c:v>45511.40797453704</c:v>
                </c:pt>
                <c:pt idx="3722">
                  <c:v>45511.407986111109</c:v>
                </c:pt>
                <c:pt idx="3723">
                  <c:v>45511.407997685186</c:v>
                </c:pt>
                <c:pt idx="3724">
                  <c:v>45511.408009259256</c:v>
                </c:pt>
                <c:pt idx="3725">
                  <c:v>45511.408020833333</c:v>
                </c:pt>
                <c:pt idx="3726">
                  <c:v>45511.408032407409</c:v>
                </c:pt>
                <c:pt idx="3727">
                  <c:v>45511.408043981479</c:v>
                </c:pt>
                <c:pt idx="3728">
                  <c:v>45511.408055555556</c:v>
                </c:pt>
                <c:pt idx="3729">
                  <c:v>45511.408067129632</c:v>
                </c:pt>
                <c:pt idx="3730">
                  <c:v>45511.408078703702</c:v>
                </c:pt>
                <c:pt idx="3731">
                  <c:v>45511.408090277779</c:v>
                </c:pt>
                <c:pt idx="3732">
                  <c:v>45511.408101851855</c:v>
                </c:pt>
                <c:pt idx="3733">
                  <c:v>45511.408113425925</c:v>
                </c:pt>
                <c:pt idx="3734">
                  <c:v>45511.408125000002</c:v>
                </c:pt>
                <c:pt idx="3735">
                  <c:v>45511.408136574071</c:v>
                </c:pt>
                <c:pt idx="3736">
                  <c:v>45511.408148148148</c:v>
                </c:pt>
                <c:pt idx="3737">
                  <c:v>45511.408159722225</c:v>
                </c:pt>
                <c:pt idx="3738">
                  <c:v>45511.408171296294</c:v>
                </c:pt>
                <c:pt idx="3739">
                  <c:v>45511.408182870371</c:v>
                </c:pt>
                <c:pt idx="3740">
                  <c:v>45511.408194444448</c:v>
                </c:pt>
                <c:pt idx="3741">
                  <c:v>45511.408206018517</c:v>
                </c:pt>
                <c:pt idx="3742">
                  <c:v>45511.408217592594</c:v>
                </c:pt>
                <c:pt idx="3743">
                  <c:v>45511.408229166664</c:v>
                </c:pt>
                <c:pt idx="3744">
                  <c:v>45511.40824074074</c:v>
                </c:pt>
                <c:pt idx="3745">
                  <c:v>45511.408252314817</c:v>
                </c:pt>
                <c:pt idx="3746">
                  <c:v>45511.408263888887</c:v>
                </c:pt>
                <c:pt idx="3747">
                  <c:v>45511.408275462964</c:v>
                </c:pt>
                <c:pt idx="3748">
                  <c:v>45511.40828703704</c:v>
                </c:pt>
                <c:pt idx="3749">
                  <c:v>45511.40829861111</c:v>
                </c:pt>
                <c:pt idx="3750">
                  <c:v>45511.408310185187</c:v>
                </c:pt>
                <c:pt idx="3751">
                  <c:v>45511.408321759256</c:v>
                </c:pt>
                <c:pt idx="3752">
                  <c:v>45511.408333333333</c:v>
                </c:pt>
                <c:pt idx="3753">
                  <c:v>45511.40834490741</c:v>
                </c:pt>
                <c:pt idx="3754">
                  <c:v>45511.408356481479</c:v>
                </c:pt>
                <c:pt idx="3755">
                  <c:v>45511.408368055556</c:v>
                </c:pt>
                <c:pt idx="3756">
                  <c:v>45511.408379629633</c:v>
                </c:pt>
                <c:pt idx="3757">
                  <c:v>45511.408391203702</c:v>
                </c:pt>
                <c:pt idx="3758">
                  <c:v>45511.408402777779</c:v>
                </c:pt>
                <c:pt idx="3759">
                  <c:v>45511.408414351848</c:v>
                </c:pt>
                <c:pt idx="3760">
                  <c:v>45511.408425925925</c:v>
                </c:pt>
                <c:pt idx="3761">
                  <c:v>45511.408437500002</c:v>
                </c:pt>
                <c:pt idx="3762">
                  <c:v>45511.408449074072</c:v>
                </c:pt>
                <c:pt idx="3763">
                  <c:v>45511.408460648148</c:v>
                </c:pt>
                <c:pt idx="3764">
                  <c:v>45511.408472222225</c:v>
                </c:pt>
                <c:pt idx="3765">
                  <c:v>45511.408483796295</c:v>
                </c:pt>
                <c:pt idx="3766">
                  <c:v>45511.408495370371</c:v>
                </c:pt>
                <c:pt idx="3767">
                  <c:v>45511.408506944441</c:v>
                </c:pt>
                <c:pt idx="3768">
                  <c:v>45511.408518518518</c:v>
                </c:pt>
                <c:pt idx="3769">
                  <c:v>45511.408530092594</c:v>
                </c:pt>
                <c:pt idx="3770">
                  <c:v>45511.408541666664</c:v>
                </c:pt>
                <c:pt idx="3771">
                  <c:v>45511.408553240741</c:v>
                </c:pt>
                <c:pt idx="3772">
                  <c:v>45511.408564814818</c:v>
                </c:pt>
                <c:pt idx="3773">
                  <c:v>45511.408576388887</c:v>
                </c:pt>
                <c:pt idx="3774">
                  <c:v>45511.408587962964</c:v>
                </c:pt>
                <c:pt idx="3775">
                  <c:v>45511.408599537041</c:v>
                </c:pt>
                <c:pt idx="3776">
                  <c:v>45511.40861111111</c:v>
                </c:pt>
                <c:pt idx="3777">
                  <c:v>45511.408622685187</c:v>
                </c:pt>
                <c:pt idx="3778">
                  <c:v>45511.408634259256</c:v>
                </c:pt>
                <c:pt idx="3779">
                  <c:v>45511.408645833333</c:v>
                </c:pt>
                <c:pt idx="3780">
                  <c:v>45511.40865740741</c:v>
                </c:pt>
                <c:pt idx="3781">
                  <c:v>45511.408668981479</c:v>
                </c:pt>
                <c:pt idx="3782">
                  <c:v>45511.408680555556</c:v>
                </c:pt>
                <c:pt idx="3783">
                  <c:v>45511.408692129633</c:v>
                </c:pt>
                <c:pt idx="3784">
                  <c:v>45511.408703703702</c:v>
                </c:pt>
                <c:pt idx="3785">
                  <c:v>45511.408715277779</c:v>
                </c:pt>
                <c:pt idx="3786">
                  <c:v>45511.408726851849</c:v>
                </c:pt>
                <c:pt idx="3787">
                  <c:v>45511.408738425926</c:v>
                </c:pt>
                <c:pt idx="3788">
                  <c:v>45511.408750000002</c:v>
                </c:pt>
                <c:pt idx="3789">
                  <c:v>45511.408761574072</c:v>
                </c:pt>
                <c:pt idx="3790">
                  <c:v>45511.408773148149</c:v>
                </c:pt>
                <c:pt idx="3791">
                  <c:v>45511.408784722225</c:v>
                </c:pt>
                <c:pt idx="3792">
                  <c:v>45511.408796296295</c:v>
                </c:pt>
                <c:pt idx="3793">
                  <c:v>45511.408807870372</c:v>
                </c:pt>
                <c:pt idx="3794">
                  <c:v>45511.408819444441</c:v>
                </c:pt>
                <c:pt idx="3795">
                  <c:v>45511.408831018518</c:v>
                </c:pt>
                <c:pt idx="3796">
                  <c:v>45511.408842592595</c:v>
                </c:pt>
                <c:pt idx="3797">
                  <c:v>45511.408854166664</c:v>
                </c:pt>
                <c:pt idx="3798">
                  <c:v>45511.408865740741</c:v>
                </c:pt>
                <c:pt idx="3799">
                  <c:v>45511.408877314818</c:v>
                </c:pt>
                <c:pt idx="3800">
                  <c:v>45511.408888888887</c:v>
                </c:pt>
                <c:pt idx="3801">
                  <c:v>45511.408900462964</c:v>
                </c:pt>
                <c:pt idx="3802">
                  <c:v>45511.408912037034</c:v>
                </c:pt>
                <c:pt idx="3803">
                  <c:v>45511.40892361111</c:v>
                </c:pt>
                <c:pt idx="3804">
                  <c:v>45511.408935185187</c:v>
                </c:pt>
                <c:pt idx="3805">
                  <c:v>45511.408946759257</c:v>
                </c:pt>
                <c:pt idx="3806">
                  <c:v>45511.408958333333</c:v>
                </c:pt>
                <c:pt idx="3807">
                  <c:v>45511.40896990741</c:v>
                </c:pt>
                <c:pt idx="3808">
                  <c:v>45511.40898148148</c:v>
                </c:pt>
                <c:pt idx="3809">
                  <c:v>45511.408993055556</c:v>
                </c:pt>
                <c:pt idx="3810">
                  <c:v>45511.409004629626</c:v>
                </c:pt>
                <c:pt idx="3811">
                  <c:v>45511.409016203703</c:v>
                </c:pt>
                <c:pt idx="3812">
                  <c:v>45511.40902777778</c:v>
                </c:pt>
                <c:pt idx="3813">
                  <c:v>45511.409039351849</c:v>
                </c:pt>
                <c:pt idx="3814">
                  <c:v>45511.409050925926</c:v>
                </c:pt>
                <c:pt idx="3815">
                  <c:v>45511.409062500003</c:v>
                </c:pt>
                <c:pt idx="3816">
                  <c:v>45511.409074074072</c:v>
                </c:pt>
                <c:pt idx="3817">
                  <c:v>45511.409085648149</c:v>
                </c:pt>
                <c:pt idx="3818">
                  <c:v>45511.409097222226</c:v>
                </c:pt>
                <c:pt idx="3819">
                  <c:v>45511.409108796295</c:v>
                </c:pt>
                <c:pt idx="3820">
                  <c:v>45511.409120370372</c:v>
                </c:pt>
                <c:pt idx="3821">
                  <c:v>45511.409131944441</c:v>
                </c:pt>
                <c:pt idx="3822">
                  <c:v>45511.409143518518</c:v>
                </c:pt>
                <c:pt idx="3823">
                  <c:v>45511.409155092595</c:v>
                </c:pt>
                <c:pt idx="3824">
                  <c:v>45511.409166666665</c:v>
                </c:pt>
                <c:pt idx="3825">
                  <c:v>45511.409178240741</c:v>
                </c:pt>
                <c:pt idx="3826">
                  <c:v>45511.409189814818</c:v>
                </c:pt>
                <c:pt idx="3827">
                  <c:v>45511.409201388888</c:v>
                </c:pt>
                <c:pt idx="3828">
                  <c:v>45511.409212962964</c:v>
                </c:pt>
                <c:pt idx="3829">
                  <c:v>45511.409224537034</c:v>
                </c:pt>
                <c:pt idx="3830">
                  <c:v>45511.409236111111</c:v>
                </c:pt>
                <c:pt idx="3831">
                  <c:v>45511.409247685187</c:v>
                </c:pt>
                <c:pt idx="3832">
                  <c:v>45511.409259259257</c:v>
                </c:pt>
                <c:pt idx="3833">
                  <c:v>45511.409270833334</c:v>
                </c:pt>
                <c:pt idx="3834">
                  <c:v>45511.409282407411</c:v>
                </c:pt>
                <c:pt idx="3835">
                  <c:v>45511.40929398148</c:v>
                </c:pt>
                <c:pt idx="3836">
                  <c:v>45511.409305555557</c:v>
                </c:pt>
                <c:pt idx="3837">
                  <c:v>45511.409317129626</c:v>
                </c:pt>
                <c:pt idx="3838">
                  <c:v>45511.409328703703</c:v>
                </c:pt>
                <c:pt idx="3839">
                  <c:v>45511.40934027778</c:v>
                </c:pt>
                <c:pt idx="3840">
                  <c:v>45511.409351851849</c:v>
                </c:pt>
                <c:pt idx="3841">
                  <c:v>45511.409363425926</c:v>
                </c:pt>
                <c:pt idx="3842">
                  <c:v>45511.409375000003</c:v>
                </c:pt>
                <c:pt idx="3843">
                  <c:v>45511.409386574072</c:v>
                </c:pt>
                <c:pt idx="3844">
                  <c:v>45511.409398148149</c:v>
                </c:pt>
                <c:pt idx="3845">
                  <c:v>45511.409409722219</c:v>
                </c:pt>
                <c:pt idx="3846">
                  <c:v>45511.409421296295</c:v>
                </c:pt>
                <c:pt idx="3847">
                  <c:v>45511.409432870372</c:v>
                </c:pt>
                <c:pt idx="3848">
                  <c:v>45511.409444444442</c:v>
                </c:pt>
                <c:pt idx="3849">
                  <c:v>45511.409456018519</c:v>
                </c:pt>
                <c:pt idx="3850">
                  <c:v>45511.409467592595</c:v>
                </c:pt>
                <c:pt idx="3851">
                  <c:v>45511.409479166665</c:v>
                </c:pt>
                <c:pt idx="3852">
                  <c:v>45511.409490740742</c:v>
                </c:pt>
                <c:pt idx="3853">
                  <c:v>45511.409502314818</c:v>
                </c:pt>
                <c:pt idx="3854">
                  <c:v>45511.409513888888</c:v>
                </c:pt>
                <c:pt idx="3855">
                  <c:v>45511.409525462965</c:v>
                </c:pt>
                <c:pt idx="3856">
                  <c:v>45511.409537037034</c:v>
                </c:pt>
                <c:pt idx="3857">
                  <c:v>45511.409548611111</c:v>
                </c:pt>
                <c:pt idx="3858">
                  <c:v>45511.409560185188</c:v>
                </c:pt>
                <c:pt idx="3859">
                  <c:v>45511.409571759257</c:v>
                </c:pt>
                <c:pt idx="3860">
                  <c:v>45511.409583333334</c:v>
                </c:pt>
                <c:pt idx="3861">
                  <c:v>45511.409594907411</c:v>
                </c:pt>
                <c:pt idx="3862">
                  <c:v>45511.40960648148</c:v>
                </c:pt>
                <c:pt idx="3863">
                  <c:v>45511.409618055557</c:v>
                </c:pt>
                <c:pt idx="3864">
                  <c:v>45511.409629629627</c:v>
                </c:pt>
                <c:pt idx="3865">
                  <c:v>45511.409641203703</c:v>
                </c:pt>
                <c:pt idx="3866">
                  <c:v>45511.40965277778</c:v>
                </c:pt>
                <c:pt idx="3867">
                  <c:v>45511.40966435185</c:v>
                </c:pt>
                <c:pt idx="3868">
                  <c:v>45511.409675925926</c:v>
                </c:pt>
                <c:pt idx="3869">
                  <c:v>45511.409687500003</c:v>
                </c:pt>
                <c:pt idx="3870">
                  <c:v>45511.409699074073</c:v>
                </c:pt>
                <c:pt idx="3871">
                  <c:v>45511.409710648149</c:v>
                </c:pt>
                <c:pt idx="3872">
                  <c:v>45511.409722222219</c:v>
                </c:pt>
                <c:pt idx="3873">
                  <c:v>45511.409733796296</c:v>
                </c:pt>
                <c:pt idx="3874">
                  <c:v>45511.409745370373</c:v>
                </c:pt>
                <c:pt idx="3875">
                  <c:v>45511.409756944442</c:v>
                </c:pt>
                <c:pt idx="3876">
                  <c:v>45511.409768518519</c:v>
                </c:pt>
                <c:pt idx="3877">
                  <c:v>45511.409780092596</c:v>
                </c:pt>
                <c:pt idx="3878">
                  <c:v>45511.409791666665</c:v>
                </c:pt>
                <c:pt idx="3879">
                  <c:v>45511.409803240742</c:v>
                </c:pt>
                <c:pt idx="3880">
                  <c:v>45511.409814814811</c:v>
                </c:pt>
                <c:pt idx="3881">
                  <c:v>45511.409826388888</c:v>
                </c:pt>
                <c:pt idx="3882">
                  <c:v>45511.409837962965</c:v>
                </c:pt>
                <c:pt idx="3883">
                  <c:v>45511.409849537034</c:v>
                </c:pt>
                <c:pt idx="3884">
                  <c:v>45511.409861111111</c:v>
                </c:pt>
                <c:pt idx="3885">
                  <c:v>45511.409872685188</c:v>
                </c:pt>
                <c:pt idx="3886">
                  <c:v>45511.409884259258</c:v>
                </c:pt>
                <c:pt idx="3887">
                  <c:v>45511.409895833334</c:v>
                </c:pt>
                <c:pt idx="3888">
                  <c:v>45511.409907407404</c:v>
                </c:pt>
                <c:pt idx="3889">
                  <c:v>45511.409918981481</c:v>
                </c:pt>
                <c:pt idx="3890">
                  <c:v>45511.409930555557</c:v>
                </c:pt>
                <c:pt idx="3891">
                  <c:v>45511.409942129627</c:v>
                </c:pt>
                <c:pt idx="3892">
                  <c:v>45511.409953703704</c:v>
                </c:pt>
                <c:pt idx="3893">
                  <c:v>45511.40996527778</c:v>
                </c:pt>
                <c:pt idx="3894">
                  <c:v>45511.40997685185</c:v>
                </c:pt>
                <c:pt idx="3895">
                  <c:v>45511.409988425927</c:v>
                </c:pt>
                <c:pt idx="3896">
                  <c:v>45511.41</c:v>
                </c:pt>
                <c:pt idx="3897">
                  <c:v>45511.410011574073</c:v>
                </c:pt>
                <c:pt idx="3898">
                  <c:v>45511.41002314815</c:v>
                </c:pt>
                <c:pt idx="3899">
                  <c:v>45511.410034722219</c:v>
                </c:pt>
                <c:pt idx="3900">
                  <c:v>45511.410046296296</c:v>
                </c:pt>
                <c:pt idx="3901">
                  <c:v>45511.410057870373</c:v>
                </c:pt>
                <c:pt idx="3902">
                  <c:v>45511.410069444442</c:v>
                </c:pt>
                <c:pt idx="3903">
                  <c:v>45511.410081018519</c:v>
                </c:pt>
                <c:pt idx="3904">
                  <c:v>45511.410092592596</c:v>
                </c:pt>
                <c:pt idx="3905">
                  <c:v>45511.410104166665</c:v>
                </c:pt>
                <c:pt idx="3906">
                  <c:v>45511.410115740742</c:v>
                </c:pt>
                <c:pt idx="3907">
                  <c:v>45511.410127314812</c:v>
                </c:pt>
                <c:pt idx="3908">
                  <c:v>45511.410138888888</c:v>
                </c:pt>
                <c:pt idx="3909">
                  <c:v>45511.410150462965</c:v>
                </c:pt>
                <c:pt idx="3910">
                  <c:v>45511.410162037035</c:v>
                </c:pt>
                <c:pt idx="3911">
                  <c:v>45511.410173611112</c:v>
                </c:pt>
                <c:pt idx="3912">
                  <c:v>45511.410185185188</c:v>
                </c:pt>
                <c:pt idx="3913">
                  <c:v>45511.410196759258</c:v>
                </c:pt>
                <c:pt idx="3914">
                  <c:v>45511.410208333335</c:v>
                </c:pt>
                <c:pt idx="3915">
                  <c:v>45511.410219907404</c:v>
                </c:pt>
                <c:pt idx="3916">
                  <c:v>45511.410231481481</c:v>
                </c:pt>
                <c:pt idx="3917">
                  <c:v>45511.410243055558</c:v>
                </c:pt>
                <c:pt idx="3918">
                  <c:v>45511.410254629627</c:v>
                </c:pt>
                <c:pt idx="3919">
                  <c:v>45511.410266203704</c:v>
                </c:pt>
                <c:pt idx="3920">
                  <c:v>45511.410277777781</c:v>
                </c:pt>
                <c:pt idx="3921">
                  <c:v>45511.41028935185</c:v>
                </c:pt>
                <c:pt idx="3922">
                  <c:v>45511.410300925927</c:v>
                </c:pt>
                <c:pt idx="3923">
                  <c:v>45511.410312499997</c:v>
                </c:pt>
                <c:pt idx="3924">
                  <c:v>45511.410324074073</c:v>
                </c:pt>
                <c:pt idx="3925">
                  <c:v>45511.41033564815</c:v>
                </c:pt>
                <c:pt idx="3926">
                  <c:v>45511.41034722222</c:v>
                </c:pt>
                <c:pt idx="3927">
                  <c:v>45511.410358796296</c:v>
                </c:pt>
                <c:pt idx="3928">
                  <c:v>45511.410370370373</c:v>
                </c:pt>
                <c:pt idx="3929">
                  <c:v>45511.410381944443</c:v>
                </c:pt>
                <c:pt idx="3930">
                  <c:v>45511.410393518519</c:v>
                </c:pt>
                <c:pt idx="3931">
                  <c:v>45511.410405092596</c:v>
                </c:pt>
                <c:pt idx="3932">
                  <c:v>45511.410416666666</c:v>
                </c:pt>
                <c:pt idx="3933">
                  <c:v>45511.410428240742</c:v>
                </c:pt>
                <c:pt idx="3934">
                  <c:v>45511.410439814812</c:v>
                </c:pt>
                <c:pt idx="3935">
                  <c:v>45511.410451388889</c:v>
                </c:pt>
                <c:pt idx="3936">
                  <c:v>45511.410462962966</c:v>
                </c:pt>
                <c:pt idx="3937">
                  <c:v>45511.410474537035</c:v>
                </c:pt>
                <c:pt idx="3938">
                  <c:v>45511.410486111112</c:v>
                </c:pt>
                <c:pt idx="3939">
                  <c:v>45511.410497685189</c:v>
                </c:pt>
                <c:pt idx="3940">
                  <c:v>45511.410509259258</c:v>
                </c:pt>
                <c:pt idx="3941">
                  <c:v>45511.410520833335</c:v>
                </c:pt>
                <c:pt idx="3942">
                  <c:v>45511.410532407404</c:v>
                </c:pt>
                <c:pt idx="3943">
                  <c:v>45511.410543981481</c:v>
                </c:pt>
                <c:pt idx="3944">
                  <c:v>45511.410555555558</c:v>
                </c:pt>
                <c:pt idx="3945">
                  <c:v>45511.410567129627</c:v>
                </c:pt>
                <c:pt idx="3946">
                  <c:v>45511.410578703704</c:v>
                </c:pt>
                <c:pt idx="3947">
                  <c:v>45511.410590277781</c:v>
                </c:pt>
                <c:pt idx="3948">
                  <c:v>45511.410601851851</c:v>
                </c:pt>
                <c:pt idx="3949">
                  <c:v>45511.410613425927</c:v>
                </c:pt>
                <c:pt idx="3950">
                  <c:v>45511.410624999997</c:v>
                </c:pt>
                <c:pt idx="3951">
                  <c:v>45511.410636574074</c:v>
                </c:pt>
                <c:pt idx="3952">
                  <c:v>45511.41064814815</c:v>
                </c:pt>
                <c:pt idx="3953">
                  <c:v>45511.41065972222</c:v>
                </c:pt>
                <c:pt idx="3954">
                  <c:v>45511.410671296297</c:v>
                </c:pt>
                <c:pt idx="3955">
                  <c:v>45511.410682870373</c:v>
                </c:pt>
                <c:pt idx="3956">
                  <c:v>45511.410694444443</c:v>
                </c:pt>
                <c:pt idx="3957">
                  <c:v>45511.41070601852</c:v>
                </c:pt>
                <c:pt idx="3958">
                  <c:v>45511.410717592589</c:v>
                </c:pt>
                <c:pt idx="3959">
                  <c:v>45511.410729166666</c:v>
                </c:pt>
                <c:pt idx="3960">
                  <c:v>45511.410740740743</c:v>
                </c:pt>
                <c:pt idx="3961">
                  <c:v>45511.410752314812</c:v>
                </c:pt>
                <c:pt idx="3962">
                  <c:v>45511.410763888889</c:v>
                </c:pt>
                <c:pt idx="3963">
                  <c:v>45511.410775462966</c:v>
                </c:pt>
                <c:pt idx="3964">
                  <c:v>45511.410787037035</c:v>
                </c:pt>
                <c:pt idx="3965">
                  <c:v>45511.410798611112</c:v>
                </c:pt>
                <c:pt idx="3966">
                  <c:v>45511.410810185182</c:v>
                </c:pt>
                <c:pt idx="3967">
                  <c:v>45511.410821759258</c:v>
                </c:pt>
                <c:pt idx="3968">
                  <c:v>45511.410833333335</c:v>
                </c:pt>
                <c:pt idx="3969">
                  <c:v>45511.410844907405</c:v>
                </c:pt>
                <c:pt idx="3970">
                  <c:v>45511.410856481481</c:v>
                </c:pt>
                <c:pt idx="3971">
                  <c:v>45511.410868055558</c:v>
                </c:pt>
                <c:pt idx="3972">
                  <c:v>45511.410879629628</c:v>
                </c:pt>
                <c:pt idx="3973">
                  <c:v>45511.410891203705</c:v>
                </c:pt>
                <c:pt idx="3974">
                  <c:v>45511.410902777781</c:v>
                </c:pt>
                <c:pt idx="3975">
                  <c:v>45511.410914351851</c:v>
                </c:pt>
                <c:pt idx="3976">
                  <c:v>45511.410925925928</c:v>
                </c:pt>
                <c:pt idx="3977">
                  <c:v>45511.410937499997</c:v>
                </c:pt>
                <c:pt idx="3978">
                  <c:v>45511.410949074074</c:v>
                </c:pt>
                <c:pt idx="3979">
                  <c:v>45511.410960648151</c:v>
                </c:pt>
                <c:pt idx="3980">
                  <c:v>45511.41097222222</c:v>
                </c:pt>
                <c:pt idx="3981">
                  <c:v>45511.410983796297</c:v>
                </c:pt>
                <c:pt idx="3982">
                  <c:v>45511.410995370374</c:v>
                </c:pt>
                <c:pt idx="3983">
                  <c:v>45511.411006944443</c:v>
                </c:pt>
                <c:pt idx="3984">
                  <c:v>45511.41101851852</c:v>
                </c:pt>
                <c:pt idx="3985">
                  <c:v>45511.411030092589</c:v>
                </c:pt>
                <c:pt idx="3986">
                  <c:v>45511.411041666666</c:v>
                </c:pt>
                <c:pt idx="3987">
                  <c:v>45511.411053240743</c:v>
                </c:pt>
                <c:pt idx="3988">
                  <c:v>45511.411064814813</c:v>
                </c:pt>
                <c:pt idx="3989">
                  <c:v>45511.411076388889</c:v>
                </c:pt>
                <c:pt idx="3990">
                  <c:v>45511.411087962966</c:v>
                </c:pt>
                <c:pt idx="3991">
                  <c:v>45511.411099537036</c:v>
                </c:pt>
                <c:pt idx="3992">
                  <c:v>45511.411111111112</c:v>
                </c:pt>
                <c:pt idx="3993">
                  <c:v>45511.411122685182</c:v>
                </c:pt>
                <c:pt idx="3994">
                  <c:v>45511.411134259259</c:v>
                </c:pt>
                <c:pt idx="3995">
                  <c:v>45511.411145833335</c:v>
                </c:pt>
                <c:pt idx="3996">
                  <c:v>45511.411157407405</c:v>
                </c:pt>
                <c:pt idx="3997">
                  <c:v>45511.411168981482</c:v>
                </c:pt>
                <c:pt idx="3998">
                  <c:v>45511.411180555559</c:v>
                </c:pt>
                <c:pt idx="3999">
                  <c:v>45511.411192129628</c:v>
                </c:pt>
                <c:pt idx="4000">
                  <c:v>45511.411203703705</c:v>
                </c:pt>
                <c:pt idx="4001">
                  <c:v>45511.411215277774</c:v>
                </c:pt>
                <c:pt idx="4002">
                  <c:v>45511.411226851851</c:v>
                </c:pt>
                <c:pt idx="4003">
                  <c:v>45511.411238425928</c:v>
                </c:pt>
                <c:pt idx="4004">
                  <c:v>45511.411249999997</c:v>
                </c:pt>
                <c:pt idx="4005">
                  <c:v>45511.411261574074</c:v>
                </c:pt>
                <c:pt idx="4006">
                  <c:v>45511.411273148151</c:v>
                </c:pt>
                <c:pt idx="4007">
                  <c:v>45511.41128472222</c:v>
                </c:pt>
                <c:pt idx="4008">
                  <c:v>45511.411296296297</c:v>
                </c:pt>
                <c:pt idx="4009">
                  <c:v>45511.411307870374</c:v>
                </c:pt>
                <c:pt idx="4010">
                  <c:v>45511.411319444444</c:v>
                </c:pt>
                <c:pt idx="4011">
                  <c:v>45511.41133101852</c:v>
                </c:pt>
                <c:pt idx="4012">
                  <c:v>45511.41134259259</c:v>
                </c:pt>
                <c:pt idx="4013">
                  <c:v>45511.411354166667</c:v>
                </c:pt>
                <c:pt idx="4014">
                  <c:v>45511.411365740743</c:v>
                </c:pt>
                <c:pt idx="4015">
                  <c:v>45511.411377314813</c:v>
                </c:pt>
                <c:pt idx="4016">
                  <c:v>45511.41138888889</c:v>
                </c:pt>
                <c:pt idx="4017">
                  <c:v>45511.411400462966</c:v>
                </c:pt>
                <c:pt idx="4018">
                  <c:v>45511.411412037036</c:v>
                </c:pt>
                <c:pt idx="4019">
                  <c:v>45511.411423611113</c:v>
                </c:pt>
                <c:pt idx="4020">
                  <c:v>45511.411435185182</c:v>
                </c:pt>
                <c:pt idx="4021">
                  <c:v>45511.411446759259</c:v>
                </c:pt>
                <c:pt idx="4022">
                  <c:v>45511.411458333336</c:v>
                </c:pt>
                <c:pt idx="4023">
                  <c:v>45511.411469907405</c:v>
                </c:pt>
                <c:pt idx="4024">
                  <c:v>45511.411481481482</c:v>
                </c:pt>
                <c:pt idx="4025">
                  <c:v>45511.411493055559</c:v>
                </c:pt>
                <c:pt idx="4026">
                  <c:v>45511.411504629628</c:v>
                </c:pt>
                <c:pt idx="4027">
                  <c:v>45511.411516203705</c:v>
                </c:pt>
                <c:pt idx="4028">
                  <c:v>45511.411527777775</c:v>
                </c:pt>
                <c:pt idx="4029">
                  <c:v>45511.411539351851</c:v>
                </c:pt>
                <c:pt idx="4030">
                  <c:v>45511.411550925928</c:v>
                </c:pt>
                <c:pt idx="4031">
                  <c:v>45511.411562499998</c:v>
                </c:pt>
                <c:pt idx="4032">
                  <c:v>45511.411574074074</c:v>
                </c:pt>
                <c:pt idx="4033">
                  <c:v>45511.411585648151</c:v>
                </c:pt>
                <c:pt idx="4034">
                  <c:v>45511.411597222221</c:v>
                </c:pt>
                <c:pt idx="4035">
                  <c:v>45511.411608796298</c:v>
                </c:pt>
                <c:pt idx="4036">
                  <c:v>45511.411620370367</c:v>
                </c:pt>
                <c:pt idx="4037">
                  <c:v>45511.411631944444</c:v>
                </c:pt>
                <c:pt idx="4038">
                  <c:v>45511.411643518521</c:v>
                </c:pt>
                <c:pt idx="4039">
                  <c:v>45511.41165509259</c:v>
                </c:pt>
                <c:pt idx="4040">
                  <c:v>45511.411666666667</c:v>
                </c:pt>
                <c:pt idx="4041">
                  <c:v>45511.411678240744</c:v>
                </c:pt>
                <c:pt idx="4042">
                  <c:v>45511.411689814813</c:v>
                </c:pt>
                <c:pt idx="4043">
                  <c:v>45511.41170138889</c:v>
                </c:pt>
                <c:pt idx="4044">
                  <c:v>45511.411712962959</c:v>
                </c:pt>
                <c:pt idx="4045">
                  <c:v>45511.411724537036</c:v>
                </c:pt>
                <c:pt idx="4046">
                  <c:v>45511.411736111113</c:v>
                </c:pt>
                <c:pt idx="4047">
                  <c:v>45511.411747685182</c:v>
                </c:pt>
                <c:pt idx="4048">
                  <c:v>45511.411759259259</c:v>
                </c:pt>
                <c:pt idx="4049">
                  <c:v>45511.411770833336</c:v>
                </c:pt>
                <c:pt idx="4050">
                  <c:v>45511.411782407406</c:v>
                </c:pt>
                <c:pt idx="4051">
                  <c:v>45511.411793981482</c:v>
                </c:pt>
                <c:pt idx="4052">
                  <c:v>45511.411805555559</c:v>
                </c:pt>
                <c:pt idx="4053">
                  <c:v>45511.411817129629</c:v>
                </c:pt>
                <c:pt idx="4054">
                  <c:v>45511.411828703705</c:v>
                </c:pt>
                <c:pt idx="4055">
                  <c:v>45511.411840277775</c:v>
                </c:pt>
                <c:pt idx="4056">
                  <c:v>45511.411851851852</c:v>
                </c:pt>
                <c:pt idx="4057">
                  <c:v>45511.411863425928</c:v>
                </c:pt>
                <c:pt idx="4058">
                  <c:v>45511.411874999998</c:v>
                </c:pt>
                <c:pt idx="4059">
                  <c:v>45511.411886574075</c:v>
                </c:pt>
                <c:pt idx="4060">
                  <c:v>45511.411898148152</c:v>
                </c:pt>
                <c:pt idx="4061">
                  <c:v>45511.411909722221</c:v>
                </c:pt>
                <c:pt idx="4062">
                  <c:v>45511.411921296298</c:v>
                </c:pt>
                <c:pt idx="4063">
                  <c:v>45511.411932870367</c:v>
                </c:pt>
                <c:pt idx="4064">
                  <c:v>45511.411944444444</c:v>
                </c:pt>
                <c:pt idx="4065">
                  <c:v>45511.411956018521</c:v>
                </c:pt>
                <c:pt idx="4066">
                  <c:v>45511.41196759259</c:v>
                </c:pt>
                <c:pt idx="4067">
                  <c:v>45511.411979166667</c:v>
                </c:pt>
                <c:pt idx="4068">
                  <c:v>45511.411990740744</c:v>
                </c:pt>
                <c:pt idx="4069">
                  <c:v>45511.412002314813</c:v>
                </c:pt>
                <c:pt idx="4070">
                  <c:v>45511.41201388889</c:v>
                </c:pt>
                <c:pt idx="4071">
                  <c:v>45511.41202546296</c:v>
                </c:pt>
                <c:pt idx="4072">
                  <c:v>45511.412037037036</c:v>
                </c:pt>
                <c:pt idx="4073">
                  <c:v>45511.412048611113</c:v>
                </c:pt>
                <c:pt idx="4074">
                  <c:v>45511.412060185183</c:v>
                </c:pt>
                <c:pt idx="4075">
                  <c:v>45511.41207175926</c:v>
                </c:pt>
                <c:pt idx="4076">
                  <c:v>45511.412083333336</c:v>
                </c:pt>
                <c:pt idx="4077">
                  <c:v>45511.412094907406</c:v>
                </c:pt>
                <c:pt idx="4078">
                  <c:v>45511.412106481483</c:v>
                </c:pt>
                <c:pt idx="4079">
                  <c:v>45511.412118055552</c:v>
                </c:pt>
                <c:pt idx="4080">
                  <c:v>45511.412129629629</c:v>
                </c:pt>
                <c:pt idx="4081">
                  <c:v>45511.412141203706</c:v>
                </c:pt>
                <c:pt idx="4082">
                  <c:v>45511.412152777775</c:v>
                </c:pt>
                <c:pt idx="4083">
                  <c:v>45511.412164351852</c:v>
                </c:pt>
                <c:pt idx="4084">
                  <c:v>45511.412175925929</c:v>
                </c:pt>
                <c:pt idx="4085">
                  <c:v>45511.412187499998</c:v>
                </c:pt>
                <c:pt idx="4086">
                  <c:v>45511.412199074075</c:v>
                </c:pt>
                <c:pt idx="4087">
                  <c:v>45511.412210648145</c:v>
                </c:pt>
                <c:pt idx="4088">
                  <c:v>45511.412222222221</c:v>
                </c:pt>
                <c:pt idx="4089">
                  <c:v>45511.412233796298</c:v>
                </c:pt>
                <c:pt idx="4090">
                  <c:v>45511.412245370368</c:v>
                </c:pt>
                <c:pt idx="4091">
                  <c:v>45511.412256944444</c:v>
                </c:pt>
                <c:pt idx="4092">
                  <c:v>45511.412268518521</c:v>
                </c:pt>
                <c:pt idx="4093">
                  <c:v>45511.412280092591</c:v>
                </c:pt>
                <c:pt idx="4094">
                  <c:v>45511.412291666667</c:v>
                </c:pt>
                <c:pt idx="4095">
                  <c:v>45511.412303240744</c:v>
                </c:pt>
                <c:pt idx="4096">
                  <c:v>45511.412314814814</c:v>
                </c:pt>
                <c:pt idx="4097">
                  <c:v>45511.412326388891</c:v>
                </c:pt>
                <c:pt idx="4098">
                  <c:v>45511.41233796296</c:v>
                </c:pt>
                <c:pt idx="4099">
                  <c:v>45511.412349537037</c:v>
                </c:pt>
                <c:pt idx="4100">
                  <c:v>45511.412361111114</c:v>
                </c:pt>
                <c:pt idx="4101">
                  <c:v>45511.412372685183</c:v>
                </c:pt>
                <c:pt idx="4102">
                  <c:v>45511.41238425926</c:v>
                </c:pt>
                <c:pt idx="4103">
                  <c:v>45511.412395833337</c:v>
                </c:pt>
                <c:pt idx="4104">
                  <c:v>45511.412407407406</c:v>
                </c:pt>
                <c:pt idx="4105">
                  <c:v>45511.412418981483</c:v>
                </c:pt>
                <c:pt idx="4106">
                  <c:v>45511.412430555552</c:v>
                </c:pt>
                <c:pt idx="4107">
                  <c:v>45511.412442129629</c:v>
                </c:pt>
                <c:pt idx="4108">
                  <c:v>45511.412453703706</c:v>
                </c:pt>
                <c:pt idx="4109">
                  <c:v>45511.412465277775</c:v>
                </c:pt>
                <c:pt idx="4110">
                  <c:v>45511.412476851852</c:v>
                </c:pt>
                <c:pt idx="4111">
                  <c:v>45511.412488425929</c:v>
                </c:pt>
                <c:pt idx="4112">
                  <c:v>45511.412499999999</c:v>
                </c:pt>
                <c:pt idx="4113">
                  <c:v>45511.412511574075</c:v>
                </c:pt>
                <c:pt idx="4114">
                  <c:v>45511.412523148145</c:v>
                </c:pt>
                <c:pt idx="4115">
                  <c:v>45511.412534722222</c:v>
                </c:pt>
                <c:pt idx="4116">
                  <c:v>45511.412546296298</c:v>
                </c:pt>
                <c:pt idx="4117">
                  <c:v>45511.412557870368</c:v>
                </c:pt>
                <c:pt idx="4118">
                  <c:v>45511.412569444445</c:v>
                </c:pt>
                <c:pt idx="4119">
                  <c:v>45511.412581018521</c:v>
                </c:pt>
                <c:pt idx="4120">
                  <c:v>45511.412592592591</c:v>
                </c:pt>
                <c:pt idx="4121">
                  <c:v>45511.412604166668</c:v>
                </c:pt>
                <c:pt idx="4122">
                  <c:v>45511.412615740737</c:v>
                </c:pt>
                <c:pt idx="4123">
                  <c:v>45511.412627314814</c:v>
                </c:pt>
                <c:pt idx="4124">
                  <c:v>45511.412638888891</c:v>
                </c:pt>
                <c:pt idx="4125">
                  <c:v>45511.41265046296</c:v>
                </c:pt>
                <c:pt idx="4126">
                  <c:v>45511.412662037037</c:v>
                </c:pt>
                <c:pt idx="4127">
                  <c:v>45511.412673611114</c:v>
                </c:pt>
                <c:pt idx="4128">
                  <c:v>45511.412685185183</c:v>
                </c:pt>
                <c:pt idx="4129">
                  <c:v>45511.41269675926</c:v>
                </c:pt>
                <c:pt idx="4130">
                  <c:v>45511.412708333337</c:v>
                </c:pt>
                <c:pt idx="4131">
                  <c:v>45511.412719907406</c:v>
                </c:pt>
                <c:pt idx="4132">
                  <c:v>45511.412731481483</c:v>
                </c:pt>
                <c:pt idx="4133">
                  <c:v>45511.412743055553</c:v>
                </c:pt>
                <c:pt idx="4134">
                  <c:v>45511.412754629629</c:v>
                </c:pt>
                <c:pt idx="4135">
                  <c:v>45511.412766203706</c:v>
                </c:pt>
                <c:pt idx="4136">
                  <c:v>45511.412777777776</c:v>
                </c:pt>
                <c:pt idx="4137">
                  <c:v>45511.412789351853</c:v>
                </c:pt>
                <c:pt idx="4138">
                  <c:v>45511.412800925929</c:v>
                </c:pt>
                <c:pt idx="4139">
                  <c:v>45511.412812499999</c:v>
                </c:pt>
                <c:pt idx="4140">
                  <c:v>45511.412824074076</c:v>
                </c:pt>
                <c:pt idx="4141">
                  <c:v>45511.412835648145</c:v>
                </c:pt>
                <c:pt idx="4142">
                  <c:v>45511.412847222222</c:v>
                </c:pt>
                <c:pt idx="4143">
                  <c:v>45511.412858796299</c:v>
                </c:pt>
                <c:pt idx="4144">
                  <c:v>45511.412870370368</c:v>
                </c:pt>
                <c:pt idx="4145">
                  <c:v>45511.412881944445</c:v>
                </c:pt>
                <c:pt idx="4146">
                  <c:v>45511.412893518522</c:v>
                </c:pt>
                <c:pt idx="4147">
                  <c:v>45511.412905092591</c:v>
                </c:pt>
                <c:pt idx="4148">
                  <c:v>45511.412916666668</c:v>
                </c:pt>
                <c:pt idx="4149">
                  <c:v>45511.412928240738</c:v>
                </c:pt>
                <c:pt idx="4150">
                  <c:v>45511.412939814814</c:v>
                </c:pt>
                <c:pt idx="4151">
                  <c:v>45511.412951388891</c:v>
                </c:pt>
                <c:pt idx="4152">
                  <c:v>45511.412962962961</c:v>
                </c:pt>
                <c:pt idx="4153">
                  <c:v>45511.412974537037</c:v>
                </c:pt>
                <c:pt idx="4154">
                  <c:v>45511.412986111114</c:v>
                </c:pt>
                <c:pt idx="4155">
                  <c:v>45511.412997685184</c:v>
                </c:pt>
                <c:pt idx="4156">
                  <c:v>45511.41300925926</c:v>
                </c:pt>
                <c:pt idx="4157">
                  <c:v>45511.41302083333</c:v>
                </c:pt>
                <c:pt idx="4158">
                  <c:v>45511.413032407407</c:v>
                </c:pt>
                <c:pt idx="4159">
                  <c:v>45511.413043981483</c:v>
                </c:pt>
                <c:pt idx="4160">
                  <c:v>45511.413055555553</c:v>
                </c:pt>
                <c:pt idx="4161">
                  <c:v>45511.41306712963</c:v>
                </c:pt>
                <c:pt idx="4162">
                  <c:v>45511.413078703707</c:v>
                </c:pt>
                <c:pt idx="4163">
                  <c:v>45511.413090277776</c:v>
                </c:pt>
                <c:pt idx="4164">
                  <c:v>45511.413101851853</c:v>
                </c:pt>
                <c:pt idx="4165">
                  <c:v>45511.413113425922</c:v>
                </c:pt>
                <c:pt idx="4166">
                  <c:v>45511.413124999999</c:v>
                </c:pt>
                <c:pt idx="4167">
                  <c:v>45511.413136574076</c:v>
                </c:pt>
                <c:pt idx="4168">
                  <c:v>45511.413148148145</c:v>
                </c:pt>
                <c:pt idx="4169">
                  <c:v>45511.413159722222</c:v>
                </c:pt>
                <c:pt idx="4170">
                  <c:v>45511.413171296299</c:v>
                </c:pt>
                <c:pt idx="4171">
                  <c:v>45511.413182870368</c:v>
                </c:pt>
                <c:pt idx="4172">
                  <c:v>45511.413194444445</c:v>
                </c:pt>
                <c:pt idx="4173">
                  <c:v>45511.413206018522</c:v>
                </c:pt>
                <c:pt idx="4174">
                  <c:v>45511.413217592592</c:v>
                </c:pt>
                <c:pt idx="4175">
                  <c:v>45511.413229166668</c:v>
                </c:pt>
                <c:pt idx="4176">
                  <c:v>45511.413240740738</c:v>
                </c:pt>
                <c:pt idx="4177">
                  <c:v>45511.413252314815</c:v>
                </c:pt>
                <c:pt idx="4178">
                  <c:v>45511.413263888891</c:v>
                </c:pt>
                <c:pt idx="4179">
                  <c:v>45511.413275462961</c:v>
                </c:pt>
                <c:pt idx="4180">
                  <c:v>45511.413287037038</c:v>
                </c:pt>
                <c:pt idx="4181">
                  <c:v>45511.413298611114</c:v>
                </c:pt>
                <c:pt idx="4182">
                  <c:v>45511.413310185184</c:v>
                </c:pt>
                <c:pt idx="4183">
                  <c:v>45511.413321759261</c:v>
                </c:pt>
                <c:pt idx="4184">
                  <c:v>45511.41333333333</c:v>
                </c:pt>
                <c:pt idx="4185">
                  <c:v>45511.413344907407</c:v>
                </c:pt>
                <c:pt idx="4186">
                  <c:v>45511.413356481484</c:v>
                </c:pt>
                <c:pt idx="4187">
                  <c:v>45511.413368055553</c:v>
                </c:pt>
                <c:pt idx="4188">
                  <c:v>45511.41337962963</c:v>
                </c:pt>
                <c:pt idx="4189">
                  <c:v>45511.413391203707</c:v>
                </c:pt>
                <c:pt idx="4190">
                  <c:v>45511.413402777776</c:v>
                </c:pt>
                <c:pt idx="4191">
                  <c:v>45511.413414351853</c:v>
                </c:pt>
                <c:pt idx="4192">
                  <c:v>45511.413425925923</c:v>
                </c:pt>
                <c:pt idx="4193">
                  <c:v>45511.413437499999</c:v>
                </c:pt>
                <c:pt idx="4194">
                  <c:v>45511.413449074076</c:v>
                </c:pt>
                <c:pt idx="4195">
                  <c:v>45511.413460648146</c:v>
                </c:pt>
                <c:pt idx="4196">
                  <c:v>45511.413472222222</c:v>
                </c:pt>
                <c:pt idx="4197">
                  <c:v>45511.413483796299</c:v>
                </c:pt>
                <c:pt idx="4198">
                  <c:v>45511.413495370369</c:v>
                </c:pt>
                <c:pt idx="4199">
                  <c:v>45511.413506944446</c:v>
                </c:pt>
                <c:pt idx="4200">
                  <c:v>45511.413518518515</c:v>
                </c:pt>
                <c:pt idx="4201">
                  <c:v>45511.413530092592</c:v>
                </c:pt>
                <c:pt idx="4202">
                  <c:v>45511.413541666669</c:v>
                </c:pt>
                <c:pt idx="4203">
                  <c:v>45511.413553240738</c:v>
                </c:pt>
                <c:pt idx="4204">
                  <c:v>45511.413564814815</c:v>
                </c:pt>
                <c:pt idx="4205">
                  <c:v>45511.413576388892</c:v>
                </c:pt>
                <c:pt idx="4206">
                  <c:v>45511.413587962961</c:v>
                </c:pt>
                <c:pt idx="4207">
                  <c:v>45511.413599537038</c:v>
                </c:pt>
                <c:pt idx="4208">
                  <c:v>45511.413611111115</c:v>
                </c:pt>
                <c:pt idx="4209">
                  <c:v>45511.413622685184</c:v>
                </c:pt>
                <c:pt idx="4210">
                  <c:v>45511.413634259261</c:v>
                </c:pt>
                <c:pt idx="4211">
                  <c:v>45511.413645833331</c:v>
                </c:pt>
                <c:pt idx="4212">
                  <c:v>45511.413657407407</c:v>
                </c:pt>
                <c:pt idx="4213">
                  <c:v>45511.413668981484</c:v>
                </c:pt>
                <c:pt idx="4214">
                  <c:v>45511.413680555554</c:v>
                </c:pt>
                <c:pt idx="4215">
                  <c:v>45511.41369212963</c:v>
                </c:pt>
                <c:pt idx="4216">
                  <c:v>45511.413703703707</c:v>
                </c:pt>
                <c:pt idx="4217">
                  <c:v>45511.413715277777</c:v>
                </c:pt>
                <c:pt idx="4218">
                  <c:v>45511.413726851853</c:v>
                </c:pt>
                <c:pt idx="4219">
                  <c:v>45511.413738425923</c:v>
                </c:pt>
                <c:pt idx="4220">
                  <c:v>45511.41375</c:v>
                </c:pt>
                <c:pt idx="4221">
                  <c:v>45511.413761574076</c:v>
                </c:pt>
                <c:pt idx="4222">
                  <c:v>45511.413773148146</c:v>
                </c:pt>
                <c:pt idx="4223">
                  <c:v>45511.413784722223</c:v>
                </c:pt>
                <c:pt idx="4224">
                  <c:v>45511.4137962963</c:v>
                </c:pt>
                <c:pt idx="4225">
                  <c:v>45511.413807870369</c:v>
                </c:pt>
                <c:pt idx="4226">
                  <c:v>45511.413819444446</c:v>
                </c:pt>
                <c:pt idx="4227">
                  <c:v>45511.413831018515</c:v>
                </c:pt>
                <c:pt idx="4228">
                  <c:v>45511.413842592592</c:v>
                </c:pt>
                <c:pt idx="4229">
                  <c:v>45511.413854166669</c:v>
                </c:pt>
                <c:pt idx="4230">
                  <c:v>45511.413865740738</c:v>
                </c:pt>
                <c:pt idx="4231">
                  <c:v>45511.413877314815</c:v>
                </c:pt>
                <c:pt idx="4232">
                  <c:v>45511.413888888892</c:v>
                </c:pt>
                <c:pt idx="4233">
                  <c:v>45511.413900462961</c:v>
                </c:pt>
                <c:pt idx="4234">
                  <c:v>45511.413912037038</c:v>
                </c:pt>
                <c:pt idx="4235">
                  <c:v>45511.413923611108</c:v>
                </c:pt>
                <c:pt idx="4236">
                  <c:v>45511.413935185185</c:v>
                </c:pt>
                <c:pt idx="4237">
                  <c:v>45511.413946759261</c:v>
                </c:pt>
                <c:pt idx="4238">
                  <c:v>45511.413958333331</c:v>
                </c:pt>
                <c:pt idx="4239">
                  <c:v>45511.413969907408</c:v>
                </c:pt>
                <c:pt idx="4240">
                  <c:v>45511.413981481484</c:v>
                </c:pt>
                <c:pt idx="4241">
                  <c:v>45511.413993055554</c:v>
                </c:pt>
                <c:pt idx="4242">
                  <c:v>45511.414004629631</c:v>
                </c:pt>
                <c:pt idx="4243">
                  <c:v>45511.4140162037</c:v>
                </c:pt>
                <c:pt idx="4244">
                  <c:v>45511.414027777777</c:v>
                </c:pt>
                <c:pt idx="4245">
                  <c:v>45511.414039351854</c:v>
                </c:pt>
                <c:pt idx="4246">
                  <c:v>45511.414050925923</c:v>
                </c:pt>
                <c:pt idx="4247">
                  <c:v>45511.4140625</c:v>
                </c:pt>
                <c:pt idx="4248">
                  <c:v>45511.414074074077</c:v>
                </c:pt>
                <c:pt idx="4249">
                  <c:v>45511.414085648146</c:v>
                </c:pt>
                <c:pt idx="4250">
                  <c:v>45511.414097222223</c:v>
                </c:pt>
                <c:pt idx="4251">
                  <c:v>45511.4141087963</c:v>
                </c:pt>
                <c:pt idx="4252">
                  <c:v>45511.414120370369</c:v>
                </c:pt>
                <c:pt idx="4253">
                  <c:v>45511.414131944446</c:v>
                </c:pt>
                <c:pt idx="4254">
                  <c:v>45511.414143518516</c:v>
                </c:pt>
                <c:pt idx="4255">
                  <c:v>45511.414155092592</c:v>
                </c:pt>
                <c:pt idx="4256">
                  <c:v>45511.414166666669</c:v>
                </c:pt>
                <c:pt idx="4257">
                  <c:v>45511.414178240739</c:v>
                </c:pt>
                <c:pt idx="4258">
                  <c:v>45511.414189814815</c:v>
                </c:pt>
                <c:pt idx="4259">
                  <c:v>45511.414201388892</c:v>
                </c:pt>
                <c:pt idx="4260">
                  <c:v>45511.414212962962</c:v>
                </c:pt>
                <c:pt idx="4261">
                  <c:v>45511.414224537039</c:v>
                </c:pt>
                <c:pt idx="4262">
                  <c:v>45511.414236111108</c:v>
                </c:pt>
                <c:pt idx="4263">
                  <c:v>45511.414247685185</c:v>
                </c:pt>
                <c:pt idx="4264">
                  <c:v>45511.414259259262</c:v>
                </c:pt>
                <c:pt idx="4265">
                  <c:v>45511.414270833331</c:v>
                </c:pt>
                <c:pt idx="4266">
                  <c:v>45511.414282407408</c:v>
                </c:pt>
                <c:pt idx="4267">
                  <c:v>45511.414293981485</c:v>
                </c:pt>
                <c:pt idx="4268">
                  <c:v>45511.414305555554</c:v>
                </c:pt>
                <c:pt idx="4269">
                  <c:v>45511.414317129631</c:v>
                </c:pt>
                <c:pt idx="4270">
                  <c:v>45511.4143287037</c:v>
                </c:pt>
                <c:pt idx="4271">
                  <c:v>45511.414340277777</c:v>
                </c:pt>
                <c:pt idx="4272">
                  <c:v>45511.414351851854</c:v>
                </c:pt>
                <c:pt idx="4273">
                  <c:v>45511.414363425924</c:v>
                </c:pt>
                <c:pt idx="4274">
                  <c:v>45511.414375</c:v>
                </c:pt>
                <c:pt idx="4275">
                  <c:v>45511.414386574077</c:v>
                </c:pt>
                <c:pt idx="4276">
                  <c:v>45511.414398148147</c:v>
                </c:pt>
                <c:pt idx="4277">
                  <c:v>45511.414409722223</c:v>
                </c:pt>
                <c:pt idx="4278">
                  <c:v>45511.414421296293</c:v>
                </c:pt>
                <c:pt idx="4279">
                  <c:v>45511.41443287037</c:v>
                </c:pt>
                <c:pt idx="4280">
                  <c:v>45511.414444444446</c:v>
                </c:pt>
                <c:pt idx="4281">
                  <c:v>45511.414456018516</c:v>
                </c:pt>
                <c:pt idx="4282">
                  <c:v>45511.414467592593</c:v>
                </c:pt>
                <c:pt idx="4283">
                  <c:v>45511.414479166669</c:v>
                </c:pt>
                <c:pt idx="4284">
                  <c:v>45511.414490740739</c:v>
                </c:pt>
                <c:pt idx="4285">
                  <c:v>45511.414502314816</c:v>
                </c:pt>
                <c:pt idx="4286">
                  <c:v>45511.414513888885</c:v>
                </c:pt>
                <c:pt idx="4287">
                  <c:v>45511.414525462962</c:v>
                </c:pt>
                <c:pt idx="4288">
                  <c:v>45511.414537037039</c:v>
                </c:pt>
                <c:pt idx="4289">
                  <c:v>45511.414548611108</c:v>
                </c:pt>
                <c:pt idx="4290">
                  <c:v>45511.414560185185</c:v>
                </c:pt>
                <c:pt idx="4291">
                  <c:v>45511.414571759262</c:v>
                </c:pt>
                <c:pt idx="4292">
                  <c:v>45511.414583333331</c:v>
                </c:pt>
                <c:pt idx="4293">
                  <c:v>45511.414594907408</c:v>
                </c:pt>
                <c:pt idx="4294">
                  <c:v>45511.414606481485</c:v>
                </c:pt>
                <c:pt idx="4295">
                  <c:v>45511.414618055554</c:v>
                </c:pt>
                <c:pt idx="4296">
                  <c:v>45511.414629629631</c:v>
                </c:pt>
                <c:pt idx="4297">
                  <c:v>45511.414641203701</c:v>
                </c:pt>
                <c:pt idx="4298">
                  <c:v>45511.414652777778</c:v>
                </c:pt>
                <c:pt idx="4299">
                  <c:v>45511.414664351854</c:v>
                </c:pt>
                <c:pt idx="4300">
                  <c:v>45511.414675925924</c:v>
                </c:pt>
                <c:pt idx="4301">
                  <c:v>45511.414687500001</c:v>
                </c:pt>
                <c:pt idx="4302">
                  <c:v>45511.414699074077</c:v>
                </c:pt>
                <c:pt idx="4303">
                  <c:v>45511.414710648147</c:v>
                </c:pt>
                <c:pt idx="4304">
                  <c:v>45511.414722222224</c:v>
                </c:pt>
                <c:pt idx="4305">
                  <c:v>45511.414733796293</c:v>
                </c:pt>
                <c:pt idx="4306">
                  <c:v>45511.41474537037</c:v>
                </c:pt>
                <c:pt idx="4307">
                  <c:v>45511.414756944447</c:v>
                </c:pt>
                <c:pt idx="4308">
                  <c:v>45511.414768518516</c:v>
                </c:pt>
                <c:pt idx="4309">
                  <c:v>45511.414780092593</c:v>
                </c:pt>
                <c:pt idx="4310">
                  <c:v>45511.41479166667</c:v>
                </c:pt>
                <c:pt idx="4311">
                  <c:v>45511.414803240739</c:v>
                </c:pt>
                <c:pt idx="4312">
                  <c:v>45511.414814814816</c:v>
                </c:pt>
                <c:pt idx="4313">
                  <c:v>45511.414826388886</c:v>
                </c:pt>
                <c:pt idx="4314">
                  <c:v>45511.414837962962</c:v>
                </c:pt>
                <c:pt idx="4315">
                  <c:v>45511.414849537039</c:v>
                </c:pt>
                <c:pt idx="4316">
                  <c:v>45511.414861111109</c:v>
                </c:pt>
                <c:pt idx="4317">
                  <c:v>45511.414872685185</c:v>
                </c:pt>
                <c:pt idx="4318">
                  <c:v>45511.414884259262</c:v>
                </c:pt>
                <c:pt idx="4319">
                  <c:v>45511.414895833332</c:v>
                </c:pt>
                <c:pt idx="4320">
                  <c:v>45511.414907407408</c:v>
                </c:pt>
                <c:pt idx="4321">
                  <c:v>45511.414918981478</c:v>
                </c:pt>
                <c:pt idx="4322">
                  <c:v>45511.414930555555</c:v>
                </c:pt>
                <c:pt idx="4323">
                  <c:v>45511.414942129632</c:v>
                </c:pt>
                <c:pt idx="4324">
                  <c:v>45511.414953703701</c:v>
                </c:pt>
                <c:pt idx="4325">
                  <c:v>45511.414965277778</c:v>
                </c:pt>
                <c:pt idx="4326">
                  <c:v>45511.414976851855</c:v>
                </c:pt>
                <c:pt idx="4327">
                  <c:v>45511.414988425924</c:v>
                </c:pt>
                <c:pt idx="4328">
                  <c:v>45511.415000000001</c:v>
                </c:pt>
                <c:pt idx="4329">
                  <c:v>45511.415011574078</c:v>
                </c:pt>
                <c:pt idx="4330">
                  <c:v>45511.415023148147</c:v>
                </c:pt>
                <c:pt idx="4331">
                  <c:v>45511.415034722224</c:v>
                </c:pt>
                <c:pt idx="4332">
                  <c:v>45511.415046296293</c:v>
                </c:pt>
                <c:pt idx="4333">
                  <c:v>45511.41505787037</c:v>
                </c:pt>
                <c:pt idx="4334">
                  <c:v>45511.415069444447</c:v>
                </c:pt>
                <c:pt idx="4335">
                  <c:v>45511.415081018517</c:v>
                </c:pt>
                <c:pt idx="4336">
                  <c:v>45511.415092592593</c:v>
                </c:pt>
                <c:pt idx="4337">
                  <c:v>45511.41510416667</c:v>
                </c:pt>
                <c:pt idx="4338">
                  <c:v>45511.41511574074</c:v>
                </c:pt>
                <c:pt idx="4339">
                  <c:v>45511.415127314816</c:v>
                </c:pt>
                <c:pt idx="4340">
                  <c:v>45511.415138888886</c:v>
                </c:pt>
                <c:pt idx="4341">
                  <c:v>45511.415150462963</c:v>
                </c:pt>
                <c:pt idx="4342">
                  <c:v>45511.415162037039</c:v>
                </c:pt>
                <c:pt idx="4343">
                  <c:v>45511.415173611109</c:v>
                </c:pt>
                <c:pt idx="4344">
                  <c:v>45511.415185185186</c:v>
                </c:pt>
                <c:pt idx="4345">
                  <c:v>45511.415196759262</c:v>
                </c:pt>
                <c:pt idx="4346">
                  <c:v>45511.415208333332</c:v>
                </c:pt>
                <c:pt idx="4347">
                  <c:v>45511.415219907409</c:v>
                </c:pt>
                <c:pt idx="4348">
                  <c:v>45511.415231481478</c:v>
                </c:pt>
                <c:pt idx="4349">
                  <c:v>45511.415243055555</c:v>
                </c:pt>
                <c:pt idx="4350">
                  <c:v>45511.415254629632</c:v>
                </c:pt>
                <c:pt idx="4351">
                  <c:v>45511.415266203701</c:v>
                </c:pt>
                <c:pt idx="4352">
                  <c:v>45511.415277777778</c:v>
                </c:pt>
                <c:pt idx="4353">
                  <c:v>45511.415289351855</c:v>
                </c:pt>
                <c:pt idx="4354">
                  <c:v>45511.415300925924</c:v>
                </c:pt>
                <c:pt idx="4355">
                  <c:v>45511.415312500001</c:v>
                </c:pt>
                <c:pt idx="4356">
                  <c:v>45511.415324074071</c:v>
                </c:pt>
                <c:pt idx="4357">
                  <c:v>45511.415335648147</c:v>
                </c:pt>
                <c:pt idx="4358">
                  <c:v>45511.415347222224</c:v>
                </c:pt>
                <c:pt idx="4359">
                  <c:v>45511.415358796294</c:v>
                </c:pt>
                <c:pt idx="4360">
                  <c:v>45511.415370370371</c:v>
                </c:pt>
                <c:pt idx="4361">
                  <c:v>45511.415381944447</c:v>
                </c:pt>
                <c:pt idx="4362">
                  <c:v>45511.415393518517</c:v>
                </c:pt>
                <c:pt idx="4363">
                  <c:v>45511.415405092594</c:v>
                </c:pt>
                <c:pt idx="4364">
                  <c:v>45511.415416666663</c:v>
                </c:pt>
                <c:pt idx="4365">
                  <c:v>45511.41542824074</c:v>
                </c:pt>
                <c:pt idx="4366">
                  <c:v>45511.415439814817</c:v>
                </c:pt>
                <c:pt idx="4367">
                  <c:v>45511.415451388886</c:v>
                </c:pt>
                <c:pt idx="4368">
                  <c:v>45511.415462962963</c:v>
                </c:pt>
                <c:pt idx="4369">
                  <c:v>45511.41547453704</c:v>
                </c:pt>
                <c:pt idx="4370">
                  <c:v>45511.415486111109</c:v>
                </c:pt>
                <c:pt idx="4371">
                  <c:v>45511.415497685186</c:v>
                </c:pt>
                <c:pt idx="4372">
                  <c:v>45511.415509259263</c:v>
                </c:pt>
                <c:pt idx="4373">
                  <c:v>45511.415520833332</c:v>
                </c:pt>
                <c:pt idx="4374">
                  <c:v>45511.415532407409</c:v>
                </c:pt>
                <c:pt idx="4375">
                  <c:v>45511.415543981479</c:v>
                </c:pt>
                <c:pt idx="4376">
                  <c:v>45511.415555555555</c:v>
                </c:pt>
                <c:pt idx="4377">
                  <c:v>45511.415567129632</c:v>
                </c:pt>
                <c:pt idx="4378">
                  <c:v>45511.415578703702</c:v>
                </c:pt>
                <c:pt idx="4379">
                  <c:v>45511.415590277778</c:v>
                </c:pt>
                <c:pt idx="4380">
                  <c:v>45511.415601851855</c:v>
                </c:pt>
                <c:pt idx="4381">
                  <c:v>45511.415613425925</c:v>
                </c:pt>
                <c:pt idx="4382">
                  <c:v>45511.415625000001</c:v>
                </c:pt>
                <c:pt idx="4383">
                  <c:v>45511.415636574071</c:v>
                </c:pt>
                <c:pt idx="4384">
                  <c:v>45511.415648148148</c:v>
                </c:pt>
                <c:pt idx="4385">
                  <c:v>45511.415659722225</c:v>
                </c:pt>
                <c:pt idx="4386">
                  <c:v>45511.415671296294</c:v>
                </c:pt>
                <c:pt idx="4387">
                  <c:v>45511.415682870371</c:v>
                </c:pt>
                <c:pt idx="4388">
                  <c:v>45511.415694444448</c:v>
                </c:pt>
                <c:pt idx="4389">
                  <c:v>45511.415706018517</c:v>
                </c:pt>
                <c:pt idx="4390">
                  <c:v>45511.415717592594</c:v>
                </c:pt>
                <c:pt idx="4391">
                  <c:v>45511.415729166663</c:v>
                </c:pt>
                <c:pt idx="4392">
                  <c:v>45511.41574074074</c:v>
                </c:pt>
                <c:pt idx="4393">
                  <c:v>45511.415752314817</c:v>
                </c:pt>
                <c:pt idx="4394">
                  <c:v>45511.415763888886</c:v>
                </c:pt>
                <c:pt idx="4395">
                  <c:v>45511.415775462963</c:v>
                </c:pt>
                <c:pt idx="4396">
                  <c:v>45511.41578703704</c:v>
                </c:pt>
                <c:pt idx="4397">
                  <c:v>45511.415798611109</c:v>
                </c:pt>
                <c:pt idx="4398">
                  <c:v>45511.415810185186</c:v>
                </c:pt>
                <c:pt idx="4399">
                  <c:v>45511.415821759256</c:v>
                </c:pt>
                <c:pt idx="4400">
                  <c:v>45511.415833333333</c:v>
                </c:pt>
                <c:pt idx="4401">
                  <c:v>45511.415844907409</c:v>
                </c:pt>
                <c:pt idx="4402">
                  <c:v>45511.415856481479</c:v>
                </c:pt>
                <c:pt idx="4403">
                  <c:v>45511.415868055556</c:v>
                </c:pt>
                <c:pt idx="4404">
                  <c:v>45511.415879629632</c:v>
                </c:pt>
                <c:pt idx="4405">
                  <c:v>45511.415891203702</c:v>
                </c:pt>
                <c:pt idx="4406">
                  <c:v>45511.415902777779</c:v>
                </c:pt>
                <c:pt idx="4407">
                  <c:v>45511.415914351855</c:v>
                </c:pt>
                <c:pt idx="4408">
                  <c:v>45511.415925925925</c:v>
                </c:pt>
                <c:pt idx="4409">
                  <c:v>45511.415937500002</c:v>
                </c:pt>
                <c:pt idx="4410">
                  <c:v>45511.415949074071</c:v>
                </c:pt>
                <c:pt idx="4411">
                  <c:v>45511.415960648148</c:v>
                </c:pt>
                <c:pt idx="4412">
                  <c:v>45511.415972222225</c:v>
                </c:pt>
                <c:pt idx="4413">
                  <c:v>45511.415983796294</c:v>
                </c:pt>
                <c:pt idx="4414">
                  <c:v>45511.415995370371</c:v>
                </c:pt>
                <c:pt idx="4415">
                  <c:v>45511.416006944448</c:v>
                </c:pt>
                <c:pt idx="4416">
                  <c:v>45511.416018518517</c:v>
                </c:pt>
                <c:pt idx="4417">
                  <c:v>45511.416030092594</c:v>
                </c:pt>
                <c:pt idx="4418">
                  <c:v>45511.416041666664</c:v>
                </c:pt>
                <c:pt idx="4419">
                  <c:v>45511.41605324074</c:v>
                </c:pt>
                <c:pt idx="4420">
                  <c:v>45511.416064814817</c:v>
                </c:pt>
                <c:pt idx="4421">
                  <c:v>45511.416076388887</c:v>
                </c:pt>
                <c:pt idx="4422">
                  <c:v>45511.416087962964</c:v>
                </c:pt>
                <c:pt idx="4423">
                  <c:v>45511.41609953704</c:v>
                </c:pt>
                <c:pt idx="4424">
                  <c:v>45511.41611111111</c:v>
                </c:pt>
                <c:pt idx="4425">
                  <c:v>45511.416122685187</c:v>
                </c:pt>
                <c:pt idx="4426">
                  <c:v>45511.416134259256</c:v>
                </c:pt>
                <c:pt idx="4427">
                  <c:v>45511.416145833333</c:v>
                </c:pt>
                <c:pt idx="4428">
                  <c:v>45511.41615740741</c:v>
                </c:pt>
                <c:pt idx="4429">
                  <c:v>45511.416168981479</c:v>
                </c:pt>
                <c:pt idx="4430">
                  <c:v>45511.416180555556</c:v>
                </c:pt>
                <c:pt idx="4431">
                  <c:v>45511.416192129633</c:v>
                </c:pt>
                <c:pt idx="4432">
                  <c:v>45511.416203703702</c:v>
                </c:pt>
                <c:pt idx="4433">
                  <c:v>45511.416215277779</c:v>
                </c:pt>
                <c:pt idx="4434">
                  <c:v>45511.416226851848</c:v>
                </c:pt>
                <c:pt idx="4435">
                  <c:v>45511.416238425925</c:v>
                </c:pt>
                <c:pt idx="4436">
                  <c:v>45511.416250000002</c:v>
                </c:pt>
                <c:pt idx="4437">
                  <c:v>45511.416261574072</c:v>
                </c:pt>
                <c:pt idx="4438">
                  <c:v>45511.416273148148</c:v>
                </c:pt>
                <c:pt idx="4439">
                  <c:v>45511.416284722225</c:v>
                </c:pt>
                <c:pt idx="4440">
                  <c:v>45511.416296296295</c:v>
                </c:pt>
                <c:pt idx="4441">
                  <c:v>45511.416307870371</c:v>
                </c:pt>
                <c:pt idx="4442">
                  <c:v>45511.416319444441</c:v>
                </c:pt>
                <c:pt idx="4443">
                  <c:v>45511.416331018518</c:v>
                </c:pt>
                <c:pt idx="4444">
                  <c:v>45511.416342592594</c:v>
                </c:pt>
                <c:pt idx="4445">
                  <c:v>45511.416354166664</c:v>
                </c:pt>
                <c:pt idx="4446">
                  <c:v>45511.416365740741</c:v>
                </c:pt>
                <c:pt idx="4447">
                  <c:v>45511.416377314818</c:v>
                </c:pt>
                <c:pt idx="4448">
                  <c:v>45511.416388888887</c:v>
                </c:pt>
                <c:pt idx="4449">
                  <c:v>45511.416400462964</c:v>
                </c:pt>
                <c:pt idx="4450">
                  <c:v>45511.416412037041</c:v>
                </c:pt>
                <c:pt idx="4451">
                  <c:v>45511.41642361111</c:v>
                </c:pt>
                <c:pt idx="4452">
                  <c:v>45511.416435185187</c:v>
                </c:pt>
                <c:pt idx="4453">
                  <c:v>45511.416446759256</c:v>
                </c:pt>
                <c:pt idx="4454">
                  <c:v>45511.416458333333</c:v>
                </c:pt>
                <c:pt idx="4455">
                  <c:v>45511.41646990741</c:v>
                </c:pt>
                <c:pt idx="4456">
                  <c:v>45511.416481481479</c:v>
                </c:pt>
                <c:pt idx="4457">
                  <c:v>45511.416493055556</c:v>
                </c:pt>
                <c:pt idx="4458">
                  <c:v>45511.416504629633</c:v>
                </c:pt>
                <c:pt idx="4459">
                  <c:v>45511.416516203702</c:v>
                </c:pt>
                <c:pt idx="4460">
                  <c:v>45511.416527777779</c:v>
                </c:pt>
                <c:pt idx="4461">
                  <c:v>45511.416539351849</c:v>
                </c:pt>
                <c:pt idx="4462">
                  <c:v>45511.416550925926</c:v>
                </c:pt>
                <c:pt idx="4463">
                  <c:v>45511.416562500002</c:v>
                </c:pt>
                <c:pt idx="4464">
                  <c:v>45511.416574074072</c:v>
                </c:pt>
                <c:pt idx="4465">
                  <c:v>45511.416585648149</c:v>
                </c:pt>
                <c:pt idx="4466">
                  <c:v>45511.416597222225</c:v>
                </c:pt>
                <c:pt idx="4467">
                  <c:v>45511.416608796295</c:v>
                </c:pt>
                <c:pt idx="4468">
                  <c:v>45511.416620370372</c:v>
                </c:pt>
                <c:pt idx="4469">
                  <c:v>45511.416631944441</c:v>
                </c:pt>
                <c:pt idx="4470">
                  <c:v>45511.416643518518</c:v>
                </c:pt>
                <c:pt idx="4471">
                  <c:v>45511.416655092595</c:v>
                </c:pt>
                <c:pt idx="4472">
                  <c:v>45511.416666666664</c:v>
                </c:pt>
                <c:pt idx="4473">
                  <c:v>45511.416678240741</c:v>
                </c:pt>
                <c:pt idx="4474">
                  <c:v>45511.416689814818</c:v>
                </c:pt>
                <c:pt idx="4475">
                  <c:v>45511.416701388887</c:v>
                </c:pt>
                <c:pt idx="4476">
                  <c:v>45511.416712962964</c:v>
                </c:pt>
                <c:pt idx="4477">
                  <c:v>45511.416724537034</c:v>
                </c:pt>
                <c:pt idx="4478">
                  <c:v>45511.41673611111</c:v>
                </c:pt>
                <c:pt idx="4479">
                  <c:v>45511.416747685187</c:v>
                </c:pt>
                <c:pt idx="4480">
                  <c:v>45511.416759259257</c:v>
                </c:pt>
                <c:pt idx="4481">
                  <c:v>45511.416770833333</c:v>
                </c:pt>
                <c:pt idx="4482">
                  <c:v>45511.41678240741</c:v>
                </c:pt>
                <c:pt idx="4483">
                  <c:v>45511.41679398148</c:v>
                </c:pt>
                <c:pt idx="4484">
                  <c:v>45511.416805555556</c:v>
                </c:pt>
                <c:pt idx="4485">
                  <c:v>45511.416817129626</c:v>
                </c:pt>
                <c:pt idx="4486">
                  <c:v>45511.416828703703</c:v>
                </c:pt>
                <c:pt idx="4487">
                  <c:v>45511.41684027778</c:v>
                </c:pt>
                <c:pt idx="4488">
                  <c:v>45511.416851851849</c:v>
                </c:pt>
                <c:pt idx="4489">
                  <c:v>45511.416863425926</c:v>
                </c:pt>
                <c:pt idx="4490">
                  <c:v>45511.416875000003</c:v>
                </c:pt>
                <c:pt idx="4491">
                  <c:v>45511.416886574072</c:v>
                </c:pt>
                <c:pt idx="4492">
                  <c:v>45511.416898148149</c:v>
                </c:pt>
                <c:pt idx="4493">
                  <c:v>45511.416909722226</c:v>
                </c:pt>
                <c:pt idx="4494">
                  <c:v>45511.416921296295</c:v>
                </c:pt>
                <c:pt idx="4495">
                  <c:v>45511.416932870372</c:v>
                </c:pt>
                <c:pt idx="4496">
                  <c:v>45511.416944444441</c:v>
                </c:pt>
                <c:pt idx="4497">
                  <c:v>45511.416956018518</c:v>
                </c:pt>
                <c:pt idx="4498">
                  <c:v>45511.416967592595</c:v>
                </c:pt>
                <c:pt idx="4499">
                  <c:v>45511.416979166665</c:v>
                </c:pt>
                <c:pt idx="4500">
                  <c:v>45511.416990740741</c:v>
                </c:pt>
                <c:pt idx="4501">
                  <c:v>45511.417002314818</c:v>
                </c:pt>
                <c:pt idx="4502">
                  <c:v>45511.417013888888</c:v>
                </c:pt>
                <c:pt idx="4503">
                  <c:v>45511.417025462964</c:v>
                </c:pt>
                <c:pt idx="4504">
                  <c:v>45511.417037037034</c:v>
                </c:pt>
                <c:pt idx="4505">
                  <c:v>45511.417048611111</c:v>
                </c:pt>
                <c:pt idx="4506">
                  <c:v>45511.417060185187</c:v>
                </c:pt>
                <c:pt idx="4507">
                  <c:v>45511.417071759257</c:v>
                </c:pt>
                <c:pt idx="4508">
                  <c:v>45511.417083333334</c:v>
                </c:pt>
                <c:pt idx="4509">
                  <c:v>45511.417094907411</c:v>
                </c:pt>
                <c:pt idx="4510">
                  <c:v>45511.41710648148</c:v>
                </c:pt>
                <c:pt idx="4511">
                  <c:v>45511.417118055557</c:v>
                </c:pt>
                <c:pt idx="4512">
                  <c:v>45511.417129629626</c:v>
                </c:pt>
                <c:pt idx="4513">
                  <c:v>45511.417141203703</c:v>
                </c:pt>
                <c:pt idx="4514">
                  <c:v>45511.41715277778</c:v>
                </c:pt>
                <c:pt idx="4515">
                  <c:v>45511.417164351849</c:v>
                </c:pt>
                <c:pt idx="4516">
                  <c:v>45511.417175925926</c:v>
                </c:pt>
                <c:pt idx="4517">
                  <c:v>45511.417187500003</c:v>
                </c:pt>
                <c:pt idx="4518">
                  <c:v>45511.417199074072</c:v>
                </c:pt>
                <c:pt idx="4519">
                  <c:v>45511.417210648149</c:v>
                </c:pt>
                <c:pt idx="4520">
                  <c:v>45511.417222222219</c:v>
                </c:pt>
                <c:pt idx="4521">
                  <c:v>45511.417233796295</c:v>
                </c:pt>
                <c:pt idx="4522">
                  <c:v>45511.417245370372</c:v>
                </c:pt>
                <c:pt idx="4523">
                  <c:v>45511.417256944442</c:v>
                </c:pt>
                <c:pt idx="4524">
                  <c:v>45511.417268518519</c:v>
                </c:pt>
                <c:pt idx="4525">
                  <c:v>45511.417280092595</c:v>
                </c:pt>
                <c:pt idx="4526">
                  <c:v>45511.417291666665</c:v>
                </c:pt>
                <c:pt idx="4527">
                  <c:v>45511.417303240742</c:v>
                </c:pt>
                <c:pt idx="4528">
                  <c:v>45511.417314814818</c:v>
                </c:pt>
                <c:pt idx="4529">
                  <c:v>45511.417326388888</c:v>
                </c:pt>
                <c:pt idx="4530">
                  <c:v>45511.417337962965</c:v>
                </c:pt>
                <c:pt idx="4531">
                  <c:v>45511.417349537034</c:v>
                </c:pt>
                <c:pt idx="4532">
                  <c:v>45511.417361111111</c:v>
                </c:pt>
                <c:pt idx="4533">
                  <c:v>45511.417372685188</c:v>
                </c:pt>
                <c:pt idx="4534">
                  <c:v>45511.417384259257</c:v>
                </c:pt>
                <c:pt idx="4535">
                  <c:v>45511.417395833334</c:v>
                </c:pt>
                <c:pt idx="4536">
                  <c:v>45511.417407407411</c:v>
                </c:pt>
                <c:pt idx="4537">
                  <c:v>45511.41741898148</c:v>
                </c:pt>
                <c:pt idx="4538">
                  <c:v>45511.417430555557</c:v>
                </c:pt>
                <c:pt idx="4539">
                  <c:v>45511.417442129627</c:v>
                </c:pt>
                <c:pt idx="4540">
                  <c:v>45511.417453703703</c:v>
                </c:pt>
                <c:pt idx="4541">
                  <c:v>45511.41746527778</c:v>
                </c:pt>
                <c:pt idx="4542">
                  <c:v>45511.41747685185</c:v>
                </c:pt>
                <c:pt idx="4543">
                  <c:v>45511.417488425926</c:v>
                </c:pt>
                <c:pt idx="4544">
                  <c:v>45511.417500000003</c:v>
                </c:pt>
                <c:pt idx="4545">
                  <c:v>45511.417511574073</c:v>
                </c:pt>
                <c:pt idx="4546">
                  <c:v>45511.417523148149</c:v>
                </c:pt>
                <c:pt idx="4547">
                  <c:v>45511.417534722219</c:v>
                </c:pt>
                <c:pt idx="4548">
                  <c:v>45511.417546296296</c:v>
                </c:pt>
                <c:pt idx="4549">
                  <c:v>45511.417557870373</c:v>
                </c:pt>
                <c:pt idx="4550">
                  <c:v>45511.417569444442</c:v>
                </c:pt>
                <c:pt idx="4551">
                  <c:v>45511.417581018519</c:v>
                </c:pt>
                <c:pt idx="4552">
                  <c:v>45511.417592592596</c:v>
                </c:pt>
                <c:pt idx="4553">
                  <c:v>45511.417604166665</c:v>
                </c:pt>
                <c:pt idx="4554">
                  <c:v>45511.417615740742</c:v>
                </c:pt>
                <c:pt idx="4555">
                  <c:v>45511.417627314811</c:v>
                </c:pt>
                <c:pt idx="4556">
                  <c:v>45511.417638888888</c:v>
                </c:pt>
                <c:pt idx="4557">
                  <c:v>45511.417650462965</c:v>
                </c:pt>
                <c:pt idx="4558">
                  <c:v>45511.417662037034</c:v>
                </c:pt>
                <c:pt idx="4559">
                  <c:v>45511.417673611111</c:v>
                </c:pt>
                <c:pt idx="4560">
                  <c:v>45511.417685185188</c:v>
                </c:pt>
                <c:pt idx="4561">
                  <c:v>45511.417696759258</c:v>
                </c:pt>
                <c:pt idx="4562">
                  <c:v>45511.417708333334</c:v>
                </c:pt>
                <c:pt idx="4563">
                  <c:v>45511.417719907404</c:v>
                </c:pt>
                <c:pt idx="4564">
                  <c:v>45511.417731481481</c:v>
                </c:pt>
                <c:pt idx="4565">
                  <c:v>45511.417743055557</c:v>
                </c:pt>
                <c:pt idx="4566">
                  <c:v>45511.417754629627</c:v>
                </c:pt>
                <c:pt idx="4567">
                  <c:v>45511.417766203704</c:v>
                </c:pt>
                <c:pt idx="4568">
                  <c:v>45511.41777777778</c:v>
                </c:pt>
                <c:pt idx="4569">
                  <c:v>45511.41778935185</c:v>
                </c:pt>
                <c:pt idx="4570">
                  <c:v>45511.417800925927</c:v>
                </c:pt>
                <c:pt idx="4571">
                  <c:v>45511.417812500003</c:v>
                </c:pt>
                <c:pt idx="4572">
                  <c:v>45511.417824074073</c:v>
                </c:pt>
                <c:pt idx="4573">
                  <c:v>45511.41783564815</c:v>
                </c:pt>
                <c:pt idx="4574">
                  <c:v>45511.417847222219</c:v>
                </c:pt>
                <c:pt idx="4575">
                  <c:v>45511.417858796296</c:v>
                </c:pt>
                <c:pt idx="4576">
                  <c:v>45511.417870370373</c:v>
                </c:pt>
                <c:pt idx="4577">
                  <c:v>45511.417881944442</c:v>
                </c:pt>
                <c:pt idx="4578">
                  <c:v>45511.417893518519</c:v>
                </c:pt>
                <c:pt idx="4579">
                  <c:v>45511.417905092596</c:v>
                </c:pt>
                <c:pt idx="4580">
                  <c:v>45511.417916666665</c:v>
                </c:pt>
                <c:pt idx="4581">
                  <c:v>45511.417928240742</c:v>
                </c:pt>
                <c:pt idx="4582">
                  <c:v>45511.417939814812</c:v>
                </c:pt>
                <c:pt idx="4583">
                  <c:v>45511.417951388888</c:v>
                </c:pt>
                <c:pt idx="4584">
                  <c:v>45511.417962962965</c:v>
                </c:pt>
                <c:pt idx="4585">
                  <c:v>45511.417974537035</c:v>
                </c:pt>
                <c:pt idx="4586">
                  <c:v>45511.417986111112</c:v>
                </c:pt>
                <c:pt idx="4587">
                  <c:v>45511.417997685188</c:v>
                </c:pt>
                <c:pt idx="4588">
                  <c:v>45511.418009259258</c:v>
                </c:pt>
                <c:pt idx="4589">
                  <c:v>45511.418020833335</c:v>
                </c:pt>
                <c:pt idx="4590">
                  <c:v>45511.418032407404</c:v>
                </c:pt>
                <c:pt idx="4591">
                  <c:v>45511.418043981481</c:v>
                </c:pt>
                <c:pt idx="4592">
                  <c:v>45511.418055555558</c:v>
                </c:pt>
                <c:pt idx="4593">
                  <c:v>45511.418067129627</c:v>
                </c:pt>
                <c:pt idx="4594">
                  <c:v>45511.418078703704</c:v>
                </c:pt>
                <c:pt idx="4595">
                  <c:v>45511.418090277781</c:v>
                </c:pt>
                <c:pt idx="4596">
                  <c:v>45511.41810185185</c:v>
                </c:pt>
                <c:pt idx="4597">
                  <c:v>45511.418113425927</c:v>
                </c:pt>
                <c:pt idx="4598">
                  <c:v>45511.418124999997</c:v>
                </c:pt>
                <c:pt idx="4599">
                  <c:v>45511.418136574073</c:v>
                </c:pt>
                <c:pt idx="4600">
                  <c:v>45511.41814814815</c:v>
                </c:pt>
                <c:pt idx="4601">
                  <c:v>45511.41815972222</c:v>
                </c:pt>
                <c:pt idx="4602">
                  <c:v>45511.418171296296</c:v>
                </c:pt>
                <c:pt idx="4603">
                  <c:v>45511.418182870373</c:v>
                </c:pt>
                <c:pt idx="4604">
                  <c:v>45511.418194444443</c:v>
                </c:pt>
                <c:pt idx="4605">
                  <c:v>45511.418206018519</c:v>
                </c:pt>
                <c:pt idx="4606">
                  <c:v>45511.418217592596</c:v>
                </c:pt>
                <c:pt idx="4607">
                  <c:v>45511.418229166666</c:v>
                </c:pt>
                <c:pt idx="4608">
                  <c:v>45511.418240740742</c:v>
                </c:pt>
                <c:pt idx="4609">
                  <c:v>45511.418252314812</c:v>
                </c:pt>
                <c:pt idx="4610">
                  <c:v>45511.418263888889</c:v>
                </c:pt>
                <c:pt idx="4611">
                  <c:v>45511.418275462966</c:v>
                </c:pt>
                <c:pt idx="4612">
                  <c:v>45511.418287037035</c:v>
                </c:pt>
                <c:pt idx="4613">
                  <c:v>45511.418298611112</c:v>
                </c:pt>
                <c:pt idx="4614">
                  <c:v>45511.418310185189</c:v>
                </c:pt>
                <c:pt idx="4615">
                  <c:v>45511.418321759258</c:v>
                </c:pt>
                <c:pt idx="4616">
                  <c:v>45511.418333333335</c:v>
                </c:pt>
                <c:pt idx="4617">
                  <c:v>45511.418344907404</c:v>
                </c:pt>
                <c:pt idx="4618">
                  <c:v>45511.418356481481</c:v>
                </c:pt>
                <c:pt idx="4619">
                  <c:v>45511.418368055558</c:v>
                </c:pt>
                <c:pt idx="4620">
                  <c:v>45511.418379629627</c:v>
                </c:pt>
                <c:pt idx="4621">
                  <c:v>45511.418391203704</c:v>
                </c:pt>
                <c:pt idx="4622">
                  <c:v>45511.418402777781</c:v>
                </c:pt>
                <c:pt idx="4623">
                  <c:v>45511.418414351851</c:v>
                </c:pt>
                <c:pt idx="4624">
                  <c:v>45511.418425925927</c:v>
                </c:pt>
                <c:pt idx="4625">
                  <c:v>45511.418437499997</c:v>
                </c:pt>
                <c:pt idx="4626">
                  <c:v>45511.418449074074</c:v>
                </c:pt>
                <c:pt idx="4627">
                  <c:v>45511.41846064815</c:v>
                </c:pt>
                <c:pt idx="4628">
                  <c:v>45511.41847222222</c:v>
                </c:pt>
                <c:pt idx="4629">
                  <c:v>45511.418483796297</c:v>
                </c:pt>
                <c:pt idx="4630">
                  <c:v>45511.418495370373</c:v>
                </c:pt>
                <c:pt idx="4631">
                  <c:v>45511.418506944443</c:v>
                </c:pt>
                <c:pt idx="4632">
                  <c:v>45511.41851851852</c:v>
                </c:pt>
                <c:pt idx="4633">
                  <c:v>45511.418530092589</c:v>
                </c:pt>
                <c:pt idx="4634">
                  <c:v>45511.418541666666</c:v>
                </c:pt>
                <c:pt idx="4635">
                  <c:v>45511.418553240743</c:v>
                </c:pt>
                <c:pt idx="4636">
                  <c:v>45511.418564814812</c:v>
                </c:pt>
                <c:pt idx="4637">
                  <c:v>45511.418576388889</c:v>
                </c:pt>
                <c:pt idx="4638">
                  <c:v>45511.418587962966</c:v>
                </c:pt>
                <c:pt idx="4639">
                  <c:v>45511.418599537035</c:v>
                </c:pt>
                <c:pt idx="4640">
                  <c:v>45511.418611111112</c:v>
                </c:pt>
                <c:pt idx="4641">
                  <c:v>45511.418622685182</c:v>
                </c:pt>
                <c:pt idx="4642">
                  <c:v>45511.418634259258</c:v>
                </c:pt>
                <c:pt idx="4643">
                  <c:v>45511.418645833335</c:v>
                </c:pt>
                <c:pt idx="4644">
                  <c:v>45511.418657407405</c:v>
                </c:pt>
                <c:pt idx="4645">
                  <c:v>45511.418668981481</c:v>
                </c:pt>
                <c:pt idx="4646">
                  <c:v>45511.418680555558</c:v>
                </c:pt>
                <c:pt idx="4647">
                  <c:v>45511.418692129628</c:v>
                </c:pt>
                <c:pt idx="4648">
                  <c:v>45511.418703703705</c:v>
                </c:pt>
                <c:pt idx="4649">
                  <c:v>45511.418715277781</c:v>
                </c:pt>
                <c:pt idx="4650">
                  <c:v>45511.418726851851</c:v>
                </c:pt>
                <c:pt idx="4651">
                  <c:v>45511.418738425928</c:v>
                </c:pt>
                <c:pt idx="4652">
                  <c:v>45511.418749999997</c:v>
                </c:pt>
                <c:pt idx="4653">
                  <c:v>45511.418761574074</c:v>
                </c:pt>
                <c:pt idx="4654">
                  <c:v>45511.418773148151</c:v>
                </c:pt>
                <c:pt idx="4655">
                  <c:v>45511.41878472222</c:v>
                </c:pt>
                <c:pt idx="4656">
                  <c:v>45511.418796296297</c:v>
                </c:pt>
                <c:pt idx="4657">
                  <c:v>45511.418807870374</c:v>
                </c:pt>
                <c:pt idx="4658">
                  <c:v>45511.418819444443</c:v>
                </c:pt>
                <c:pt idx="4659">
                  <c:v>45511.41883101852</c:v>
                </c:pt>
                <c:pt idx="4660">
                  <c:v>45511.418842592589</c:v>
                </c:pt>
                <c:pt idx="4661">
                  <c:v>45511.418854166666</c:v>
                </c:pt>
                <c:pt idx="4662">
                  <c:v>45511.418865740743</c:v>
                </c:pt>
                <c:pt idx="4663">
                  <c:v>45511.418877314813</c:v>
                </c:pt>
                <c:pt idx="4664">
                  <c:v>45511.418888888889</c:v>
                </c:pt>
                <c:pt idx="4665">
                  <c:v>45511.418900462966</c:v>
                </c:pt>
                <c:pt idx="4666">
                  <c:v>45511.418912037036</c:v>
                </c:pt>
                <c:pt idx="4667">
                  <c:v>45511.418923611112</c:v>
                </c:pt>
                <c:pt idx="4668">
                  <c:v>45511.418935185182</c:v>
                </c:pt>
                <c:pt idx="4669">
                  <c:v>45511.418946759259</c:v>
                </c:pt>
                <c:pt idx="4670">
                  <c:v>45511.418958333335</c:v>
                </c:pt>
                <c:pt idx="4671">
                  <c:v>45511.418969907405</c:v>
                </c:pt>
                <c:pt idx="4672">
                  <c:v>45511.418981481482</c:v>
                </c:pt>
                <c:pt idx="4673">
                  <c:v>45511.418993055559</c:v>
                </c:pt>
                <c:pt idx="4674">
                  <c:v>45511.419004629628</c:v>
                </c:pt>
                <c:pt idx="4675">
                  <c:v>45511.419016203705</c:v>
                </c:pt>
                <c:pt idx="4676">
                  <c:v>45511.419027777774</c:v>
                </c:pt>
                <c:pt idx="4677">
                  <c:v>45511.419039351851</c:v>
                </c:pt>
                <c:pt idx="4678">
                  <c:v>45511.419050925928</c:v>
                </c:pt>
                <c:pt idx="4679">
                  <c:v>45511.419062499997</c:v>
                </c:pt>
                <c:pt idx="4680">
                  <c:v>45511.419074074074</c:v>
                </c:pt>
                <c:pt idx="4681">
                  <c:v>45511.419085648151</c:v>
                </c:pt>
                <c:pt idx="4682">
                  <c:v>45511.41909722222</c:v>
                </c:pt>
                <c:pt idx="4683">
                  <c:v>45511.419108796297</c:v>
                </c:pt>
                <c:pt idx="4684">
                  <c:v>45511.419120370374</c:v>
                </c:pt>
                <c:pt idx="4685">
                  <c:v>45511.419131944444</c:v>
                </c:pt>
                <c:pt idx="4686">
                  <c:v>45511.41914351852</c:v>
                </c:pt>
                <c:pt idx="4687">
                  <c:v>45511.41915509259</c:v>
                </c:pt>
                <c:pt idx="4688">
                  <c:v>45511.419166666667</c:v>
                </c:pt>
                <c:pt idx="4689">
                  <c:v>45511.419178240743</c:v>
                </c:pt>
                <c:pt idx="4690">
                  <c:v>45511.419189814813</c:v>
                </c:pt>
                <c:pt idx="4691">
                  <c:v>45511.41920138889</c:v>
                </c:pt>
                <c:pt idx="4692">
                  <c:v>45511.419212962966</c:v>
                </c:pt>
                <c:pt idx="4693">
                  <c:v>45511.419224537036</c:v>
                </c:pt>
                <c:pt idx="4694">
                  <c:v>45511.419236111113</c:v>
                </c:pt>
                <c:pt idx="4695">
                  <c:v>45511.419247685182</c:v>
                </c:pt>
                <c:pt idx="4696">
                  <c:v>45511.419259259259</c:v>
                </c:pt>
                <c:pt idx="4697">
                  <c:v>45511.419270833336</c:v>
                </c:pt>
                <c:pt idx="4698">
                  <c:v>45511.419282407405</c:v>
                </c:pt>
                <c:pt idx="4699">
                  <c:v>45511.419293981482</c:v>
                </c:pt>
                <c:pt idx="4700">
                  <c:v>45511.419305555559</c:v>
                </c:pt>
                <c:pt idx="4701">
                  <c:v>45511.419317129628</c:v>
                </c:pt>
                <c:pt idx="4702">
                  <c:v>45511.419328703705</c:v>
                </c:pt>
                <c:pt idx="4703">
                  <c:v>45511.419340277775</c:v>
                </c:pt>
                <c:pt idx="4704">
                  <c:v>45511.419351851851</c:v>
                </c:pt>
                <c:pt idx="4705">
                  <c:v>45511.419363425928</c:v>
                </c:pt>
                <c:pt idx="4706">
                  <c:v>45511.419374999998</c:v>
                </c:pt>
                <c:pt idx="4707">
                  <c:v>45511.419386574074</c:v>
                </c:pt>
                <c:pt idx="4708">
                  <c:v>45511.419398148151</c:v>
                </c:pt>
                <c:pt idx="4709">
                  <c:v>45511.419409722221</c:v>
                </c:pt>
                <c:pt idx="4710">
                  <c:v>45511.419421296298</c:v>
                </c:pt>
                <c:pt idx="4711">
                  <c:v>45511.419432870367</c:v>
                </c:pt>
                <c:pt idx="4712">
                  <c:v>45511.419444444444</c:v>
                </c:pt>
                <c:pt idx="4713">
                  <c:v>45511.419456018521</c:v>
                </c:pt>
                <c:pt idx="4714">
                  <c:v>45511.41946759259</c:v>
                </c:pt>
                <c:pt idx="4715">
                  <c:v>45511.419479166667</c:v>
                </c:pt>
                <c:pt idx="4716">
                  <c:v>45511.419490740744</c:v>
                </c:pt>
                <c:pt idx="4717">
                  <c:v>45511.419502314813</c:v>
                </c:pt>
                <c:pt idx="4718">
                  <c:v>45511.41951388889</c:v>
                </c:pt>
                <c:pt idx="4719">
                  <c:v>45511.419525462959</c:v>
                </c:pt>
                <c:pt idx="4720">
                  <c:v>45511.419537037036</c:v>
                </c:pt>
                <c:pt idx="4721">
                  <c:v>45511.419548611113</c:v>
                </c:pt>
                <c:pt idx="4722">
                  <c:v>45511.419560185182</c:v>
                </c:pt>
                <c:pt idx="4723">
                  <c:v>45511.419571759259</c:v>
                </c:pt>
                <c:pt idx="4724">
                  <c:v>45511.419583333336</c:v>
                </c:pt>
                <c:pt idx="4725">
                  <c:v>45511.419594907406</c:v>
                </c:pt>
                <c:pt idx="4726">
                  <c:v>45511.419606481482</c:v>
                </c:pt>
                <c:pt idx="4727">
                  <c:v>45511.419618055559</c:v>
                </c:pt>
                <c:pt idx="4728">
                  <c:v>45511.419629629629</c:v>
                </c:pt>
                <c:pt idx="4729">
                  <c:v>45511.419641203705</c:v>
                </c:pt>
                <c:pt idx="4730">
                  <c:v>45511.419652777775</c:v>
                </c:pt>
                <c:pt idx="4731">
                  <c:v>45511.419664351852</c:v>
                </c:pt>
                <c:pt idx="4732">
                  <c:v>45511.419675925928</c:v>
                </c:pt>
                <c:pt idx="4733">
                  <c:v>45511.419687499998</c:v>
                </c:pt>
                <c:pt idx="4734">
                  <c:v>45511.419699074075</c:v>
                </c:pt>
                <c:pt idx="4735">
                  <c:v>45511.419710648152</c:v>
                </c:pt>
                <c:pt idx="4736">
                  <c:v>45511.419722222221</c:v>
                </c:pt>
                <c:pt idx="4737">
                  <c:v>45511.419733796298</c:v>
                </c:pt>
                <c:pt idx="4738">
                  <c:v>45511.419745370367</c:v>
                </c:pt>
                <c:pt idx="4739">
                  <c:v>45511.419756944444</c:v>
                </c:pt>
                <c:pt idx="4740">
                  <c:v>45511.419768518521</c:v>
                </c:pt>
                <c:pt idx="4741">
                  <c:v>45511.41978009259</c:v>
                </c:pt>
                <c:pt idx="4742">
                  <c:v>45511.419791666667</c:v>
                </c:pt>
                <c:pt idx="4743">
                  <c:v>45511.419803240744</c:v>
                </c:pt>
                <c:pt idx="4744">
                  <c:v>45511.419814814813</c:v>
                </c:pt>
                <c:pt idx="4745">
                  <c:v>45511.41982638889</c:v>
                </c:pt>
                <c:pt idx="4746">
                  <c:v>45511.41983796296</c:v>
                </c:pt>
                <c:pt idx="4747">
                  <c:v>45511.419849537036</c:v>
                </c:pt>
                <c:pt idx="4748">
                  <c:v>45511.419861111113</c:v>
                </c:pt>
                <c:pt idx="4749">
                  <c:v>45511.419872685183</c:v>
                </c:pt>
                <c:pt idx="4750">
                  <c:v>45511.41988425926</c:v>
                </c:pt>
                <c:pt idx="4751">
                  <c:v>45511.419895833336</c:v>
                </c:pt>
                <c:pt idx="4752">
                  <c:v>45511.419907407406</c:v>
                </c:pt>
                <c:pt idx="4753">
                  <c:v>45511.419918981483</c:v>
                </c:pt>
                <c:pt idx="4754">
                  <c:v>45511.419930555552</c:v>
                </c:pt>
                <c:pt idx="4755">
                  <c:v>45511.419942129629</c:v>
                </c:pt>
                <c:pt idx="4756">
                  <c:v>45511.419953703706</c:v>
                </c:pt>
                <c:pt idx="4757">
                  <c:v>45511.419965277775</c:v>
                </c:pt>
                <c:pt idx="4758">
                  <c:v>45511.419976851852</c:v>
                </c:pt>
                <c:pt idx="4759">
                  <c:v>45511.419988425929</c:v>
                </c:pt>
                <c:pt idx="4760">
                  <c:v>45511.42</c:v>
                </c:pt>
                <c:pt idx="4761">
                  <c:v>45511.420011574075</c:v>
                </c:pt>
                <c:pt idx="4762">
                  <c:v>45511.420023148145</c:v>
                </c:pt>
                <c:pt idx="4763">
                  <c:v>45511.420034722221</c:v>
                </c:pt>
                <c:pt idx="4764">
                  <c:v>45511.420046296298</c:v>
                </c:pt>
                <c:pt idx="4765">
                  <c:v>45511.420057870368</c:v>
                </c:pt>
                <c:pt idx="4766">
                  <c:v>45511.420069444444</c:v>
                </c:pt>
                <c:pt idx="4767">
                  <c:v>45511.420081018521</c:v>
                </c:pt>
                <c:pt idx="4768">
                  <c:v>45511.420092592591</c:v>
                </c:pt>
                <c:pt idx="4769">
                  <c:v>45511.420104166667</c:v>
                </c:pt>
                <c:pt idx="4770">
                  <c:v>45511.420115740744</c:v>
                </c:pt>
                <c:pt idx="4771">
                  <c:v>45511.420127314814</c:v>
                </c:pt>
                <c:pt idx="4772">
                  <c:v>45511.420138888891</c:v>
                </c:pt>
                <c:pt idx="4773">
                  <c:v>45511.42015046296</c:v>
                </c:pt>
                <c:pt idx="4774">
                  <c:v>45511.420162037037</c:v>
                </c:pt>
                <c:pt idx="4775">
                  <c:v>45511.420173611114</c:v>
                </c:pt>
                <c:pt idx="4776">
                  <c:v>45511.420185185183</c:v>
                </c:pt>
                <c:pt idx="4777">
                  <c:v>45511.42019675926</c:v>
                </c:pt>
                <c:pt idx="4778">
                  <c:v>45511.420208333337</c:v>
                </c:pt>
                <c:pt idx="4779">
                  <c:v>45511.420219907406</c:v>
                </c:pt>
                <c:pt idx="4780">
                  <c:v>45511.420231481483</c:v>
                </c:pt>
                <c:pt idx="4781">
                  <c:v>45511.420243055552</c:v>
                </c:pt>
                <c:pt idx="4782">
                  <c:v>45511.420254629629</c:v>
                </c:pt>
                <c:pt idx="4783">
                  <c:v>45511.420266203706</c:v>
                </c:pt>
                <c:pt idx="4784">
                  <c:v>45511.420277777775</c:v>
                </c:pt>
                <c:pt idx="4785">
                  <c:v>45511.420289351852</c:v>
                </c:pt>
                <c:pt idx="4786">
                  <c:v>45511.420300925929</c:v>
                </c:pt>
                <c:pt idx="4787">
                  <c:v>45511.420312499999</c:v>
                </c:pt>
                <c:pt idx="4788">
                  <c:v>45511.420324074075</c:v>
                </c:pt>
                <c:pt idx="4789">
                  <c:v>45511.420335648145</c:v>
                </c:pt>
                <c:pt idx="4790">
                  <c:v>45511.420347222222</c:v>
                </c:pt>
                <c:pt idx="4791">
                  <c:v>45511.420358796298</c:v>
                </c:pt>
                <c:pt idx="4792">
                  <c:v>45511.420370370368</c:v>
                </c:pt>
                <c:pt idx="4793">
                  <c:v>45511.420381944445</c:v>
                </c:pt>
                <c:pt idx="4794">
                  <c:v>45511.420393518521</c:v>
                </c:pt>
                <c:pt idx="4795">
                  <c:v>45511.420405092591</c:v>
                </c:pt>
                <c:pt idx="4796">
                  <c:v>45511.420416666668</c:v>
                </c:pt>
                <c:pt idx="4797">
                  <c:v>45511.420428240737</c:v>
                </c:pt>
                <c:pt idx="4798">
                  <c:v>45511.420439814814</c:v>
                </c:pt>
                <c:pt idx="4799">
                  <c:v>45511.420451388891</c:v>
                </c:pt>
                <c:pt idx="4800">
                  <c:v>45511.42046296296</c:v>
                </c:pt>
                <c:pt idx="4801">
                  <c:v>45511.420474537037</c:v>
                </c:pt>
                <c:pt idx="4802">
                  <c:v>45511.420486111114</c:v>
                </c:pt>
                <c:pt idx="4803">
                  <c:v>45511.420497685183</c:v>
                </c:pt>
                <c:pt idx="4804">
                  <c:v>45511.42050925926</c:v>
                </c:pt>
                <c:pt idx="4805">
                  <c:v>45511.420520833337</c:v>
                </c:pt>
                <c:pt idx="4806">
                  <c:v>45511.420532407406</c:v>
                </c:pt>
                <c:pt idx="4807">
                  <c:v>45511.420543981483</c:v>
                </c:pt>
                <c:pt idx="4808">
                  <c:v>45511.420555555553</c:v>
                </c:pt>
                <c:pt idx="4809">
                  <c:v>45511.420567129629</c:v>
                </c:pt>
                <c:pt idx="4810">
                  <c:v>45511.420578703706</c:v>
                </c:pt>
                <c:pt idx="4811">
                  <c:v>45511.420590277776</c:v>
                </c:pt>
                <c:pt idx="4812">
                  <c:v>45511.420601851853</c:v>
                </c:pt>
                <c:pt idx="4813">
                  <c:v>45511.420613425929</c:v>
                </c:pt>
                <c:pt idx="4814">
                  <c:v>45511.420624999999</c:v>
                </c:pt>
                <c:pt idx="4815">
                  <c:v>45511.420636574076</c:v>
                </c:pt>
                <c:pt idx="4816">
                  <c:v>45511.420648148145</c:v>
                </c:pt>
                <c:pt idx="4817">
                  <c:v>45511.420659722222</c:v>
                </c:pt>
                <c:pt idx="4818">
                  <c:v>45511.420671296299</c:v>
                </c:pt>
                <c:pt idx="4819">
                  <c:v>45511.420682870368</c:v>
                </c:pt>
                <c:pt idx="4820">
                  <c:v>45511.420694444445</c:v>
                </c:pt>
                <c:pt idx="4821">
                  <c:v>45511.420706018522</c:v>
                </c:pt>
                <c:pt idx="4822">
                  <c:v>45511.420717592591</c:v>
                </c:pt>
                <c:pt idx="4823">
                  <c:v>45511.420729166668</c:v>
                </c:pt>
                <c:pt idx="4824">
                  <c:v>45511.420740740738</c:v>
                </c:pt>
                <c:pt idx="4825">
                  <c:v>45511.420752314814</c:v>
                </c:pt>
                <c:pt idx="4826">
                  <c:v>45511.420763888891</c:v>
                </c:pt>
                <c:pt idx="4827">
                  <c:v>45511.420775462961</c:v>
                </c:pt>
                <c:pt idx="4828">
                  <c:v>45511.420787037037</c:v>
                </c:pt>
                <c:pt idx="4829">
                  <c:v>45511.420798611114</c:v>
                </c:pt>
                <c:pt idx="4830">
                  <c:v>45511.420810185184</c:v>
                </c:pt>
                <c:pt idx="4831">
                  <c:v>45511.42082175926</c:v>
                </c:pt>
                <c:pt idx="4832">
                  <c:v>45511.42083333333</c:v>
                </c:pt>
                <c:pt idx="4833">
                  <c:v>45511.420844907407</c:v>
                </c:pt>
                <c:pt idx="4834">
                  <c:v>45511.420856481483</c:v>
                </c:pt>
                <c:pt idx="4835">
                  <c:v>45511.420868055553</c:v>
                </c:pt>
                <c:pt idx="4836">
                  <c:v>45511.42087962963</c:v>
                </c:pt>
                <c:pt idx="4837">
                  <c:v>45511.420891203707</c:v>
                </c:pt>
                <c:pt idx="4838">
                  <c:v>45511.420902777776</c:v>
                </c:pt>
                <c:pt idx="4839">
                  <c:v>45511.420914351853</c:v>
                </c:pt>
                <c:pt idx="4840">
                  <c:v>45511.420925925922</c:v>
                </c:pt>
                <c:pt idx="4841">
                  <c:v>45511.420937499999</c:v>
                </c:pt>
                <c:pt idx="4842">
                  <c:v>45511.420949074076</c:v>
                </c:pt>
                <c:pt idx="4843">
                  <c:v>45511.420960648145</c:v>
                </c:pt>
                <c:pt idx="4844">
                  <c:v>45511.420972222222</c:v>
                </c:pt>
                <c:pt idx="4845">
                  <c:v>45511.420983796299</c:v>
                </c:pt>
                <c:pt idx="4846">
                  <c:v>45511.420995370368</c:v>
                </c:pt>
                <c:pt idx="4847">
                  <c:v>45511.421006944445</c:v>
                </c:pt>
                <c:pt idx="4848">
                  <c:v>45511.421018518522</c:v>
                </c:pt>
                <c:pt idx="4849">
                  <c:v>45511.421030092592</c:v>
                </c:pt>
                <c:pt idx="4850">
                  <c:v>45511.421041666668</c:v>
                </c:pt>
                <c:pt idx="4851">
                  <c:v>45511.421053240738</c:v>
                </c:pt>
                <c:pt idx="4852">
                  <c:v>45511.421064814815</c:v>
                </c:pt>
                <c:pt idx="4853">
                  <c:v>45511.421076388891</c:v>
                </c:pt>
                <c:pt idx="4854">
                  <c:v>45511.421087962961</c:v>
                </c:pt>
                <c:pt idx="4855">
                  <c:v>45511.421099537038</c:v>
                </c:pt>
                <c:pt idx="4856">
                  <c:v>45511.421111111114</c:v>
                </c:pt>
                <c:pt idx="4857">
                  <c:v>45511.421122685184</c:v>
                </c:pt>
                <c:pt idx="4858">
                  <c:v>45511.421134259261</c:v>
                </c:pt>
                <c:pt idx="4859">
                  <c:v>45511.42114583333</c:v>
                </c:pt>
                <c:pt idx="4860">
                  <c:v>45511.421157407407</c:v>
                </c:pt>
                <c:pt idx="4861">
                  <c:v>45511.421168981484</c:v>
                </c:pt>
                <c:pt idx="4862">
                  <c:v>45511.421180555553</c:v>
                </c:pt>
                <c:pt idx="4863">
                  <c:v>45511.42119212963</c:v>
                </c:pt>
                <c:pt idx="4864">
                  <c:v>45511.421203703707</c:v>
                </c:pt>
                <c:pt idx="4865">
                  <c:v>45511.421215277776</c:v>
                </c:pt>
                <c:pt idx="4866">
                  <c:v>45511.421226851853</c:v>
                </c:pt>
                <c:pt idx="4867">
                  <c:v>45511.421238425923</c:v>
                </c:pt>
                <c:pt idx="4868">
                  <c:v>45511.421249999999</c:v>
                </c:pt>
                <c:pt idx="4869">
                  <c:v>45511.421261574076</c:v>
                </c:pt>
                <c:pt idx="4870">
                  <c:v>45511.421273148146</c:v>
                </c:pt>
                <c:pt idx="4871">
                  <c:v>45511.421284722222</c:v>
                </c:pt>
                <c:pt idx="4872">
                  <c:v>45511.421296296299</c:v>
                </c:pt>
                <c:pt idx="4873">
                  <c:v>45511.421307870369</c:v>
                </c:pt>
                <c:pt idx="4874">
                  <c:v>45511.421319444446</c:v>
                </c:pt>
                <c:pt idx="4875">
                  <c:v>45511.421331018515</c:v>
                </c:pt>
                <c:pt idx="4876">
                  <c:v>45511.421342592592</c:v>
                </c:pt>
                <c:pt idx="4877">
                  <c:v>45511.421354166669</c:v>
                </c:pt>
                <c:pt idx="4878">
                  <c:v>45511.421365740738</c:v>
                </c:pt>
                <c:pt idx="4879">
                  <c:v>45511.421377314815</c:v>
                </c:pt>
                <c:pt idx="4880">
                  <c:v>45511.421388888892</c:v>
                </c:pt>
                <c:pt idx="4881">
                  <c:v>45511.421400462961</c:v>
                </c:pt>
                <c:pt idx="4882">
                  <c:v>45511.421412037038</c:v>
                </c:pt>
                <c:pt idx="4883">
                  <c:v>45511.421423611115</c:v>
                </c:pt>
                <c:pt idx="4884">
                  <c:v>45511.421435185184</c:v>
                </c:pt>
                <c:pt idx="4885">
                  <c:v>45511.421446759261</c:v>
                </c:pt>
                <c:pt idx="4886">
                  <c:v>45511.421458333331</c:v>
                </c:pt>
                <c:pt idx="4887">
                  <c:v>45511.421469907407</c:v>
                </c:pt>
                <c:pt idx="4888">
                  <c:v>45511.421481481484</c:v>
                </c:pt>
                <c:pt idx="4889">
                  <c:v>45511.421493055554</c:v>
                </c:pt>
                <c:pt idx="4890">
                  <c:v>45511.42150462963</c:v>
                </c:pt>
                <c:pt idx="4891">
                  <c:v>45511.421516203707</c:v>
                </c:pt>
                <c:pt idx="4892">
                  <c:v>45511.421527777777</c:v>
                </c:pt>
                <c:pt idx="4893">
                  <c:v>45511.421539351853</c:v>
                </c:pt>
                <c:pt idx="4894">
                  <c:v>45511.421550925923</c:v>
                </c:pt>
                <c:pt idx="4895">
                  <c:v>45511.4215625</c:v>
                </c:pt>
                <c:pt idx="4896">
                  <c:v>45511.421574074076</c:v>
                </c:pt>
                <c:pt idx="4897">
                  <c:v>45511.421585648146</c:v>
                </c:pt>
                <c:pt idx="4898">
                  <c:v>45511.421597222223</c:v>
                </c:pt>
                <c:pt idx="4899">
                  <c:v>45511.4216087963</c:v>
                </c:pt>
                <c:pt idx="4900">
                  <c:v>45511.421620370369</c:v>
                </c:pt>
                <c:pt idx="4901">
                  <c:v>45511.421631944446</c:v>
                </c:pt>
                <c:pt idx="4902">
                  <c:v>45511.421643518515</c:v>
                </c:pt>
                <c:pt idx="4903">
                  <c:v>45511.421655092592</c:v>
                </c:pt>
                <c:pt idx="4904">
                  <c:v>45511.421666666669</c:v>
                </c:pt>
                <c:pt idx="4905">
                  <c:v>45511.421678240738</c:v>
                </c:pt>
                <c:pt idx="4906">
                  <c:v>45511.421689814815</c:v>
                </c:pt>
                <c:pt idx="4907">
                  <c:v>45511.421701388892</c:v>
                </c:pt>
                <c:pt idx="4908">
                  <c:v>45511.421712962961</c:v>
                </c:pt>
                <c:pt idx="4909">
                  <c:v>45511.421724537038</c:v>
                </c:pt>
                <c:pt idx="4910">
                  <c:v>45511.421736111108</c:v>
                </c:pt>
                <c:pt idx="4911">
                  <c:v>45511.421747685185</c:v>
                </c:pt>
                <c:pt idx="4912">
                  <c:v>45511.421759259261</c:v>
                </c:pt>
                <c:pt idx="4913">
                  <c:v>45511.421770833331</c:v>
                </c:pt>
                <c:pt idx="4914">
                  <c:v>45511.421782407408</c:v>
                </c:pt>
                <c:pt idx="4915">
                  <c:v>45511.421793981484</c:v>
                </c:pt>
                <c:pt idx="4916">
                  <c:v>45511.421805555554</c:v>
                </c:pt>
                <c:pt idx="4917">
                  <c:v>45511.421817129631</c:v>
                </c:pt>
                <c:pt idx="4918">
                  <c:v>45511.4218287037</c:v>
                </c:pt>
                <c:pt idx="4919">
                  <c:v>45511.421840277777</c:v>
                </c:pt>
                <c:pt idx="4920">
                  <c:v>45511.421851851854</c:v>
                </c:pt>
                <c:pt idx="4921">
                  <c:v>45511.421863425923</c:v>
                </c:pt>
                <c:pt idx="4922">
                  <c:v>45511.421875</c:v>
                </c:pt>
                <c:pt idx="4923">
                  <c:v>45511.421886574077</c:v>
                </c:pt>
                <c:pt idx="4924">
                  <c:v>45511.421898148146</c:v>
                </c:pt>
                <c:pt idx="4925">
                  <c:v>45511.421909722223</c:v>
                </c:pt>
                <c:pt idx="4926">
                  <c:v>45511.4219212963</c:v>
                </c:pt>
                <c:pt idx="4927">
                  <c:v>45511.421932870369</c:v>
                </c:pt>
                <c:pt idx="4928">
                  <c:v>45511.421944444446</c:v>
                </c:pt>
                <c:pt idx="4929">
                  <c:v>45511.421956018516</c:v>
                </c:pt>
                <c:pt idx="4930">
                  <c:v>45511.421967592592</c:v>
                </c:pt>
                <c:pt idx="4931">
                  <c:v>45511.421979166669</c:v>
                </c:pt>
                <c:pt idx="4932">
                  <c:v>45511.421990740739</c:v>
                </c:pt>
                <c:pt idx="4933">
                  <c:v>45511.422002314815</c:v>
                </c:pt>
                <c:pt idx="4934">
                  <c:v>45511.422013888892</c:v>
                </c:pt>
                <c:pt idx="4935">
                  <c:v>45511.422025462962</c:v>
                </c:pt>
                <c:pt idx="4936">
                  <c:v>45511.422037037039</c:v>
                </c:pt>
                <c:pt idx="4937">
                  <c:v>45511.422048611108</c:v>
                </c:pt>
                <c:pt idx="4938">
                  <c:v>45511.422060185185</c:v>
                </c:pt>
                <c:pt idx="4939">
                  <c:v>45511.422071759262</c:v>
                </c:pt>
                <c:pt idx="4940">
                  <c:v>45511.422083333331</c:v>
                </c:pt>
                <c:pt idx="4941">
                  <c:v>45511.422094907408</c:v>
                </c:pt>
                <c:pt idx="4942">
                  <c:v>45511.422106481485</c:v>
                </c:pt>
                <c:pt idx="4943">
                  <c:v>45511.422118055554</c:v>
                </c:pt>
                <c:pt idx="4944">
                  <c:v>45511.422129629631</c:v>
                </c:pt>
                <c:pt idx="4945">
                  <c:v>45511.4221412037</c:v>
                </c:pt>
                <c:pt idx="4946">
                  <c:v>45511.422152777777</c:v>
                </c:pt>
                <c:pt idx="4947">
                  <c:v>45511.422164351854</c:v>
                </c:pt>
                <c:pt idx="4948">
                  <c:v>45511.422175925924</c:v>
                </c:pt>
                <c:pt idx="4949">
                  <c:v>45511.4221875</c:v>
                </c:pt>
                <c:pt idx="4950">
                  <c:v>45511.422199074077</c:v>
                </c:pt>
                <c:pt idx="4951">
                  <c:v>45511.422210648147</c:v>
                </c:pt>
                <c:pt idx="4952">
                  <c:v>45511.422222222223</c:v>
                </c:pt>
                <c:pt idx="4953">
                  <c:v>45511.422233796293</c:v>
                </c:pt>
                <c:pt idx="4954">
                  <c:v>45511.42224537037</c:v>
                </c:pt>
                <c:pt idx="4955">
                  <c:v>45511.422256944446</c:v>
                </c:pt>
                <c:pt idx="4956">
                  <c:v>45511.422268518516</c:v>
                </c:pt>
                <c:pt idx="4957">
                  <c:v>45511.422280092593</c:v>
                </c:pt>
                <c:pt idx="4958">
                  <c:v>45511.422291666669</c:v>
                </c:pt>
                <c:pt idx="4959">
                  <c:v>45511.422303240739</c:v>
                </c:pt>
                <c:pt idx="4960">
                  <c:v>45511.422314814816</c:v>
                </c:pt>
                <c:pt idx="4961">
                  <c:v>45511.422326388885</c:v>
                </c:pt>
                <c:pt idx="4962">
                  <c:v>45511.422337962962</c:v>
                </c:pt>
                <c:pt idx="4963">
                  <c:v>45511.422349537039</c:v>
                </c:pt>
                <c:pt idx="4964">
                  <c:v>45511.422361111108</c:v>
                </c:pt>
                <c:pt idx="4965">
                  <c:v>45511.422372685185</c:v>
                </c:pt>
                <c:pt idx="4966">
                  <c:v>45511.422384259262</c:v>
                </c:pt>
                <c:pt idx="4967">
                  <c:v>45511.422395833331</c:v>
                </c:pt>
                <c:pt idx="4968">
                  <c:v>45511.422407407408</c:v>
                </c:pt>
                <c:pt idx="4969">
                  <c:v>45511.422418981485</c:v>
                </c:pt>
                <c:pt idx="4970">
                  <c:v>45511.422430555554</c:v>
                </c:pt>
                <c:pt idx="4971">
                  <c:v>45511.422442129631</c:v>
                </c:pt>
                <c:pt idx="4972">
                  <c:v>45511.422453703701</c:v>
                </c:pt>
                <c:pt idx="4973">
                  <c:v>45511.422465277778</c:v>
                </c:pt>
                <c:pt idx="4974">
                  <c:v>45511.422476851854</c:v>
                </c:pt>
                <c:pt idx="4975">
                  <c:v>45511.422488425924</c:v>
                </c:pt>
                <c:pt idx="4976">
                  <c:v>45511.422500000001</c:v>
                </c:pt>
                <c:pt idx="4977">
                  <c:v>45511.422511574077</c:v>
                </c:pt>
                <c:pt idx="4978">
                  <c:v>45511.422523148147</c:v>
                </c:pt>
                <c:pt idx="4979">
                  <c:v>45511.422534722224</c:v>
                </c:pt>
                <c:pt idx="4980">
                  <c:v>45511.422546296293</c:v>
                </c:pt>
                <c:pt idx="4981">
                  <c:v>45511.42255787037</c:v>
                </c:pt>
                <c:pt idx="4982">
                  <c:v>45511.422569444447</c:v>
                </c:pt>
                <c:pt idx="4983">
                  <c:v>45511.422581018516</c:v>
                </c:pt>
                <c:pt idx="4984">
                  <c:v>45511.422592592593</c:v>
                </c:pt>
                <c:pt idx="4985">
                  <c:v>45511.42260416667</c:v>
                </c:pt>
                <c:pt idx="4986">
                  <c:v>45511.422615740739</c:v>
                </c:pt>
                <c:pt idx="4987">
                  <c:v>45511.422627314816</c:v>
                </c:pt>
                <c:pt idx="4988">
                  <c:v>45511.422638888886</c:v>
                </c:pt>
                <c:pt idx="4989">
                  <c:v>45511.422650462962</c:v>
                </c:pt>
                <c:pt idx="4990">
                  <c:v>45511.422662037039</c:v>
                </c:pt>
                <c:pt idx="4991">
                  <c:v>45511.422673611109</c:v>
                </c:pt>
                <c:pt idx="4992">
                  <c:v>45511.422685185185</c:v>
                </c:pt>
                <c:pt idx="4993">
                  <c:v>45511.422696759262</c:v>
                </c:pt>
                <c:pt idx="4994">
                  <c:v>45511.422708333332</c:v>
                </c:pt>
                <c:pt idx="4995">
                  <c:v>45511.422719907408</c:v>
                </c:pt>
                <c:pt idx="4996">
                  <c:v>45511.422731481478</c:v>
                </c:pt>
                <c:pt idx="4997">
                  <c:v>45511.422743055555</c:v>
                </c:pt>
                <c:pt idx="4998">
                  <c:v>45511.422754629632</c:v>
                </c:pt>
                <c:pt idx="4999">
                  <c:v>45511.422766203701</c:v>
                </c:pt>
                <c:pt idx="5000">
                  <c:v>45511.422777777778</c:v>
                </c:pt>
                <c:pt idx="5001">
                  <c:v>45511.422789351855</c:v>
                </c:pt>
                <c:pt idx="5002">
                  <c:v>45511.422800925924</c:v>
                </c:pt>
                <c:pt idx="5003">
                  <c:v>45511.422812500001</c:v>
                </c:pt>
                <c:pt idx="5004">
                  <c:v>45511.422824074078</c:v>
                </c:pt>
                <c:pt idx="5005">
                  <c:v>45511.422835648147</c:v>
                </c:pt>
                <c:pt idx="5006">
                  <c:v>45511.422847222224</c:v>
                </c:pt>
                <c:pt idx="5007">
                  <c:v>45511.422858796293</c:v>
                </c:pt>
                <c:pt idx="5008">
                  <c:v>45511.42287037037</c:v>
                </c:pt>
                <c:pt idx="5009">
                  <c:v>45511.422881944447</c:v>
                </c:pt>
                <c:pt idx="5010">
                  <c:v>45511.422893518517</c:v>
                </c:pt>
                <c:pt idx="5011">
                  <c:v>45511.422905092593</c:v>
                </c:pt>
                <c:pt idx="5012">
                  <c:v>45511.42291666667</c:v>
                </c:pt>
                <c:pt idx="5013">
                  <c:v>45511.42292824074</c:v>
                </c:pt>
                <c:pt idx="5014">
                  <c:v>45511.422939814816</c:v>
                </c:pt>
                <c:pt idx="5015">
                  <c:v>45511.422951388886</c:v>
                </c:pt>
                <c:pt idx="5016">
                  <c:v>45511.422962962963</c:v>
                </c:pt>
                <c:pt idx="5017">
                  <c:v>45511.422974537039</c:v>
                </c:pt>
                <c:pt idx="5018">
                  <c:v>45511.422986111109</c:v>
                </c:pt>
                <c:pt idx="5019">
                  <c:v>45511.422997685186</c:v>
                </c:pt>
                <c:pt idx="5020">
                  <c:v>45511.423009259262</c:v>
                </c:pt>
                <c:pt idx="5021">
                  <c:v>45511.423020833332</c:v>
                </c:pt>
                <c:pt idx="5022">
                  <c:v>45511.423032407409</c:v>
                </c:pt>
                <c:pt idx="5023">
                  <c:v>45511.423043981478</c:v>
                </c:pt>
                <c:pt idx="5024">
                  <c:v>45511.423055555555</c:v>
                </c:pt>
                <c:pt idx="5025">
                  <c:v>45511.423067129632</c:v>
                </c:pt>
                <c:pt idx="5026">
                  <c:v>45511.423078703701</c:v>
                </c:pt>
                <c:pt idx="5027">
                  <c:v>45511.423090277778</c:v>
                </c:pt>
                <c:pt idx="5028">
                  <c:v>45511.423101851855</c:v>
                </c:pt>
                <c:pt idx="5029">
                  <c:v>45511.423113425924</c:v>
                </c:pt>
                <c:pt idx="5030">
                  <c:v>45511.423125000001</c:v>
                </c:pt>
                <c:pt idx="5031">
                  <c:v>45511.423136574071</c:v>
                </c:pt>
                <c:pt idx="5032">
                  <c:v>45511.423148148147</c:v>
                </c:pt>
                <c:pt idx="5033">
                  <c:v>45511.423159722224</c:v>
                </c:pt>
                <c:pt idx="5034">
                  <c:v>45511.423171296294</c:v>
                </c:pt>
                <c:pt idx="5035">
                  <c:v>45511.423182870371</c:v>
                </c:pt>
                <c:pt idx="5036">
                  <c:v>45511.423194444447</c:v>
                </c:pt>
                <c:pt idx="5037">
                  <c:v>45511.423206018517</c:v>
                </c:pt>
                <c:pt idx="5038">
                  <c:v>45511.423217592594</c:v>
                </c:pt>
                <c:pt idx="5039">
                  <c:v>45511.423229166663</c:v>
                </c:pt>
                <c:pt idx="5040">
                  <c:v>45511.42324074074</c:v>
                </c:pt>
                <c:pt idx="5041">
                  <c:v>45511.423252314817</c:v>
                </c:pt>
                <c:pt idx="5042">
                  <c:v>45511.423263888886</c:v>
                </c:pt>
                <c:pt idx="5043">
                  <c:v>45511.423275462963</c:v>
                </c:pt>
                <c:pt idx="5044">
                  <c:v>45511.42328703704</c:v>
                </c:pt>
                <c:pt idx="5045">
                  <c:v>45511.423298611109</c:v>
                </c:pt>
                <c:pt idx="5046">
                  <c:v>45511.423310185186</c:v>
                </c:pt>
                <c:pt idx="5047">
                  <c:v>45511.423321759263</c:v>
                </c:pt>
                <c:pt idx="5048">
                  <c:v>45511.423333333332</c:v>
                </c:pt>
                <c:pt idx="5049">
                  <c:v>45511.423344907409</c:v>
                </c:pt>
                <c:pt idx="5050">
                  <c:v>45511.423356481479</c:v>
                </c:pt>
                <c:pt idx="5051">
                  <c:v>45511.423368055555</c:v>
                </c:pt>
                <c:pt idx="5052">
                  <c:v>45511.423379629632</c:v>
                </c:pt>
                <c:pt idx="5053">
                  <c:v>45511.423391203702</c:v>
                </c:pt>
                <c:pt idx="5054">
                  <c:v>45511.423402777778</c:v>
                </c:pt>
                <c:pt idx="5055">
                  <c:v>45511.423414351855</c:v>
                </c:pt>
                <c:pt idx="5056">
                  <c:v>45511.423425925925</c:v>
                </c:pt>
                <c:pt idx="5057">
                  <c:v>45511.423437500001</c:v>
                </c:pt>
                <c:pt idx="5058">
                  <c:v>45511.423449074071</c:v>
                </c:pt>
                <c:pt idx="5059">
                  <c:v>45511.423460648148</c:v>
                </c:pt>
                <c:pt idx="5060">
                  <c:v>45511.423472222225</c:v>
                </c:pt>
                <c:pt idx="5061">
                  <c:v>45511.423483796294</c:v>
                </c:pt>
                <c:pt idx="5062">
                  <c:v>45511.423495370371</c:v>
                </c:pt>
                <c:pt idx="5063">
                  <c:v>45511.423506944448</c:v>
                </c:pt>
                <c:pt idx="5064">
                  <c:v>45511.423518518517</c:v>
                </c:pt>
                <c:pt idx="5065">
                  <c:v>45511.423530092594</c:v>
                </c:pt>
                <c:pt idx="5066">
                  <c:v>45511.423541666663</c:v>
                </c:pt>
                <c:pt idx="5067">
                  <c:v>45511.42355324074</c:v>
                </c:pt>
                <c:pt idx="5068">
                  <c:v>45511.423564814817</c:v>
                </c:pt>
                <c:pt idx="5069">
                  <c:v>45511.423576388886</c:v>
                </c:pt>
                <c:pt idx="5070">
                  <c:v>45511.423587962963</c:v>
                </c:pt>
                <c:pt idx="5071">
                  <c:v>45511.42359953704</c:v>
                </c:pt>
                <c:pt idx="5072">
                  <c:v>45511.423611111109</c:v>
                </c:pt>
                <c:pt idx="5073">
                  <c:v>45511.423622685186</c:v>
                </c:pt>
                <c:pt idx="5074">
                  <c:v>45511.423634259256</c:v>
                </c:pt>
                <c:pt idx="5075">
                  <c:v>45511.423645833333</c:v>
                </c:pt>
                <c:pt idx="5076">
                  <c:v>45511.423657407409</c:v>
                </c:pt>
                <c:pt idx="5077">
                  <c:v>45511.423668981479</c:v>
                </c:pt>
                <c:pt idx="5078">
                  <c:v>45511.423680555556</c:v>
                </c:pt>
                <c:pt idx="5079">
                  <c:v>45511.423692129632</c:v>
                </c:pt>
                <c:pt idx="5080">
                  <c:v>45511.423703703702</c:v>
                </c:pt>
                <c:pt idx="5081">
                  <c:v>45511.423715277779</c:v>
                </c:pt>
                <c:pt idx="5082">
                  <c:v>45511.423726851855</c:v>
                </c:pt>
                <c:pt idx="5083">
                  <c:v>45511.423738425925</c:v>
                </c:pt>
                <c:pt idx="5084">
                  <c:v>45511.423750000002</c:v>
                </c:pt>
                <c:pt idx="5085">
                  <c:v>45511.423761574071</c:v>
                </c:pt>
                <c:pt idx="5086">
                  <c:v>45511.423773148148</c:v>
                </c:pt>
                <c:pt idx="5087">
                  <c:v>45511.423784722225</c:v>
                </c:pt>
                <c:pt idx="5088">
                  <c:v>45511.423796296294</c:v>
                </c:pt>
                <c:pt idx="5089">
                  <c:v>45511.423807870371</c:v>
                </c:pt>
                <c:pt idx="5090">
                  <c:v>45511.423819444448</c:v>
                </c:pt>
                <c:pt idx="5091">
                  <c:v>45511.423831018517</c:v>
                </c:pt>
                <c:pt idx="5092">
                  <c:v>45511.423842592594</c:v>
                </c:pt>
                <c:pt idx="5093">
                  <c:v>45511.423854166664</c:v>
                </c:pt>
                <c:pt idx="5094">
                  <c:v>45511.42386574074</c:v>
                </c:pt>
                <c:pt idx="5095">
                  <c:v>45511.423877314817</c:v>
                </c:pt>
                <c:pt idx="5096">
                  <c:v>45511.423888888887</c:v>
                </c:pt>
                <c:pt idx="5097">
                  <c:v>45511.423900462964</c:v>
                </c:pt>
                <c:pt idx="5098">
                  <c:v>45511.42391203704</c:v>
                </c:pt>
                <c:pt idx="5099">
                  <c:v>45511.42392361111</c:v>
                </c:pt>
                <c:pt idx="5100">
                  <c:v>45511.423935185187</c:v>
                </c:pt>
                <c:pt idx="5101">
                  <c:v>45511.423946759256</c:v>
                </c:pt>
                <c:pt idx="5102">
                  <c:v>45511.423958333333</c:v>
                </c:pt>
                <c:pt idx="5103">
                  <c:v>45511.42396990741</c:v>
                </c:pt>
                <c:pt idx="5104">
                  <c:v>45511.423981481479</c:v>
                </c:pt>
                <c:pt idx="5105">
                  <c:v>45511.423993055556</c:v>
                </c:pt>
                <c:pt idx="5106">
                  <c:v>45511.424004629633</c:v>
                </c:pt>
                <c:pt idx="5107">
                  <c:v>45511.424016203702</c:v>
                </c:pt>
                <c:pt idx="5108">
                  <c:v>45511.424027777779</c:v>
                </c:pt>
                <c:pt idx="5109">
                  <c:v>45511.424039351848</c:v>
                </c:pt>
                <c:pt idx="5110">
                  <c:v>45511.424050925925</c:v>
                </c:pt>
                <c:pt idx="5111">
                  <c:v>45511.424062500002</c:v>
                </c:pt>
                <c:pt idx="5112">
                  <c:v>45511.424074074072</c:v>
                </c:pt>
                <c:pt idx="5113">
                  <c:v>45511.424085648148</c:v>
                </c:pt>
                <c:pt idx="5114">
                  <c:v>45511.424097222225</c:v>
                </c:pt>
                <c:pt idx="5115">
                  <c:v>45511.424108796295</c:v>
                </c:pt>
                <c:pt idx="5116">
                  <c:v>45511.424120370371</c:v>
                </c:pt>
                <c:pt idx="5117">
                  <c:v>45511.424131944441</c:v>
                </c:pt>
                <c:pt idx="5118">
                  <c:v>45511.424143518518</c:v>
                </c:pt>
                <c:pt idx="5119">
                  <c:v>45511.424155092594</c:v>
                </c:pt>
                <c:pt idx="5120">
                  <c:v>45511.424166666664</c:v>
                </c:pt>
                <c:pt idx="5121">
                  <c:v>45511.424178240741</c:v>
                </c:pt>
                <c:pt idx="5122">
                  <c:v>45511.424189814818</c:v>
                </c:pt>
                <c:pt idx="5123">
                  <c:v>45511.424201388887</c:v>
                </c:pt>
                <c:pt idx="5124">
                  <c:v>45511.424212962964</c:v>
                </c:pt>
                <c:pt idx="5125">
                  <c:v>45511.424224537041</c:v>
                </c:pt>
                <c:pt idx="5126">
                  <c:v>45511.42423611111</c:v>
                </c:pt>
                <c:pt idx="5127">
                  <c:v>45511.424247685187</c:v>
                </c:pt>
                <c:pt idx="5128">
                  <c:v>45511.424259259256</c:v>
                </c:pt>
                <c:pt idx="5129">
                  <c:v>45511.424270833333</c:v>
                </c:pt>
                <c:pt idx="5130">
                  <c:v>45511.42428240741</c:v>
                </c:pt>
                <c:pt idx="5131">
                  <c:v>45511.424293981479</c:v>
                </c:pt>
                <c:pt idx="5132">
                  <c:v>45511.424305555556</c:v>
                </c:pt>
                <c:pt idx="5133">
                  <c:v>45511.424317129633</c:v>
                </c:pt>
                <c:pt idx="5134">
                  <c:v>45511.424328703702</c:v>
                </c:pt>
                <c:pt idx="5135">
                  <c:v>45511.424340277779</c:v>
                </c:pt>
                <c:pt idx="5136">
                  <c:v>45511.424351851849</c:v>
                </c:pt>
                <c:pt idx="5137">
                  <c:v>45511.424363425926</c:v>
                </c:pt>
                <c:pt idx="5138">
                  <c:v>45511.424375000002</c:v>
                </c:pt>
                <c:pt idx="5139">
                  <c:v>45511.424386574072</c:v>
                </c:pt>
                <c:pt idx="5140">
                  <c:v>45511.424398148149</c:v>
                </c:pt>
                <c:pt idx="5141">
                  <c:v>45511.424409722225</c:v>
                </c:pt>
                <c:pt idx="5142">
                  <c:v>45511.424421296295</c:v>
                </c:pt>
                <c:pt idx="5143">
                  <c:v>45511.424432870372</c:v>
                </c:pt>
                <c:pt idx="5144">
                  <c:v>45511.424444444441</c:v>
                </c:pt>
                <c:pt idx="5145">
                  <c:v>45511.424456018518</c:v>
                </c:pt>
                <c:pt idx="5146">
                  <c:v>45511.424467592595</c:v>
                </c:pt>
                <c:pt idx="5147">
                  <c:v>45511.424479166664</c:v>
                </c:pt>
                <c:pt idx="5148">
                  <c:v>45511.424490740741</c:v>
                </c:pt>
                <c:pt idx="5149">
                  <c:v>45511.424502314818</c:v>
                </c:pt>
                <c:pt idx="5150">
                  <c:v>45511.424513888887</c:v>
                </c:pt>
                <c:pt idx="5151">
                  <c:v>45511.424525462964</c:v>
                </c:pt>
                <c:pt idx="5152">
                  <c:v>45511.424537037034</c:v>
                </c:pt>
                <c:pt idx="5153">
                  <c:v>45511.42454861111</c:v>
                </c:pt>
                <c:pt idx="5154">
                  <c:v>45511.424560185187</c:v>
                </c:pt>
                <c:pt idx="5155">
                  <c:v>45511.424571759257</c:v>
                </c:pt>
                <c:pt idx="5156">
                  <c:v>45511.424583333333</c:v>
                </c:pt>
                <c:pt idx="5157">
                  <c:v>45511.42459490741</c:v>
                </c:pt>
                <c:pt idx="5158">
                  <c:v>45511.42460648148</c:v>
                </c:pt>
                <c:pt idx="5159">
                  <c:v>45511.424618055556</c:v>
                </c:pt>
                <c:pt idx="5160">
                  <c:v>45511.424629629626</c:v>
                </c:pt>
                <c:pt idx="5161">
                  <c:v>45511.424641203703</c:v>
                </c:pt>
                <c:pt idx="5162">
                  <c:v>45511.42465277778</c:v>
                </c:pt>
                <c:pt idx="5163">
                  <c:v>45511.424664351849</c:v>
                </c:pt>
                <c:pt idx="5164">
                  <c:v>45511.424675925926</c:v>
                </c:pt>
                <c:pt idx="5165">
                  <c:v>45511.424687500003</c:v>
                </c:pt>
                <c:pt idx="5166">
                  <c:v>45511.424699074072</c:v>
                </c:pt>
                <c:pt idx="5167">
                  <c:v>45511.424710648149</c:v>
                </c:pt>
                <c:pt idx="5168">
                  <c:v>45511.424722222226</c:v>
                </c:pt>
                <c:pt idx="5169">
                  <c:v>45511.424733796295</c:v>
                </c:pt>
                <c:pt idx="5170">
                  <c:v>45511.424745370372</c:v>
                </c:pt>
                <c:pt idx="5171">
                  <c:v>45511.424756944441</c:v>
                </c:pt>
                <c:pt idx="5172">
                  <c:v>45511.424768518518</c:v>
                </c:pt>
                <c:pt idx="5173">
                  <c:v>45511.424780092595</c:v>
                </c:pt>
                <c:pt idx="5174">
                  <c:v>45511.424791666665</c:v>
                </c:pt>
                <c:pt idx="5175">
                  <c:v>45511.424803240741</c:v>
                </c:pt>
                <c:pt idx="5176">
                  <c:v>45511.424814814818</c:v>
                </c:pt>
                <c:pt idx="5177">
                  <c:v>45511.424826388888</c:v>
                </c:pt>
                <c:pt idx="5178">
                  <c:v>45511.424837962964</c:v>
                </c:pt>
                <c:pt idx="5179">
                  <c:v>45511.424849537034</c:v>
                </c:pt>
                <c:pt idx="5180">
                  <c:v>45511.424861111111</c:v>
                </c:pt>
                <c:pt idx="5181">
                  <c:v>45511.424872685187</c:v>
                </c:pt>
                <c:pt idx="5182">
                  <c:v>45511.424884259257</c:v>
                </c:pt>
                <c:pt idx="5183">
                  <c:v>45511.424895833334</c:v>
                </c:pt>
                <c:pt idx="5184">
                  <c:v>45511.424907407411</c:v>
                </c:pt>
                <c:pt idx="5185">
                  <c:v>45511.42491898148</c:v>
                </c:pt>
                <c:pt idx="5186">
                  <c:v>45511.424930555557</c:v>
                </c:pt>
                <c:pt idx="5187">
                  <c:v>45511.424942129626</c:v>
                </c:pt>
                <c:pt idx="5188">
                  <c:v>45511.424953703703</c:v>
                </c:pt>
                <c:pt idx="5189">
                  <c:v>45511.42496527778</c:v>
                </c:pt>
                <c:pt idx="5190">
                  <c:v>45511.424976851849</c:v>
                </c:pt>
                <c:pt idx="5191">
                  <c:v>45511.424988425926</c:v>
                </c:pt>
                <c:pt idx="5192">
                  <c:v>45511.425000000003</c:v>
                </c:pt>
                <c:pt idx="5193">
                  <c:v>45511.425011574072</c:v>
                </c:pt>
                <c:pt idx="5194">
                  <c:v>45511.425023148149</c:v>
                </c:pt>
                <c:pt idx="5195">
                  <c:v>45511.425034722219</c:v>
                </c:pt>
                <c:pt idx="5196">
                  <c:v>45511.425046296295</c:v>
                </c:pt>
                <c:pt idx="5197">
                  <c:v>45511.425057870372</c:v>
                </c:pt>
                <c:pt idx="5198">
                  <c:v>45511.425069444442</c:v>
                </c:pt>
                <c:pt idx="5199">
                  <c:v>45511.425081018519</c:v>
                </c:pt>
                <c:pt idx="5200">
                  <c:v>45511.425092592595</c:v>
                </c:pt>
                <c:pt idx="5201">
                  <c:v>45511.425104166665</c:v>
                </c:pt>
                <c:pt idx="5202">
                  <c:v>45511.425115740742</c:v>
                </c:pt>
                <c:pt idx="5203">
                  <c:v>45511.425127314818</c:v>
                </c:pt>
                <c:pt idx="5204">
                  <c:v>45511.425138888888</c:v>
                </c:pt>
                <c:pt idx="5205">
                  <c:v>45511.425150462965</c:v>
                </c:pt>
                <c:pt idx="5206">
                  <c:v>45511.425162037034</c:v>
                </c:pt>
                <c:pt idx="5207">
                  <c:v>45511.425173611111</c:v>
                </c:pt>
                <c:pt idx="5208">
                  <c:v>45511.425185185188</c:v>
                </c:pt>
                <c:pt idx="5209">
                  <c:v>45511.425196759257</c:v>
                </c:pt>
                <c:pt idx="5210">
                  <c:v>45511.425208333334</c:v>
                </c:pt>
                <c:pt idx="5211">
                  <c:v>45511.425219907411</c:v>
                </c:pt>
                <c:pt idx="5212">
                  <c:v>45511.42523148148</c:v>
                </c:pt>
                <c:pt idx="5213">
                  <c:v>45511.425243055557</c:v>
                </c:pt>
                <c:pt idx="5214">
                  <c:v>45511.425254629627</c:v>
                </c:pt>
                <c:pt idx="5215">
                  <c:v>45511.425266203703</c:v>
                </c:pt>
                <c:pt idx="5216">
                  <c:v>45511.42527777778</c:v>
                </c:pt>
                <c:pt idx="5217">
                  <c:v>45511.42528935185</c:v>
                </c:pt>
                <c:pt idx="5218">
                  <c:v>45511.425300925926</c:v>
                </c:pt>
                <c:pt idx="5219">
                  <c:v>45511.425312500003</c:v>
                </c:pt>
                <c:pt idx="5220">
                  <c:v>45511.425324074073</c:v>
                </c:pt>
                <c:pt idx="5221">
                  <c:v>45511.425335648149</c:v>
                </c:pt>
                <c:pt idx="5222">
                  <c:v>45511.425347222219</c:v>
                </c:pt>
                <c:pt idx="5223">
                  <c:v>45511.425358796296</c:v>
                </c:pt>
                <c:pt idx="5224">
                  <c:v>45511.425370370373</c:v>
                </c:pt>
                <c:pt idx="5225">
                  <c:v>45511.425381944442</c:v>
                </c:pt>
                <c:pt idx="5226">
                  <c:v>45511.425393518519</c:v>
                </c:pt>
                <c:pt idx="5227">
                  <c:v>45511.425405092596</c:v>
                </c:pt>
                <c:pt idx="5228">
                  <c:v>45511.425416666665</c:v>
                </c:pt>
                <c:pt idx="5229">
                  <c:v>45511.425428240742</c:v>
                </c:pt>
                <c:pt idx="5230">
                  <c:v>45511.425439814811</c:v>
                </c:pt>
                <c:pt idx="5231">
                  <c:v>45511.425451388888</c:v>
                </c:pt>
                <c:pt idx="5232">
                  <c:v>45511.425462962965</c:v>
                </c:pt>
                <c:pt idx="5233">
                  <c:v>45511.425474537034</c:v>
                </c:pt>
                <c:pt idx="5234">
                  <c:v>45511.425486111111</c:v>
                </c:pt>
                <c:pt idx="5235">
                  <c:v>45511.425497685188</c:v>
                </c:pt>
                <c:pt idx="5236">
                  <c:v>45511.425509259258</c:v>
                </c:pt>
                <c:pt idx="5237">
                  <c:v>45511.425520833334</c:v>
                </c:pt>
                <c:pt idx="5238">
                  <c:v>45511.425532407404</c:v>
                </c:pt>
                <c:pt idx="5239">
                  <c:v>45511.425543981481</c:v>
                </c:pt>
                <c:pt idx="5240">
                  <c:v>45511.425555555557</c:v>
                </c:pt>
                <c:pt idx="5241">
                  <c:v>45511.425567129627</c:v>
                </c:pt>
                <c:pt idx="5242">
                  <c:v>45511.425578703704</c:v>
                </c:pt>
                <c:pt idx="5243">
                  <c:v>45511.42559027778</c:v>
                </c:pt>
                <c:pt idx="5244">
                  <c:v>45511.42560185185</c:v>
                </c:pt>
                <c:pt idx="5245">
                  <c:v>45511.425613425927</c:v>
                </c:pt>
                <c:pt idx="5246">
                  <c:v>45511.425625000003</c:v>
                </c:pt>
                <c:pt idx="5247">
                  <c:v>45511.425636574073</c:v>
                </c:pt>
                <c:pt idx="5248">
                  <c:v>45511.42564814815</c:v>
                </c:pt>
                <c:pt idx="5249">
                  <c:v>45511.425659722219</c:v>
                </c:pt>
                <c:pt idx="5250">
                  <c:v>45511.425671296296</c:v>
                </c:pt>
                <c:pt idx="5251">
                  <c:v>45511.425682870373</c:v>
                </c:pt>
                <c:pt idx="5252">
                  <c:v>45511.425694444442</c:v>
                </c:pt>
                <c:pt idx="5253">
                  <c:v>45511.425706018519</c:v>
                </c:pt>
                <c:pt idx="5254">
                  <c:v>45511.425717592596</c:v>
                </c:pt>
                <c:pt idx="5255">
                  <c:v>45511.425729166665</c:v>
                </c:pt>
                <c:pt idx="5256">
                  <c:v>45511.425740740742</c:v>
                </c:pt>
                <c:pt idx="5257">
                  <c:v>45511.425752314812</c:v>
                </c:pt>
                <c:pt idx="5258">
                  <c:v>45511.425763888888</c:v>
                </c:pt>
                <c:pt idx="5259">
                  <c:v>45511.425775462965</c:v>
                </c:pt>
                <c:pt idx="5260">
                  <c:v>45511.425787037035</c:v>
                </c:pt>
                <c:pt idx="5261">
                  <c:v>45511.425798611112</c:v>
                </c:pt>
                <c:pt idx="5262">
                  <c:v>45511.425810185188</c:v>
                </c:pt>
                <c:pt idx="5263">
                  <c:v>45511.425821759258</c:v>
                </c:pt>
                <c:pt idx="5264">
                  <c:v>45511.425833333335</c:v>
                </c:pt>
                <c:pt idx="5265">
                  <c:v>45511.425844907404</c:v>
                </c:pt>
                <c:pt idx="5266">
                  <c:v>45511.425856481481</c:v>
                </c:pt>
                <c:pt idx="5267">
                  <c:v>45511.425868055558</c:v>
                </c:pt>
                <c:pt idx="5268">
                  <c:v>45511.425879629627</c:v>
                </c:pt>
                <c:pt idx="5269">
                  <c:v>45511.425891203704</c:v>
                </c:pt>
                <c:pt idx="5270">
                  <c:v>45511.425902777781</c:v>
                </c:pt>
                <c:pt idx="5271">
                  <c:v>45511.42591435185</c:v>
                </c:pt>
                <c:pt idx="5272">
                  <c:v>45511.425925925927</c:v>
                </c:pt>
                <c:pt idx="5273">
                  <c:v>45511.425937499997</c:v>
                </c:pt>
                <c:pt idx="5274">
                  <c:v>45511.425949074073</c:v>
                </c:pt>
                <c:pt idx="5275">
                  <c:v>45511.42596064815</c:v>
                </c:pt>
                <c:pt idx="5276">
                  <c:v>45511.42597222222</c:v>
                </c:pt>
                <c:pt idx="5277">
                  <c:v>45511.425983796296</c:v>
                </c:pt>
                <c:pt idx="5278">
                  <c:v>45511.425995370373</c:v>
                </c:pt>
                <c:pt idx="5279">
                  <c:v>45511.426006944443</c:v>
                </c:pt>
                <c:pt idx="5280">
                  <c:v>45511.426018518519</c:v>
                </c:pt>
                <c:pt idx="5281">
                  <c:v>45511.426030092596</c:v>
                </c:pt>
                <c:pt idx="5282">
                  <c:v>45511.426041666666</c:v>
                </c:pt>
                <c:pt idx="5283">
                  <c:v>45511.426053240742</c:v>
                </c:pt>
                <c:pt idx="5284">
                  <c:v>45511.426064814812</c:v>
                </c:pt>
                <c:pt idx="5285">
                  <c:v>45511.426076388889</c:v>
                </c:pt>
                <c:pt idx="5286">
                  <c:v>45511.426087962966</c:v>
                </c:pt>
                <c:pt idx="5287">
                  <c:v>45511.426099537035</c:v>
                </c:pt>
                <c:pt idx="5288">
                  <c:v>45511.426111111112</c:v>
                </c:pt>
                <c:pt idx="5289">
                  <c:v>45511.426122685189</c:v>
                </c:pt>
                <c:pt idx="5290">
                  <c:v>45511.426134259258</c:v>
                </c:pt>
                <c:pt idx="5291">
                  <c:v>45511.426145833335</c:v>
                </c:pt>
                <c:pt idx="5292">
                  <c:v>45511.426157407404</c:v>
                </c:pt>
                <c:pt idx="5293">
                  <c:v>45511.426168981481</c:v>
                </c:pt>
                <c:pt idx="5294">
                  <c:v>45511.426180555558</c:v>
                </c:pt>
                <c:pt idx="5295">
                  <c:v>45511.426192129627</c:v>
                </c:pt>
                <c:pt idx="5296">
                  <c:v>45511.426203703704</c:v>
                </c:pt>
                <c:pt idx="5297">
                  <c:v>45511.426215277781</c:v>
                </c:pt>
                <c:pt idx="5298">
                  <c:v>45511.426226851851</c:v>
                </c:pt>
                <c:pt idx="5299">
                  <c:v>45511.426238425927</c:v>
                </c:pt>
                <c:pt idx="5300">
                  <c:v>45511.426249999997</c:v>
                </c:pt>
                <c:pt idx="5301">
                  <c:v>45511.426261574074</c:v>
                </c:pt>
                <c:pt idx="5302">
                  <c:v>45511.42627314815</c:v>
                </c:pt>
                <c:pt idx="5303">
                  <c:v>45511.42628472222</c:v>
                </c:pt>
                <c:pt idx="5304">
                  <c:v>45511.426296296297</c:v>
                </c:pt>
                <c:pt idx="5305">
                  <c:v>45511.426307870373</c:v>
                </c:pt>
                <c:pt idx="5306">
                  <c:v>45511.426319444443</c:v>
                </c:pt>
                <c:pt idx="5307">
                  <c:v>45511.42633101852</c:v>
                </c:pt>
                <c:pt idx="5308">
                  <c:v>45511.426342592589</c:v>
                </c:pt>
                <c:pt idx="5309">
                  <c:v>45511.426354166666</c:v>
                </c:pt>
                <c:pt idx="5310">
                  <c:v>45511.426365740743</c:v>
                </c:pt>
                <c:pt idx="5311">
                  <c:v>45511.426377314812</c:v>
                </c:pt>
                <c:pt idx="5312">
                  <c:v>45511.426388888889</c:v>
                </c:pt>
                <c:pt idx="5313">
                  <c:v>45511.426400462966</c:v>
                </c:pt>
                <c:pt idx="5314">
                  <c:v>45511.426412037035</c:v>
                </c:pt>
                <c:pt idx="5315">
                  <c:v>45511.426423611112</c:v>
                </c:pt>
                <c:pt idx="5316">
                  <c:v>45511.426435185182</c:v>
                </c:pt>
                <c:pt idx="5317">
                  <c:v>45511.426446759258</c:v>
                </c:pt>
                <c:pt idx="5318">
                  <c:v>45511.426458333335</c:v>
                </c:pt>
                <c:pt idx="5319">
                  <c:v>45511.426469907405</c:v>
                </c:pt>
                <c:pt idx="5320">
                  <c:v>45511.426481481481</c:v>
                </c:pt>
                <c:pt idx="5321">
                  <c:v>45511.426493055558</c:v>
                </c:pt>
                <c:pt idx="5322">
                  <c:v>45511.426504629628</c:v>
                </c:pt>
                <c:pt idx="5323">
                  <c:v>45511.426516203705</c:v>
                </c:pt>
                <c:pt idx="5324">
                  <c:v>45511.426527777781</c:v>
                </c:pt>
                <c:pt idx="5325">
                  <c:v>45511.426539351851</c:v>
                </c:pt>
                <c:pt idx="5326">
                  <c:v>45511.426550925928</c:v>
                </c:pt>
                <c:pt idx="5327">
                  <c:v>45511.426562499997</c:v>
                </c:pt>
                <c:pt idx="5328">
                  <c:v>45511.426574074074</c:v>
                </c:pt>
                <c:pt idx="5329">
                  <c:v>45511.426585648151</c:v>
                </c:pt>
                <c:pt idx="5330">
                  <c:v>45511.42659722222</c:v>
                </c:pt>
                <c:pt idx="5331">
                  <c:v>45511.426608796297</c:v>
                </c:pt>
                <c:pt idx="5332">
                  <c:v>45511.426620370374</c:v>
                </c:pt>
                <c:pt idx="5333">
                  <c:v>45511.426631944443</c:v>
                </c:pt>
                <c:pt idx="5334">
                  <c:v>45511.42664351852</c:v>
                </c:pt>
                <c:pt idx="5335">
                  <c:v>45511.426655092589</c:v>
                </c:pt>
                <c:pt idx="5336">
                  <c:v>45511.426666666666</c:v>
                </c:pt>
                <c:pt idx="5337">
                  <c:v>45511.426678240743</c:v>
                </c:pt>
                <c:pt idx="5338">
                  <c:v>45511.426689814813</c:v>
                </c:pt>
                <c:pt idx="5339">
                  <c:v>45511.426701388889</c:v>
                </c:pt>
                <c:pt idx="5340">
                  <c:v>45511.426712962966</c:v>
                </c:pt>
                <c:pt idx="5341">
                  <c:v>45511.426724537036</c:v>
                </c:pt>
                <c:pt idx="5342">
                  <c:v>45511.426736111112</c:v>
                </c:pt>
                <c:pt idx="5343">
                  <c:v>45511.426747685182</c:v>
                </c:pt>
                <c:pt idx="5344">
                  <c:v>45511.426759259259</c:v>
                </c:pt>
                <c:pt idx="5345">
                  <c:v>45511.426770833335</c:v>
                </c:pt>
                <c:pt idx="5346">
                  <c:v>45511.426782407405</c:v>
                </c:pt>
                <c:pt idx="5347">
                  <c:v>45511.426793981482</c:v>
                </c:pt>
                <c:pt idx="5348">
                  <c:v>45511.426805555559</c:v>
                </c:pt>
                <c:pt idx="5349">
                  <c:v>45511.426817129628</c:v>
                </c:pt>
                <c:pt idx="5350">
                  <c:v>45511.426828703705</c:v>
                </c:pt>
                <c:pt idx="5351">
                  <c:v>45511.426840277774</c:v>
                </c:pt>
                <c:pt idx="5352">
                  <c:v>45511.426851851851</c:v>
                </c:pt>
                <c:pt idx="5353">
                  <c:v>45511.426863425928</c:v>
                </c:pt>
                <c:pt idx="5354">
                  <c:v>45511.426874999997</c:v>
                </c:pt>
                <c:pt idx="5355">
                  <c:v>45511.426886574074</c:v>
                </c:pt>
                <c:pt idx="5356">
                  <c:v>45511.426898148151</c:v>
                </c:pt>
                <c:pt idx="5357">
                  <c:v>45511.42690972222</c:v>
                </c:pt>
                <c:pt idx="5358">
                  <c:v>45511.426921296297</c:v>
                </c:pt>
                <c:pt idx="5359">
                  <c:v>45511.426932870374</c:v>
                </c:pt>
                <c:pt idx="5360">
                  <c:v>45511.426944444444</c:v>
                </c:pt>
                <c:pt idx="5361">
                  <c:v>45511.42695601852</c:v>
                </c:pt>
                <c:pt idx="5362">
                  <c:v>45511.42696759259</c:v>
                </c:pt>
                <c:pt idx="5363">
                  <c:v>45511.426979166667</c:v>
                </c:pt>
                <c:pt idx="5364">
                  <c:v>45511.426990740743</c:v>
                </c:pt>
                <c:pt idx="5365">
                  <c:v>45511.427002314813</c:v>
                </c:pt>
                <c:pt idx="5366">
                  <c:v>45511.42701388889</c:v>
                </c:pt>
                <c:pt idx="5367">
                  <c:v>45511.427025462966</c:v>
                </c:pt>
                <c:pt idx="5368">
                  <c:v>45511.427037037036</c:v>
                </c:pt>
                <c:pt idx="5369">
                  <c:v>45511.427048611113</c:v>
                </c:pt>
                <c:pt idx="5370">
                  <c:v>45511.427060185182</c:v>
                </c:pt>
                <c:pt idx="5371">
                  <c:v>45511.427071759259</c:v>
                </c:pt>
                <c:pt idx="5372">
                  <c:v>45511.427083333336</c:v>
                </c:pt>
                <c:pt idx="5373">
                  <c:v>45511.427094907405</c:v>
                </c:pt>
                <c:pt idx="5374">
                  <c:v>45511.427106481482</c:v>
                </c:pt>
                <c:pt idx="5375">
                  <c:v>45511.427118055559</c:v>
                </c:pt>
                <c:pt idx="5376">
                  <c:v>45511.427129629628</c:v>
                </c:pt>
                <c:pt idx="5377">
                  <c:v>45511.427141203705</c:v>
                </c:pt>
                <c:pt idx="5378">
                  <c:v>45511.427152777775</c:v>
                </c:pt>
                <c:pt idx="5379">
                  <c:v>45511.427164351851</c:v>
                </c:pt>
                <c:pt idx="5380">
                  <c:v>45511.427175925928</c:v>
                </c:pt>
                <c:pt idx="5381">
                  <c:v>45511.427187499998</c:v>
                </c:pt>
                <c:pt idx="5382">
                  <c:v>45511.427199074074</c:v>
                </c:pt>
                <c:pt idx="5383">
                  <c:v>45511.427210648151</c:v>
                </c:pt>
                <c:pt idx="5384">
                  <c:v>45511.427222222221</c:v>
                </c:pt>
                <c:pt idx="5385">
                  <c:v>45511.427233796298</c:v>
                </c:pt>
                <c:pt idx="5386">
                  <c:v>45511.427245370367</c:v>
                </c:pt>
                <c:pt idx="5387">
                  <c:v>45511.427256944444</c:v>
                </c:pt>
                <c:pt idx="5388">
                  <c:v>45511.427268518521</c:v>
                </c:pt>
                <c:pt idx="5389">
                  <c:v>45511.42728009259</c:v>
                </c:pt>
                <c:pt idx="5390">
                  <c:v>45511.427291666667</c:v>
                </c:pt>
                <c:pt idx="5391">
                  <c:v>45511.427303240744</c:v>
                </c:pt>
                <c:pt idx="5392">
                  <c:v>45511.427314814813</c:v>
                </c:pt>
                <c:pt idx="5393">
                  <c:v>45511.42732638889</c:v>
                </c:pt>
                <c:pt idx="5394">
                  <c:v>45511.427337962959</c:v>
                </c:pt>
                <c:pt idx="5395">
                  <c:v>45511.427349537036</c:v>
                </c:pt>
                <c:pt idx="5396">
                  <c:v>45511.427361111113</c:v>
                </c:pt>
                <c:pt idx="5397">
                  <c:v>45511.427372685182</c:v>
                </c:pt>
                <c:pt idx="5398">
                  <c:v>45511.427384259259</c:v>
                </c:pt>
                <c:pt idx="5399">
                  <c:v>45511.427395833336</c:v>
                </c:pt>
                <c:pt idx="5400">
                  <c:v>45511.427407407406</c:v>
                </c:pt>
                <c:pt idx="5401">
                  <c:v>45511.427418981482</c:v>
                </c:pt>
                <c:pt idx="5402">
                  <c:v>45511.427430555559</c:v>
                </c:pt>
                <c:pt idx="5403">
                  <c:v>45511.427442129629</c:v>
                </c:pt>
                <c:pt idx="5404">
                  <c:v>45511.427453703705</c:v>
                </c:pt>
                <c:pt idx="5405">
                  <c:v>45511.427465277775</c:v>
                </c:pt>
                <c:pt idx="5406">
                  <c:v>45511.427476851852</c:v>
                </c:pt>
                <c:pt idx="5407">
                  <c:v>45511.427488425928</c:v>
                </c:pt>
                <c:pt idx="5408">
                  <c:v>45511.427499999998</c:v>
                </c:pt>
                <c:pt idx="5409">
                  <c:v>45511.427511574075</c:v>
                </c:pt>
                <c:pt idx="5410">
                  <c:v>45511.427523148152</c:v>
                </c:pt>
                <c:pt idx="5411">
                  <c:v>45511.427534722221</c:v>
                </c:pt>
                <c:pt idx="5412">
                  <c:v>45511.427546296298</c:v>
                </c:pt>
                <c:pt idx="5413">
                  <c:v>45511.427557870367</c:v>
                </c:pt>
                <c:pt idx="5414">
                  <c:v>45511.427569444444</c:v>
                </c:pt>
                <c:pt idx="5415">
                  <c:v>45511.427581018521</c:v>
                </c:pt>
                <c:pt idx="5416">
                  <c:v>45511.42759259259</c:v>
                </c:pt>
                <c:pt idx="5417">
                  <c:v>45511.427604166667</c:v>
                </c:pt>
                <c:pt idx="5418">
                  <c:v>45511.427615740744</c:v>
                </c:pt>
                <c:pt idx="5419">
                  <c:v>45511.427627314813</c:v>
                </c:pt>
                <c:pt idx="5420">
                  <c:v>45511.42763888889</c:v>
                </c:pt>
                <c:pt idx="5421">
                  <c:v>45511.42765046296</c:v>
                </c:pt>
                <c:pt idx="5422">
                  <c:v>45511.427662037036</c:v>
                </c:pt>
                <c:pt idx="5423">
                  <c:v>45511.427673611113</c:v>
                </c:pt>
                <c:pt idx="5424">
                  <c:v>45511.427685185183</c:v>
                </c:pt>
                <c:pt idx="5425">
                  <c:v>45511.42769675926</c:v>
                </c:pt>
                <c:pt idx="5426">
                  <c:v>45511.427708333336</c:v>
                </c:pt>
                <c:pt idx="5427">
                  <c:v>45511.427719907406</c:v>
                </c:pt>
                <c:pt idx="5428">
                  <c:v>45511.427731481483</c:v>
                </c:pt>
                <c:pt idx="5429">
                  <c:v>45511.427743055552</c:v>
                </c:pt>
                <c:pt idx="5430">
                  <c:v>45511.427754629629</c:v>
                </c:pt>
                <c:pt idx="5431">
                  <c:v>45511.427766203706</c:v>
                </c:pt>
                <c:pt idx="5432">
                  <c:v>45511.427777777775</c:v>
                </c:pt>
                <c:pt idx="5433">
                  <c:v>45511.427789351852</c:v>
                </c:pt>
                <c:pt idx="5434">
                  <c:v>45511.427800925929</c:v>
                </c:pt>
                <c:pt idx="5435">
                  <c:v>45511.427812499998</c:v>
                </c:pt>
                <c:pt idx="5436">
                  <c:v>45511.427824074075</c:v>
                </c:pt>
                <c:pt idx="5437">
                  <c:v>45511.427835648145</c:v>
                </c:pt>
                <c:pt idx="5438">
                  <c:v>45511.427847222221</c:v>
                </c:pt>
                <c:pt idx="5439">
                  <c:v>45511.427858796298</c:v>
                </c:pt>
                <c:pt idx="5440">
                  <c:v>45511.427870370368</c:v>
                </c:pt>
                <c:pt idx="5441">
                  <c:v>45511.427881944444</c:v>
                </c:pt>
                <c:pt idx="5442">
                  <c:v>45511.427893518521</c:v>
                </c:pt>
                <c:pt idx="5443">
                  <c:v>45511.427905092591</c:v>
                </c:pt>
                <c:pt idx="5444">
                  <c:v>45511.427916666667</c:v>
                </c:pt>
                <c:pt idx="5445">
                  <c:v>45511.427928240744</c:v>
                </c:pt>
                <c:pt idx="5446">
                  <c:v>45511.427939814814</c:v>
                </c:pt>
                <c:pt idx="5447">
                  <c:v>45511.427951388891</c:v>
                </c:pt>
                <c:pt idx="5448">
                  <c:v>45511.42796296296</c:v>
                </c:pt>
                <c:pt idx="5449">
                  <c:v>45511.427974537037</c:v>
                </c:pt>
                <c:pt idx="5450">
                  <c:v>45511.427986111114</c:v>
                </c:pt>
                <c:pt idx="5451">
                  <c:v>45511.427997685183</c:v>
                </c:pt>
                <c:pt idx="5452">
                  <c:v>45511.42800925926</c:v>
                </c:pt>
                <c:pt idx="5453">
                  <c:v>45511.428020833337</c:v>
                </c:pt>
                <c:pt idx="5454">
                  <c:v>45511.428032407406</c:v>
                </c:pt>
                <c:pt idx="5455">
                  <c:v>45511.428043981483</c:v>
                </c:pt>
                <c:pt idx="5456">
                  <c:v>45511.428055555552</c:v>
                </c:pt>
                <c:pt idx="5457">
                  <c:v>45511.428067129629</c:v>
                </c:pt>
                <c:pt idx="5458">
                  <c:v>45511.428078703706</c:v>
                </c:pt>
                <c:pt idx="5459">
                  <c:v>45511.428090277775</c:v>
                </c:pt>
                <c:pt idx="5460">
                  <c:v>45511.428101851852</c:v>
                </c:pt>
                <c:pt idx="5461">
                  <c:v>45511.428113425929</c:v>
                </c:pt>
                <c:pt idx="5462">
                  <c:v>45511.428124999999</c:v>
                </c:pt>
                <c:pt idx="5463">
                  <c:v>45511.428136574075</c:v>
                </c:pt>
                <c:pt idx="5464">
                  <c:v>45511.428148148145</c:v>
                </c:pt>
                <c:pt idx="5465">
                  <c:v>45511.428159722222</c:v>
                </c:pt>
                <c:pt idx="5466">
                  <c:v>45511.428171296298</c:v>
                </c:pt>
                <c:pt idx="5467">
                  <c:v>45511.428182870368</c:v>
                </c:pt>
                <c:pt idx="5468">
                  <c:v>45511.428194444445</c:v>
                </c:pt>
                <c:pt idx="5469">
                  <c:v>45511.428206018521</c:v>
                </c:pt>
                <c:pt idx="5470">
                  <c:v>45511.428217592591</c:v>
                </c:pt>
                <c:pt idx="5471">
                  <c:v>45511.428229166668</c:v>
                </c:pt>
                <c:pt idx="5472">
                  <c:v>45511.428240740737</c:v>
                </c:pt>
                <c:pt idx="5473">
                  <c:v>45511.428252314814</c:v>
                </c:pt>
                <c:pt idx="5474">
                  <c:v>45511.428263888891</c:v>
                </c:pt>
                <c:pt idx="5475">
                  <c:v>45511.42827546296</c:v>
                </c:pt>
                <c:pt idx="5476">
                  <c:v>45511.428287037037</c:v>
                </c:pt>
                <c:pt idx="5477">
                  <c:v>45511.428298611114</c:v>
                </c:pt>
                <c:pt idx="5478">
                  <c:v>45511.428310185183</c:v>
                </c:pt>
                <c:pt idx="5479">
                  <c:v>45511.42832175926</c:v>
                </c:pt>
                <c:pt idx="5480">
                  <c:v>45511.428333333337</c:v>
                </c:pt>
                <c:pt idx="5481">
                  <c:v>45511.428344907406</c:v>
                </c:pt>
                <c:pt idx="5482">
                  <c:v>45511.428356481483</c:v>
                </c:pt>
                <c:pt idx="5483">
                  <c:v>45511.428368055553</c:v>
                </c:pt>
                <c:pt idx="5484">
                  <c:v>45511.428379629629</c:v>
                </c:pt>
                <c:pt idx="5485">
                  <c:v>45511.428391203706</c:v>
                </c:pt>
                <c:pt idx="5486">
                  <c:v>45511.428402777776</c:v>
                </c:pt>
                <c:pt idx="5487">
                  <c:v>45511.428414351853</c:v>
                </c:pt>
                <c:pt idx="5488">
                  <c:v>45511.428425925929</c:v>
                </c:pt>
                <c:pt idx="5489">
                  <c:v>45511.428437499999</c:v>
                </c:pt>
                <c:pt idx="5490">
                  <c:v>45511.428449074076</c:v>
                </c:pt>
                <c:pt idx="5491">
                  <c:v>45511.428460648145</c:v>
                </c:pt>
                <c:pt idx="5492">
                  <c:v>45511.428472222222</c:v>
                </c:pt>
                <c:pt idx="5493">
                  <c:v>45511.428483796299</c:v>
                </c:pt>
                <c:pt idx="5494">
                  <c:v>45511.428495370368</c:v>
                </c:pt>
                <c:pt idx="5495">
                  <c:v>45511.428506944445</c:v>
                </c:pt>
                <c:pt idx="5496">
                  <c:v>45511.428518518522</c:v>
                </c:pt>
                <c:pt idx="5497">
                  <c:v>45511.428530092591</c:v>
                </c:pt>
                <c:pt idx="5498">
                  <c:v>45511.428541666668</c:v>
                </c:pt>
                <c:pt idx="5499">
                  <c:v>45511.428553240738</c:v>
                </c:pt>
                <c:pt idx="5500">
                  <c:v>45511.428564814814</c:v>
                </c:pt>
                <c:pt idx="5501">
                  <c:v>45511.428576388891</c:v>
                </c:pt>
                <c:pt idx="5502">
                  <c:v>45511.428587962961</c:v>
                </c:pt>
                <c:pt idx="5503">
                  <c:v>45511.428599537037</c:v>
                </c:pt>
                <c:pt idx="5504">
                  <c:v>45511.428611111114</c:v>
                </c:pt>
                <c:pt idx="5505">
                  <c:v>45511.428622685184</c:v>
                </c:pt>
                <c:pt idx="5506">
                  <c:v>45511.42863425926</c:v>
                </c:pt>
                <c:pt idx="5507">
                  <c:v>45511.42864583333</c:v>
                </c:pt>
                <c:pt idx="5508">
                  <c:v>45511.428657407407</c:v>
                </c:pt>
                <c:pt idx="5509">
                  <c:v>45511.428668981483</c:v>
                </c:pt>
                <c:pt idx="5510">
                  <c:v>45511.428680555553</c:v>
                </c:pt>
                <c:pt idx="5511">
                  <c:v>45511.42869212963</c:v>
                </c:pt>
                <c:pt idx="5512">
                  <c:v>45511.428703703707</c:v>
                </c:pt>
                <c:pt idx="5513">
                  <c:v>45511.428715277776</c:v>
                </c:pt>
                <c:pt idx="5514">
                  <c:v>45511.428726851853</c:v>
                </c:pt>
                <c:pt idx="5515">
                  <c:v>45511.428738425922</c:v>
                </c:pt>
                <c:pt idx="5516">
                  <c:v>45511.428749999999</c:v>
                </c:pt>
                <c:pt idx="5517">
                  <c:v>45511.428761574076</c:v>
                </c:pt>
                <c:pt idx="5518">
                  <c:v>45511.428773148145</c:v>
                </c:pt>
                <c:pt idx="5519">
                  <c:v>45511.428784722222</c:v>
                </c:pt>
                <c:pt idx="5520">
                  <c:v>45511.428796296299</c:v>
                </c:pt>
                <c:pt idx="5521">
                  <c:v>45511.428807870368</c:v>
                </c:pt>
                <c:pt idx="5522">
                  <c:v>45511.428819444445</c:v>
                </c:pt>
                <c:pt idx="5523">
                  <c:v>45511.428831018522</c:v>
                </c:pt>
                <c:pt idx="5524">
                  <c:v>45511.428842592592</c:v>
                </c:pt>
                <c:pt idx="5525">
                  <c:v>45511.428854166668</c:v>
                </c:pt>
                <c:pt idx="5526">
                  <c:v>45511.428865740738</c:v>
                </c:pt>
                <c:pt idx="5527">
                  <c:v>45511.428877314815</c:v>
                </c:pt>
                <c:pt idx="5528">
                  <c:v>45511.428888888891</c:v>
                </c:pt>
                <c:pt idx="5529">
                  <c:v>45511.428900462961</c:v>
                </c:pt>
                <c:pt idx="5530">
                  <c:v>45511.428912037038</c:v>
                </c:pt>
                <c:pt idx="5531">
                  <c:v>45511.428923611114</c:v>
                </c:pt>
                <c:pt idx="5532">
                  <c:v>45511.428935185184</c:v>
                </c:pt>
                <c:pt idx="5533">
                  <c:v>45511.428946759261</c:v>
                </c:pt>
                <c:pt idx="5534">
                  <c:v>45511.42895833333</c:v>
                </c:pt>
                <c:pt idx="5535">
                  <c:v>45511.428969907407</c:v>
                </c:pt>
                <c:pt idx="5536">
                  <c:v>45511.428981481484</c:v>
                </c:pt>
                <c:pt idx="5537">
                  <c:v>45511.428993055553</c:v>
                </c:pt>
                <c:pt idx="5538">
                  <c:v>45511.42900462963</c:v>
                </c:pt>
                <c:pt idx="5539">
                  <c:v>45511.429016203707</c:v>
                </c:pt>
                <c:pt idx="5540">
                  <c:v>45511.429027777776</c:v>
                </c:pt>
                <c:pt idx="5541">
                  <c:v>45511.429039351853</c:v>
                </c:pt>
                <c:pt idx="5542">
                  <c:v>45511.429050925923</c:v>
                </c:pt>
                <c:pt idx="5543">
                  <c:v>45511.429062499999</c:v>
                </c:pt>
                <c:pt idx="5544">
                  <c:v>45511.429074074076</c:v>
                </c:pt>
                <c:pt idx="5545">
                  <c:v>45511.429085648146</c:v>
                </c:pt>
                <c:pt idx="5546">
                  <c:v>45511.429097222222</c:v>
                </c:pt>
                <c:pt idx="5547">
                  <c:v>45511.429108796299</c:v>
                </c:pt>
                <c:pt idx="5548">
                  <c:v>45511.429120370369</c:v>
                </c:pt>
                <c:pt idx="5549">
                  <c:v>45511.429131944446</c:v>
                </c:pt>
                <c:pt idx="5550">
                  <c:v>45511.429143518515</c:v>
                </c:pt>
                <c:pt idx="5551">
                  <c:v>45511.429155092592</c:v>
                </c:pt>
                <c:pt idx="5552">
                  <c:v>45511.429166666669</c:v>
                </c:pt>
                <c:pt idx="5553">
                  <c:v>45511.429178240738</c:v>
                </c:pt>
                <c:pt idx="5554">
                  <c:v>45511.429189814815</c:v>
                </c:pt>
                <c:pt idx="5555">
                  <c:v>45511.429201388892</c:v>
                </c:pt>
                <c:pt idx="5556">
                  <c:v>45511.429212962961</c:v>
                </c:pt>
                <c:pt idx="5557">
                  <c:v>45511.429224537038</c:v>
                </c:pt>
                <c:pt idx="5558">
                  <c:v>45511.429236111115</c:v>
                </c:pt>
                <c:pt idx="5559">
                  <c:v>45511.429247685184</c:v>
                </c:pt>
                <c:pt idx="5560">
                  <c:v>45511.429259259261</c:v>
                </c:pt>
                <c:pt idx="5561">
                  <c:v>45511.429270833331</c:v>
                </c:pt>
                <c:pt idx="5562">
                  <c:v>45511.429282407407</c:v>
                </c:pt>
                <c:pt idx="5563">
                  <c:v>45511.429293981484</c:v>
                </c:pt>
                <c:pt idx="5564">
                  <c:v>45511.429305555554</c:v>
                </c:pt>
                <c:pt idx="5565">
                  <c:v>45511.42931712963</c:v>
                </c:pt>
                <c:pt idx="5566">
                  <c:v>45511.429328703707</c:v>
                </c:pt>
                <c:pt idx="5567">
                  <c:v>45511.429340277777</c:v>
                </c:pt>
                <c:pt idx="5568">
                  <c:v>45511.429351851853</c:v>
                </c:pt>
                <c:pt idx="5569">
                  <c:v>45511.429363425923</c:v>
                </c:pt>
                <c:pt idx="5570">
                  <c:v>45511.429375</c:v>
                </c:pt>
                <c:pt idx="5571">
                  <c:v>45511.429386574076</c:v>
                </c:pt>
                <c:pt idx="5572">
                  <c:v>45511.429398148146</c:v>
                </c:pt>
                <c:pt idx="5573">
                  <c:v>45511.429409722223</c:v>
                </c:pt>
                <c:pt idx="5574">
                  <c:v>45511.4294212963</c:v>
                </c:pt>
                <c:pt idx="5575">
                  <c:v>45511.429432870369</c:v>
                </c:pt>
                <c:pt idx="5576">
                  <c:v>45511.429444444446</c:v>
                </c:pt>
                <c:pt idx="5577">
                  <c:v>45511.429456018515</c:v>
                </c:pt>
                <c:pt idx="5578">
                  <c:v>45511.429467592592</c:v>
                </c:pt>
                <c:pt idx="5579">
                  <c:v>45511.429479166669</c:v>
                </c:pt>
                <c:pt idx="5580">
                  <c:v>45511.429490740738</c:v>
                </c:pt>
                <c:pt idx="5581">
                  <c:v>45511.429502314815</c:v>
                </c:pt>
                <c:pt idx="5582">
                  <c:v>45511.429513888892</c:v>
                </c:pt>
                <c:pt idx="5583">
                  <c:v>45511.429525462961</c:v>
                </c:pt>
                <c:pt idx="5584">
                  <c:v>45511.429537037038</c:v>
                </c:pt>
                <c:pt idx="5585">
                  <c:v>45511.429548611108</c:v>
                </c:pt>
                <c:pt idx="5586">
                  <c:v>45511.429560185185</c:v>
                </c:pt>
                <c:pt idx="5587">
                  <c:v>45511.429571759261</c:v>
                </c:pt>
                <c:pt idx="5588">
                  <c:v>45511.429583333331</c:v>
                </c:pt>
                <c:pt idx="5589">
                  <c:v>45511.429594907408</c:v>
                </c:pt>
                <c:pt idx="5590">
                  <c:v>45511.429606481484</c:v>
                </c:pt>
                <c:pt idx="5591">
                  <c:v>45511.429618055554</c:v>
                </c:pt>
                <c:pt idx="5592">
                  <c:v>45511.429629629631</c:v>
                </c:pt>
                <c:pt idx="5593">
                  <c:v>45511.4296412037</c:v>
                </c:pt>
                <c:pt idx="5594">
                  <c:v>45511.429652777777</c:v>
                </c:pt>
                <c:pt idx="5595">
                  <c:v>45511.429664351854</c:v>
                </c:pt>
                <c:pt idx="5596">
                  <c:v>45511.429675925923</c:v>
                </c:pt>
                <c:pt idx="5597">
                  <c:v>45511.4296875</c:v>
                </c:pt>
                <c:pt idx="5598">
                  <c:v>45511.429699074077</c:v>
                </c:pt>
                <c:pt idx="5599">
                  <c:v>45511.429710648146</c:v>
                </c:pt>
                <c:pt idx="5600">
                  <c:v>45511.429722222223</c:v>
                </c:pt>
                <c:pt idx="5601">
                  <c:v>45511.4297337963</c:v>
                </c:pt>
                <c:pt idx="5602">
                  <c:v>45511.429745370369</c:v>
                </c:pt>
                <c:pt idx="5603">
                  <c:v>45511.429756944446</c:v>
                </c:pt>
                <c:pt idx="5604">
                  <c:v>45511.429768518516</c:v>
                </c:pt>
                <c:pt idx="5605">
                  <c:v>45511.429780092592</c:v>
                </c:pt>
                <c:pt idx="5606">
                  <c:v>45511.429791666669</c:v>
                </c:pt>
                <c:pt idx="5607">
                  <c:v>45511.429803240739</c:v>
                </c:pt>
                <c:pt idx="5608">
                  <c:v>45511.429814814815</c:v>
                </c:pt>
                <c:pt idx="5609">
                  <c:v>45511.429826388892</c:v>
                </c:pt>
                <c:pt idx="5610">
                  <c:v>45511.429837962962</c:v>
                </c:pt>
                <c:pt idx="5611">
                  <c:v>45511.429849537039</c:v>
                </c:pt>
                <c:pt idx="5612">
                  <c:v>45511.429861111108</c:v>
                </c:pt>
                <c:pt idx="5613">
                  <c:v>45511.429872685185</c:v>
                </c:pt>
                <c:pt idx="5614">
                  <c:v>45511.429884259262</c:v>
                </c:pt>
                <c:pt idx="5615">
                  <c:v>45511.429895833331</c:v>
                </c:pt>
                <c:pt idx="5616">
                  <c:v>45511.429907407408</c:v>
                </c:pt>
                <c:pt idx="5617">
                  <c:v>45511.429918981485</c:v>
                </c:pt>
                <c:pt idx="5618">
                  <c:v>45511.429930555554</c:v>
                </c:pt>
                <c:pt idx="5619">
                  <c:v>45511.429942129631</c:v>
                </c:pt>
                <c:pt idx="5620">
                  <c:v>45511.4299537037</c:v>
                </c:pt>
                <c:pt idx="5621">
                  <c:v>45511.429965277777</c:v>
                </c:pt>
                <c:pt idx="5622">
                  <c:v>45511.429976851854</c:v>
                </c:pt>
                <c:pt idx="5623">
                  <c:v>45511.429988425924</c:v>
                </c:pt>
                <c:pt idx="5624">
                  <c:v>45511.43</c:v>
                </c:pt>
                <c:pt idx="5625">
                  <c:v>45511.430011574077</c:v>
                </c:pt>
                <c:pt idx="5626">
                  <c:v>45511.430023148147</c:v>
                </c:pt>
                <c:pt idx="5627">
                  <c:v>45511.430034722223</c:v>
                </c:pt>
                <c:pt idx="5628">
                  <c:v>45511.430046296293</c:v>
                </c:pt>
                <c:pt idx="5629">
                  <c:v>45511.43005787037</c:v>
                </c:pt>
                <c:pt idx="5630">
                  <c:v>45511.430069444446</c:v>
                </c:pt>
                <c:pt idx="5631">
                  <c:v>45511.430081018516</c:v>
                </c:pt>
                <c:pt idx="5632">
                  <c:v>45511.430092592593</c:v>
                </c:pt>
                <c:pt idx="5633">
                  <c:v>45511.430104166669</c:v>
                </c:pt>
                <c:pt idx="5634">
                  <c:v>45511.430115740739</c:v>
                </c:pt>
                <c:pt idx="5635">
                  <c:v>45511.430127314816</c:v>
                </c:pt>
                <c:pt idx="5636">
                  <c:v>45511.430138888885</c:v>
                </c:pt>
                <c:pt idx="5637">
                  <c:v>45511.430150462962</c:v>
                </c:pt>
                <c:pt idx="5638">
                  <c:v>45511.430162037039</c:v>
                </c:pt>
                <c:pt idx="5639">
                  <c:v>45511.430173611108</c:v>
                </c:pt>
                <c:pt idx="5640">
                  <c:v>45511.430185185185</c:v>
                </c:pt>
                <c:pt idx="5641">
                  <c:v>45511.430196759262</c:v>
                </c:pt>
                <c:pt idx="5642">
                  <c:v>45511.430208333331</c:v>
                </c:pt>
                <c:pt idx="5643">
                  <c:v>45511.430219907408</c:v>
                </c:pt>
                <c:pt idx="5644">
                  <c:v>45511.430231481485</c:v>
                </c:pt>
                <c:pt idx="5645">
                  <c:v>45511.430243055554</c:v>
                </c:pt>
                <c:pt idx="5646">
                  <c:v>45511.430254629631</c:v>
                </c:pt>
                <c:pt idx="5647">
                  <c:v>45511.430266203701</c:v>
                </c:pt>
                <c:pt idx="5648">
                  <c:v>45511.430277777778</c:v>
                </c:pt>
                <c:pt idx="5649">
                  <c:v>45511.430289351854</c:v>
                </c:pt>
                <c:pt idx="5650">
                  <c:v>45511.430300925924</c:v>
                </c:pt>
                <c:pt idx="5651">
                  <c:v>45511.430312500001</c:v>
                </c:pt>
                <c:pt idx="5652">
                  <c:v>45511.430324074077</c:v>
                </c:pt>
                <c:pt idx="5653">
                  <c:v>45511.430335648147</c:v>
                </c:pt>
                <c:pt idx="5654">
                  <c:v>45511.430347222224</c:v>
                </c:pt>
                <c:pt idx="5655">
                  <c:v>45511.430358796293</c:v>
                </c:pt>
                <c:pt idx="5656">
                  <c:v>45511.43037037037</c:v>
                </c:pt>
                <c:pt idx="5657">
                  <c:v>45511.430381944447</c:v>
                </c:pt>
                <c:pt idx="5658">
                  <c:v>45511.430393518516</c:v>
                </c:pt>
                <c:pt idx="5659">
                  <c:v>45511.430405092593</c:v>
                </c:pt>
                <c:pt idx="5660">
                  <c:v>45511.43041666667</c:v>
                </c:pt>
                <c:pt idx="5661">
                  <c:v>45511.430428240739</c:v>
                </c:pt>
                <c:pt idx="5662">
                  <c:v>45511.430439814816</c:v>
                </c:pt>
                <c:pt idx="5663">
                  <c:v>45511.430451388886</c:v>
                </c:pt>
                <c:pt idx="5664">
                  <c:v>45511.430462962962</c:v>
                </c:pt>
                <c:pt idx="5665">
                  <c:v>45511.430474537039</c:v>
                </c:pt>
                <c:pt idx="5666">
                  <c:v>45511.430486111109</c:v>
                </c:pt>
                <c:pt idx="5667">
                  <c:v>45511.430497685185</c:v>
                </c:pt>
                <c:pt idx="5668">
                  <c:v>45511.430509259262</c:v>
                </c:pt>
                <c:pt idx="5669">
                  <c:v>45511.430520833332</c:v>
                </c:pt>
                <c:pt idx="5670">
                  <c:v>45511.430532407408</c:v>
                </c:pt>
                <c:pt idx="5671">
                  <c:v>45511.430543981478</c:v>
                </c:pt>
                <c:pt idx="5672">
                  <c:v>45511.430555555555</c:v>
                </c:pt>
                <c:pt idx="5673">
                  <c:v>45511.430567129632</c:v>
                </c:pt>
                <c:pt idx="5674">
                  <c:v>45511.430578703701</c:v>
                </c:pt>
                <c:pt idx="5675">
                  <c:v>45511.430590277778</c:v>
                </c:pt>
                <c:pt idx="5676">
                  <c:v>45511.430601851855</c:v>
                </c:pt>
                <c:pt idx="5677">
                  <c:v>45511.430613425924</c:v>
                </c:pt>
                <c:pt idx="5678">
                  <c:v>45511.430625000001</c:v>
                </c:pt>
                <c:pt idx="5679">
                  <c:v>45511.430636574078</c:v>
                </c:pt>
                <c:pt idx="5680">
                  <c:v>45511.430648148147</c:v>
                </c:pt>
                <c:pt idx="5681">
                  <c:v>45511.430659722224</c:v>
                </c:pt>
                <c:pt idx="5682">
                  <c:v>45511.430671296293</c:v>
                </c:pt>
                <c:pt idx="5683">
                  <c:v>45511.43068287037</c:v>
                </c:pt>
                <c:pt idx="5684">
                  <c:v>45511.430694444447</c:v>
                </c:pt>
                <c:pt idx="5685">
                  <c:v>45511.430706018517</c:v>
                </c:pt>
                <c:pt idx="5686">
                  <c:v>45511.430717592593</c:v>
                </c:pt>
                <c:pt idx="5687">
                  <c:v>45511.43072916667</c:v>
                </c:pt>
                <c:pt idx="5688">
                  <c:v>45511.43074074074</c:v>
                </c:pt>
                <c:pt idx="5689">
                  <c:v>45511.430752314816</c:v>
                </c:pt>
                <c:pt idx="5690">
                  <c:v>45511.430763888886</c:v>
                </c:pt>
                <c:pt idx="5691">
                  <c:v>45511.430775462963</c:v>
                </c:pt>
                <c:pt idx="5692">
                  <c:v>45511.430787037039</c:v>
                </c:pt>
                <c:pt idx="5693">
                  <c:v>45511.430798611109</c:v>
                </c:pt>
                <c:pt idx="5694">
                  <c:v>45511.430810185186</c:v>
                </c:pt>
                <c:pt idx="5695">
                  <c:v>45511.430821759262</c:v>
                </c:pt>
                <c:pt idx="5696">
                  <c:v>45511.430833333332</c:v>
                </c:pt>
                <c:pt idx="5697">
                  <c:v>45511.430844907409</c:v>
                </c:pt>
                <c:pt idx="5698">
                  <c:v>45511.430856481478</c:v>
                </c:pt>
                <c:pt idx="5699">
                  <c:v>45511.430868055555</c:v>
                </c:pt>
                <c:pt idx="5700">
                  <c:v>45511.430879629632</c:v>
                </c:pt>
                <c:pt idx="5701">
                  <c:v>45511.430891203701</c:v>
                </c:pt>
                <c:pt idx="5702">
                  <c:v>45511.430902777778</c:v>
                </c:pt>
                <c:pt idx="5703">
                  <c:v>45511.430914351855</c:v>
                </c:pt>
                <c:pt idx="5704">
                  <c:v>45511.430925925924</c:v>
                </c:pt>
                <c:pt idx="5705">
                  <c:v>45511.430937500001</c:v>
                </c:pt>
                <c:pt idx="5706">
                  <c:v>45511.430949074071</c:v>
                </c:pt>
                <c:pt idx="5707">
                  <c:v>45511.430960648147</c:v>
                </c:pt>
                <c:pt idx="5708">
                  <c:v>45511.430972222224</c:v>
                </c:pt>
                <c:pt idx="5709">
                  <c:v>45511.430983796294</c:v>
                </c:pt>
                <c:pt idx="5710">
                  <c:v>45511.430995370371</c:v>
                </c:pt>
                <c:pt idx="5711">
                  <c:v>45511.431006944447</c:v>
                </c:pt>
                <c:pt idx="5712">
                  <c:v>45511.431018518517</c:v>
                </c:pt>
                <c:pt idx="5713">
                  <c:v>45511.431030092594</c:v>
                </c:pt>
                <c:pt idx="5714">
                  <c:v>45511.431041666663</c:v>
                </c:pt>
                <c:pt idx="5715">
                  <c:v>45511.43105324074</c:v>
                </c:pt>
                <c:pt idx="5716">
                  <c:v>45511.431064814817</c:v>
                </c:pt>
                <c:pt idx="5717">
                  <c:v>45511.431076388886</c:v>
                </c:pt>
                <c:pt idx="5718">
                  <c:v>45511.431087962963</c:v>
                </c:pt>
                <c:pt idx="5719">
                  <c:v>45511.43109953704</c:v>
                </c:pt>
                <c:pt idx="5720">
                  <c:v>45511.431111111109</c:v>
                </c:pt>
                <c:pt idx="5721">
                  <c:v>45511.431122685186</c:v>
                </c:pt>
                <c:pt idx="5722">
                  <c:v>45511.431134259263</c:v>
                </c:pt>
                <c:pt idx="5723">
                  <c:v>45511.431145833332</c:v>
                </c:pt>
                <c:pt idx="5724">
                  <c:v>45511.431157407409</c:v>
                </c:pt>
                <c:pt idx="5725">
                  <c:v>45511.431168981479</c:v>
                </c:pt>
                <c:pt idx="5726">
                  <c:v>45511.431180555555</c:v>
                </c:pt>
                <c:pt idx="5727">
                  <c:v>45511.431192129632</c:v>
                </c:pt>
                <c:pt idx="5728">
                  <c:v>45511.431203703702</c:v>
                </c:pt>
                <c:pt idx="5729">
                  <c:v>45511.431215277778</c:v>
                </c:pt>
                <c:pt idx="5730">
                  <c:v>45511.431226851855</c:v>
                </c:pt>
                <c:pt idx="5731">
                  <c:v>45511.431238425925</c:v>
                </c:pt>
                <c:pt idx="5732">
                  <c:v>45511.431250000001</c:v>
                </c:pt>
                <c:pt idx="5733">
                  <c:v>45511.431261574071</c:v>
                </c:pt>
                <c:pt idx="5734">
                  <c:v>45511.431273148148</c:v>
                </c:pt>
                <c:pt idx="5735">
                  <c:v>45511.431284722225</c:v>
                </c:pt>
                <c:pt idx="5736">
                  <c:v>45511.431296296294</c:v>
                </c:pt>
                <c:pt idx="5737">
                  <c:v>45511.431307870371</c:v>
                </c:pt>
                <c:pt idx="5738">
                  <c:v>45511.431319444448</c:v>
                </c:pt>
                <c:pt idx="5739">
                  <c:v>45511.431331018517</c:v>
                </c:pt>
                <c:pt idx="5740">
                  <c:v>45511.431342592594</c:v>
                </c:pt>
                <c:pt idx="5741">
                  <c:v>45511.431354166663</c:v>
                </c:pt>
                <c:pt idx="5742">
                  <c:v>45511.43136574074</c:v>
                </c:pt>
                <c:pt idx="5743">
                  <c:v>45511.431377314817</c:v>
                </c:pt>
                <c:pt idx="5744">
                  <c:v>45511.431388888886</c:v>
                </c:pt>
                <c:pt idx="5745">
                  <c:v>45511.431400462963</c:v>
                </c:pt>
                <c:pt idx="5746">
                  <c:v>45511.43141203704</c:v>
                </c:pt>
                <c:pt idx="5747">
                  <c:v>45511.431423611109</c:v>
                </c:pt>
                <c:pt idx="5748">
                  <c:v>45511.431435185186</c:v>
                </c:pt>
                <c:pt idx="5749">
                  <c:v>45511.431446759256</c:v>
                </c:pt>
                <c:pt idx="5750">
                  <c:v>45511.431458333333</c:v>
                </c:pt>
                <c:pt idx="5751">
                  <c:v>45511.431469907409</c:v>
                </c:pt>
                <c:pt idx="5752">
                  <c:v>45511.431481481479</c:v>
                </c:pt>
                <c:pt idx="5753">
                  <c:v>45511.431493055556</c:v>
                </c:pt>
                <c:pt idx="5754">
                  <c:v>45511.431504629632</c:v>
                </c:pt>
                <c:pt idx="5755">
                  <c:v>45511.431516203702</c:v>
                </c:pt>
                <c:pt idx="5756">
                  <c:v>45511.431527777779</c:v>
                </c:pt>
                <c:pt idx="5757">
                  <c:v>45511.431539351855</c:v>
                </c:pt>
                <c:pt idx="5758">
                  <c:v>45511.431550925925</c:v>
                </c:pt>
                <c:pt idx="5759">
                  <c:v>45511.431562500002</c:v>
                </c:pt>
                <c:pt idx="5760">
                  <c:v>45511.431574074071</c:v>
                </c:pt>
                <c:pt idx="5761">
                  <c:v>45511.431585648148</c:v>
                </c:pt>
                <c:pt idx="5762">
                  <c:v>45511.431597222225</c:v>
                </c:pt>
                <c:pt idx="5763">
                  <c:v>45511.431608796294</c:v>
                </c:pt>
                <c:pt idx="5764">
                  <c:v>45511.431620370371</c:v>
                </c:pt>
                <c:pt idx="5765">
                  <c:v>45511.431631944448</c:v>
                </c:pt>
                <c:pt idx="5766">
                  <c:v>45511.431643518517</c:v>
                </c:pt>
                <c:pt idx="5767">
                  <c:v>45511.431655092594</c:v>
                </c:pt>
                <c:pt idx="5768">
                  <c:v>45511.431666666664</c:v>
                </c:pt>
                <c:pt idx="5769">
                  <c:v>45511.43167824074</c:v>
                </c:pt>
                <c:pt idx="5770">
                  <c:v>45511.431689814817</c:v>
                </c:pt>
                <c:pt idx="5771">
                  <c:v>45511.431701388887</c:v>
                </c:pt>
                <c:pt idx="5772">
                  <c:v>45511.431712962964</c:v>
                </c:pt>
                <c:pt idx="5773">
                  <c:v>45511.43172453704</c:v>
                </c:pt>
                <c:pt idx="5774">
                  <c:v>45511.43173611111</c:v>
                </c:pt>
                <c:pt idx="5775">
                  <c:v>45511.431747685187</c:v>
                </c:pt>
                <c:pt idx="5776">
                  <c:v>45511.431759259256</c:v>
                </c:pt>
                <c:pt idx="5777">
                  <c:v>45511.431770833333</c:v>
                </c:pt>
                <c:pt idx="5778">
                  <c:v>45511.43178240741</c:v>
                </c:pt>
                <c:pt idx="5779">
                  <c:v>45511.431793981479</c:v>
                </c:pt>
                <c:pt idx="5780">
                  <c:v>45511.431805555556</c:v>
                </c:pt>
                <c:pt idx="5781">
                  <c:v>45511.431817129633</c:v>
                </c:pt>
                <c:pt idx="5782">
                  <c:v>45511.431828703702</c:v>
                </c:pt>
                <c:pt idx="5783">
                  <c:v>45511.431840277779</c:v>
                </c:pt>
                <c:pt idx="5784">
                  <c:v>45511.431851851848</c:v>
                </c:pt>
                <c:pt idx="5785">
                  <c:v>45511.431863425925</c:v>
                </c:pt>
                <c:pt idx="5786">
                  <c:v>45511.431875000002</c:v>
                </c:pt>
                <c:pt idx="5787">
                  <c:v>45511.431886574072</c:v>
                </c:pt>
                <c:pt idx="5788">
                  <c:v>45511.431898148148</c:v>
                </c:pt>
                <c:pt idx="5789">
                  <c:v>45511.431909722225</c:v>
                </c:pt>
                <c:pt idx="5790">
                  <c:v>45511.431921296295</c:v>
                </c:pt>
                <c:pt idx="5791">
                  <c:v>45511.431932870371</c:v>
                </c:pt>
                <c:pt idx="5792">
                  <c:v>45511.431944444441</c:v>
                </c:pt>
                <c:pt idx="5793">
                  <c:v>45511.431956018518</c:v>
                </c:pt>
                <c:pt idx="5794">
                  <c:v>45511.431967592594</c:v>
                </c:pt>
                <c:pt idx="5795">
                  <c:v>45511.431979166664</c:v>
                </c:pt>
                <c:pt idx="5796">
                  <c:v>45511.431990740741</c:v>
                </c:pt>
                <c:pt idx="5797">
                  <c:v>45511.432002314818</c:v>
                </c:pt>
                <c:pt idx="5798">
                  <c:v>45511.432013888887</c:v>
                </c:pt>
                <c:pt idx="5799">
                  <c:v>45511.432025462964</c:v>
                </c:pt>
                <c:pt idx="5800">
                  <c:v>45511.432037037041</c:v>
                </c:pt>
                <c:pt idx="5801">
                  <c:v>45511.43204861111</c:v>
                </c:pt>
                <c:pt idx="5802">
                  <c:v>45511.432060185187</c:v>
                </c:pt>
                <c:pt idx="5803">
                  <c:v>45511.432071759256</c:v>
                </c:pt>
                <c:pt idx="5804">
                  <c:v>45511.432083333333</c:v>
                </c:pt>
                <c:pt idx="5805">
                  <c:v>45511.43209490741</c:v>
                </c:pt>
                <c:pt idx="5806">
                  <c:v>45511.432106481479</c:v>
                </c:pt>
                <c:pt idx="5807">
                  <c:v>45511.432118055556</c:v>
                </c:pt>
                <c:pt idx="5808">
                  <c:v>45511.432129629633</c:v>
                </c:pt>
                <c:pt idx="5809">
                  <c:v>45511.432141203702</c:v>
                </c:pt>
                <c:pt idx="5810">
                  <c:v>45511.432152777779</c:v>
                </c:pt>
                <c:pt idx="5811">
                  <c:v>45511.432164351849</c:v>
                </c:pt>
                <c:pt idx="5812">
                  <c:v>45511.432175925926</c:v>
                </c:pt>
                <c:pt idx="5813">
                  <c:v>45511.432187500002</c:v>
                </c:pt>
                <c:pt idx="5814">
                  <c:v>45511.432199074072</c:v>
                </c:pt>
                <c:pt idx="5815">
                  <c:v>45511.432210648149</c:v>
                </c:pt>
                <c:pt idx="5816">
                  <c:v>45511.432222222225</c:v>
                </c:pt>
                <c:pt idx="5817">
                  <c:v>45511.432233796295</c:v>
                </c:pt>
                <c:pt idx="5818">
                  <c:v>45511.432245370372</c:v>
                </c:pt>
                <c:pt idx="5819">
                  <c:v>45511.432256944441</c:v>
                </c:pt>
                <c:pt idx="5820">
                  <c:v>45511.432268518518</c:v>
                </c:pt>
                <c:pt idx="5821">
                  <c:v>45511.432280092595</c:v>
                </c:pt>
                <c:pt idx="5822">
                  <c:v>45511.432291666664</c:v>
                </c:pt>
                <c:pt idx="5823">
                  <c:v>45511.432303240741</c:v>
                </c:pt>
                <c:pt idx="5824">
                  <c:v>45511.432314814818</c:v>
                </c:pt>
                <c:pt idx="5825">
                  <c:v>45511.432326388887</c:v>
                </c:pt>
                <c:pt idx="5826">
                  <c:v>45511.432337962964</c:v>
                </c:pt>
                <c:pt idx="5827">
                  <c:v>45511.432349537034</c:v>
                </c:pt>
                <c:pt idx="5828">
                  <c:v>45511.43236111111</c:v>
                </c:pt>
                <c:pt idx="5829">
                  <c:v>45511.432372685187</c:v>
                </c:pt>
                <c:pt idx="5830">
                  <c:v>45511.432384259257</c:v>
                </c:pt>
                <c:pt idx="5831">
                  <c:v>45511.432395833333</c:v>
                </c:pt>
                <c:pt idx="5832">
                  <c:v>45511.43240740741</c:v>
                </c:pt>
                <c:pt idx="5833">
                  <c:v>45511.43241898148</c:v>
                </c:pt>
                <c:pt idx="5834">
                  <c:v>45511.432430555556</c:v>
                </c:pt>
                <c:pt idx="5835">
                  <c:v>45511.432442129626</c:v>
                </c:pt>
                <c:pt idx="5836">
                  <c:v>45511.432453703703</c:v>
                </c:pt>
                <c:pt idx="5837">
                  <c:v>45511.43246527778</c:v>
                </c:pt>
                <c:pt idx="5838">
                  <c:v>45511.432476851849</c:v>
                </c:pt>
                <c:pt idx="5839">
                  <c:v>45511.432488425926</c:v>
                </c:pt>
                <c:pt idx="5840">
                  <c:v>45511.432500000003</c:v>
                </c:pt>
                <c:pt idx="5841">
                  <c:v>45511.432511574072</c:v>
                </c:pt>
                <c:pt idx="5842">
                  <c:v>45511.432523148149</c:v>
                </c:pt>
                <c:pt idx="5843">
                  <c:v>45511.432534722226</c:v>
                </c:pt>
                <c:pt idx="5844">
                  <c:v>45511.432546296295</c:v>
                </c:pt>
                <c:pt idx="5845">
                  <c:v>45511.432557870372</c:v>
                </c:pt>
                <c:pt idx="5846">
                  <c:v>45511.432569444441</c:v>
                </c:pt>
                <c:pt idx="5847">
                  <c:v>45511.432581018518</c:v>
                </c:pt>
                <c:pt idx="5848">
                  <c:v>45511.432592592595</c:v>
                </c:pt>
                <c:pt idx="5849">
                  <c:v>45511.432604166665</c:v>
                </c:pt>
                <c:pt idx="5850">
                  <c:v>45511.432615740741</c:v>
                </c:pt>
                <c:pt idx="5851">
                  <c:v>45511.432627314818</c:v>
                </c:pt>
                <c:pt idx="5852">
                  <c:v>45511.432638888888</c:v>
                </c:pt>
                <c:pt idx="5853">
                  <c:v>45511.432650462964</c:v>
                </c:pt>
                <c:pt idx="5854">
                  <c:v>45511.432662037034</c:v>
                </c:pt>
                <c:pt idx="5855">
                  <c:v>45511.432673611111</c:v>
                </c:pt>
                <c:pt idx="5856">
                  <c:v>45511.432685185187</c:v>
                </c:pt>
                <c:pt idx="5857">
                  <c:v>45511.432696759257</c:v>
                </c:pt>
                <c:pt idx="5858">
                  <c:v>45511.432708333334</c:v>
                </c:pt>
                <c:pt idx="5859">
                  <c:v>45511.432719907411</c:v>
                </c:pt>
                <c:pt idx="5860">
                  <c:v>45511.43273148148</c:v>
                </c:pt>
                <c:pt idx="5861">
                  <c:v>45511.432743055557</c:v>
                </c:pt>
                <c:pt idx="5862">
                  <c:v>45511.432754629626</c:v>
                </c:pt>
                <c:pt idx="5863">
                  <c:v>45511.432766203703</c:v>
                </c:pt>
                <c:pt idx="5864">
                  <c:v>45511.43277777778</c:v>
                </c:pt>
                <c:pt idx="5865">
                  <c:v>45511.432789351849</c:v>
                </c:pt>
                <c:pt idx="5866">
                  <c:v>45511.432800925926</c:v>
                </c:pt>
                <c:pt idx="5867">
                  <c:v>45511.432812500003</c:v>
                </c:pt>
                <c:pt idx="5868">
                  <c:v>45511.432824074072</c:v>
                </c:pt>
                <c:pt idx="5869">
                  <c:v>45511.432835648149</c:v>
                </c:pt>
                <c:pt idx="5870">
                  <c:v>45511.432847222219</c:v>
                </c:pt>
                <c:pt idx="5871">
                  <c:v>45511.432858796295</c:v>
                </c:pt>
                <c:pt idx="5872">
                  <c:v>45511.432870370372</c:v>
                </c:pt>
                <c:pt idx="5873">
                  <c:v>45511.432881944442</c:v>
                </c:pt>
                <c:pt idx="5874">
                  <c:v>45511.432893518519</c:v>
                </c:pt>
                <c:pt idx="5875">
                  <c:v>45511.432905092595</c:v>
                </c:pt>
                <c:pt idx="5876">
                  <c:v>45511.432916666665</c:v>
                </c:pt>
                <c:pt idx="5877">
                  <c:v>45511.432928240742</c:v>
                </c:pt>
                <c:pt idx="5878">
                  <c:v>45511.432939814818</c:v>
                </c:pt>
                <c:pt idx="5879">
                  <c:v>45511.432951388888</c:v>
                </c:pt>
                <c:pt idx="5880">
                  <c:v>45511.432962962965</c:v>
                </c:pt>
                <c:pt idx="5881">
                  <c:v>45511.432974537034</c:v>
                </c:pt>
                <c:pt idx="5882">
                  <c:v>45511.432986111111</c:v>
                </c:pt>
                <c:pt idx="5883">
                  <c:v>45511.432997685188</c:v>
                </c:pt>
                <c:pt idx="5884">
                  <c:v>45511.433009259257</c:v>
                </c:pt>
                <c:pt idx="5885">
                  <c:v>45511.433020833334</c:v>
                </c:pt>
                <c:pt idx="5886">
                  <c:v>45511.433032407411</c:v>
                </c:pt>
                <c:pt idx="5887">
                  <c:v>45511.43304398148</c:v>
                </c:pt>
                <c:pt idx="5888">
                  <c:v>45511.433055555557</c:v>
                </c:pt>
                <c:pt idx="5889">
                  <c:v>45511.433067129627</c:v>
                </c:pt>
                <c:pt idx="5890">
                  <c:v>45511.433078703703</c:v>
                </c:pt>
                <c:pt idx="5891">
                  <c:v>45511.43309027778</c:v>
                </c:pt>
                <c:pt idx="5892">
                  <c:v>45511.43310185185</c:v>
                </c:pt>
                <c:pt idx="5893">
                  <c:v>45511.433113425926</c:v>
                </c:pt>
                <c:pt idx="5894">
                  <c:v>45511.433125000003</c:v>
                </c:pt>
                <c:pt idx="5895">
                  <c:v>45511.433136574073</c:v>
                </c:pt>
                <c:pt idx="5896">
                  <c:v>45511.433148148149</c:v>
                </c:pt>
                <c:pt idx="5897">
                  <c:v>45511.433159722219</c:v>
                </c:pt>
                <c:pt idx="5898">
                  <c:v>45511.433171296296</c:v>
                </c:pt>
                <c:pt idx="5899">
                  <c:v>45511.433182870373</c:v>
                </c:pt>
                <c:pt idx="5900">
                  <c:v>45511.433194444442</c:v>
                </c:pt>
                <c:pt idx="5901">
                  <c:v>45511.433206018519</c:v>
                </c:pt>
                <c:pt idx="5902">
                  <c:v>45511.433217592596</c:v>
                </c:pt>
                <c:pt idx="5903">
                  <c:v>45511.433229166665</c:v>
                </c:pt>
                <c:pt idx="5904">
                  <c:v>45511.433240740742</c:v>
                </c:pt>
                <c:pt idx="5905">
                  <c:v>45511.433252314811</c:v>
                </c:pt>
                <c:pt idx="5906">
                  <c:v>45511.433263888888</c:v>
                </c:pt>
                <c:pt idx="5907">
                  <c:v>45511.433275462965</c:v>
                </c:pt>
                <c:pt idx="5908">
                  <c:v>45511.433287037034</c:v>
                </c:pt>
                <c:pt idx="5909">
                  <c:v>45511.433298611111</c:v>
                </c:pt>
                <c:pt idx="5910">
                  <c:v>45511.433310185188</c:v>
                </c:pt>
                <c:pt idx="5911">
                  <c:v>45511.433321759258</c:v>
                </c:pt>
                <c:pt idx="5912">
                  <c:v>45511.433333333334</c:v>
                </c:pt>
                <c:pt idx="5913">
                  <c:v>45511.433344907404</c:v>
                </c:pt>
                <c:pt idx="5914">
                  <c:v>45511.433356481481</c:v>
                </c:pt>
                <c:pt idx="5915">
                  <c:v>45511.433368055557</c:v>
                </c:pt>
                <c:pt idx="5916">
                  <c:v>45511.433379629627</c:v>
                </c:pt>
                <c:pt idx="5917">
                  <c:v>45511.433391203704</c:v>
                </c:pt>
                <c:pt idx="5918">
                  <c:v>45511.43340277778</c:v>
                </c:pt>
                <c:pt idx="5919">
                  <c:v>45511.43341435185</c:v>
                </c:pt>
                <c:pt idx="5920">
                  <c:v>45511.433425925927</c:v>
                </c:pt>
                <c:pt idx="5921">
                  <c:v>45511.433437500003</c:v>
                </c:pt>
                <c:pt idx="5922">
                  <c:v>45511.433449074073</c:v>
                </c:pt>
                <c:pt idx="5923">
                  <c:v>45511.43346064815</c:v>
                </c:pt>
                <c:pt idx="5924">
                  <c:v>45511.433472222219</c:v>
                </c:pt>
                <c:pt idx="5925">
                  <c:v>45511.433483796296</c:v>
                </c:pt>
                <c:pt idx="5926">
                  <c:v>45511.433495370373</c:v>
                </c:pt>
                <c:pt idx="5927">
                  <c:v>45511.433506944442</c:v>
                </c:pt>
                <c:pt idx="5928">
                  <c:v>45511.433518518519</c:v>
                </c:pt>
                <c:pt idx="5929">
                  <c:v>45511.433530092596</c:v>
                </c:pt>
                <c:pt idx="5930">
                  <c:v>45511.433541666665</c:v>
                </c:pt>
                <c:pt idx="5931">
                  <c:v>45511.433553240742</c:v>
                </c:pt>
                <c:pt idx="5932">
                  <c:v>45511.433564814812</c:v>
                </c:pt>
                <c:pt idx="5933">
                  <c:v>45511.433576388888</c:v>
                </c:pt>
                <c:pt idx="5934">
                  <c:v>45511.433587962965</c:v>
                </c:pt>
                <c:pt idx="5935">
                  <c:v>45511.433599537035</c:v>
                </c:pt>
                <c:pt idx="5936">
                  <c:v>45511.433611111112</c:v>
                </c:pt>
                <c:pt idx="5937">
                  <c:v>45511.433622685188</c:v>
                </c:pt>
                <c:pt idx="5938">
                  <c:v>45511.433634259258</c:v>
                </c:pt>
                <c:pt idx="5939">
                  <c:v>45511.433645833335</c:v>
                </c:pt>
                <c:pt idx="5940">
                  <c:v>45511.433657407404</c:v>
                </c:pt>
                <c:pt idx="5941">
                  <c:v>45511.433668981481</c:v>
                </c:pt>
                <c:pt idx="5942">
                  <c:v>45511.433680555558</c:v>
                </c:pt>
                <c:pt idx="5943">
                  <c:v>45511.433692129627</c:v>
                </c:pt>
                <c:pt idx="5944">
                  <c:v>45511.433703703704</c:v>
                </c:pt>
                <c:pt idx="5945">
                  <c:v>45511.433715277781</c:v>
                </c:pt>
                <c:pt idx="5946">
                  <c:v>45511.43372685185</c:v>
                </c:pt>
                <c:pt idx="5947">
                  <c:v>45511.433738425927</c:v>
                </c:pt>
                <c:pt idx="5948">
                  <c:v>45511.433749999997</c:v>
                </c:pt>
                <c:pt idx="5949">
                  <c:v>45511.433761574073</c:v>
                </c:pt>
                <c:pt idx="5950">
                  <c:v>45511.43377314815</c:v>
                </c:pt>
                <c:pt idx="5951">
                  <c:v>45511.43378472222</c:v>
                </c:pt>
                <c:pt idx="5952">
                  <c:v>45511.433796296296</c:v>
                </c:pt>
                <c:pt idx="5953">
                  <c:v>45511.433807870373</c:v>
                </c:pt>
                <c:pt idx="5954">
                  <c:v>45511.433819444443</c:v>
                </c:pt>
                <c:pt idx="5955">
                  <c:v>45511.433831018519</c:v>
                </c:pt>
                <c:pt idx="5956">
                  <c:v>45511.433842592596</c:v>
                </c:pt>
                <c:pt idx="5957">
                  <c:v>45511.433854166666</c:v>
                </c:pt>
                <c:pt idx="5958">
                  <c:v>45511.433865740742</c:v>
                </c:pt>
                <c:pt idx="5959">
                  <c:v>45511.433877314812</c:v>
                </c:pt>
                <c:pt idx="5960">
                  <c:v>45511.433888888889</c:v>
                </c:pt>
                <c:pt idx="5961">
                  <c:v>45511.433900462966</c:v>
                </c:pt>
                <c:pt idx="5962">
                  <c:v>45511.433912037035</c:v>
                </c:pt>
                <c:pt idx="5963">
                  <c:v>45511.433923611112</c:v>
                </c:pt>
                <c:pt idx="5964">
                  <c:v>45511.433935185189</c:v>
                </c:pt>
                <c:pt idx="5965">
                  <c:v>45511.433946759258</c:v>
                </c:pt>
                <c:pt idx="5966">
                  <c:v>45511.433958333335</c:v>
                </c:pt>
                <c:pt idx="5967">
                  <c:v>45511.433969907404</c:v>
                </c:pt>
                <c:pt idx="5968">
                  <c:v>45511.433981481481</c:v>
                </c:pt>
                <c:pt idx="5969">
                  <c:v>45511.433993055558</c:v>
                </c:pt>
                <c:pt idx="5970">
                  <c:v>45511.434004629627</c:v>
                </c:pt>
                <c:pt idx="5971">
                  <c:v>45511.434016203704</c:v>
                </c:pt>
                <c:pt idx="5972">
                  <c:v>45511.434027777781</c:v>
                </c:pt>
                <c:pt idx="5973">
                  <c:v>45511.434039351851</c:v>
                </c:pt>
                <c:pt idx="5974">
                  <c:v>45511.434050925927</c:v>
                </c:pt>
                <c:pt idx="5975">
                  <c:v>45511.434062499997</c:v>
                </c:pt>
                <c:pt idx="5976">
                  <c:v>45511.434074074074</c:v>
                </c:pt>
                <c:pt idx="5977">
                  <c:v>45511.43408564815</c:v>
                </c:pt>
                <c:pt idx="5978">
                  <c:v>45511.43409722222</c:v>
                </c:pt>
                <c:pt idx="5979">
                  <c:v>45511.434108796297</c:v>
                </c:pt>
                <c:pt idx="5980">
                  <c:v>45511.434120370373</c:v>
                </c:pt>
                <c:pt idx="5981">
                  <c:v>45511.434131944443</c:v>
                </c:pt>
                <c:pt idx="5982">
                  <c:v>45511.43414351852</c:v>
                </c:pt>
                <c:pt idx="5983">
                  <c:v>45511.434155092589</c:v>
                </c:pt>
                <c:pt idx="5984">
                  <c:v>45511.434166666666</c:v>
                </c:pt>
                <c:pt idx="5985">
                  <c:v>45511.434178240743</c:v>
                </c:pt>
                <c:pt idx="5986">
                  <c:v>45511.434189814812</c:v>
                </c:pt>
                <c:pt idx="5987">
                  <c:v>45511.434201388889</c:v>
                </c:pt>
                <c:pt idx="5988">
                  <c:v>45511.434212962966</c:v>
                </c:pt>
                <c:pt idx="5989">
                  <c:v>45511.434224537035</c:v>
                </c:pt>
                <c:pt idx="5990">
                  <c:v>45511.434236111112</c:v>
                </c:pt>
                <c:pt idx="5991">
                  <c:v>45511.434247685182</c:v>
                </c:pt>
                <c:pt idx="5992">
                  <c:v>45511.434259259258</c:v>
                </c:pt>
                <c:pt idx="5993">
                  <c:v>45511.434270833335</c:v>
                </c:pt>
                <c:pt idx="5994">
                  <c:v>45511.434282407405</c:v>
                </c:pt>
                <c:pt idx="5995">
                  <c:v>45511.434293981481</c:v>
                </c:pt>
                <c:pt idx="5996">
                  <c:v>45511.434305555558</c:v>
                </c:pt>
                <c:pt idx="5997">
                  <c:v>45511.434317129628</c:v>
                </c:pt>
                <c:pt idx="5998">
                  <c:v>45511.434328703705</c:v>
                </c:pt>
                <c:pt idx="5999">
                  <c:v>45511.434340277781</c:v>
                </c:pt>
                <c:pt idx="6000">
                  <c:v>45511.434351851851</c:v>
                </c:pt>
                <c:pt idx="6001">
                  <c:v>45511.434363425928</c:v>
                </c:pt>
                <c:pt idx="6002">
                  <c:v>45511.434374999997</c:v>
                </c:pt>
                <c:pt idx="6003">
                  <c:v>45511.434386574074</c:v>
                </c:pt>
                <c:pt idx="6004">
                  <c:v>45511.434398148151</c:v>
                </c:pt>
                <c:pt idx="6005">
                  <c:v>45511.43440972222</c:v>
                </c:pt>
                <c:pt idx="6006">
                  <c:v>45511.434421296297</c:v>
                </c:pt>
                <c:pt idx="6007">
                  <c:v>45511.434432870374</c:v>
                </c:pt>
                <c:pt idx="6008">
                  <c:v>45511.434444444443</c:v>
                </c:pt>
                <c:pt idx="6009">
                  <c:v>45511.43445601852</c:v>
                </c:pt>
                <c:pt idx="6010">
                  <c:v>45511.434467592589</c:v>
                </c:pt>
                <c:pt idx="6011">
                  <c:v>45511.434479166666</c:v>
                </c:pt>
                <c:pt idx="6012">
                  <c:v>45511.434490740743</c:v>
                </c:pt>
                <c:pt idx="6013">
                  <c:v>45511.434502314813</c:v>
                </c:pt>
                <c:pt idx="6014">
                  <c:v>45511.434513888889</c:v>
                </c:pt>
                <c:pt idx="6015">
                  <c:v>45511.434525462966</c:v>
                </c:pt>
                <c:pt idx="6016">
                  <c:v>45511.434537037036</c:v>
                </c:pt>
                <c:pt idx="6017">
                  <c:v>45511.434548611112</c:v>
                </c:pt>
                <c:pt idx="6018">
                  <c:v>45511.434560185182</c:v>
                </c:pt>
                <c:pt idx="6019">
                  <c:v>45511.434571759259</c:v>
                </c:pt>
                <c:pt idx="6020">
                  <c:v>45511.434583333335</c:v>
                </c:pt>
                <c:pt idx="6021">
                  <c:v>45511.434594907405</c:v>
                </c:pt>
                <c:pt idx="6022">
                  <c:v>45511.434606481482</c:v>
                </c:pt>
                <c:pt idx="6023">
                  <c:v>45511.434618055559</c:v>
                </c:pt>
                <c:pt idx="6024">
                  <c:v>45511.434629629628</c:v>
                </c:pt>
                <c:pt idx="6025">
                  <c:v>45511.434641203705</c:v>
                </c:pt>
                <c:pt idx="6026">
                  <c:v>45511.434652777774</c:v>
                </c:pt>
                <c:pt idx="6027">
                  <c:v>45511.434664351851</c:v>
                </c:pt>
                <c:pt idx="6028">
                  <c:v>45511.434675925928</c:v>
                </c:pt>
                <c:pt idx="6029">
                  <c:v>45511.434687499997</c:v>
                </c:pt>
                <c:pt idx="6030">
                  <c:v>45511.434699074074</c:v>
                </c:pt>
              </c:numCache>
            </c:numRef>
          </c:xVal>
          <c:yVal>
            <c:numRef>
              <c:f>'Absorber cooling test'!$E$26:$E$6056</c:f>
              <c:numCache>
                <c:formatCode>General</c:formatCode>
                <c:ptCount val="6031"/>
                <c:pt idx="0">
                  <c:v>21.4</c:v>
                </c:pt>
                <c:pt idx="1">
                  <c:v>21.4</c:v>
                </c:pt>
                <c:pt idx="2">
                  <c:v>21.4</c:v>
                </c:pt>
                <c:pt idx="3">
                  <c:v>21.4</c:v>
                </c:pt>
                <c:pt idx="4">
                  <c:v>21.4</c:v>
                </c:pt>
                <c:pt idx="5">
                  <c:v>21.4</c:v>
                </c:pt>
                <c:pt idx="6">
                  <c:v>21.4</c:v>
                </c:pt>
                <c:pt idx="7">
                  <c:v>21.4</c:v>
                </c:pt>
                <c:pt idx="8">
                  <c:v>21.4</c:v>
                </c:pt>
                <c:pt idx="9">
                  <c:v>21.4</c:v>
                </c:pt>
                <c:pt idx="10">
                  <c:v>21.4</c:v>
                </c:pt>
                <c:pt idx="11">
                  <c:v>21.4</c:v>
                </c:pt>
                <c:pt idx="12">
                  <c:v>21.4</c:v>
                </c:pt>
                <c:pt idx="13">
                  <c:v>21.4</c:v>
                </c:pt>
                <c:pt idx="14">
                  <c:v>21.4</c:v>
                </c:pt>
                <c:pt idx="15">
                  <c:v>21.4</c:v>
                </c:pt>
                <c:pt idx="16">
                  <c:v>21.4</c:v>
                </c:pt>
                <c:pt idx="17">
                  <c:v>21.4</c:v>
                </c:pt>
                <c:pt idx="18">
                  <c:v>21.4</c:v>
                </c:pt>
                <c:pt idx="19">
                  <c:v>21.4</c:v>
                </c:pt>
                <c:pt idx="20">
                  <c:v>21.4</c:v>
                </c:pt>
                <c:pt idx="21">
                  <c:v>21.4</c:v>
                </c:pt>
                <c:pt idx="22">
                  <c:v>21.4</c:v>
                </c:pt>
                <c:pt idx="23">
                  <c:v>21.4</c:v>
                </c:pt>
                <c:pt idx="24">
                  <c:v>21.3</c:v>
                </c:pt>
                <c:pt idx="25">
                  <c:v>21.3</c:v>
                </c:pt>
                <c:pt idx="26">
                  <c:v>21.3</c:v>
                </c:pt>
                <c:pt idx="27">
                  <c:v>21.3</c:v>
                </c:pt>
                <c:pt idx="28">
                  <c:v>21.3</c:v>
                </c:pt>
                <c:pt idx="29">
                  <c:v>21.3</c:v>
                </c:pt>
                <c:pt idx="30">
                  <c:v>21.3</c:v>
                </c:pt>
                <c:pt idx="31">
                  <c:v>21.3</c:v>
                </c:pt>
                <c:pt idx="32">
                  <c:v>21.3</c:v>
                </c:pt>
                <c:pt idx="33">
                  <c:v>21.4</c:v>
                </c:pt>
                <c:pt idx="34">
                  <c:v>21.3</c:v>
                </c:pt>
                <c:pt idx="35">
                  <c:v>21.3</c:v>
                </c:pt>
                <c:pt idx="36">
                  <c:v>21.3</c:v>
                </c:pt>
                <c:pt idx="37">
                  <c:v>21.3</c:v>
                </c:pt>
                <c:pt idx="38">
                  <c:v>21.3</c:v>
                </c:pt>
                <c:pt idx="39">
                  <c:v>21.3</c:v>
                </c:pt>
                <c:pt idx="40">
                  <c:v>21.3</c:v>
                </c:pt>
                <c:pt idx="41">
                  <c:v>21.3</c:v>
                </c:pt>
                <c:pt idx="42">
                  <c:v>21.3</c:v>
                </c:pt>
                <c:pt idx="43">
                  <c:v>21.3</c:v>
                </c:pt>
                <c:pt idx="44">
                  <c:v>21.3</c:v>
                </c:pt>
                <c:pt idx="45">
                  <c:v>21.3</c:v>
                </c:pt>
                <c:pt idx="46">
                  <c:v>21.4</c:v>
                </c:pt>
                <c:pt idx="47">
                  <c:v>21.4</c:v>
                </c:pt>
                <c:pt idx="48">
                  <c:v>21.4</c:v>
                </c:pt>
                <c:pt idx="49">
                  <c:v>21.4</c:v>
                </c:pt>
                <c:pt idx="50">
                  <c:v>21.4</c:v>
                </c:pt>
                <c:pt idx="51">
                  <c:v>21.4</c:v>
                </c:pt>
                <c:pt idx="52">
                  <c:v>21.4</c:v>
                </c:pt>
                <c:pt idx="53">
                  <c:v>21.4</c:v>
                </c:pt>
                <c:pt idx="54">
                  <c:v>21.4</c:v>
                </c:pt>
                <c:pt idx="55">
                  <c:v>21.4</c:v>
                </c:pt>
                <c:pt idx="56">
                  <c:v>21.4</c:v>
                </c:pt>
                <c:pt idx="57">
                  <c:v>21.3</c:v>
                </c:pt>
                <c:pt idx="58">
                  <c:v>21.4</c:v>
                </c:pt>
                <c:pt idx="59">
                  <c:v>21.3</c:v>
                </c:pt>
                <c:pt idx="60">
                  <c:v>21.3</c:v>
                </c:pt>
                <c:pt idx="61">
                  <c:v>21.3</c:v>
                </c:pt>
                <c:pt idx="62">
                  <c:v>21.3</c:v>
                </c:pt>
                <c:pt idx="63">
                  <c:v>21.3</c:v>
                </c:pt>
                <c:pt idx="64">
                  <c:v>21.3</c:v>
                </c:pt>
                <c:pt idx="65">
                  <c:v>21.4</c:v>
                </c:pt>
                <c:pt idx="66">
                  <c:v>21.4</c:v>
                </c:pt>
                <c:pt idx="67">
                  <c:v>21.4</c:v>
                </c:pt>
                <c:pt idx="68">
                  <c:v>21.5</c:v>
                </c:pt>
                <c:pt idx="69">
                  <c:v>21.5</c:v>
                </c:pt>
                <c:pt idx="70">
                  <c:v>21.5</c:v>
                </c:pt>
                <c:pt idx="71">
                  <c:v>21.7</c:v>
                </c:pt>
                <c:pt idx="72">
                  <c:v>21.7</c:v>
                </c:pt>
                <c:pt idx="73">
                  <c:v>21.7</c:v>
                </c:pt>
                <c:pt idx="74">
                  <c:v>21.7</c:v>
                </c:pt>
                <c:pt idx="75">
                  <c:v>21.7</c:v>
                </c:pt>
                <c:pt idx="76">
                  <c:v>21.7</c:v>
                </c:pt>
                <c:pt idx="77">
                  <c:v>21.7</c:v>
                </c:pt>
                <c:pt idx="78">
                  <c:v>21.7</c:v>
                </c:pt>
                <c:pt idx="79">
                  <c:v>21.8</c:v>
                </c:pt>
                <c:pt idx="80">
                  <c:v>21.8</c:v>
                </c:pt>
                <c:pt idx="81">
                  <c:v>21.9</c:v>
                </c:pt>
                <c:pt idx="82">
                  <c:v>21.9</c:v>
                </c:pt>
                <c:pt idx="83">
                  <c:v>21.9</c:v>
                </c:pt>
                <c:pt idx="84">
                  <c:v>21.9</c:v>
                </c:pt>
                <c:pt idx="85">
                  <c:v>21.9</c:v>
                </c:pt>
                <c:pt idx="86">
                  <c:v>22</c:v>
                </c:pt>
                <c:pt idx="87">
                  <c:v>22</c:v>
                </c:pt>
                <c:pt idx="88">
                  <c:v>22</c:v>
                </c:pt>
                <c:pt idx="89">
                  <c:v>22</c:v>
                </c:pt>
                <c:pt idx="90">
                  <c:v>22</c:v>
                </c:pt>
                <c:pt idx="91">
                  <c:v>22</c:v>
                </c:pt>
                <c:pt idx="92">
                  <c:v>22</c:v>
                </c:pt>
                <c:pt idx="93">
                  <c:v>22.1</c:v>
                </c:pt>
                <c:pt idx="94">
                  <c:v>22.1</c:v>
                </c:pt>
                <c:pt idx="95">
                  <c:v>22.2</c:v>
                </c:pt>
                <c:pt idx="96">
                  <c:v>22.2</c:v>
                </c:pt>
                <c:pt idx="97">
                  <c:v>22.2</c:v>
                </c:pt>
                <c:pt idx="98">
                  <c:v>22.3</c:v>
                </c:pt>
                <c:pt idx="99">
                  <c:v>22.3</c:v>
                </c:pt>
                <c:pt idx="100">
                  <c:v>22.4</c:v>
                </c:pt>
                <c:pt idx="101">
                  <c:v>22.5</c:v>
                </c:pt>
                <c:pt idx="102">
                  <c:v>22.5</c:v>
                </c:pt>
                <c:pt idx="103">
                  <c:v>22.5</c:v>
                </c:pt>
                <c:pt idx="104">
                  <c:v>22.5</c:v>
                </c:pt>
                <c:pt idx="105">
                  <c:v>22.6</c:v>
                </c:pt>
                <c:pt idx="106">
                  <c:v>22.6</c:v>
                </c:pt>
                <c:pt idx="107">
                  <c:v>22.6</c:v>
                </c:pt>
                <c:pt idx="108">
                  <c:v>22.6</c:v>
                </c:pt>
                <c:pt idx="109">
                  <c:v>22.7</c:v>
                </c:pt>
                <c:pt idx="110">
                  <c:v>22.8</c:v>
                </c:pt>
                <c:pt idx="111">
                  <c:v>22.8</c:v>
                </c:pt>
                <c:pt idx="112">
                  <c:v>22.8</c:v>
                </c:pt>
                <c:pt idx="113">
                  <c:v>22.8</c:v>
                </c:pt>
                <c:pt idx="114">
                  <c:v>22.9</c:v>
                </c:pt>
                <c:pt idx="115">
                  <c:v>22.9</c:v>
                </c:pt>
                <c:pt idx="116">
                  <c:v>22.9</c:v>
                </c:pt>
                <c:pt idx="117">
                  <c:v>22.9</c:v>
                </c:pt>
                <c:pt idx="118">
                  <c:v>22.9</c:v>
                </c:pt>
                <c:pt idx="119">
                  <c:v>23</c:v>
                </c:pt>
                <c:pt idx="120">
                  <c:v>23</c:v>
                </c:pt>
                <c:pt idx="121">
                  <c:v>23</c:v>
                </c:pt>
                <c:pt idx="122">
                  <c:v>23</c:v>
                </c:pt>
                <c:pt idx="123">
                  <c:v>23</c:v>
                </c:pt>
                <c:pt idx="124">
                  <c:v>23.1</c:v>
                </c:pt>
                <c:pt idx="125">
                  <c:v>23.1</c:v>
                </c:pt>
                <c:pt idx="126">
                  <c:v>23.1</c:v>
                </c:pt>
                <c:pt idx="127">
                  <c:v>23.2</c:v>
                </c:pt>
                <c:pt idx="128">
                  <c:v>23.2</c:v>
                </c:pt>
                <c:pt idx="129">
                  <c:v>23.3</c:v>
                </c:pt>
                <c:pt idx="130">
                  <c:v>23.3</c:v>
                </c:pt>
                <c:pt idx="131">
                  <c:v>23.4</c:v>
                </c:pt>
                <c:pt idx="132">
                  <c:v>23.4</c:v>
                </c:pt>
                <c:pt idx="133">
                  <c:v>23.4</c:v>
                </c:pt>
                <c:pt idx="134">
                  <c:v>23.4</c:v>
                </c:pt>
                <c:pt idx="135">
                  <c:v>23.5</c:v>
                </c:pt>
                <c:pt idx="136">
                  <c:v>23.5</c:v>
                </c:pt>
                <c:pt idx="137">
                  <c:v>23.6</c:v>
                </c:pt>
                <c:pt idx="138">
                  <c:v>23.6</c:v>
                </c:pt>
                <c:pt idx="139">
                  <c:v>23.6</c:v>
                </c:pt>
                <c:pt idx="140">
                  <c:v>23.6</c:v>
                </c:pt>
                <c:pt idx="141">
                  <c:v>23.6</c:v>
                </c:pt>
                <c:pt idx="142">
                  <c:v>23.7</c:v>
                </c:pt>
                <c:pt idx="143">
                  <c:v>23.7</c:v>
                </c:pt>
                <c:pt idx="144">
                  <c:v>23.7</c:v>
                </c:pt>
                <c:pt idx="145">
                  <c:v>23.8</c:v>
                </c:pt>
                <c:pt idx="146">
                  <c:v>23.8</c:v>
                </c:pt>
                <c:pt idx="147">
                  <c:v>23.8</c:v>
                </c:pt>
                <c:pt idx="148">
                  <c:v>23.9</c:v>
                </c:pt>
                <c:pt idx="149">
                  <c:v>23.9</c:v>
                </c:pt>
                <c:pt idx="150">
                  <c:v>23.9</c:v>
                </c:pt>
                <c:pt idx="151">
                  <c:v>24</c:v>
                </c:pt>
                <c:pt idx="152">
                  <c:v>24</c:v>
                </c:pt>
                <c:pt idx="153">
                  <c:v>24.1</c:v>
                </c:pt>
                <c:pt idx="154">
                  <c:v>24.1</c:v>
                </c:pt>
                <c:pt idx="155">
                  <c:v>24.1</c:v>
                </c:pt>
                <c:pt idx="156">
                  <c:v>24.2</c:v>
                </c:pt>
                <c:pt idx="157">
                  <c:v>24.2</c:v>
                </c:pt>
                <c:pt idx="158">
                  <c:v>24.2</c:v>
                </c:pt>
                <c:pt idx="159">
                  <c:v>24.2</c:v>
                </c:pt>
                <c:pt idx="160">
                  <c:v>24.2</c:v>
                </c:pt>
                <c:pt idx="161">
                  <c:v>24.2</c:v>
                </c:pt>
                <c:pt idx="162">
                  <c:v>24.2</c:v>
                </c:pt>
                <c:pt idx="163">
                  <c:v>24.3</c:v>
                </c:pt>
                <c:pt idx="164">
                  <c:v>24.3</c:v>
                </c:pt>
                <c:pt idx="165">
                  <c:v>24.3</c:v>
                </c:pt>
                <c:pt idx="166">
                  <c:v>24.4</c:v>
                </c:pt>
                <c:pt idx="167">
                  <c:v>24.4</c:v>
                </c:pt>
                <c:pt idx="168">
                  <c:v>24.4</c:v>
                </c:pt>
                <c:pt idx="169">
                  <c:v>24.4</c:v>
                </c:pt>
                <c:pt idx="170">
                  <c:v>24.5</c:v>
                </c:pt>
                <c:pt idx="171">
                  <c:v>24.5</c:v>
                </c:pt>
                <c:pt idx="172">
                  <c:v>24.6</c:v>
                </c:pt>
                <c:pt idx="173">
                  <c:v>24.6</c:v>
                </c:pt>
                <c:pt idx="174">
                  <c:v>24.6</c:v>
                </c:pt>
                <c:pt idx="175">
                  <c:v>24.6</c:v>
                </c:pt>
                <c:pt idx="176">
                  <c:v>24.5</c:v>
                </c:pt>
                <c:pt idx="177">
                  <c:v>24.6</c:v>
                </c:pt>
                <c:pt idx="178">
                  <c:v>24.6</c:v>
                </c:pt>
                <c:pt idx="179">
                  <c:v>24.6</c:v>
                </c:pt>
                <c:pt idx="180">
                  <c:v>24.7</c:v>
                </c:pt>
                <c:pt idx="181">
                  <c:v>24.6</c:v>
                </c:pt>
                <c:pt idx="182">
                  <c:v>24.7</c:v>
                </c:pt>
                <c:pt idx="183">
                  <c:v>24.7</c:v>
                </c:pt>
                <c:pt idx="184">
                  <c:v>24.8</c:v>
                </c:pt>
                <c:pt idx="185">
                  <c:v>24.8</c:v>
                </c:pt>
                <c:pt idx="186">
                  <c:v>24.8</c:v>
                </c:pt>
                <c:pt idx="187">
                  <c:v>24.8</c:v>
                </c:pt>
                <c:pt idx="188">
                  <c:v>24.8</c:v>
                </c:pt>
                <c:pt idx="189">
                  <c:v>24.8</c:v>
                </c:pt>
                <c:pt idx="190">
                  <c:v>24.8</c:v>
                </c:pt>
                <c:pt idx="191">
                  <c:v>24.8</c:v>
                </c:pt>
                <c:pt idx="192">
                  <c:v>24.8</c:v>
                </c:pt>
                <c:pt idx="193">
                  <c:v>24.9</c:v>
                </c:pt>
                <c:pt idx="194">
                  <c:v>24.9</c:v>
                </c:pt>
                <c:pt idx="195">
                  <c:v>24.9</c:v>
                </c:pt>
                <c:pt idx="196">
                  <c:v>24.9</c:v>
                </c:pt>
                <c:pt idx="197">
                  <c:v>25</c:v>
                </c:pt>
                <c:pt idx="198">
                  <c:v>25</c:v>
                </c:pt>
                <c:pt idx="199">
                  <c:v>25</c:v>
                </c:pt>
                <c:pt idx="200">
                  <c:v>25</c:v>
                </c:pt>
                <c:pt idx="201">
                  <c:v>25</c:v>
                </c:pt>
                <c:pt idx="202">
                  <c:v>25</c:v>
                </c:pt>
                <c:pt idx="203">
                  <c:v>25</c:v>
                </c:pt>
                <c:pt idx="204">
                  <c:v>25.1</c:v>
                </c:pt>
                <c:pt idx="205">
                  <c:v>25</c:v>
                </c:pt>
                <c:pt idx="206">
                  <c:v>25.1</c:v>
                </c:pt>
                <c:pt idx="207">
                  <c:v>25.1</c:v>
                </c:pt>
                <c:pt idx="208">
                  <c:v>25.1</c:v>
                </c:pt>
                <c:pt idx="209">
                  <c:v>25.2</c:v>
                </c:pt>
                <c:pt idx="210">
                  <c:v>25.2</c:v>
                </c:pt>
                <c:pt idx="211">
                  <c:v>25.2</c:v>
                </c:pt>
                <c:pt idx="212">
                  <c:v>25.2</c:v>
                </c:pt>
                <c:pt idx="213">
                  <c:v>25.3</c:v>
                </c:pt>
                <c:pt idx="214">
                  <c:v>25.3</c:v>
                </c:pt>
                <c:pt idx="215">
                  <c:v>25.3</c:v>
                </c:pt>
                <c:pt idx="216">
                  <c:v>25.3</c:v>
                </c:pt>
                <c:pt idx="217">
                  <c:v>25.3</c:v>
                </c:pt>
                <c:pt idx="218">
                  <c:v>25.3</c:v>
                </c:pt>
                <c:pt idx="219">
                  <c:v>25.3</c:v>
                </c:pt>
                <c:pt idx="220">
                  <c:v>25.3</c:v>
                </c:pt>
                <c:pt idx="221">
                  <c:v>25.3</c:v>
                </c:pt>
                <c:pt idx="222">
                  <c:v>25.4</c:v>
                </c:pt>
                <c:pt idx="223">
                  <c:v>25.4</c:v>
                </c:pt>
                <c:pt idx="224">
                  <c:v>25.4</c:v>
                </c:pt>
                <c:pt idx="225">
                  <c:v>25.4</c:v>
                </c:pt>
                <c:pt idx="226">
                  <c:v>25.5</c:v>
                </c:pt>
                <c:pt idx="227">
                  <c:v>25.4</c:v>
                </c:pt>
                <c:pt idx="228">
                  <c:v>25.4</c:v>
                </c:pt>
                <c:pt idx="229">
                  <c:v>25.5</c:v>
                </c:pt>
                <c:pt idx="230">
                  <c:v>25.5</c:v>
                </c:pt>
                <c:pt idx="231">
                  <c:v>25.5</c:v>
                </c:pt>
                <c:pt idx="232">
                  <c:v>25.5</c:v>
                </c:pt>
                <c:pt idx="233">
                  <c:v>25.6</c:v>
                </c:pt>
                <c:pt idx="234">
                  <c:v>25.5</c:v>
                </c:pt>
                <c:pt idx="235">
                  <c:v>25.5</c:v>
                </c:pt>
                <c:pt idx="236">
                  <c:v>25.5</c:v>
                </c:pt>
                <c:pt idx="237">
                  <c:v>25.6</c:v>
                </c:pt>
                <c:pt idx="238">
                  <c:v>25.6</c:v>
                </c:pt>
                <c:pt idx="239">
                  <c:v>25.6</c:v>
                </c:pt>
                <c:pt idx="240">
                  <c:v>25.6</c:v>
                </c:pt>
                <c:pt idx="241">
                  <c:v>25.6</c:v>
                </c:pt>
                <c:pt idx="242">
                  <c:v>25.6</c:v>
                </c:pt>
                <c:pt idx="243">
                  <c:v>25.7</c:v>
                </c:pt>
                <c:pt idx="244">
                  <c:v>25.7</c:v>
                </c:pt>
                <c:pt idx="245">
                  <c:v>25.7</c:v>
                </c:pt>
                <c:pt idx="246">
                  <c:v>25.7</c:v>
                </c:pt>
                <c:pt idx="247">
                  <c:v>25.7</c:v>
                </c:pt>
                <c:pt idx="248">
                  <c:v>25.8</c:v>
                </c:pt>
                <c:pt idx="249">
                  <c:v>25.7</c:v>
                </c:pt>
                <c:pt idx="250">
                  <c:v>25.8</c:v>
                </c:pt>
                <c:pt idx="251">
                  <c:v>25.8</c:v>
                </c:pt>
                <c:pt idx="252">
                  <c:v>25.8</c:v>
                </c:pt>
                <c:pt idx="253">
                  <c:v>25.8</c:v>
                </c:pt>
                <c:pt idx="254">
                  <c:v>25.8</c:v>
                </c:pt>
                <c:pt idx="255">
                  <c:v>25.8</c:v>
                </c:pt>
                <c:pt idx="256">
                  <c:v>25.8</c:v>
                </c:pt>
                <c:pt idx="257">
                  <c:v>25.8</c:v>
                </c:pt>
                <c:pt idx="258">
                  <c:v>25.8</c:v>
                </c:pt>
                <c:pt idx="259">
                  <c:v>25.8</c:v>
                </c:pt>
                <c:pt idx="260">
                  <c:v>25.8</c:v>
                </c:pt>
                <c:pt idx="261">
                  <c:v>25.8</c:v>
                </c:pt>
                <c:pt idx="262">
                  <c:v>25.9</c:v>
                </c:pt>
                <c:pt idx="263">
                  <c:v>25.9</c:v>
                </c:pt>
                <c:pt idx="264">
                  <c:v>25.9</c:v>
                </c:pt>
                <c:pt idx="265">
                  <c:v>25.9</c:v>
                </c:pt>
                <c:pt idx="266">
                  <c:v>25.9</c:v>
                </c:pt>
                <c:pt idx="267">
                  <c:v>25.9</c:v>
                </c:pt>
                <c:pt idx="268">
                  <c:v>26</c:v>
                </c:pt>
                <c:pt idx="269">
                  <c:v>26</c:v>
                </c:pt>
                <c:pt idx="270">
                  <c:v>26</c:v>
                </c:pt>
                <c:pt idx="271">
                  <c:v>26.1</c:v>
                </c:pt>
                <c:pt idx="272">
                  <c:v>26.1</c:v>
                </c:pt>
                <c:pt idx="273">
                  <c:v>26.1</c:v>
                </c:pt>
                <c:pt idx="274">
                  <c:v>26.1</c:v>
                </c:pt>
                <c:pt idx="275">
                  <c:v>26.1</c:v>
                </c:pt>
                <c:pt idx="276">
                  <c:v>26.2</c:v>
                </c:pt>
                <c:pt idx="277">
                  <c:v>26.1</c:v>
                </c:pt>
                <c:pt idx="278">
                  <c:v>26.2</c:v>
                </c:pt>
                <c:pt idx="279">
                  <c:v>26.1</c:v>
                </c:pt>
                <c:pt idx="280">
                  <c:v>26.1</c:v>
                </c:pt>
                <c:pt idx="281">
                  <c:v>26.1</c:v>
                </c:pt>
                <c:pt idx="282">
                  <c:v>26.2</c:v>
                </c:pt>
                <c:pt idx="283">
                  <c:v>26.2</c:v>
                </c:pt>
                <c:pt idx="284">
                  <c:v>26.2</c:v>
                </c:pt>
                <c:pt idx="285">
                  <c:v>26.2</c:v>
                </c:pt>
                <c:pt idx="286">
                  <c:v>26.2</c:v>
                </c:pt>
                <c:pt idx="287">
                  <c:v>26.3</c:v>
                </c:pt>
                <c:pt idx="288">
                  <c:v>26.2</c:v>
                </c:pt>
                <c:pt idx="289">
                  <c:v>26.2</c:v>
                </c:pt>
                <c:pt idx="290">
                  <c:v>26.2</c:v>
                </c:pt>
                <c:pt idx="291">
                  <c:v>26.3</c:v>
                </c:pt>
                <c:pt idx="292">
                  <c:v>26.3</c:v>
                </c:pt>
                <c:pt idx="293">
                  <c:v>26.3</c:v>
                </c:pt>
                <c:pt idx="294">
                  <c:v>26.3</c:v>
                </c:pt>
                <c:pt idx="295">
                  <c:v>26.3</c:v>
                </c:pt>
                <c:pt idx="296">
                  <c:v>26.3</c:v>
                </c:pt>
                <c:pt idx="297">
                  <c:v>26.3</c:v>
                </c:pt>
                <c:pt idx="298">
                  <c:v>26.3</c:v>
                </c:pt>
                <c:pt idx="299">
                  <c:v>26.3</c:v>
                </c:pt>
                <c:pt idx="300">
                  <c:v>26.3</c:v>
                </c:pt>
                <c:pt idx="301">
                  <c:v>26.4</c:v>
                </c:pt>
                <c:pt idx="302">
                  <c:v>26.3</c:v>
                </c:pt>
                <c:pt idx="303">
                  <c:v>26.4</c:v>
                </c:pt>
                <c:pt idx="304">
                  <c:v>26.4</c:v>
                </c:pt>
                <c:pt idx="305">
                  <c:v>26.4</c:v>
                </c:pt>
                <c:pt idx="306">
                  <c:v>26.4</c:v>
                </c:pt>
                <c:pt idx="307">
                  <c:v>26.4</c:v>
                </c:pt>
                <c:pt idx="308">
                  <c:v>26.5</c:v>
                </c:pt>
                <c:pt idx="309">
                  <c:v>26.5</c:v>
                </c:pt>
                <c:pt idx="310">
                  <c:v>26.6</c:v>
                </c:pt>
                <c:pt idx="311">
                  <c:v>26.6</c:v>
                </c:pt>
                <c:pt idx="312">
                  <c:v>26.6</c:v>
                </c:pt>
                <c:pt idx="313">
                  <c:v>26.7</c:v>
                </c:pt>
                <c:pt idx="314">
                  <c:v>26.7</c:v>
                </c:pt>
                <c:pt idx="315">
                  <c:v>26.7</c:v>
                </c:pt>
                <c:pt idx="316">
                  <c:v>26.7</c:v>
                </c:pt>
                <c:pt idx="317">
                  <c:v>26.7</c:v>
                </c:pt>
                <c:pt idx="318">
                  <c:v>26.7</c:v>
                </c:pt>
                <c:pt idx="319">
                  <c:v>26.8</c:v>
                </c:pt>
                <c:pt idx="320">
                  <c:v>26.8</c:v>
                </c:pt>
                <c:pt idx="321">
                  <c:v>26.8</c:v>
                </c:pt>
                <c:pt idx="322">
                  <c:v>26.8</c:v>
                </c:pt>
                <c:pt idx="323">
                  <c:v>26.9</c:v>
                </c:pt>
                <c:pt idx="324">
                  <c:v>26.9</c:v>
                </c:pt>
                <c:pt idx="325">
                  <c:v>26.9</c:v>
                </c:pt>
                <c:pt idx="326">
                  <c:v>26.9</c:v>
                </c:pt>
                <c:pt idx="327">
                  <c:v>26.9</c:v>
                </c:pt>
                <c:pt idx="328">
                  <c:v>26.9</c:v>
                </c:pt>
                <c:pt idx="329">
                  <c:v>26.9</c:v>
                </c:pt>
                <c:pt idx="330">
                  <c:v>26.9</c:v>
                </c:pt>
                <c:pt idx="331">
                  <c:v>26.9</c:v>
                </c:pt>
                <c:pt idx="332">
                  <c:v>26.9</c:v>
                </c:pt>
                <c:pt idx="333">
                  <c:v>26.8</c:v>
                </c:pt>
                <c:pt idx="334">
                  <c:v>26.8</c:v>
                </c:pt>
                <c:pt idx="335">
                  <c:v>26.8</c:v>
                </c:pt>
                <c:pt idx="336">
                  <c:v>26.9</c:v>
                </c:pt>
                <c:pt idx="337">
                  <c:v>26.9</c:v>
                </c:pt>
                <c:pt idx="338">
                  <c:v>26.9</c:v>
                </c:pt>
                <c:pt idx="339">
                  <c:v>26.9</c:v>
                </c:pt>
                <c:pt idx="340">
                  <c:v>26.9</c:v>
                </c:pt>
                <c:pt idx="341">
                  <c:v>27</c:v>
                </c:pt>
                <c:pt idx="342">
                  <c:v>27</c:v>
                </c:pt>
                <c:pt idx="343">
                  <c:v>27</c:v>
                </c:pt>
                <c:pt idx="344">
                  <c:v>27</c:v>
                </c:pt>
                <c:pt idx="345">
                  <c:v>27</c:v>
                </c:pt>
                <c:pt idx="346">
                  <c:v>27</c:v>
                </c:pt>
                <c:pt idx="347">
                  <c:v>27.1</c:v>
                </c:pt>
                <c:pt idx="348">
                  <c:v>27.1</c:v>
                </c:pt>
                <c:pt idx="349">
                  <c:v>27.1</c:v>
                </c:pt>
                <c:pt idx="350">
                  <c:v>27.1</c:v>
                </c:pt>
                <c:pt idx="351">
                  <c:v>27.1</c:v>
                </c:pt>
                <c:pt idx="352">
                  <c:v>27.1</c:v>
                </c:pt>
                <c:pt idx="353">
                  <c:v>27.2</c:v>
                </c:pt>
                <c:pt idx="354">
                  <c:v>27.2</c:v>
                </c:pt>
                <c:pt idx="355">
                  <c:v>27.2</c:v>
                </c:pt>
                <c:pt idx="356">
                  <c:v>27.2</c:v>
                </c:pt>
                <c:pt idx="357">
                  <c:v>27.2</c:v>
                </c:pt>
                <c:pt idx="358">
                  <c:v>27.2</c:v>
                </c:pt>
                <c:pt idx="359">
                  <c:v>27.3</c:v>
                </c:pt>
                <c:pt idx="360">
                  <c:v>27.3</c:v>
                </c:pt>
                <c:pt idx="361">
                  <c:v>27.2</c:v>
                </c:pt>
                <c:pt idx="362">
                  <c:v>27.3</c:v>
                </c:pt>
                <c:pt idx="363">
                  <c:v>27.3</c:v>
                </c:pt>
                <c:pt idx="364">
                  <c:v>27.3</c:v>
                </c:pt>
                <c:pt idx="365">
                  <c:v>27.3</c:v>
                </c:pt>
                <c:pt idx="366">
                  <c:v>27.4</c:v>
                </c:pt>
                <c:pt idx="367">
                  <c:v>27.3</c:v>
                </c:pt>
                <c:pt idx="368">
                  <c:v>27.3</c:v>
                </c:pt>
                <c:pt idx="369">
                  <c:v>27.4</c:v>
                </c:pt>
                <c:pt idx="370">
                  <c:v>27.4</c:v>
                </c:pt>
                <c:pt idx="371">
                  <c:v>27.4</c:v>
                </c:pt>
                <c:pt idx="372">
                  <c:v>27.4</c:v>
                </c:pt>
                <c:pt idx="373">
                  <c:v>27.4</c:v>
                </c:pt>
                <c:pt idx="374">
                  <c:v>27.4</c:v>
                </c:pt>
                <c:pt idx="375">
                  <c:v>27.4</c:v>
                </c:pt>
                <c:pt idx="376">
                  <c:v>27.3</c:v>
                </c:pt>
                <c:pt idx="377">
                  <c:v>27.4</c:v>
                </c:pt>
                <c:pt idx="378">
                  <c:v>27.4</c:v>
                </c:pt>
                <c:pt idx="379">
                  <c:v>27.3</c:v>
                </c:pt>
                <c:pt idx="380">
                  <c:v>27.4</c:v>
                </c:pt>
                <c:pt idx="381">
                  <c:v>27.4</c:v>
                </c:pt>
                <c:pt idx="382">
                  <c:v>27.4</c:v>
                </c:pt>
                <c:pt idx="383">
                  <c:v>27.4</c:v>
                </c:pt>
                <c:pt idx="384">
                  <c:v>27.4</c:v>
                </c:pt>
                <c:pt idx="385">
                  <c:v>27.4</c:v>
                </c:pt>
                <c:pt idx="386">
                  <c:v>27.4</c:v>
                </c:pt>
                <c:pt idx="387">
                  <c:v>27.5</c:v>
                </c:pt>
                <c:pt idx="388">
                  <c:v>27.4</c:v>
                </c:pt>
                <c:pt idx="389">
                  <c:v>27.4</c:v>
                </c:pt>
                <c:pt idx="390">
                  <c:v>27.4</c:v>
                </c:pt>
                <c:pt idx="391">
                  <c:v>27.4</c:v>
                </c:pt>
                <c:pt idx="392">
                  <c:v>27.4</c:v>
                </c:pt>
                <c:pt idx="393">
                  <c:v>27.4</c:v>
                </c:pt>
                <c:pt idx="394">
                  <c:v>27.4</c:v>
                </c:pt>
                <c:pt idx="395">
                  <c:v>27.4</c:v>
                </c:pt>
                <c:pt idx="396">
                  <c:v>27.4</c:v>
                </c:pt>
                <c:pt idx="397">
                  <c:v>27.4</c:v>
                </c:pt>
                <c:pt idx="398">
                  <c:v>27.5</c:v>
                </c:pt>
                <c:pt idx="399">
                  <c:v>27.4</c:v>
                </c:pt>
                <c:pt idx="400">
                  <c:v>27.5</c:v>
                </c:pt>
                <c:pt idx="401">
                  <c:v>27.5</c:v>
                </c:pt>
                <c:pt idx="402">
                  <c:v>27.5</c:v>
                </c:pt>
                <c:pt idx="403">
                  <c:v>27.5</c:v>
                </c:pt>
                <c:pt idx="404">
                  <c:v>27.5</c:v>
                </c:pt>
                <c:pt idx="405">
                  <c:v>27.5</c:v>
                </c:pt>
                <c:pt idx="406">
                  <c:v>27.5</c:v>
                </c:pt>
                <c:pt idx="407">
                  <c:v>27.5</c:v>
                </c:pt>
                <c:pt idx="408">
                  <c:v>27.6</c:v>
                </c:pt>
                <c:pt idx="409">
                  <c:v>27.6</c:v>
                </c:pt>
                <c:pt idx="410">
                  <c:v>27.6</c:v>
                </c:pt>
                <c:pt idx="411">
                  <c:v>27.6</c:v>
                </c:pt>
                <c:pt idx="412">
                  <c:v>27.6</c:v>
                </c:pt>
                <c:pt idx="413">
                  <c:v>27.6</c:v>
                </c:pt>
                <c:pt idx="414">
                  <c:v>27.6</c:v>
                </c:pt>
                <c:pt idx="415">
                  <c:v>27.6</c:v>
                </c:pt>
                <c:pt idx="416">
                  <c:v>27.6</c:v>
                </c:pt>
                <c:pt idx="417">
                  <c:v>27.7</c:v>
                </c:pt>
                <c:pt idx="418">
                  <c:v>27.7</c:v>
                </c:pt>
                <c:pt idx="419">
                  <c:v>27.6</c:v>
                </c:pt>
                <c:pt idx="420">
                  <c:v>27.6</c:v>
                </c:pt>
                <c:pt idx="421">
                  <c:v>27.7</c:v>
                </c:pt>
                <c:pt idx="422">
                  <c:v>27.7</c:v>
                </c:pt>
                <c:pt idx="423">
                  <c:v>27.7</c:v>
                </c:pt>
                <c:pt idx="424">
                  <c:v>27.7</c:v>
                </c:pt>
                <c:pt idx="425">
                  <c:v>27.7</c:v>
                </c:pt>
                <c:pt idx="426">
                  <c:v>27.7</c:v>
                </c:pt>
                <c:pt idx="427">
                  <c:v>27.7</c:v>
                </c:pt>
                <c:pt idx="428">
                  <c:v>27.7</c:v>
                </c:pt>
                <c:pt idx="429">
                  <c:v>27.7</c:v>
                </c:pt>
                <c:pt idx="430">
                  <c:v>27.7</c:v>
                </c:pt>
                <c:pt idx="431">
                  <c:v>27.7</c:v>
                </c:pt>
                <c:pt idx="432">
                  <c:v>27.8</c:v>
                </c:pt>
                <c:pt idx="433">
                  <c:v>27.8</c:v>
                </c:pt>
                <c:pt idx="434">
                  <c:v>27.8</c:v>
                </c:pt>
                <c:pt idx="435">
                  <c:v>27.8</c:v>
                </c:pt>
                <c:pt idx="436">
                  <c:v>27.8</c:v>
                </c:pt>
                <c:pt idx="437">
                  <c:v>27.8</c:v>
                </c:pt>
                <c:pt idx="438">
                  <c:v>27.8</c:v>
                </c:pt>
                <c:pt idx="439">
                  <c:v>27.7</c:v>
                </c:pt>
                <c:pt idx="440">
                  <c:v>27.8</c:v>
                </c:pt>
                <c:pt idx="441">
                  <c:v>27.8</c:v>
                </c:pt>
                <c:pt idx="442">
                  <c:v>27.7</c:v>
                </c:pt>
                <c:pt idx="443">
                  <c:v>27.7</c:v>
                </c:pt>
                <c:pt idx="444">
                  <c:v>27.7</c:v>
                </c:pt>
                <c:pt idx="445">
                  <c:v>27.8</c:v>
                </c:pt>
                <c:pt idx="446">
                  <c:v>27.7</c:v>
                </c:pt>
                <c:pt idx="447">
                  <c:v>27.8</c:v>
                </c:pt>
                <c:pt idx="448">
                  <c:v>27.8</c:v>
                </c:pt>
                <c:pt idx="449">
                  <c:v>27.8</c:v>
                </c:pt>
                <c:pt idx="450">
                  <c:v>27.8</c:v>
                </c:pt>
                <c:pt idx="451">
                  <c:v>27.8</c:v>
                </c:pt>
                <c:pt idx="452">
                  <c:v>27.8</c:v>
                </c:pt>
                <c:pt idx="453">
                  <c:v>27.8</c:v>
                </c:pt>
                <c:pt idx="454">
                  <c:v>27.8</c:v>
                </c:pt>
                <c:pt idx="455">
                  <c:v>27.8</c:v>
                </c:pt>
                <c:pt idx="456">
                  <c:v>27.8</c:v>
                </c:pt>
                <c:pt idx="457">
                  <c:v>27.8</c:v>
                </c:pt>
                <c:pt idx="458">
                  <c:v>27.8</c:v>
                </c:pt>
                <c:pt idx="459">
                  <c:v>27.8</c:v>
                </c:pt>
                <c:pt idx="460">
                  <c:v>27.8</c:v>
                </c:pt>
                <c:pt idx="461">
                  <c:v>27.8</c:v>
                </c:pt>
                <c:pt idx="462">
                  <c:v>27.8</c:v>
                </c:pt>
                <c:pt idx="463">
                  <c:v>27.8</c:v>
                </c:pt>
                <c:pt idx="464">
                  <c:v>27.8</c:v>
                </c:pt>
                <c:pt idx="465">
                  <c:v>27.8</c:v>
                </c:pt>
                <c:pt idx="466">
                  <c:v>27.8</c:v>
                </c:pt>
                <c:pt idx="467">
                  <c:v>27.8</c:v>
                </c:pt>
                <c:pt idx="468">
                  <c:v>27.8</c:v>
                </c:pt>
                <c:pt idx="469">
                  <c:v>27.8</c:v>
                </c:pt>
                <c:pt idx="470">
                  <c:v>27.8</c:v>
                </c:pt>
                <c:pt idx="471">
                  <c:v>27.8</c:v>
                </c:pt>
                <c:pt idx="472">
                  <c:v>27.8</c:v>
                </c:pt>
                <c:pt idx="473">
                  <c:v>27.8</c:v>
                </c:pt>
                <c:pt idx="474">
                  <c:v>27.8</c:v>
                </c:pt>
                <c:pt idx="475">
                  <c:v>27.8</c:v>
                </c:pt>
                <c:pt idx="476">
                  <c:v>27.8</c:v>
                </c:pt>
                <c:pt idx="477">
                  <c:v>27.8</c:v>
                </c:pt>
                <c:pt idx="478">
                  <c:v>27.8</c:v>
                </c:pt>
                <c:pt idx="479">
                  <c:v>27.9</c:v>
                </c:pt>
                <c:pt idx="480">
                  <c:v>27.9</c:v>
                </c:pt>
                <c:pt idx="481">
                  <c:v>27.9</c:v>
                </c:pt>
                <c:pt idx="482">
                  <c:v>27.9</c:v>
                </c:pt>
                <c:pt idx="483">
                  <c:v>27.8</c:v>
                </c:pt>
                <c:pt idx="484">
                  <c:v>27.9</c:v>
                </c:pt>
                <c:pt idx="485">
                  <c:v>27.9</c:v>
                </c:pt>
                <c:pt idx="486">
                  <c:v>27.9</c:v>
                </c:pt>
                <c:pt idx="487">
                  <c:v>27.9</c:v>
                </c:pt>
                <c:pt idx="488">
                  <c:v>27.9</c:v>
                </c:pt>
                <c:pt idx="489">
                  <c:v>27.9</c:v>
                </c:pt>
                <c:pt idx="490">
                  <c:v>27.9</c:v>
                </c:pt>
                <c:pt idx="491">
                  <c:v>27.9</c:v>
                </c:pt>
                <c:pt idx="492">
                  <c:v>27.9</c:v>
                </c:pt>
                <c:pt idx="493">
                  <c:v>27.8</c:v>
                </c:pt>
                <c:pt idx="494">
                  <c:v>28</c:v>
                </c:pt>
                <c:pt idx="495">
                  <c:v>27.8</c:v>
                </c:pt>
                <c:pt idx="496">
                  <c:v>27.8</c:v>
                </c:pt>
                <c:pt idx="497">
                  <c:v>27.8</c:v>
                </c:pt>
                <c:pt idx="498">
                  <c:v>27.9</c:v>
                </c:pt>
                <c:pt idx="499">
                  <c:v>27.8</c:v>
                </c:pt>
                <c:pt idx="500">
                  <c:v>27.8</c:v>
                </c:pt>
                <c:pt idx="501">
                  <c:v>27.8</c:v>
                </c:pt>
                <c:pt idx="502">
                  <c:v>27.8</c:v>
                </c:pt>
                <c:pt idx="503">
                  <c:v>27.8</c:v>
                </c:pt>
                <c:pt idx="504">
                  <c:v>27.8</c:v>
                </c:pt>
                <c:pt idx="505">
                  <c:v>27.9</c:v>
                </c:pt>
                <c:pt idx="506">
                  <c:v>27.9</c:v>
                </c:pt>
                <c:pt idx="507">
                  <c:v>27.9</c:v>
                </c:pt>
                <c:pt idx="508">
                  <c:v>27.9</c:v>
                </c:pt>
                <c:pt idx="509">
                  <c:v>27.9</c:v>
                </c:pt>
                <c:pt idx="510">
                  <c:v>27.9</c:v>
                </c:pt>
                <c:pt idx="511">
                  <c:v>27.9</c:v>
                </c:pt>
                <c:pt idx="512">
                  <c:v>27.9</c:v>
                </c:pt>
                <c:pt idx="513">
                  <c:v>27.9</c:v>
                </c:pt>
                <c:pt idx="514">
                  <c:v>27.9</c:v>
                </c:pt>
                <c:pt idx="515">
                  <c:v>27.9</c:v>
                </c:pt>
                <c:pt idx="516">
                  <c:v>27.9</c:v>
                </c:pt>
                <c:pt idx="517">
                  <c:v>27.9</c:v>
                </c:pt>
                <c:pt idx="518">
                  <c:v>27.9</c:v>
                </c:pt>
                <c:pt idx="519">
                  <c:v>27.9</c:v>
                </c:pt>
                <c:pt idx="520">
                  <c:v>28</c:v>
                </c:pt>
                <c:pt idx="521">
                  <c:v>27.9</c:v>
                </c:pt>
                <c:pt idx="522">
                  <c:v>27.9</c:v>
                </c:pt>
                <c:pt idx="523">
                  <c:v>27.9</c:v>
                </c:pt>
                <c:pt idx="524">
                  <c:v>27.9</c:v>
                </c:pt>
                <c:pt idx="525">
                  <c:v>28</c:v>
                </c:pt>
                <c:pt idx="526">
                  <c:v>28</c:v>
                </c:pt>
                <c:pt idx="527">
                  <c:v>28</c:v>
                </c:pt>
                <c:pt idx="528">
                  <c:v>28</c:v>
                </c:pt>
                <c:pt idx="529">
                  <c:v>28</c:v>
                </c:pt>
                <c:pt idx="530">
                  <c:v>28</c:v>
                </c:pt>
                <c:pt idx="531">
                  <c:v>28</c:v>
                </c:pt>
                <c:pt idx="532">
                  <c:v>28</c:v>
                </c:pt>
                <c:pt idx="533">
                  <c:v>27.9</c:v>
                </c:pt>
                <c:pt idx="534">
                  <c:v>28</c:v>
                </c:pt>
                <c:pt idx="535">
                  <c:v>28</c:v>
                </c:pt>
                <c:pt idx="536">
                  <c:v>28</c:v>
                </c:pt>
                <c:pt idx="537">
                  <c:v>28</c:v>
                </c:pt>
                <c:pt idx="538">
                  <c:v>28</c:v>
                </c:pt>
                <c:pt idx="539">
                  <c:v>28</c:v>
                </c:pt>
                <c:pt idx="540">
                  <c:v>28</c:v>
                </c:pt>
                <c:pt idx="541">
                  <c:v>28</c:v>
                </c:pt>
                <c:pt idx="542">
                  <c:v>28</c:v>
                </c:pt>
                <c:pt idx="543">
                  <c:v>28</c:v>
                </c:pt>
                <c:pt idx="544">
                  <c:v>28</c:v>
                </c:pt>
                <c:pt idx="545">
                  <c:v>28</c:v>
                </c:pt>
                <c:pt idx="546">
                  <c:v>27.9</c:v>
                </c:pt>
                <c:pt idx="547">
                  <c:v>27.9</c:v>
                </c:pt>
                <c:pt idx="548">
                  <c:v>27.9</c:v>
                </c:pt>
                <c:pt idx="549">
                  <c:v>27.9</c:v>
                </c:pt>
                <c:pt idx="550">
                  <c:v>28</c:v>
                </c:pt>
                <c:pt idx="551">
                  <c:v>28</c:v>
                </c:pt>
                <c:pt idx="552">
                  <c:v>27.9</c:v>
                </c:pt>
                <c:pt idx="553">
                  <c:v>28</c:v>
                </c:pt>
                <c:pt idx="554">
                  <c:v>27.9</c:v>
                </c:pt>
                <c:pt idx="555">
                  <c:v>27.9</c:v>
                </c:pt>
                <c:pt idx="556">
                  <c:v>28</c:v>
                </c:pt>
                <c:pt idx="557">
                  <c:v>28</c:v>
                </c:pt>
                <c:pt idx="558">
                  <c:v>28</c:v>
                </c:pt>
                <c:pt idx="559">
                  <c:v>28</c:v>
                </c:pt>
                <c:pt idx="560">
                  <c:v>28</c:v>
                </c:pt>
                <c:pt idx="561">
                  <c:v>28</c:v>
                </c:pt>
                <c:pt idx="562">
                  <c:v>28</c:v>
                </c:pt>
                <c:pt idx="563">
                  <c:v>28</c:v>
                </c:pt>
                <c:pt idx="564">
                  <c:v>28</c:v>
                </c:pt>
                <c:pt idx="565">
                  <c:v>28</c:v>
                </c:pt>
                <c:pt idx="566">
                  <c:v>28</c:v>
                </c:pt>
                <c:pt idx="567">
                  <c:v>28</c:v>
                </c:pt>
                <c:pt idx="568">
                  <c:v>28</c:v>
                </c:pt>
                <c:pt idx="569">
                  <c:v>28</c:v>
                </c:pt>
                <c:pt idx="570">
                  <c:v>28</c:v>
                </c:pt>
                <c:pt idx="571">
                  <c:v>28</c:v>
                </c:pt>
                <c:pt idx="572">
                  <c:v>28</c:v>
                </c:pt>
                <c:pt idx="573">
                  <c:v>28.1</c:v>
                </c:pt>
                <c:pt idx="574">
                  <c:v>28</c:v>
                </c:pt>
                <c:pt idx="575">
                  <c:v>28</c:v>
                </c:pt>
                <c:pt idx="576">
                  <c:v>28.1</c:v>
                </c:pt>
                <c:pt idx="577">
                  <c:v>28</c:v>
                </c:pt>
                <c:pt idx="578">
                  <c:v>28</c:v>
                </c:pt>
                <c:pt idx="579">
                  <c:v>28</c:v>
                </c:pt>
                <c:pt idx="580">
                  <c:v>28.1</c:v>
                </c:pt>
                <c:pt idx="581">
                  <c:v>28.1</c:v>
                </c:pt>
                <c:pt idx="582">
                  <c:v>28</c:v>
                </c:pt>
                <c:pt idx="583">
                  <c:v>28.1</c:v>
                </c:pt>
                <c:pt idx="584">
                  <c:v>28</c:v>
                </c:pt>
                <c:pt idx="585">
                  <c:v>28.1</c:v>
                </c:pt>
                <c:pt idx="586">
                  <c:v>28.1</c:v>
                </c:pt>
                <c:pt idx="587">
                  <c:v>28.1</c:v>
                </c:pt>
                <c:pt idx="588">
                  <c:v>28.1</c:v>
                </c:pt>
                <c:pt idx="589">
                  <c:v>28.1</c:v>
                </c:pt>
                <c:pt idx="590">
                  <c:v>28.1</c:v>
                </c:pt>
                <c:pt idx="591">
                  <c:v>28.1</c:v>
                </c:pt>
                <c:pt idx="592">
                  <c:v>28.1</c:v>
                </c:pt>
                <c:pt idx="593">
                  <c:v>28.1</c:v>
                </c:pt>
                <c:pt idx="594">
                  <c:v>28.2</c:v>
                </c:pt>
                <c:pt idx="595">
                  <c:v>28.2</c:v>
                </c:pt>
                <c:pt idx="596">
                  <c:v>28.2</c:v>
                </c:pt>
                <c:pt idx="597">
                  <c:v>28.2</c:v>
                </c:pt>
                <c:pt idx="598">
                  <c:v>28.1</c:v>
                </c:pt>
                <c:pt idx="599">
                  <c:v>28.1</c:v>
                </c:pt>
                <c:pt idx="600">
                  <c:v>28.1</c:v>
                </c:pt>
                <c:pt idx="601">
                  <c:v>28.1</c:v>
                </c:pt>
                <c:pt idx="602">
                  <c:v>28.1</c:v>
                </c:pt>
                <c:pt idx="603">
                  <c:v>28.1</c:v>
                </c:pt>
                <c:pt idx="604">
                  <c:v>28.1</c:v>
                </c:pt>
                <c:pt idx="605">
                  <c:v>28.1</c:v>
                </c:pt>
                <c:pt idx="606">
                  <c:v>28.1</c:v>
                </c:pt>
                <c:pt idx="607">
                  <c:v>28.1</c:v>
                </c:pt>
                <c:pt idx="608">
                  <c:v>28.1</c:v>
                </c:pt>
                <c:pt idx="609">
                  <c:v>28.1</c:v>
                </c:pt>
                <c:pt idx="610">
                  <c:v>28.1</c:v>
                </c:pt>
                <c:pt idx="611">
                  <c:v>28.1</c:v>
                </c:pt>
                <c:pt idx="612">
                  <c:v>28.1</c:v>
                </c:pt>
                <c:pt idx="613">
                  <c:v>28.1</c:v>
                </c:pt>
                <c:pt idx="614">
                  <c:v>28.1</c:v>
                </c:pt>
                <c:pt idx="615">
                  <c:v>28.1</c:v>
                </c:pt>
                <c:pt idx="616">
                  <c:v>28.2</c:v>
                </c:pt>
                <c:pt idx="617">
                  <c:v>28.1</c:v>
                </c:pt>
                <c:pt idx="618">
                  <c:v>28.1</c:v>
                </c:pt>
                <c:pt idx="619">
                  <c:v>28.2</c:v>
                </c:pt>
                <c:pt idx="620">
                  <c:v>28.2</c:v>
                </c:pt>
                <c:pt idx="621">
                  <c:v>28.2</c:v>
                </c:pt>
                <c:pt idx="622">
                  <c:v>28.2</c:v>
                </c:pt>
                <c:pt idx="623">
                  <c:v>28.2</c:v>
                </c:pt>
                <c:pt idx="624">
                  <c:v>28.2</c:v>
                </c:pt>
                <c:pt idx="625">
                  <c:v>28.2</c:v>
                </c:pt>
                <c:pt idx="626">
                  <c:v>28.2</c:v>
                </c:pt>
                <c:pt idx="627">
                  <c:v>28.2</c:v>
                </c:pt>
                <c:pt idx="628">
                  <c:v>28.2</c:v>
                </c:pt>
                <c:pt idx="629">
                  <c:v>28.2</c:v>
                </c:pt>
                <c:pt idx="630">
                  <c:v>28.3</c:v>
                </c:pt>
                <c:pt idx="631">
                  <c:v>28.2</c:v>
                </c:pt>
                <c:pt idx="632">
                  <c:v>28.3</c:v>
                </c:pt>
                <c:pt idx="633">
                  <c:v>28.3</c:v>
                </c:pt>
                <c:pt idx="634">
                  <c:v>28.3</c:v>
                </c:pt>
                <c:pt idx="635">
                  <c:v>28.3</c:v>
                </c:pt>
                <c:pt idx="636">
                  <c:v>28.3</c:v>
                </c:pt>
                <c:pt idx="637">
                  <c:v>28.3</c:v>
                </c:pt>
                <c:pt idx="638">
                  <c:v>28.3</c:v>
                </c:pt>
                <c:pt idx="639">
                  <c:v>28.3</c:v>
                </c:pt>
                <c:pt idx="640">
                  <c:v>28.3</c:v>
                </c:pt>
                <c:pt idx="641">
                  <c:v>28.4</c:v>
                </c:pt>
                <c:pt idx="642">
                  <c:v>28.4</c:v>
                </c:pt>
                <c:pt idx="643">
                  <c:v>28.4</c:v>
                </c:pt>
                <c:pt idx="644">
                  <c:v>28.3</c:v>
                </c:pt>
                <c:pt idx="645">
                  <c:v>28.4</c:v>
                </c:pt>
                <c:pt idx="646">
                  <c:v>28.4</c:v>
                </c:pt>
                <c:pt idx="647">
                  <c:v>28.4</c:v>
                </c:pt>
                <c:pt idx="648">
                  <c:v>28.4</c:v>
                </c:pt>
                <c:pt idx="649">
                  <c:v>28.4</c:v>
                </c:pt>
                <c:pt idx="650">
                  <c:v>28.3</c:v>
                </c:pt>
                <c:pt idx="651">
                  <c:v>28.3</c:v>
                </c:pt>
                <c:pt idx="652">
                  <c:v>28.3</c:v>
                </c:pt>
                <c:pt idx="653">
                  <c:v>28.3</c:v>
                </c:pt>
                <c:pt idx="654">
                  <c:v>28.3</c:v>
                </c:pt>
                <c:pt idx="655">
                  <c:v>28.3</c:v>
                </c:pt>
                <c:pt idx="656">
                  <c:v>28.3</c:v>
                </c:pt>
                <c:pt idx="657">
                  <c:v>28.3</c:v>
                </c:pt>
                <c:pt idx="658">
                  <c:v>28.3</c:v>
                </c:pt>
                <c:pt idx="659">
                  <c:v>28.3</c:v>
                </c:pt>
                <c:pt idx="660">
                  <c:v>28.3</c:v>
                </c:pt>
                <c:pt idx="661">
                  <c:v>28.3</c:v>
                </c:pt>
                <c:pt idx="662">
                  <c:v>28.3</c:v>
                </c:pt>
                <c:pt idx="663">
                  <c:v>28.3</c:v>
                </c:pt>
                <c:pt idx="664">
                  <c:v>28.3</c:v>
                </c:pt>
                <c:pt idx="665">
                  <c:v>28.3</c:v>
                </c:pt>
                <c:pt idx="666">
                  <c:v>28.3</c:v>
                </c:pt>
                <c:pt idx="667">
                  <c:v>28.3</c:v>
                </c:pt>
                <c:pt idx="668">
                  <c:v>28.3</c:v>
                </c:pt>
                <c:pt idx="669">
                  <c:v>28.3</c:v>
                </c:pt>
                <c:pt idx="670">
                  <c:v>28.3</c:v>
                </c:pt>
                <c:pt idx="671">
                  <c:v>28.3</c:v>
                </c:pt>
                <c:pt idx="672">
                  <c:v>28.3</c:v>
                </c:pt>
                <c:pt idx="673">
                  <c:v>28.3</c:v>
                </c:pt>
                <c:pt idx="674">
                  <c:v>28.3</c:v>
                </c:pt>
                <c:pt idx="675">
                  <c:v>28.3</c:v>
                </c:pt>
                <c:pt idx="676">
                  <c:v>28.3</c:v>
                </c:pt>
                <c:pt idx="677">
                  <c:v>28.3</c:v>
                </c:pt>
                <c:pt idx="678">
                  <c:v>28.3</c:v>
                </c:pt>
                <c:pt idx="679">
                  <c:v>28.3</c:v>
                </c:pt>
                <c:pt idx="680">
                  <c:v>28.3</c:v>
                </c:pt>
                <c:pt idx="681">
                  <c:v>28.4</c:v>
                </c:pt>
                <c:pt idx="682">
                  <c:v>28.3</c:v>
                </c:pt>
                <c:pt idx="683">
                  <c:v>28.4</c:v>
                </c:pt>
                <c:pt idx="684">
                  <c:v>28.3</c:v>
                </c:pt>
                <c:pt idx="685">
                  <c:v>28.4</c:v>
                </c:pt>
                <c:pt idx="686">
                  <c:v>28.3</c:v>
                </c:pt>
                <c:pt idx="687">
                  <c:v>28.4</c:v>
                </c:pt>
                <c:pt idx="688">
                  <c:v>28.4</c:v>
                </c:pt>
                <c:pt idx="689">
                  <c:v>28.4</c:v>
                </c:pt>
                <c:pt idx="690">
                  <c:v>28.4</c:v>
                </c:pt>
                <c:pt idx="691">
                  <c:v>28.3</c:v>
                </c:pt>
                <c:pt idx="692">
                  <c:v>28.4</c:v>
                </c:pt>
                <c:pt idx="693">
                  <c:v>28.3</c:v>
                </c:pt>
                <c:pt idx="694">
                  <c:v>28.4</c:v>
                </c:pt>
                <c:pt idx="695">
                  <c:v>28.5</c:v>
                </c:pt>
                <c:pt idx="696">
                  <c:v>28.5</c:v>
                </c:pt>
                <c:pt idx="697">
                  <c:v>28.5</c:v>
                </c:pt>
                <c:pt idx="698">
                  <c:v>28.5</c:v>
                </c:pt>
                <c:pt idx="699">
                  <c:v>28.5</c:v>
                </c:pt>
                <c:pt idx="700">
                  <c:v>28.5</c:v>
                </c:pt>
                <c:pt idx="701">
                  <c:v>28.5</c:v>
                </c:pt>
                <c:pt idx="702">
                  <c:v>28.5</c:v>
                </c:pt>
                <c:pt idx="703">
                  <c:v>28.5</c:v>
                </c:pt>
                <c:pt idx="704">
                  <c:v>28.5</c:v>
                </c:pt>
                <c:pt idx="705">
                  <c:v>28.5</c:v>
                </c:pt>
                <c:pt idx="706">
                  <c:v>28.4</c:v>
                </c:pt>
                <c:pt idx="707">
                  <c:v>28.4</c:v>
                </c:pt>
                <c:pt idx="708">
                  <c:v>28.4</c:v>
                </c:pt>
                <c:pt idx="709">
                  <c:v>28.4</c:v>
                </c:pt>
                <c:pt idx="710">
                  <c:v>28.3</c:v>
                </c:pt>
                <c:pt idx="711">
                  <c:v>28.5</c:v>
                </c:pt>
                <c:pt idx="712">
                  <c:v>28.4</c:v>
                </c:pt>
                <c:pt idx="713">
                  <c:v>28.3</c:v>
                </c:pt>
                <c:pt idx="714">
                  <c:v>28.4</c:v>
                </c:pt>
                <c:pt idx="715">
                  <c:v>28.4</c:v>
                </c:pt>
                <c:pt idx="716">
                  <c:v>28.3</c:v>
                </c:pt>
                <c:pt idx="717">
                  <c:v>28.3</c:v>
                </c:pt>
                <c:pt idx="718">
                  <c:v>28.3</c:v>
                </c:pt>
                <c:pt idx="719">
                  <c:v>28.3</c:v>
                </c:pt>
                <c:pt idx="720">
                  <c:v>28.3</c:v>
                </c:pt>
                <c:pt idx="721">
                  <c:v>28.3</c:v>
                </c:pt>
                <c:pt idx="722">
                  <c:v>28.3</c:v>
                </c:pt>
                <c:pt idx="723">
                  <c:v>28.3</c:v>
                </c:pt>
                <c:pt idx="724">
                  <c:v>28.3</c:v>
                </c:pt>
                <c:pt idx="725">
                  <c:v>28.3</c:v>
                </c:pt>
                <c:pt idx="726">
                  <c:v>28.3</c:v>
                </c:pt>
                <c:pt idx="727">
                  <c:v>28.3</c:v>
                </c:pt>
                <c:pt idx="728">
                  <c:v>28.4</c:v>
                </c:pt>
                <c:pt idx="729">
                  <c:v>28.3</c:v>
                </c:pt>
                <c:pt idx="730">
                  <c:v>28.3</c:v>
                </c:pt>
                <c:pt idx="731">
                  <c:v>28.3</c:v>
                </c:pt>
                <c:pt idx="732">
                  <c:v>28.4</c:v>
                </c:pt>
                <c:pt idx="733">
                  <c:v>28.4</c:v>
                </c:pt>
                <c:pt idx="734">
                  <c:v>28.3</c:v>
                </c:pt>
                <c:pt idx="735">
                  <c:v>28.4</c:v>
                </c:pt>
                <c:pt idx="736">
                  <c:v>28.4</c:v>
                </c:pt>
                <c:pt idx="737">
                  <c:v>28.4</c:v>
                </c:pt>
                <c:pt idx="738">
                  <c:v>28.4</c:v>
                </c:pt>
                <c:pt idx="739">
                  <c:v>28.4</c:v>
                </c:pt>
                <c:pt idx="740">
                  <c:v>28.4</c:v>
                </c:pt>
                <c:pt idx="741">
                  <c:v>28.4</c:v>
                </c:pt>
                <c:pt idx="742">
                  <c:v>28.4</c:v>
                </c:pt>
                <c:pt idx="743">
                  <c:v>28.4</c:v>
                </c:pt>
                <c:pt idx="744">
                  <c:v>28.4</c:v>
                </c:pt>
                <c:pt idx="745">
                  <c:v>28.4</c:v>
                </c:pt>
                <c:pt idx="746">
                  <c:v>28.4</c:v>
                </c:pt>
                <c:pt idx="747">
                  <c:v>28.4</c:v>
                </c:pt>
                <c:pt idx="748">
                  <c:v>28.4</c:v>
                </c:pt>
                <c:pt idx="749">
                  <c:v>28.4</c:v>
                </c:pt>
                <c:pt idx="750">
                  <c:v>28.4</c:v>
                </c:pt>
                <c:pt idx="751">
                  <c:v>28.4</c:v>
                </c:pt>
                <c:pt idx="752">
                  <c:v>28.4</c:v>
                </c:pt>
                <c:pt idx="753">
                  <c:v>28.4</c:v>
                </c:pt>
                <c:pt idx="754">
                  <c:v>28.4</c:v>
                </c:pt>
                <c:pt idx="755">
                  <c:v>28.4</c:v>
                </c:pt>
                <c:pt idx="756">
                  <c:v>28.4</c:v>
                </c:pt>
                <c:pt idx="757">
                  <c:v>28.4</c:v>
                </c:pt>
                <c:pt idx="758">
                  <c:v>28.4</c:v>
                </c:pt>
                <c:pt idx="759">
                  <c:v>28.4</c:v>
                </c:pt>
                <c:pt idx="760">
                  <c:v>28.4</c:v>
                </c:pt>
                <c:pt idx="761">
                  <c:v>28.4</c:v>
                </c:pt>
                <c:pt idx="762">
                  <c:v>28.4</c:v>
                </c:pt>
                <c:pt idx="763">
                  <c:v>28.4</c:v>
                </c:pt>
                <c:pt idx="764">
                  <c:v>28.4</c:v>
                </c:pt>
                <c:pt idx="765">
                  <c:v>28.4</c:v>
                </c:pt>
                <c:pt idx="766">
                  <c:v>28.4</c:v>
                </c:pt>
                <c:pt idx="767">
                  <c:v>28.4</c:v>
                </c:pt>
                <c:pt idx="768">
                  <c:v>28.4</c:v>
                </c:pt>
                <c:pt idx="769">
                  <c:v>28.4</c:v>
                </c:pt>
                <c:pt idx="770">
                  <c:v>28.4</c:v>
                </c:pt>
                <c:pt idx="771">
                  <c:v>28.4</c:v>
                </c:pt>
                <c:pt idx="772">
                  <c:v>28.4</c:v>
                </c:pt>
                <c:pt idx="773">
                  <c:v>28.4</c:v>
                </c:pt>
                <c:pt idx="774">
                  <c:v>28.4</c:v>
                </c:pt>
                <c:pt idx="775">
                  <c:v>28.4</c:v>
                </c:pt>
                <c:pt idx="776">
                  <c:v>28.4</c:v>
                </c:pt>
                <c:pt idx="777">
                  <c:v>28.4</c:v>
                </c:pt>
                <c:pt idx="778">
                  <c:v>28.4</c:v>
                </c:pt>
                <c:pt idx="779">
                  <c:v>28.4</c:v>
                </c:pt>
                <c:pt idx="780">
                  <c:v>28.4</c:v>
                </c:pt>
                <c:pt idx="781">
                  <c:v>28.4</c:v>
                </c:pt>
                <c:pt idx="782">
                  <c:v>28.4</c:v>
                </c:pt>
                <c:pt idx="783">
                  <c:v>28.4</c:v>
                </c:pt>
                <c:pt idx="784">
                  <c:v>28.4</c:v>
                </c:pt>
                <c:pt idx="785">
                  <c:v>28.4</c:v>
                </c:pt>
                <c:pt idx="786">
                  <c:v>28.4</c:v>
                </c:pt>
                <c:pt idx="787">
                  <c:v>28.3</c:v>
                </c:pt>
                <c:pt idx="788">
                  <c:v>28.3</c:v>
                </c:pt>
                <c:pt idx="789">
                  <c:v>28.3</c:v>
                </c:pt>
                <c:pt idx="790">
                  <c:v>28.3</c:v>
                </c:pt>
                <c:pt idx="791">
                  <c:v>28.4</c:v>
                </c:pt>
                <c:pt idx="792">
                  <c:v>28.3</c:v>
                </c:pt>
                <c:pt idx="793">
                  <c:v>28.3</c:v>
                </c:pt>
                <c:pt idx="794">
                  <c:v>28.3</c:v>
                </c:pt>
                <c:pt idx="795">
                  <c:v>28.3</c:v>
                </c:pt>
                <c:pt idx="796">
                  <c:v>28.3</c:v>
                </c:pt>
                <c:pt idx="797">
                  <c:v>28.3</c:v>
                </c:pt>
                <c:pt idx="798">
                  <c:v>28.3</c:v>
                </c:pt>
                <c:pt idx="799">
                  <c:v>28.3</c:v>
                </c:pt>
                <c:pt idx="800">
                  <c:v>28.3</c:v>
                </c:pt>
                <c:pt idx="801">
                  <c:v>28.3</c:v>
                </c:pt>
                <c:pt idx="802">
                  <c:v>28.3</c:v>
                </c:pt>
                <c:pt idx="803">
                  <c:v>28.3</c:v>
                </c:pt>
                <c:pt idx="804">
                  <c:v>28.3</c:v>
                </c:pt>
                <c:pt idx="805">
                  <c:v>28.3</c:v>
                </c:pt>
                <c:pt idx="806">
                  <c:v>28.3</c:v>
                </c:pt>
                <c:pt idx="807">
                  <c:v>28.3</c:v>
                </c:pt>
                <c:pt idx="808">
                  <c:v>28.3</c:v>
                </c:pt>
                <c:pt idx="809">
                  <c:v>28.3</c:v>
                </c:pt>
                <c:pt idx="810">
                  <c:v>28.3</c:v>
                </c:pt>
                <c:pt idx="811">
                  <c:v>28.3</c:v>
                </c:pt>
                <c:pt idx="812">
                  <c:v>28.3</c:v>
                </c:pt>
                <c:pt idx="813">
                  <c:v>28.3</c:v>
                </c:pt>
                <c:pt idx="814">
                  <c:v>28.3</c:v>
                </c:pt>
                <c:pt idx="815">
                  <c:v>28.3</c:v>
                </c:pt>
                <c:pt idx="816">
                  <c:v>28.3</c:v>
                </c:pt>
                <c:pt idx="817">
                  <c:v>28.3</c:v>
                </c:pt>
                <c:pt idx="818">
                  <c:v>28.3</c:v>
                </c:pt>
                <c:pt idx="819">
                  <c:v>28.3</c:v>
                </c:pt>
                <c:pt idx="820">
                  <c:v>28.3</c:v>
                </c:pt>
                <c:pt idx="821">
                  <c:v>28.3</c:v>
                </c:pt>
                <c:pt idx="822">
                  <c:v>28.3</c:v>
                </c:pt>
                <c:pt idx="823">
                  <c:v>28.3</c:v>
                </c:pt>
                <c:pt idx="824">
                  <c:v>28.3</c:v>
                </c:pt>
                <c:pt idx="825">
                  <c:v>28.3</c:v>
                </c:pt>
                <c:pt idx="826">
                  <c:v>28.3</c:v>
                </c:pt>
                <c:pt idx="827">
                  <c:v>28.3</c:v>
                </c:pt>
                <c:pt idx="828">
                  <c:v>28.3</c:v>
                </c:pt>
                <c:pt idx="829">
                  <c:v>28.3</c:v>
                </c:pt>
                <c:pt idx="830">
                  <c:v>28.3</c:v>
                </c:pt>
                <c:pt idx="831">
                  <c:v>28.3</c:v>
                </c:pt>
                <c:pt idx="832">
                  <c:v>28.3</c:v>
                </c:pt>
                <c:pt idx="833">
                  <c:v>28.3</c:v>
                </c:pt>
                <c:pt idx="834">
                  <c:v>28.3</c:v>
                </c:pt>
                <c:pt idx="835">
                  <c:v>28.3</c:v>
                </c:pt>
                <c:pt idx="836">
                  <c:v>28.3</c:v>
                </c:pt>
                <c:pt idx="837">
                  <c:v>28.3</c:v>
                </c:pt>
                <c:pt idx="838">
                  <c:v>28.3</c:v>
                </c:pt>
                <c:pt idx="839">
                  <c:v>28.3</c:v>
                </c:pt>
                <c:pt idx="840">
                  <c:v>28.3</c:v>
                </c:pt>
                <c:pt idx="841">
                  <c:v>28.3</c:v>
                </c:pt>
                <c:pt idx="842">
                  <c:v>28.3</c:v>
                </c:pt>
                <c:pt idx="843">
                  <c:v>28.3</c:v>
                </c:pt>
                <c:pt idx="844">
                  <c:v>28.3</c:v>
                </c:pt>
                <c:pt idx="845">
                  <c:v>28.3</c:v>
                </c:pt>
                <c:pt idx="846">
                  <c:v>28.3</c:v>
                </c:pt>
                <c:pt idx="847">
                  <c:v>28.3</c:v>
                </c:pt>
                <c:pt idx="848">
                  <c:v>28.3</c:v>
                </c:pt>
                <c:pt idx="849">
                  <c:v>28.3</c:v>
                </c:pt>
                <c:pt idx="850">
                  <c:v>28.3</c:v>
                </c:pt>
                <c:pt idx="851">
                  <c:v>28.3</c:v>
                </c:pt>
                <c:pt idx="852">
                  <c:v>28.3</c:v>
                </c:pt>
                <c:pt idx="853">
                  <c:v>28.3</c:v>
                </c:pt>
                <c:pt idx="854">
                  <c:v>28.3</c:v>
                </c:pt>
                <c:pt idx="855">
                  <c:v>28.3</c:v>
                </c:pt>
                <c:pt idx="856">
                  <c:v>28.3</c:v>
                </c:pt>
                <c:pt idx="857">
                  <c:v>28.3</c:v>
                </c:pt>
                <c:pt idx="858">
                  <c:v>28.3</c:v>
                </c:pt>
                <c:pt idx="859">
                  <c:v>28.3</c:v>
                </c:pt>
                <c:pt idx="860">
                  <c:v>28.3</c:v>
                </c:pt>
                <c:pt idx="861">
                  <c:v>28.3</c:v>
                </c:pt>
                <c:pt idx="862">
                  <c:v>28.3</c:v>
                </c:pt>
                <c:pt idx="863">
                  <c:v>28.3</c:v>
                </c:pt>
                <c:pt idx="864">
                  <c:v>28.3</c:v>
                </c:pt>
                <c:pt idx="865">
                  <c:v>28.3</c:v>
                </c:pt>
                <c:pt idx="866">
                  <c:v>28.3</c:v>
                </c:pt>
                <c:pt idx="867">
                  <c:v>28.3</c:v>
                </c:pt>
                <c:pt idx="868">
                  <c:v>28.3</c:v>
                </c:pt>
                <c:pt idx="869">
                  <c:v>28.3</c:v>
                </c:pt>
                <c:pt idx="870">
                  <c:v>28.3</c:v>
                </c:pt>
                <c:pt idx="871">
                  <c:v>28.3</c:v>
                </c:pt>
                <c:pt idx="872">
                  <c:v>28.3</c:v>
                </c:pt>
                <c:pt idx="873">
                  <c:v>28.3</c:v>
                </c:pt>
                <c:pt idx="874">
                  <c:v>28.3</c:v>
                </c:pt>
                <c:pt idx="875">
                  <c:v>28.3</c:v>
                </c:pt>
                <c:pt idx="876">
                  <c:v>28.3</c:v>
                </c:pt>
                <c:pt idx="877">
                  <c:v>28.3</c:v>
                </c:pt>
                <c:pt idx="878">
                  <c:v>28.3</c:v>
                </c:pt>
                <c:pt idx="879">
                  <c:v>28.3</c:v>
                </c:pt>
                <c:pt idx="880">
                  <c:v>28.3</c:v>
                </c:pt>
                <c:pt idx="881">
                  <c:v>28.3</c:v>
                </c:pt>
                <c:pt idx="882">
                  <c:v>28.3</c:v>
                </c:pt>
                <c:pt idx="883">
                  <c:v>28.3</c:v>
                </c:pt>
                <c:pt idx="884">
                  <c:v>28.3</c:v>
                </c:pt>
                <c:pt idx="885">
                  <c:v>28.3</c:v>
                </c:pt>
                <c:pt idx="886">
                  <c:v>28.3</c:v>
                </c:pt>
                <c:pt idx="887">
                  <c:v>28.3</c:v>
                </c:pt>
                <c:pt idx="888">
                  <c:v>28.3</c:v>
                </c:pt>
                <c:pt idx="889">
                  <c:v>28.3</c:v>
                </c:pt>
                <c:pt idx="890">
                  <c:v>28.3</c:v>
                </c:pt>
                <c:pt idx="891">
                  <c:v>28.3</c:v>
                </c:pt>
                <c:pt idx="892">
                  <c:v>28.3</c:v>
                </c:pt>
                <c:pt idx="893">
                  <c:v>28.3</c:v>
                </c:pt>
                <c:pt idx="894">
                  <c:v>28.3</c:v>
                </c:pt>
                <c:pt idx="895">
                  <c:v>28.3</c:v>
                </c:pt>
                <c:pt idx="896">
                  <c:v>28.3</c:v>
                </c:pt>
                <c:pt idx="897">
                  <c:v>28.3</c:v>
                </c:pt>
                <c:pt idx="898">
                  <c:v>28.3</c:v>
                </c:pt>
                <c:pt idx="899">
                  <c:v>28.3</c:v>
                </c:pt>
                <c:pt idx="900">
                  <c:v>28.3</c:v>
                </c:pt>
                <c:pt idx="901">
                  <c:v>28.3</c:v>
                </c:pt>
                <c:pt idx="902">
                  <c:v>28.3</c:v>
                </c:pt>
                <c:pt idx="903">
                  <c:v>28.3</c:v>
                </c:pt>
                <c:pt idx="904">
                  <c:v>28.3</c:v>
                </c:pt>
                <c:pt idx="905">
                  <c:v>28.3</c:v>
                </c:pt>
                <c:pt idx="906">
                  <c:v>28.3</c:v>
                </c:pt>
                <c:pt idx="907">
                  <c:v>28.3</c:v>
                </c:pt>
                <c:pt idx="908">
                  <c:v>28.3</c:v>
                </c:pt>
                <c:pt idx="909">
                  <c:v>28.3</c:v>
                </c:pt>
                <c:pt idx="910">
                  <c:v>28.3</c:v>
                </c:pt>
                <c:pt idx="911">
                  <c:v>28.3</c:v>
                </c:pt>
                <c:pt idx="912">
                  <c:v>28.3</c:v>
                </c:pt>
                <c:pt idx="913">
                  <c:v>28.3</c:v>
                </c:pt>
                <c:pt idx="914">
                  <c:v>28.3</c:v>
                </c:pt>
                <c:pt idx="915">
                  <c:v>28.3</c:v>
                </c:pt>
                <c:pt idx="916">
                  <c:v>28.3</c:v>
                </c:pt>
                <c:pt idx="917">
                  <c:v>28.3</c:v>
                </c:pt>
                <c:pt idx="918">
                  <c:v>28.3</c:v>
                </c:pt>
                <c:pt idx="919">
                  <c:v>28.3</c:v>
                </c:pt>
                <c:pt idx="920">
                  <c:v>28.3</c:v>
                </c:pt>
                <c:pt idx="921">
                  <c:v>28.3</c:v>
                </c:pt>
                <c:pt idx="922">
                  <c:v>28.3</c:v>
                </c:pt>
                <c:pt idx="923">
                  <c:v>28.3</c:v>
                </c:pt>
                <c:pt idx="924">
                  <c:v>28.3</c:v>
                </c:pt>
                <c:pt idx="925">
                  <c:v>28.3</c:v>
                </c:pt>
                <c:pt idx="926">
                  <c:v>28.3</c:v>
                </c:pt>
                <c:pt idx="927">
                  <c:v>28.3</c:v>
                </c:pt>
                <c:pt idx="928">
                  <c:v>28.3</c:v>
                </c:pt>
                <c:pt idx="929">
                  <c:v>28.3</c:v>
                </c:pt>
                <c:pt idx="930">
                  <c:v>28.3</c:v>
                </c:pt>
                <c:pt idx="931">
                  <c:v>28.3</c:v>
                </c:pt>
                <c:pt idx="932">
                  <c:v>28.3</c:v>
                </c:pt>
                <c:pt idx="933">
                  <c:v>28.3</c:v>
                </c:pt>
                <c:pt idx="934">
                  <c:v>28.3</c:v>
                </c:pt>
                <c:pt idx="935">
                  <c:v>28.3</c:v>
                </c:pt>
                <c:pt idx="936">
                  <c:v>28.3</c:v>
                </c:pt>
                <c:pt idx="937">
                  <c:v>28.3</c:v>
                </c:pt>
                <c:pt idx="938">
                  <c:v>28.3</c:v>
                </c:pt>
                <c:pt idx="939">
                  <c:v>28.3</c:v>
                </c:pt>
                <c:pt idx="940">
                  <c:v>28.3</c:v>
                </c:pt>
                <c:pt idx="941">
                  <c:v>28.3</c:v>
                </c:pt>
                <c:pt idx="942">
                  <c:v>28.3</c:v>
                </c:pt>
                <c:pt idx="943">
                  <c:v>28.3</c:v>
                </c:pt>
                <c:pt idx="944">
                  <c:v>28.3</c:v>
                </c:pt>
                <c:pt idx="945">
                  <c:v>28.3</c:v>
                </c:pt>
                <c:pt idx="946">
                  <c:v>28.3</c:v>
                </c:pt>
                <c:pt idx="947">
                  <c:v>28.3</c:v>
                </c:pt>
                <c:pt idx="948">
                  <c:v>28.3</c:v>
                </c:pt>
                <c:pt idx="949">
                  <c:v>28.3</c:v>
                </c:pt>
                <c:pt idx="950">
                  <c:v>28.3</c:v>
                </c:pt>
                <c:pt idx="951">
                  <c:v>28.3</c:v>
                </c:pt>
                <c:pt idx="952">
                  <c:v>28.3</c:v>
                </c:pt>
                <c:pt idx="953">
                  <c:v>28.3</c:v>
                </c:pt>
                <c:pt idx="954">
                  <c:v>28.3</c:v>
                </c:pt>
                <c:pt idx="955">
                  <c:v>28.3</c:v>
                </c:pt>
                <c:pt idx="956">
                  <c:v>28.3</c:v>
                </c:pt>
                <c:pt idx="957">
                  <c:v>28.3</c:v>
                </c:pt>
                <c:pt idx="958">
                  <c:v>28.3</c:v>
                </c:pt>
                <c:pt idx="959">
                  <c:v>28.3</c:v>
                </c:pt>
                <c:pt idx="960">
                  <c:v>28.3</c:v>
                </c:pt>
                <c:pt idx="961">
                  <c:v>28.3</c:v>
                </c:pt>
                <c:pt idx="962">
                  <c:v>28.3</c:v>
                </c:pt>
                <c:pt idx="963">
                  <c:v>28.3</c:v>
                </c:pt>
                <c:pt idx="964">
                  <c:v>28.3</c:v>
                </c:pt>
                <c:pt idx="965">
                  <c:v>28.3</c:v>
                </c:pt>
                <c:pt idx="966">
                  <c:v>28.3</c:v>
                </c:pt>
                <c:pt idx="967">
                  <c:v>28.3</c:v>
                </c:pt>
                <c:pt idx="968">
                  <c:v>28.3</c:v>
                </c:pt>
                <c:pt idx="969">
                  <c:v>28.3</c:v>
                </c:pt>
                <c:pt idx="970">
                  <c:v>28.3</c:v>
                </c:pt>
                <c:pt idx="971">
                  <c:v>28.3</c:v>
                </c:pt>
                <c:pt idx="972">
                  <c:v>28.3</c:v>
                </c:pt>
                <c:pt idx="973">
                  <c:v>28.3</c:v>
                </c:pt>
                <c:pt idx="974">
                  <c:v>28.3</c:v>
                </c:pt>
                <c:pt idx="975">
                  <c:v>28.3</c:v>
                </c:pt>
                <c:pt idx="976">
                  <c:v>28.3</c:v>
                </c:pt>
                <c:pt idx="977">
                  <c:v>28.3</c:v>
                </c:pt>
                <c:pt idx="978">
                  <c:v>28.3</c:v>
                </c:pt>
                <c:pt idx="979">
                  <c:v>28.3</c:v>
                </c:pt>
                <c:pt idx="980">
                  <c:v>28.3</c:v>
                </c:pt>
                <c:pt idx="981">
                  <c:v>28.3</c:v>
                </c:pt>
                <c:pt idx="982">
                  <c:v>28.3</c:v>
                </c:pt>
                <c:pt idx="983">
                  <c:v>28.3</c:v>
                </c:pt>
                <c:pt idx="984">
                  <c:v>28.3</c:v>
                </c:pt>
                <c:pt idx="985">
                  <c:v>28.3</c:v>
                </c:pt>
                <c:pt idx="986">
                  <c:v>28.3</c:v>
                </c:pt>
                <c:pt idx="987">
                  <c:v>28.3</c:v>
                </c:pt>
                <c:pt idx="988">
                  <c:v>28.3</c:v>
                </c:pt>
                <c:pt idx="989">
                  <c:v>28.3</c:v>
                </c:pt>
                <c:pt idx="990">
                  <c:v>28.3</c:v>
                </c:pt>
                <c:pt idx="991">
                  <c:v>28.3</c:v>
                </c:pt>
                <c:pt idx="992">
                  <c:v>28.4</c:v>
                </c:pt>
                <c:pt idx="993">
                  <c:v>28.4</c:v>
                </c:pt>
                <c:pt idx="994">
                  <c:v>28.4</c:v>
                </c:pt>
                <c:pt idx="995">
                  <c:v>28.4</c:v>
                </c:pt>
                <c:pt idx="996">
                  <c:v>28.4</c:v>
                </c:pt>
                <c:pt idx="997">
                  <c:v>28.4</c:v>
                </c:pt>
                <c:pt idx="998">
                  <c:v>28.4</c:v>
                </c:pt>
                <c:pt idx="999">
                  <c:v>28.4</c:v>
                </c:pt>
                <c:pt idx="1000">
                  <c:v>28.4</c:v>
                </c:pt>
                <c:pt idx="1001">
                  <c:v>28.4</c:v>
                </c:pt>
                <c:pt idx="1002">
                  <c:v>28.4</c:v>
                </c:pt>
                <c:pt idx="1003">
                  <c:v>28.3</c:v>
                </c:pt>
                <c:pt idx="1004">
                  <c:v>28.4</c:v>
                </c:pt>
                <c:pt idx="1005">
                  <c:v>28.4</c:v>
                </c:pt>
                <c:pt idx="1006">
                  <c:v>28.4</c:v>
                </c:pt>
                <c:pt idx="1007">
                  <c:v>28.4</c:v>
                </c:pt>
                <c:pt idx="1008">
                  <c:v>28.4</c:v>
                </c:pt>
                <c:pt idx="1009">
                  <c:v>28.3</c:v>
                </c:pt>
                <c:pt idx="1010">
                  <c:v>28.4</c:v>
                </c:pt>
                <c:pt idx="1011">
                  <c:v>28.4</c:v>
                </c:pt>
                <c:pt idx="1012">
                  <c:v>28.4</c:v>
                </c:pt>
                <c:pt idx="1013">
                  <c:v>28.4</c:v>
                </c:pt>
                <c:pt idx="1014">
                  <c:v>28.5</c:v>
                </c:pt>
                <c:pt idx="1015">
                  <c:v>28.5</c:v>
                </c:pt>
                <c:pt idx="1016">
                  <c:v>28.5</c:v>
                </c:pt>
                <c:pt idx="1017">
                  <c:v>28.5</c:v>
                </c:pt>
                <c:pt idx="1018">
                  <c:v>28.5</c:v>
                </c:pt>
                <c:pt idx="1019">
                  <c:v>28.5</c:v>
                </c:pt>
                <c:pt idx="1020">
                  <c:v>28.6</c:v>
                </c:pt>
                <c:pt idx="1021">
                  <c:v>28.6</c:v>
                </c:pt>
                <c:pt idx="1022">
                  <c:v>28.6</c:v>
                </c:pt>
                <c:pt idx="1023">
                  <c:v>28.6</c:v>
                </c:pt>
                <c:pt idx="1024">
                  <c:v>28.6</c:v>
                </c:pt>
                <c:pt idx="1025">
                  <c:v>28.5</c:v>
                </c:pt>
                <c:pt idx="1026">
                  <c:v>28.5</c:v>
                </c:pt>
                <c:pt idx="1027">
                  <c:v>28.5</c:v>
                </c:pt>
                <c:pt idx="1028">
                  <c:v>28.5</c:v>
                </c:pt>
                <c:pt idx="1029">
                  <c:v>28.6</c:v>
                </c:pt>
                <c:pt idx="1030">
                  <c:v>28.5</c:v>
                </c:pt>
                <c:pt idx="1031">
                  <c:v>28.5</c:v>
                </c:pt>
                <c:pt idx="1032">
                  <c:v>28.5</c:v>
                </c:pt>
                <c:pt idx="1033">
                  <c:v>28.5</c:v>
                </c:pt>
                <c:pt idx="1034">
                  <c:v>28.6</c:v>
                </c:pt>
                <c:pt idx="1035">
                  <c:v>28.6</c:v>
                </c:pt>
                <c:pt idx="1036">
                  <c:v>28.7</c:v>
                </c:pt>
                <c:pt idx="1037">
                  <c:v>28.7</c:v>
                </c:pt>
                <c:pt idx="1038">
                  <c:v>28.7</c:v>
                </c:pt>
                <c:pt idx="1039">
                  <c:v>28.7</c:v>
                </c:pt>
                <c:pt idx="1040">
                  <c:v>28.7</c:v>
                </c:pt>
                <c:pt idx="1041">
                  <c:v>28.7</c:v>
                </c:pt>
                <c:pt idx="1042">
                  <c:v>28.7</c:v>
                </c:pt>
                <c:pt idx="1043">
                  <c:v>28.7</c:v>
                </c:pt>
                <c:pt idx="1044">
                  <c:v>28.7</c:v>
                </c:pt>
                <c:pt idx="1045">
                  <c:v>28.7</c:v>
                </c:pt>
                <c:pt idx="1046">
                  <c:v>28.7</c:v>
                </c:pt>
                <c:pt idx="1047">
                  <c:v>28.6</c:v>
                </c:pt>
                <c:pt idx="1048">
                  <c:v>28.6</c:v>
                </c:pt>
                <c:pt idx="1049">
                  <c:v>28.6</c:v>
                </c:pt>
                <c:pt idx="1050">
                  <c:v>28.7</c:v>
                </c:pt>
                <c:pt idx="1051">
                  <c:v>28.7</c:v>
                </c:pt>
                <c:pt idx="1052">
                  <c:v>28.7</c:v>
                </c:pt>
                <c:pt idx="1053">
                  <c:v>28.7</c:v>
                </c:pt>
                <c:pt idx="1054">
                  <c:v>28.7</c:v>
                </c:pt>
                <c:pt idx="1055">
                  <c:v>28.7</c:v>
                </c:pt>
                <c:pt idx="1056">
                  <c:v>28.7</c:v>
                </c:pt>
                <c:pt idx="1057">
                  <c:v>28.7</c:v>
                </c:pt>
                <c:pt idx="1058">
                  <c:v>28.7</c:v>
                </c:pt>
                <c:pt idx="1059">
                  <c:v>28.7</c:v>
                </c:pt>
                <c:pt idx="1060">
                  <c:v>28.7</c:v>
                </c:pt>
                <c:pt idx="1061">
                  <c:v>28.7</c:v>
                </c:pt>
                <c:pt idx="1062">
                  <c:v>28.7</c:v>
                </c:pt>
                <c:pt idx="1063">
                  <c:v>28.7</c:v>
                </c:pt>
                <c:pt idx="1064">
                  <c:v>28.8</c:v>
                </c:pt>
                <c:pt idx="1065">
                  <c:v>28.8</c:v>
                </c:pt>
                <c:pt idx="1066">
                  <c:v>28.8</c:v>
                </c:pt>
                <c:pt idx="1067">
                  <c:v>28.8</c:v>
                </c:pt>
                <c:pt idx="1068">
                  <c:v>28.8</c:v>
                </c:pt>
                <c:pt idx="1069">
                  <c:v>28.8</c:v>
                </c:pt>
                <c:pt idx="1070">
                  <c:v>28.8</c:v>
                </c:pt>
                <c:pt idx="1071">
                  <c:v>28.8</c:v>
                </c:pt>
                <c:pt idx="1072">
                  <c:v>28.8</c:v>
                </c:pt>
                <c:pt idx="1073">
                  <c:v>28.8</c:v>
                </c:pt>
                <c:pt idx="1074">
                  <c:v>28.8</c:v>
                </c:pt>
                <c:pt idx="1075">
                  <c:v>28.8</c:v>
                </c:pt>
                <c:pt idx="1076">
                  <c:v>28.9</c:v>
                </c:pt>
                <c:pt idx="1077">
                  <c:v>28.8</c:v>
                </c:pt>
                <c:pt idx="1078">
                  <c:v>28.9</c:v>
                </c:pt>
                <c:pt idx="1079">
                  <c:v>28.9</c:v>
                </c:pt>
                <c:pt idx="1080">
                  <c:v>29</c:v>
                </c:pt>
                <c:pt idx="1081">
                  <c:v>29</c:v>
                </c:pt>
                <c:pt idx="1082">
                  <c:v>28.9</c:v>
                </c:pt>
                <c:pt idx="1083">
                  <c:v>29</c:v>
                </c:pt>
                <c:pt idx="1084">
                  <c:v>29</c:v>
                </c:pt>
                <c:pt idx="1085">
                  <c:v>29</c:v>
                </c:pt>
                <c:pt idx="1086">
                  <c:v>29</c:v>
                </c:pt>
                <c:pt idx="1087">
                  <c:v>29</c:v>
                </c:pt>
                <c:pt idx="1088">
                  <c:v>29</c:v>
                </c:pt>
                <c:pt idx="1089">
                  <c:v>29</c:v>
                </c:pt>
                <c:pt idx="1090">
                  <c:v>29</c:v>
                </c:pt>
                <c:pt idx="1091">
                  <c:v>29</c:v>
                </c:pt>
                <c:pt idx="1092">
                  <c:v>29</c:v>
                </c:pt>
                <c:pt idx="1093">
                  <c:v>29</c:v>
                </c:pt>
                <c:pt idx="1094">
                  <c:v>29</c:v>
                </c:pt>
                <c:pt idx="1095">
                  <c:v>29</c:v>
                </c:pt>
                <c:pt idx="1096">
                  <c:v>29</c:v>
                </c:pt>
                <c:pt idx="1097">
                  <c:v>29</c:v>
                </c:pt>
                <c:pt idx="1098">
                  <c:v>29</c:v>
                </c:pt>
                <c:pt idx="1099">
                  <c:v>29</c:v>
                </c:pt>
                <c:pt idx="1100">
                  <c:v>29</c:v>
                </c:pt>
                <c:pt idx="1101">
                  <c:v>29</c:v>
                </c:pt>
                <c:pt idx="1102">
                  <c:v>29</c:v>
                </c:pt>
                <c:pt idx="1103">
                  <c:v>29</c:v>
                </c:pt>
                <c:pt idx="1104">
                  <c:v>29</c:v>
                </c:pt>
                <c:pt idx="1105">
                  <c:v>29.1</c:v>
                </c:pt>
                <c:pt idx="1106">
                  <c:v>29</c:v>
                </c:pt>
                <c:pt idx="1107">
                  <c:v>29.1</c:v>
                </c:pt>
                <c:pt idx="1108">
                  <c:v>29.1</c:v>
                </c:pt>
                <c:pt idx="1109">
                  <c:v>29.1</c:v>
                </c:pt>
                <c:pt idx="1110">
                  <c:v>29.1</c:v>
                </c:pt>
                <c:pt idx="1111">
                  <c:v>29.1</c:v>
                </c:pt>
                <c:pt idx="1112">
                  <c:v>29.1</c:v>
                </c:pt>
                <c:pt idx="1113">
                  <c:v>29.1</c:v>
                </c:pt>
                <c:pt idx="1114">
                  <c:v>29.2</c:v>
                </c:pt>
                <c:pt idx="1115">
                  <c:v>29.1</c:v>
                </c:pt>
                <c:pt idx="1116">
                  <c:v>29.2</c:v>
                </c:pt>
                <c:pt idx="1117">
                  <c:v>29.2</c:v>
                </c:pt>
                <c:pt idx="1118">
                  <c:v>29.2</c:v>
                </c:pt>
                <c:pt idx="1119">
                  <c:v>29.2</c:v>
                </c:pt>
                <c:pt idx="1120">
                  <c:v>29.2</c:v>
                </c:pt>
                <c:pt idx="1121">
                  <c:v>29.2</c:v>
                </c:pt>
                <c:pt idx="1122">
                  <c:v>29.2</c:v>
                </c:pt>
                <c:pt idx="1123">
                  <c:v>29.2</c:v>
                </c:pt>
                <c:pt idx="1124">
                  <c:v>29.2</c:v>
                </c:pt>
                <c:pt idx="1125">
                  <c:v>29.2</c:v>
                </c:pt>
                <c:pt idx="1126">
                  <c:v>29.3</c:v>
                </c:pt>
                <c:pt idx="1127">
                  <c:v>29.3</c:v>
                </c:pt>
                <c:pt idx="1128">
                  <c:v>29.2</c:v>
                </c:pt>
                <c:pt idx="1129">
                  <c:v>29.2</c:v>
                </c:pt>
                <c:pt idx="1130">
                  <c:v>29.3</c:v>
                </c:pt>
                <c:pt idx="1131">
                  <c:v>29.3</c:v>
                </c:pt>
                <c:pt idx="1132">
                  <c:v>29.3</c:v>
                </c:pt>
                <c:pt idx="1133">
                  <c:v>29.3</c:v>
                </c:pt>
                <c:pt idx="1134">
                  <c:v>29.3</c:v>
                </c:pt>
                <c:pt idx="1135">
                  <c:v>29.3</c:v>
                </c:pt>
                <c:pt idx="1136">
                  <c:v>29.3</c:v>
                </c:pt>
                <c:pt idx="1137">
                  <c:v>29.3</c:v>
                </c:pt>
                <c:pt idx="1138">
                  <c:v>29.3</c:v>
                </c:pt>
                <c:pt idx="1139">
                  <c:v>29.4</c:v>
                </c:pt>
                <c:pt idx="1140">
                  <c:v>29.4</c:v>
                </c:pt>
                <c:pt idx="1141">
                  <c:v>29.4</c:v>
                </c:pt>
                <c:pt idx="1142">
                  <c:v>29.4</c:v>
                </c:pt>
                <c:pt idx="1143">
                  <c:v>29.4</c:v>
                </c:pt>
                <c:pt idx="1144">
                  <c:v>29.4</c:v>
                </c:pt>
                <c:pt idx="1145">
                  <c:v>29.4</c:v>
                </c:pt>
                <c:pt idx="1146">
                  <c:v>29.4</c:v>
                </c:pt>
                <c:pt idx="1147">
                  <c:v>29.4</c:v>
                </c:pt>
                <c:pt idx="1148">
                  <c:v>29.4</c:v>
                </c:pt>
                <c:pt idx="1149">
                  <c:v>29.5</c:v>
                </c:pt>
                <c:pt idx="1150">
                  <c:v>29.4</c:v>
                </c:pt>
                <c:pt idx="1151">
                  <c:v>29.5</c:v>
                </c:pt>
                <c:pt idx="1152">
                  <c:v>29.5</c:v>
                </c:pt>
                <c:pt idx="1153">
                  <c:v>29.5</c:v>
                </c:pt>
                <c:pt idx="1154">
                  <c:v>29.5</c:v>
                </c:pt>
                <c:pt idx="1155">
                  <c:v>29.5</c:v>
                </c:pt>
                <c:pt idx="1156">
                  <c:v>29.5</c:v>
                </c:pt>
                <c:pt idx="1157">
                  <c:v>29.5</c:v>
                </c:pt>
                <c:pt idx="1158">
                  <c:v>29.5</c:v>
                </c:pt>
                <c:pt idx="1159">
                  <c:v>29.5</c:v>
                </c:pt>
                <c:pt idx="1160">
                  <c:v>29.5</c:v>
                </c:pt>
                <c:pt idx="1161">
                  <c:v>29.5</c:v>
                </c:pt>
                <c:pt idx="1162">
                  <c:v>29.5</c:v>
                </c:pt>
                <c:pt idx="1163">
                  <c:v>29.6</c:v>
                </c:pt>
                <c:pt idx="1164">
                  <c:v>29.5</c:v>
                </c:pt>
                <c:pt idx="1165">
                  <c:v>29.6</c:v>
                </c:pt>
                <c:pt idx="1166">
                  <c:v>29.5</c:v>
                </c:pt>
                <c:pt idx="1167">
                  <c:v>29.6</c:v>
                </c:pt>
                <c:pt idx="1168">
                  <c:v>29.6</c:v>
                </c:pt>
                <c:pt idx="1169">
                  <c:v>29.6</c:v>
                </c:pt>
                <c:pt idx="1170">
                  <c:v>29.6</c:v>
                </c:pt>
                <c:pt idx="1171">
                  <c:v>29.7</c:v>
                </c:pt>
                <c:pt idx="1172">
                  <c:v>29.7</c:v>
                </c:pt>
                <c:pt idx="1173">
                  <c:v>29.7</c:v>
                </c:pt>
                <c:pt idx="1174">
                  <c:v>29.7</c:v>
                </c:pt>
                <c:pt idx="1175">
                  <c:v>29.7</c:v>
                </c:pt>
                <c:pt idx="1176">
                  <c:v>29.7</c:v>
                </c:pt>
                <c:pt idx="1177">
                  <c:v>29.7</c:v>
                </c:pt>
                <c:pt idx="1178">
                  <c:v>29.7</c:v>
                </c:pt>
                <c:pt idx="1179">
                  <c:v>29.7</c:v>
                </c:pt>
                <c:pt idx="1180">
                  <c:v>29.7</c:v>
                </c:pt>
                <c:pt idx="1181">
                  <c:v>29.7</c:v>
                </c:pt>
                <c:pt idx="1182">
                  <c:v>29.7</c:v>
                </c:pt>
                <c:pt idx="1183">
                  <c:v>29.7</c:v>
                </c:pt>
                <c:pt idx="1184">
                  <c:v>29.7</c:v>
                </c:pt>
                <c:pt idx="1185">
                  <c:v>29.7</c:v>
                </c:pt>
                <c:pt idx="1186">
                  <c:v>29.8</c:v>
                </c:pt>
                <c:pt idx="1187">
                  <c:v>29.7</c:v>
                </c:pt>
                <c:pt idx="1188">
                  <c:v>29.8</c:v>
                </c:pt>
                <c:pt idx="1189">
                  <c:v>29.7</c:v>
                </c:pt>
                <c:pt idx="1190">
                  <c:v>29.8</c:v>
                </c:pt>
                <c:pt idx="1191">
                  <c:v>29.8</c:v>
                </c:pt>
                <c:pt idx="1192">
                  <c:v>29.8</c:v>
                </c:pt>
                <c:pt idx="1193">
                  <c:v>29.8</c:v>
                </c:pt>
                <c:pt idx="1194">
                  <c:v>29.8</c:v>
                </c:pt>
                <c:pt idx="1195">
                  <c:v>29.8</c:v>
                </c:pt>
                <c:pt idx="1196">
                  <c:v>29.9</c:v>
                </c:pt>
                <c:pt idx="1197">
                  <c:v>29.9</c:v>
                </c:pt>
                <c:pt idx="1198">
                  <c:v>29.9</c:v>
                </c:pt>
                <c:pt idx="1199">
                  <c:v>29.9</c:v>
                </c:pt>
                <c:pt idx="1200">
                  <c:v>29.9</c:v>
                </c:pt>
                <c:pt idx="1201">
                  <c:v>29.9</c:v>
                </c:pt>
                <c:pt idx="1202">
                  <c:v>29.9</c:v>
                </c:pt>
                <c:pt idx="1203">
                  <c:v>29.9</c:v>
                </c:pt>
                <c:pt idx="1204">
                  <c:v>29.9</c:v>
                </c:pt>
                <c:pt idx="1205">
                  <c:v>29.9</c:v>
                </c:pt>
                <c:pt idx="1206">
                  <c:v>29.9</c:v>
                </c:pt>
                <c:pt idx="1207">
                  <c:v>29.9</c:v>
                </c:pt>
                <c:pt idx="1208">
                  <c:v>29.9</c:v>
                </c:pt>
                <c:pt idx="1209">
                  <c:v>29.9</c:v>
                </c:pt>
                <c:pt idx="1210">
                  <c:v>30</c:v>
                </c:pt>
                <c:pt idx="1211">
                  <c:v>30</c:v>
                </c:pt>
                <c:pt idx="1212">
                  <c:v>29.9</c:v>
                </c:pt>
                <c:pt idx="1213">
                  <c:v>29.9</c:v>
                </c:pt>
                <c:pt idx="1214">
                  <c:v>29.9</c:v>
                </c:pt>
                <c:pt idx="1215">
                  <c:v>29.9</c:v>
                </c:pt>
                <c:pt idx="1216">
                  <c:v>29.9</c:v>
                </c:pt>
                <c:pt idx="1217">
                  <c:v>29.9</c:v>
                </c:pt>
                <c:pt idx="1218">
                  <c:v>29.9</c:v>
                </c:pt>
                <c:pt idx="1219">
                  <c:v>29.9</c:v>
                </c:pt>
                <c:pt idx="1220">
                  <c:v>30</c:v>
                </c:pt>
                <c:pt idx="1221">
                  <c:v>29.9</c:v>
                </c:pt>
                <c:pt idx="1222">
                  <c:v>30</c:v>
                </c:pt>
                <c:pt idx="1223">
                  <c:v>30.1</c:v>
                </c:pt>
                <c:pt idx="1224">
                  <c:v>30.1</c:v>
                </c:pt>
                <c:pt idx="1225">
                  <c:v>30.1</c:v>
                </c:pt>
                <c:pt idx="1226">
                  <c:v>30.1</c:v>
                </c:pt>
                <c:pt idx="1227">
                  <c:v>30.1</c:v>
                </c:pt>
                <c:pt idx="1228">
                  <c:v>30.1</c:v>
                </c:pt>
                <c:pt idx="1229">
                  <c:v>30.1</c:v>
                </c:pt>
                <c:pt idx="1230">
                  <c:v>30.1</c:v>
                </c:pt>
                <c:pt idx="1231">
                  <c:v>30.1</c:v>
                </c:pt>
                <c:pt idx="1232">
                  <c:v>30.2</c:v>
                </c:pt>
                <c:pt idx="1233">
                  <c:v>30.2</c:v>
                </c:pt>
                <c:pt idx="1234">
                  <c:v>30.2</c:v>
                </c:pt>
                <c:pt idx="1235">
                  <c:v>30.3</c:v>
                </c:pt>
                <c:pt idx="1236">
                  <c:v>30.3</c:v>
                </c:pt>
                <c:pt idx="1237">
                  <c:v>30.3</c:v>
                </c:pt>
                <c:pt idx="1238">
                  <c:v>30.3</c:v>
                </c:pt>
                <c:pt idx="1239">
                  <c:v>30.3</c:v>
                </c:pt>
                <c:pt idx="1240">
                  <c:v>30.4</c:v>
                </c:pt>
                <c:pt idx="1241">
                  <c:v>30.3</c:v>
                </c:pt>
                <c:pt idx="1242">
                  <c:v>30.3</c:v>
                </c:pt>
                <c:pt idx="1243">
                  <c:v>30.3</c:v>
                </c:pt>
                <c:pt idx="1244">
                  <c:v>30.3</c:v>
                </c:pt>
                <c:pt idx="1245">
                  <c:v>30.3</c:v>
                </c:pt>
                <c:pt idx="1246">
                  <c:v>30.4</c:v>
                </c:pt>
                <c:pt idx="1247">
                  <c:v>30.4</c:v>
                </c:pt>
                <c:pt idx="1248">
                  <c:v>30.4</c:v>
                </c:pt>
                <c:pt idx="1249">
                  <c:v>30.4</c:v>
                </c:pt>
                <c:pt idx="1250">
                  <c:v>30.4</c:v>
                </c:pt>
                <c:pt idx="1251">
                  <c:v>30.4</c:v>
                </c:pt>
                <c:pt idx="1252">
                  <c:v>30.4</c:v>
                </c:pt>
                <c:pt idx="1253">
                  <c:v>30.4</c:v>
                </c:pt>
                <c:pt idx="1254">
                  <c:v>30.4</c:v>
                </c:pt>
                <c:pt idx="1255">
                  <c:v>30.4</c:v>
                </c:pt>
                <c:pt idx="1256">
                  <c:v>30.5</c:v>
                </c:pt>
                <c:pt idx="1257">
                  <c:v>30.5</c:v>
                </c:pt>
                <c:pt idx="1258">
                  <c:v>30.5</c:v>
                </c:pt>
                <c:pt idx="1259">
                  <c:v>30.5</c:v>
                </c:pt>
                <c:pt idx="1260">
                  <c:v>30.5</c:v>
                </c:pt>
                <c:pt idx="1261">
                  <c:v>30.5</c:v>
                </c:pt>
                <c:pt idx="1262">
                  <c:v>30.5</c:v>
                </c:pt>
                <c:pt idx="1263">
                  <c:v>30.5</c:v>
                </c:pt>
                <c:pt idx="1264">
                  <c:v>30.5</c:v>
                </c:pt>
                <c:pt idx="1265">
                  <c:v>30.5</c:v>
                </c:pt>
                <c:pt idx="1266">
                  <c:v>30.5</c:v>
                </c:pt>
                <c:pt idx="1267">
                  <c:v>30.5</c:v>
                </c:pt>
                <c:pt idx="1268">
                  <c:v>30.5</c:v>
                </c:pt>
                <c:pt idx="1269">
                  <c:v>30.5</c:v>
                </c:pt>
                <c:pt idx="1270">
                  <c:v>30.5</c:v>
                </c:pt>
                <c:pt idx="1271">
                  <c:v>30.5</c:v>
                </c:pt>
                <c:pt idx="1272">
                  <c:v>30.5</c:v>
                </c:pt>
                <c:pt idx="1273">
                  <c:v>30.5</c:v>
                </c:pt>
                <c:pt idx="1274">
                  <c:v>30.5</c:v>
                </c:pt>
                <c:pt idx="1275">
                  <c:v>30.5</c:v>
                </c:pt>
                <c:pt idx="1276">
                  <c:v>30.5</c:v>
                </c:pt>
                <c:pt idx="1277">
                  <c:v>30.6</c:v>
                </c:pt>
                <c:pt idx="1278">
                  <c:v>30.6</c:v>
                </c:pt>
                <c:pt idx="1279">
                  <c:v>30.6</c:v>
                </c:pt>
                <c:pt idx="1280">
                  <c:v>30.6</c:v>
                </c:pt>
                <c:pt idx="1281">
                  <c:v>30.6</c:v>
                </c:pt>
                <c:pt idx="1282">
                  <c:v>30.6</c:v>
                </c:pt>
                <c:pt idx="1283">
                  <c:v>30.6</c:v>
                </c:pt>
                <c:pt idx="1284">
                  <c:v>30.6</c:v>
                </c:pt>
                <c:pt idx="1285">
                  <c:v>30.6</c:v>
                </c:pt>
                <c:pt idx="1286">
                  <c:v>30.6</c:v>
                </c:pt>
                <c:pt idx="1287">
                  <c:v>30.6</c:v>
                </c:pt>
                <c:pt idx="1288">
                  <c:v>30.6</c:v>
                </c:pt>
                <c:pt idx="1289">
                  <c:v>30.7</c:v>
                </c:pt>
                <c:pt idx="1290">
                  <c:v>30.6</c:v>
                </c:pt>
                <c:pt idx="1291">
                  <c:v>30.7</c:v>
                </c:pt>
                <c:pt idx="1292">
                  <c:v>30.7</c:v>
                </c:pt>
                <c:pt idx="1293">
                  <c:v>30.7</c:v>
                </c:pt>
                <c:pt idx="1294">
                  <c:v>30.7</c:v>
                </c:pt>
                <c:pt idx="1295">
                  <c:v>30.7</c:v>
                </c:pt>
                <c:pt idx="1296">
                  <c:v>30.7</c:v>
                </c:pt>
                <c:pt idx="1297">
                  <c:v>30.7</c:v>
                </c:pt>
                <c:pt idx="1298">
                  <c:v>30.8</c:v>
                </c:pt>
                <c:pt idx="1299">
                  <c:v>30.8</c:v>
                </c:pt>
                <c:pt idx="1300">
                  <c:v>30.8</c:v>
                </c:pt>
                <c:pt idx="1301">
                  <c:v>30.9</c:v>
                </c:pt>
                <c:pt idx="1302">
                  <c:v>30.9</c:v>
                </c:pt>
                <c:pt idx="1303">
                  <c:v>30.9</c:v>
                </c:pt>
                <c:pt idx="1304">
                  <c:v>30.9</c:v>
                </c:pt>
                <c:pt idx="1305">
                  <c:v>30.9</c:v>
                </c:pt>
                <c:pt idx="1306">
                  <c:v>30.9</c:v>
                </c:pt>
                <c:pt idx="1307">
                  <c:v>30.9</c:v>
                </c:pt>
                <c:pt idx="1308">
                  <c:v>30.9</c:v>
                </c:pt>
                <c:pt idx="1309">
                  <c:v>30.9</c:v>
                </c:pt>
                <c:pt idx="1310">
                  <c:v>31</c:v>
                </c:pt>
                <c:pt idx="1311">
                  <c:v>30.9</c:v>
                </c:pt>
                <c:pt idx="1312">
                  <c:v>30.9</c:v>
                </c:pt>
                <c:pt idx="1313">
                  <c:v>30.9</c:v>
                </c:pt>
                <c:pt idx="1314">
                  <c:v>30.9</c:v>
                </c:pt>
                <c:pt idx="1315">
                  <c:v>30.9</c:v>
                </c:pt>
                <c:pt idx="1316">
                  <c:v>30.9</c:v>
                </c:pt>
                <c:pt idx="1317">
                  <c:v>30.9</c:v>
                </c:pt>
                <c:pt idx="1318">
                  <c:v>30.9</c:v>
                </c:pt>
                <c:pt idx="1319">
                  <c:v>30.9</c:v>
                </c:pt>
                <c:pt idx="1320">
                  <c:v>30.9</c:v>
                </c:pt>
                <c:pt idx="1321">
                  <c:v>31</c:v>
                </c:pt>
                <c:pt idx="1322">
                  <c:v>30.9</c:v>
                </c:pt>
                <c:pt idx="1323">
                  <c:v>31</c:v>
                </c:pt>
                <c:pt idx="1324">
                  <c:v>31</c:v>
                </c:pt>
                <c:pt idx="1325">
                  <c:v>31</c:v>
                </c:pt>
                <c:pt idx="1326">
                  <c:v>31</c:v>
                </c:pt>
                <c:pt idx="1327">
                  <c:v>31</c:v>
                </c:pt>
                <c:pt idx="1328">
                  <c:v>31</c:v>
                </c:pt>
                <c:pt idx="1329">
                  <c:v>31</c:v>
                </c:pt>
                <c:pt idx="1330">
                  <c:v>31</c:v>
                </c:pt>
                <c:pt idx="1331">
                  <c:v>31</c:v>
                </c:pt>
                <c:pt idx="1332">
                  <c:v>31</c:v>
                </c:pt>
                <c:pt idx="1333">
                  <c:v>31.2</c:v>
                </c:pt>
                <c:pt idx="1334">
                  <c:v>31.2</c:v>
                </c:pt>
                <c:pt idx="1335">
                  <c:v>31.2</c:v>
                </c:pt>
                <c:pt idx="1336">
                  <c:v>31.2</c:v>
                </c:pt>
                <c:pt idx="1337">
                  <c:v>31.2</c:v>
                </c:pt>
                <c:pt idx="1338">
                  <c:v>31.2</c:v>
                </c:pt>
                <c:pt idx="1339">
                  <c:v>31.2</c:v>
                </c:pt>
                <c:pt idx="1340">
                  <c:v>31.2</c:v>
                </c:pt>
                <c:pt idx="1341">
                  <c:v>31.2</c:v>
                </c:pt>
                <c:pt idx="1342">
                  <c:v>31.2</c:v>
                </c:pt>
                <c:pt idx="1343">
                  <c:v>31.2</c:v>
                </c:pt>
                <c:pt idx="1344">
                  <c:v>31.2</c:v>
                </c:pt>
                <c:pt idx="1345">
                  <c:v>31.2</c:v>
                </c:pt>
                <c:pt idx="1346">
                  <c:v>31.2</c:v>
                </c:pt>
                <c:pt idx="1347">
                  <c:v>31.2</c:v>
                </c:pt>
                <c:pt idx="1348">
                  <c:v>31.2</c:v>
                </c:pt>
                <c:pt idx="1349">
                  <c:v>31.2</c:v>
                </c:pt>
                <c:pt idx="1350">
                  <c:v>31.2</c:v>
                </c:pt>
                <c:pt idx="1351">
                  <c:v>31.3</c:v>
                </c:pt>
                <c:pt idx="1352">
                  <c:v>31.3</c:v>
                </c:pt>
                <c:pt idx="1353">
                  <c:v>31.3</c:v>
                </c:pt>
                <c:pt idx="1354">
                  <c:v>31.4</c:v>
                </c:pt>
                <c:pt idx="1355">
                  <c:v>31.3</c:v>
                </c:pt>
                <c:pt idx="1356">
                  <c:v>31.3</c:v>
                </c:pt>
                <c:pt idx="1357">
                  <c:v>31.4</c:v>
                </c:pt>
                <c:pt idx="1358">
                  <c:v>31.4</c:v>
                </c:pt>
                <c:pt idx="1359">
                  <c:v>31.4</c:v>
                </c:pt>
                <c:pt idx="1360">
                  <c:v>31.4</c:v>
                </c:pt>
                <c:pt idx="1361">
                  <c:v>31.4</c:v>
                </c:pt>
                <c:pt idx="1362">
                  <c:v>31.4</c:v>
                </c:pt>
                <c:pt idx="1363">
                  <c:v>31.4</c:v>
                </c:pt>
                <c:pt idx="1364">
                  <c:v>31.4</c:v>
                </c:pt>
                <c:pt idx="1365">
                  <c:v>31.4</c:v>
                </c:pt>
                <c:pt idx="1366">
                  <c:v>31.4</c:v>
                </c:pt>
                <c:pt idx="1367">
                  <c:v>31.3</c:v>
                </c:pt>
                <c:pt idx="1368">
                  <c:v>31.4</c:v>
                </c:pt>
                <c:pt idx="1369">
                  <c:v>31.4</c:v>
                </c:pt>
                <c:pt idx="1370">
                  <c:v>31.4</c:v>
                </c:pt>
                <c:pt idx="1371">
                  <c:v>31.4</c:v>
                </c:pt>
                <c:pt idx="1372">
                  <c:v>31.4</c:v>
                </c:pt>
                <c:pt idx="1373">
                  <c:v>31.4</c:v>
                </c:pt>
                <c:pt idx="1374">
                  <c:v>31.4</c:v>
                </c:pt>
                <c:pt idx="1375">
                  <c:v>31.4</c:v>
                </c:pt>
                <c:pt idx="1376">
                  <c:v>31.4</c:v>
                </c:pt>
                <c:pt idx="1377">
                  <c:v>31.6</c:v>
                </c:pt>
                <c:pt idx="1378">
                  <c:v>31.5</c:v>
                </c:pt>
                <c:pt idx="1379">
                  <c:v>31.5</c:v>
                </c:pt>
                <c:pt idx="1380">
                  <c:v>31.6</c:v>
                </c:pt>
                <c:pt idx="1381">
                  <c:v>31.6</c:v>
                </c:pt>
                <c:pt idx="1382">
                  <c:v>31.6</c:v>
                </c:pt>
                <c:pt idx="1383">
                  <c:v>31.6</c:v>
                </c:pt>
                <c:pt idx="1384">
                  <c:v>31.6</c:v>
                </c:pt>
                <c:pt idx="1385">
                  <c:v>31.6</c:v>
                </c:pt>
                <c:pt idx="1386">
                  <c:v>31.6</c:v>
                </c:pt>
                <c:pt idx="1387">
                  <c:v>31.6</c:v>
                </c:pt>
                <c:pt idx="1388">
                  <c:v>31.6</c:v>
                </c:pt>
                <c:pt idx="1389">
                  <c:v>31.6</c:v>
                </c:pt>
                <c:pt idx="1390">
                  <c:v>31.6</c:v>
                </c:pt>
                <c:pt idx="1391">
                  <c:v>31.7</c:v>
                </c:pt>
                <c:pt idx="1392">
                  <c:v>31.7</c:v>
                </c:pt>
                <c:pt idx="1393">
                  <c:v>31.7</c:v>
                </c:pt>
                <c:pt idx="1394">
                  <c:v>31.7</c:v>
                </c:pt>
                <c:pt idx="1395">
                  <c:v>31.7</c:v>
                </c:pt>
                <c:pt idx="1396">
                  <c:v>31.7</c:v>
                </c:pt>
                <c:pt idx="1397">
                  <c:v>31.7</c:v>
                </c:pt>
                <c:pt idx="1398">
                  <c:v>31.7</c:v>
                </c:pt>
                <c:pt idx="1399">
                  <c:v>31.6</c:v>
                </c:pt>
                <c:pt idx="1400">
                  <c:v>31.6</c:v>
                </c:pt>
                <c:pt idx="1401">
                  <c:v>31.7</c:v>
                </c:pt>
                <c:pt idx="1402">
                  <c:v>31.7</c:v>
                </c:pt>
                <c:pt idx="1403">
                  <c:v>31.6</c:v>
                </c:pt>
                <c:pt idx="1404">
                  <c:v>31.7</c:v>
                </c:pt>
                <c:pt idx="1405">
                  <c:v>31.7</c:v>
                </c:pt>
                <c:pt idx="1406">
                  <c:v>31.7</c:v>
                </c:pt>
                <c:pt idx="1407">
                  <c:v>31.7</c:v>
                </c:pt>
                <c:pt idx="1408">
                  <c:v>31.7</c:v>
                </c:pt>
                <c:pt idx="1409">
                  <c:v>31.7</c:v>
                </c:pt>
                <c:pt idx="1410">
                  <c:v>31.8</c:v>
                </c:pt>
                <c:pt idx="1411">
                  <c:v>31.9</c:v>
                </c:pt>
                <c:pt idx="1412">
                  <c:v>31.8</c:v>
                </c:pt>
                <c:pt idx="1413">
                  <c:v>31.9</c:v>
                </c:pt>
                <c:pt idx="1414">
                  <c:v>31.9</c:v>
                </c:pt>
                <c:pt idx="1415">
                  <c:v>31.9</c:v>
                </c:pt>
                <c:pt idx="1416">
                  <c:v>31.9</c:v>
                </c:pt>
                <c:pt idx="1417">
                  <c:v>31.9</c:v>
                </c:pt>
                <c:pt idx="1418">
                  <c:v>31.9</c:v>
                </c:pt>
                <c:pt idx="1419">
                  <c:v>31.9</c:v>
                </c:pt>
                <c:pt idx="1420">
                  <c:v>31.9</c:v>
                </c:pt>
                <c:pt idx="1421">
                  <c:v>31.8</c:v>
                </c:pt>
                <c:pt idx="1422">
                  <c:v>31.8</c:v>
                </c:pt>
                <c:pt idx="1423">
                  <c:v>31.9</c:v>
                </c:pt>
                <c:pt idx="1424">
                  <c:v>31.9</c:v>
                </c:pt>
                <c:pt idx="1425">
                  <c:v>31.8</c:v>
                </c:pt>
                <c:pt idx="1426">
                  <c:v>31.9</c:v>
                </c:pt>
                <c:pt idx="1427">
                  <c:v>31.9</c:v>
                </c:pt>
                <c:pt idx="1428">
                  <c:v>31.9</c:v>
                </c:pt>
                <c:pt idx="1429">
                  <c:v>31.9</c:v>
                </c:pt>
                <c:pt idx="1430">
                  <c:v>31.9</c:v>
                </c:pt>
                <c:pt idx="1431">
                  <c:v>31.9</c:v>
                </c:pt>
                <c:pt idx="1432">
                  <c:v>31.9</c:v>
                </c:pt>
                <c:pt idx="1433">
                  <c:v>31.9</c:v>
                </c:pt>
                <c:pt idx="1434">
                  <c:v>31.9</c:v>
                </c:pt>
                <c:pt idx="1435">
                  <c:v>31.9</c:v>
                </c:pt>
                <c:pt idx="1436">
                  <c:v>31.9</c:v>
                </c:pt>
                <c:pt idx="1437">
                  <c:v>31.9</c:v>
                </c:pt>
                <c:pt idx="1438">
                  <c:v>31.9</c:v>
                </c:pt>
                <c:pt idx="1439">
                  <c:v>31.9</c:v>
                </c:pt>
                <c:pt idx="1440">
                  <c:v>31.9</c:v>
                </c:pt>
                <c:pt idx="1441">
                  <c:v>31.9</c:v>
                </c:pt>
                <c:pt idx="1442">
                  <c:v>31.9</c:v>
                </c:pt>
                <c:pt idx="1443">
                  <c:v>31.9</c:v>
                </c:pt>
                <c:pt idx="1444">
                  <c:v>31.9</c:v>
                </c:pt>
                <c:pt idx="1445">
                  <c:v>31.9</c:v>
                </c:pt>
                <c:pt idx="1446">
                  <c:v>32</c:v>
                </c:pt>
                <c:pt idx="1447">
                  <c:v>32</c:v>
                </c:pt>
                <c:pt idx="1448">
                  <c:v>32</c:v>
                </c:pt>
                <c:pt idx="1449">
                  <c:v>32</c:v>
                </c:pt>
                <c:pt idx="1450">
                  <c:v>32</c:v>
                </c:pt>
                <c:pt idx="1451">
                  <c:v>32.1</c:v>
                </c:pt>
                <c:pt idx="1452">
                  <c:v>32.1</c:v>
                </c:pt>
                <c:pt idx="1453">
                  <c:v>32.1</c:v>
                </c:pt>
                <c:pt idx="1454">
                  <c:v>32.200000000000003</c:v>
                </c:pt>
                <c:pt idx="1455">
                  <c:v>32.200000000000003</c:v>
                </c:pt>
                <c:pt idx="1456">
                  <c:v>32.299999999999997</c:v>
                </c:pt>
                <c:pt idx="1457">
                  <c:v>32.200000000000003</c:v>
                </c:pt>
                <c:pt idx="1458">
                  <c:v>32.200000000000003</c:v>
                </c:pt>
                <c:pt idx="1459">
                  <c:v>32.299999999999997</c:v>
                </c:pt>
                <c:pt idx="1460">
                  <c:v>32.299999999999997</c:v>
                </c:pt>
                <c:pt idx="1461">
                  <c:v>32.299999999999997</c:v>
                </c:pt>
                <c:pt idx="1462">
                  <c:v>32.299999999999997</c:v>
                </c:pt>
                <c:pt idx="1463">
                  <c:v>32.299999999999997</c:v>
                </c:pt>
                <c:pt idx="1464">
                  <c:v>32.4</c:v>
                </c:pt>
                <c:pt idx="1465">
                  <c:v>32.299999999999997</c:v>
                </c:pt>
                <c:pt idx="1466">
                  <c:v>32.299999999999997</c:v>
                </c:pt>
                <c:pt idx="1467">
                  <c:v>32.299999999999997</c:v>
                </c:pt>
                <c:pt idx="1468">
                  <c:v>32.4</c:v>
                </c:pt>
                <c:pt idx="1469">
                  <c:v>32.299999999999997</c:v>
                </c:pt>
                <c:pt idx="1470">
                  <c:v>32.4</c:v>
                </c:pt>
                <c:pt idx="1471">
                  <c:v>32.4</c:v>
                </c:pt>
                <c:pt idx="1472">
                  <c:v>32.4</c:v>
                </c:pt>
                <c:pt idx="1473">
                  <c:v>32.4</c:v>
                </c:pt>
                <c:pt idx="1474">
                  <c:v>32.4</c:v>
                </c:pt>
                <c:pt idx="1475">
                  <c:v>32.4</c:v>
                </c:pt>
                <c:pt idx="1476">
                  <c:v>32.4</c:v>
                </c:pt>
                <c:pt idx="1477">
                  <c:v>32.4</c:v>
                </c:pt>
                <c:pt idx="1478">
                  <c:v>32.4</c:v>
                </c:pt>
                <c:pt idx="1479">
                  <c:v>32.5</c:v>
                </c:pt>
                <c:pt idx="1480">
                  <c:v>32.5</c:v>
                </c:pt>
                <c:pt idx="1481">
                  <c:v>32.5</c:v>
                </c:pt>
                <c:pt idx="1482">
                  <c:v>32.5</c:v>
                </c:pt>
                <c:pt idx="1483">
                  <c:v>32.5</c:v>
                </c:pt>
                <c:pt idx="1484">
                  <c:v>32.5</c:v>
                </c:pt>
                <c:pt idx="1485">
                  <c:v>32.5</c:v>
                </c:pt>
                <c:pt idx="1486">
                  <c:v>32.5</c:v>
                </c:pt>
                <c:pt idx="1487">
                  <c:v>32.4</c:v>
                </c:pt>
                <c:pt idx="1488">
                  <c:v>32.4</c:v>
                </c:pt>
                <c:pt idx="1489">
                  <c:v>32.4</c:v>
                </c:pt>
                <c:pt idx="1490">
                  <c:v>32.4</c:v>
                </c:pt>
                <c:pt idx="1491">
                  <c:v>32.4</c:v>
                </c:pt>
                <c:pt idx="1492">
                  <c:v>32.4</c:v>
                </c:pt>
                <c:pt idx="1493">
                  <c:v>32.5</c:v>
                </c:pt>
                <c:pt idx="1494">
                  <c:v>32.5</c:v>
                </c:pt>
                <c:pt idx="1495">
                  <c:v>32.5</c:v>
                </c:pt>
                <c:pt idx="1496">
                  <c:v>32.5</c:v>
                </c:pt>
                <c:pt idx="1497">
                  <c:v>32.5</c:v>
                </c:pt>
                <c:pt idx="1498">
                  <c:v>32.6</c:v>
                </c:pt>
                <c:pt idx="1499">
                  <c:v>32.6</c:v>
                </c:pt>
                <c:pt idx="1500">
                  <c:v>32.6</c:v>
                </c:pt>
                <c:pt idx="1501">
                  <c:v>32.6</c:v>
                </c:pt>
                <c:pt idx="1502">
                  <c:v>32.6</c:v>
                </c:pt>
                <c:pt idx="1503">
                  <c:v>32.6</c:v>
                </c:pt>
                <c:pt idx="1504">
                  <c:v>32.6</c:v>
                </c:pt>
                <c:pt idx="1505">
                  <c:v>32.6</c:v>
                </c:pt>
                <c:pt idx="1506">
                  <c:v>32.6</c:v>
                </c:pt>
                <c:pt idx="1507">
                  <c:v>32.6</c:v>
                </c:pt>
                <c:pt idx="1508">
                  <c:v>32.6</c:v>
                </c:pt>
                <c:pt idx="1509">
                  <c:v>32.700000000000003</c:v>
                </c:pt>
                <c:pt idx="1510">
                  <c:v>32.700000000000003</c:v>
                </c:pt>
                <c:pt idx="1511">
                  <c:v>32.700000000000003</c:v>
                </c:pt>
                <c:pt idx="1512">
                  <c:v>32.700000000000003</c:v>
                </c:pt>
                <c:pt idx="1513">
                  <c:v>32.700000000000003</c:v>
                </c:pt>
                <c:pt idx="1514">
                  <c:v>32.700000000000003</c:v>
                </c:pt>
                <c:pt idx="1515">
                  <c:v>32.700000000000003</c:v>
                </c:pt>
                <c:pt idx="1516">
                  <c:v>32.700000000000003</c:v>
                </c:pt>
                <c:pt idx="1517">
                  <c:v>32.700000000000003</c:v>
                </c:pt>
                <c:pt idx="1518">
                  <c:v>32.700000000000003</c:v>
                </c:pt>
                <c:pt idx="1519">
                  <c:v>32.700000000000003</c:v>
                </c:pt>
                <c:pt idx="1520">
                  <c:v>32.700000000000003</c:v>
                </c:pt>
                <c:pt idx="1521">
                  <c:v>32.700000000000003</c:v>
                </c:pt>
                <c:pt idx="1522">
                  <c:v>32.700000000000003</c:v>
                </c:pt>
                <c:pt idx="1523">
                  <c:v>32.799999999999997</c:v>
                </c:pt>
                <c:pt idx="1524">
                  <c:v>32.700000000000003</c:v>
                </c:pt>
                <c:pt idx="1525">
                  <c:v>32.799999999999997</c:v>
                </c:pt>
                <c:pt idx="1526">
                  <c:v>32.700000000000003</c:v>
                </c:pt>
                <c:pt idx="1527">
                  <c:v>32.799999999999997</c:v>
                </c:pt>
                <c:pt idx="1528">
                  <c:v>32.799999999999997</c:v>
                </c:pt>
                <c:pt idx="1529">
                  <c:v>32.799999999999997</c:v>
                </c:pt>
                <c:pt idx="1530">
                  <c:v>32.799999999999997</c:v>
                </c:pt>
                <c:pt idx="1531">
                  <c:v>32.799999999999997</c:v>
                </c:pt>
                <c:pt idx="1532">
                  <c:v>32.799999999999997</c:v>
                </c:pt>
                <c:pt idx="1533">
                  <c:v>32.799999999999997</c:v>
                </c:pt>
                <c:pt idx="1534">
                  <c:v>32.799999999999997</c:v>
                </c:pt>
                <c:pt idx="1535">
                  <c:v>32.799999999999997</c:v>
                </c:pt>
                <c:pt idx="1536">
                  <c:v>32.799999999999997</c:v>
                </c:pt>
                <c:pt idx="1537">
                  <c:v>32.799999999999997</c:v>
                </c:pt>
                <c:pt idx="1538">
                  <c:v>32.9</c:v>
                </c:pt>
                <c:pt idx="1539">
                  <c:v>32.9</c:v>
                </c:pt>
                <c:pt idx="1540">
                  <c:v>32.9</c:v>
                </c:pt>
                <c:pt idx="1541">
                  <c:v>32.9</c:v>
                </c:pt>
                <c:pt idx="1542">
                  <c:v>32.9</c:v>
                </c:pt>
                <c:pt idx="1543">
                  <c:v>32.9</c:v>
                </c:pt>
                <c:pt idx="1544">
                  <c:v>32.9</c:v>
                </c:pt>
                <c:pt idx="1545">
                  <c:v>32.9</c:v>
                </c:pt>
                <c:pt idx="1546">
                  <c:v>32.9</c:v>
                </c:pt>
                <c:pt idx="1547">
                  <c:v>32.9</c:v>
                </c:pt>
                <c:pt idx="1548">
                  <c:v>33</c:v>
                </c:pt>
                <c:pt idx="1549">
                  <c:v>32.9</c:v>
                </c:pt>
                <c:pt idx="1550">
                  <c:v>33</c:v>
                </c:pt>
                <c:pt idx="1551">
                  <c:v>33</c:v>
                </c:pt>
                <c:pt idx="1552">
                  <c:v>33</c:v>
                </c:pt>
                <c:pt idx="1553">
                  <c:v>33</c:v>
                </c:pt>
                <c:pt idx="1554">
                  <c:v>33</c:v>
                </c:pt>
                <c:pt idx="1555">
                  <c:v>33</c:v>
                </c:pt>
                <c:pt idx="1556">
                  <c:v>33.1</c:v>
                </c:pt>
                <c:pt idx="1557">
                  <c:v>33.1</c:v>
                </c:pt>
                <c:pt idx="1558">
                  <c:v>33.1</c:v>
                </c:pt>
                <c:pt idx="1559">
                  <c:v>33.1</c:v>
                </c:pt>
                <c:pt idx="1560">
                  <c:v>33.1</c:v>
                </c:pt>
                <c:pt idx="1561">
                  <c:v>33.1</c:v>
                </c:pt>
                <c:pt idx="1562">
                  <c:v>33.1</c:v>
                </c:pt>
                <c:pt idx="1563">
                  <c:v>33.200000000000003</c:v>
                </c:pt>
                <c:pt idx="1564">
                  <c:v>33.299999999999997</c:v>
                </c:pt>
                <c:pt idx="1565">
                  <c:v>33.299999999999997</c:v>
                </c:pt>
                <c:pt idx="1566">
                  <c:v>33.299999999999997</c:v>
                </c:pt>
                <c:pt idx="1567">
                  <c:v>33.299999999999997</c:v>
                </c:pt>
                <c:pt idx="1568">
                  <c:v>33.299999999999997</c:v>
                </c:pt>
                <c:pt idx="1569">
                  <c:v>33.4</c:v>
                </c:pt>
                <c:pt idx="1570">
                  <c:v>33.299999999999997</c:v>
                </c:pt>
                <c:pt idx="1571">
                  <c:v>33.4</c:v>
                </c:pt>
                <c:pt idx="1572">
                  <c:v>33.4</c:v>
                </c:pt>
                <c:pt idx="1573">
                  <c:v>33.299999999999997</c:v>
                </c:pt>
                <c:pt idx="1574">
                  <c:v>33.4</c:v>
                </c:pt>
                <c:pt idx="1575">
                  <c:v>33.299999999999997</c:v>
                </c:pt>
                <c:pt idx="1576">
                  <c:v>33.299999999999997</c:v>
                </c:pt>
                <c:pt idx="1577">
                  <c:v>33.299999999999997</c:v>
                </c:pt>
                <c:pt idx="1578">
                  <c:v>33.299999999999997</c:v>
                </c:pt>
                <c:pt idx="1579">
                  <c:v>33.299999999999997</c:v>
                </c:pt>
                <c:pt idx="1580">
                  <c:v>33.299999999999997</c:v>
                </c:pt>
                <c:pt idx="1581">
                  <c:v>33.299999999999997</c:v>
                </c:pt>
                <c:pt idx="1582">
                  <c:v>33.299999999999997</c:v>
                </c:pt>
                <c:pt idx="1583">
                  <c:v>33.4</c:v>
                </c:pt>
                <c:pt idx="1584">
                  <c:v>33.299999999999997</c:v>
                </c:pt>
                <c:pt idx="1585">
                  <c:v>33.4</c:v>
                </c:pt>
                <c:pt idx="1586">
                  <c:v>33.4</c:v>
                </c:pt>
                <c:pt idx="1587">
                  <c:v>33.4</c:v>
                </c:pt>
                <c:pt idx="1588">
                  <c:v>33.4</c:v>
                </c:pt>
                <c:pt idx="1589">
                  <c:v>33.4</c:v>
                </c:pt>
                <c:pt idx="1590">
                  <c:v>33.4</c:v>
                </c:pt>
                <c:pt idx="1591">
                  <c:v>33.4</c:v>
                </c:pt>
                <c:pt idx="1592">
                  <c:v>33.4</c:v>
                </c:pt>
                <c:pt idx="1593">
                  <c:v>33.4</c:v>
                </c:pt>
                <c:pt idx="1594">
                  <c:v>33.4</c:v>
                </c:pt>
                <c:pt idx="1595">
                  <c:v>33.4</c:v>
                </c:pt>
                <c:pt idx="1596">
                  <c:v>33.4</c:v>
                </c:pt>
                <c:pt idx="1597">
                  <c:v>33.4</c:v>
                </c:pt>
                <c:pt idx="1598">
                  <c:v>33.4</c:v>
                </c:pt>
                <c:pt idx="1599">
                  <c:v>33.4</c:v>
                </c:pt>
                <c:pt idx="1600">
                  <c:v>33.4</c:v>
                </c:pt>
                <c:pt idx="1601">
                  <c:v>33.4</c:v>
                </c:pt>
                <c:pt idx="1602">
                  <c:v>33.4</c:v>
                </c:pt>
                <c:pt idx="1603">
                  <c:v>33.4</c:v>
                </c:pt>
                <c:pt idx="1604">
                  <c:v>33.4</c:v>
                </c:pt>
                <c:pt idx="1605">
                  <c:v>33.4</c:v>
                </c:pt>
                <c:pt idx="1606">
                  <c:v>33.4</c:v>
                </c:pt>
                <c:pt idx="1607">
                  <c:v>33.4</c:v>
                </c:pt>
                <c:pt idx="1608">
                  <c:v>33.4</c:v>
                </c:pt>
                <c:pt idx="1609">
                  <c:v>33.6</c:v>
                </c:pt>
                <c:pt idx="1610">
                  <c:v>33.6</c:v>
                </c:pt>
                <c:pt idx="1611">
                  <c:v>33.6</c:v>
                </c:pt>
                <c:pt idx="1612">
                  <c:v>33.6</c:v>
                </c:pt>
                <c:pt idx="1613">
                  <c:v>33.6</c:v>
                </c:pt>
                <c:pt idx="1614">
                  <c:v>33.6</c:v>
                </c:pt>
                <c:pt idx="1615">
                  <c:v>33.6</c:v>
                </c:pt>
                <c:pt idx="1616">
                  <c:v>33.6</c:v>
                </c:pt>
                <c:pt idx="1617">
                  <c:v>33.6</c:v>
                </c:pt>
                <c:pt idx="1618">
                  <c:v>33.6</c:v>
                </c:pt>
                <c:pt idx="1619">
                  <c:v>33.700000000000003</c:v>
                </c:pt>
                <c:pt idx="1620">
                  <c:v>33.700000000000003</c:v>
                </c:pt>
                <c:pt idx="1621">
                  <c:v>33.700000000000003</c:v>
                </c:pt>
                <c:pt idx="1622">
                  <c:v>33.700000000000003</c:v>
                </c:pt>
                <c:pt idx="1623">
                  <c:v>33.700000000000003</c:v>
                </c:pt>
                <c:pt idx="1624">
                  <c:v>33.700000000000003</c:v>
                </c:pt>
                <c:pt idx="1625">
                  <c:v>33.700000000000003</c:v>
                </c:pt>
                <c:pt idx="1626">
                  <c:v>33.700000000000003</c:v>
                </c:pt>
                <c:pt idx="1627">
                  <c:v>33.700000000000003</c:v>
                </c:pt>
                <c:pt idx="1628">
                  <c:v>33.700000000000003</c:v>
                </c:pt>
                <c:pt idx="1629">
                  <c:v>33.799999999999997</c:v>
                </c:pt>
                <c:pt idx="1630">
                  <c:v>33.700000000000003</c:v>
                </c:pt>
                <c:pt idx="1631">
                  <c:v>33.700000000000003</c:v>
                </c:pt>
                <c:pt idx="1632">
                  <c:v>33.799999999999997</c:v>
                </c:pt>
                <c:pt idx="1633">
                  <c:v>33.799999999999997</c:v>
                </c:pt>
                <c:pt idx="1634">
                  <c:v>33.799999999999997</c:v>
                </c:pt>
                <c:pt idx="1635">
                  <c:v>33.799999999999997</c:v>
                </c:pt>
                <c:pt idx="1636">
                  <c:v>33.799999999999997</c:v>
                </c:pt>
                <c:pt idx="1637">
                  <c:v>33.799999999999997</c:v>
                </c:pt>
                <c:pt idx="1638">
                  <c:v>33.799999999999997</c:v>
                </c:pt>
                <c:pt idx="1639">
                  <c:v>33.799999999999997</c:v>
                </c:pt>
                <c:pt idx="1640">
                  <c:v>33.799999999999997</c:v>
                </c:pt>
                <c:pt idx="1641">
                  <c:v>33.799999999999997</c:v>
                </c:pt>
                <c:pt idx="1642">
                  <c:v>33.799999999999997</c:v>
                </c:pt>
                <c:pt idx="1643">
                  <c:v>33.9</c:v>
                </c:pt>
                <c:pt idx="1644">
                  <c:v>33.9</c:v>
                </c:pt>
                <c:pt idx="1645">
                  <c:v>33.9</c:v>
                </c:pt>
                <c:pt idx="1646">
                  <c:v>33.9</c:v>
                </c:pt>
                <c:pt idx="1647">
                  <c:v>33.9</c:v>
                </c:pt>
                <c:pt idx="1648">
                  <c:v>33.9</c:v>
                </c:pt>
                <c:pt idx="1649">
                  <c:v>33.9</c:v>
                </c:pt>
                <c:pt idx="1650">
                  <c:v>33.9</c:v>
                </c:pt>
                <c:pt idx="1651">
                  <c:v>33.9</c:v>
                </c:pt>
                <c:pt idx="1652">
                  <c:v>33.9</c:v>
                </c:pt>
                <c:pt idx="1653">
                  <c:v>34</c:v>
                </c:pt>
                <c:pt idx="1654">
                  <c:v>33.9</c:v>
                </c:pt>
                <c:pt idx="1655">
                  <c:v>33.9</c:v>
                </c:pt>
                <c:pt idx="1656">
                  <c:v>34</c:v>
                </c:pt>
                <c:pt idx="1657">
                  <c:v>34</c:v>
                </c:pt>
                <c:pt idx="1658">
                  <c:v>34.1</c:v>
                </c:pt>
                <c:pt idx="1659">
                  <c:v>34.1</c:v>
                </c:pt>
                <c:pt idx="1660">
                  <c:v>34.1</c:v>
                </c:pt>
                <c:pt idx="1661">
                  <c:v>34.1</c:v>
                </c:pt>
                <c:pt idx="1662">
                  <c:v>34.1</c:v>
                </c:pt>
                <c:pt idx="1663">
                  <c:v>34.1</c:v>
                </c:pt>
                <c:pt idx="1664">
                  <c:v>34.1</c:v>
                </c:pt>
                <c:pt idx="1665">
                  <c:v>34.1</c:v>
                </c:pt>
                <c:pt idx="1666">
                  <c:v>34.200000000000003</c:v>
                </c:pt>
                <c:pt idx="1667">
                  <c:v>34.200000000000003</c:v>
                </c:pt>
                <c:pt idx="1668">
                  <c:v>34.200000000000003</c:v>
                </c:pt>
                <c:pt idx="1669">
                  <c:v>34.200000000000003</c:v>
                </c:pt>
                <c:pt idx="1670">
                  <c:v>34.200000000000003</c:v>
                </c:pt>
                <c:pt idx="1671">
                  <c:v>34.200000000000003</c:v>
                </c:pt>
                <c:pt idx="1672">
                  <c:v>34.200000000000003</c:v>
                </c:pt>
                <c:pt idx="1673">
                  <c:v>34.200000000000003</c:v>
                </c:pt>
                <c:pt idx="1674">
                  <c:v>34.200000000000003</c:v>
                </c:pt>
                <c:pt idx="1675">
                  <c:v>34.200000000000003</c:v>
                </c:pt>
                <c:pt idx="1676">
                  <c:v>34.200000000000003</c:v>
                </c:pt>
                <c:pt idx="1677">
                  <c:v>34.200000000000003</c:v>
                </c:pt>
                <c:pt idx="1678">
                  <c:v>34.200000000000003</c:v>
                </c:pt>
                <c:pt idx="1679">
                  <c:v>34.200000000000003</c:v>
                </c:pt>
                <c:pt idx="1680">
                  <c:v>34.200000000000003</c:v>
                </c:pt>
                <c:pt idx="1681">
                  <c:v>34.200000000000003</c:v>
                </c:pt>
                <c:pt idx="1682">
                  <c:v>34.200000000000003</c:v>
                </c:pt>
                <c:pt idx="1683">
                  <c:v>34.200000000000003</c:v>
                </c:pt>
                <c:pt idx="1684">
                  <c:v>34.200000000000003</c:v>
                </c:pt>
                <c:pt idx="1685">
                  <c:v>34.200000000000003</c:v>
                </c:pt>
                <c:pt idx="1686">
                  <c:v>34.200000000000003</c:v>
                </c:pt>
                <c:pt idx="1687">
                  <c:v>34.200000000000003</c:v>
                </c:pt>
                <c:pt idx="1688">
                  <c:v>34.299999999999997</c:v>
                </c:pt>
                <c:pt idx="1689">
                  <c:v>34.200000000000003</c:v>
                </c:pt>
                <c:pt idx="1690">
                  <c:v>34.299999999999997</c:v>
                </c:pt>
                <c:pt idx="1691">
                  <c:v>34.299999999999997</c:v>
                </c:pt>
                <c:pt idx="1692">
                  <c:v>34.299999999999997</c:v>
                </c:pt>
                <c:pt idx="1693">
                  <c:v>34.299999999999997</c:v>
                </c:pt>
                <c:pt idx="1694">
                  <c:v>34.299999999999997</c:v>
                </c:pt>
                <c:pt idx="1695">
                  <c:v>34.299999999999997</c:v>
                </c:pt>
                <c:pt idx="1696">
                  <c:v>34.299999999999997</c:v>
                </c:pt>
                <c:pt idx="1697">
                  <c:v>34.299999999999997</c:v>
                </c:pt>
                <c:pt idx="1698">
                  <c:v>34.299999999999997</c:v>
                </c:pt>
                <c:pt idx="1699">
                  <c:v>34.299999999999997</c:v>
                </c:pt>
                <c:pt idx="1700">
                  <c:v>34.299999999999997</c:v>
                </c:pt>
                <c:pt idx="1701">
                  <c:v>34.4</c:v>
                </c:pt>
                <c:pt idx="1702">
                  <c:v>34.299999999999997</c:v>
                </c:pt>
                <c:pt idx="1703">
                  <c:v>34.4</c:v>
                </c:pt>
                <c:pt idx="1704">
                  <c:v>34.4</c:v>
                </c:pt>
                <c:pt idx="1705">
                  <c:v>34.4</c:v>
                </c:pt>
                <c:pt idx="1706">
                  <c:v>34.4</c:v>
                </c:pt>
                <c:pt idx="1707">
                  <c:v>34.4</c:v>
                </c:pt>
                <c:pt idx="1708">
                  <c:v>34.4</c:v>
                </c:pt>
                <c:pt idx="1709">
                  <c:v>34.4</c:v>
                </c:pt>
                <c:pt idx="1710">
                  <c:v>34.4</c:v>
                </c:pt>
                <c:pt idx="1711">
                  <c:v>34.4</c:v>
                </c:pt>
                <c:pt idx="1712">
                  <c:v>34.4</c:v>
                </c:pt>
                <c:pt idx="1713">
                  <c:v>34.4</c:v>
                </c:pt>
                <c:pt idx="1714">
                  <c:v>34.5</c:v>
                </c:pt>
                <c:pt idx="1715">
                  <c:v>34.5</c:v>
                </c:pt>
                <c:pt idx="1716">
                  <c:v>34.6</c:v>
                </c:pt>
                <c:pt idx="1717">
                  <c:v>34.5</c:v>
                </c:pt>
                <c:pt idx="1718">
                  <c:v>34.6</c:v>
                </c:pt>
                <c:pt idx="1719">
                  <c:v>34.6</c:v>
                </c:pt>
                <c:pt idx="1720">
                  <c:v>34.6</c:v>
                </c:pt>
                <c:pt idx="1721">
                  <c:v>34.6</c:v>
                </c:pt>
                <c:pt idx="1722">
                  <c:v>34.6</c:v>
                </c:pt>
                <c:pt idx="1723">
                  <c:v>34.6</c:v>
                </c:pt>
                <c:pt idx="1724">
                  <c:v>34.6</c:v>
                </c:pt>
                <c:pt idx="1725">
                  <c:v>34.6</c:v>
                </c:pt>
                <c:pt idx="1726">
                  <c:v>34.700000000000003</c:v>
                </c:pt>
                <c:pt idx="1727">
                  <c:v>34.700000000000003</c:v>
                </c:pt>
                <c:pt idx="1728">
                  <c:v>34.700000000000003</c:v>
                </c:pt>
                <c:pt idx="1729">
                  <c:v>34.700000000000003</c:v>
                </c:pt>
                <c:pt idx="1730">
                  <c:v>34.700000000000003</c:v>
                </c:pt>
                <c:pt idx="1731">
                  <c:v>34.700000000000003</c:v>
                </c:pt>
                <c:pt idx="1732">
                  <c:v>34.700000000000003</c:v>
                </c:pt>
                <c:pt idx="1733">
                  <c:v>34.700000000000003</c:v>
                </c:pt>
                <c:pt idx="1734">
                  <c:v>34.700000000000003</c:v>
                </c:pt>
                <c:pt idx="1735">
                  <c:v>34.799999999999997</c:v>
                </c:pt>
                <c:pt idx="1736">
                  <c:v>34.799999999999997</c:v>
                </c:pt>
                <c:pt idx="1737">
                  <c:v>34.700000000000003</c:v>
                </c:pt>
                <c:pt idx="1738">
                  <c:v>34.799999999999997</c:v>
                </c:pt>
                <c:pt idx="1739">
                  <c:v>34.799999999999997</c:v>
                </c:pt>
                <c:pt idx="1740">
                  <c:v>34.799999999999997</c:v>
                </c:pt>
                <c:pt idx="1741">
                  <c:v>34.700000000000003</c:v>
                </c:pt>
                <c:pt idx="1742">
                  <c:v>34.799999999999997</c:v>
                </c:pt>
                <c:pt idx="1743">
                  <c:v>34.799999999999997</c:v>
                </c:pt>
                <c:pt idx="1744">
                  <c:v>34.799999999999997</c:v>
                </c:pt>
                <c:pt idx="1745">
                  <c:v>34.799999999999997</c:v>
                </c:pt>
                <c:pt idx="1746">
                  <c:v>34.799999999999997</c:v>
                </c:pt>
                <c:pt idx="1747">
                  <c:v>34.799999999999997</c:v>
                </c:pt>
                <c:pt idx="1748">
                  <c:v>34.799999999999997</c:v>
                </c:pt>
                <c:pt idx="1749">
                  <c:v>34.799999999999997</c:v>
                </c:pt>
                <c:pt idx="1750">
                  <c:v>34.9</c:v>
                </c:pt>
                <c:pt idx="1751">
                  <c:v>34.700000000000003</c:v>
                </c:pt>
                <c:pt idx="1752">
                  <c:v>34.799999999999997</c:v>
                </c:pt>
                <c:pt idx="1753">
                  <c:v>34.799999999999997</c:v>
                </c:pt>
                <c:pt idx="1754">
                  <c:v>34.799999999999997</c:v>
                </c:pt>
                <c:pt idx="1755">
                  <c:v>34.799999999999997</c:v>
                </c:pt>
                <c:pt idx="1756">
                  <c:v>34.799999999999997</c:v>
                </c:pt>
                <c:pt idx="1757">
                  <c:v>34.799999999999997</c:v>
                </c:pt>
                <c:pt idx="1758">
                  <c:v>34.799999999999997</c:v>
                </c:pt>
                <c:pt idx="1759">
                  <c:v>34.799999999999997</c:v>
                </c:pt>
                <c:pt idx="1760">
                  <c:v>34.799999999999997</c:v>
                </c:pt>
                <c:pt idx="1761">
                  <c:v>34.799999999999997</c:v>
                </c:pt>
                <c:pt idx="1762">
                  <c:v>34.9</c:v>
                </c:pt>
                <c:pt idx="1763">
                  <c:v>34.9</c:v>
                </c:pt>
                <c:pt idx="1764">
                  <c:v>34.9</c:v>
                </c:pt>
                <c:pt idx="1765">
                  <c:v>34.9</c:v>
                </c:pt>
                <c:pt idx="1766">
                  <c:v>34.9</c:v>
                </c:pt>
                <c:pt idx="1767">
                  <c:v>34.9</c:v>
                </c:pt>
                <c:pt idx="1768">
                  <c:v>34.9</c:v>
                </c:pt>
                <c:pt idx="1769">
                  <c:v>35</c:v>
                </c:pt>
                <c:pt idx="1770">
                  <c:v>34.9</c:v>
                </c:pt>
                <c:pt idx="1771">
                  <c:v>34.9</c:v>
                </c:pt>
                <c:pt idx="1772">
                  <c:v>35</c:v>
                </c:pt>
                <c:pt idx="1773">
                  <c:v>35</c:v>
                </c:pt>
                <c:pt idx="1774">
                  <c:v>35</c:v>
                </c:pt>
                <c:pt idx="1775">
                  <c:v>35</c:v>
                </c:pt>
                <c:pt idx="1776">
                  <c:v>35.1</c:v>
                </c:pt>
                <c:pt idx="1777">
                  <c:v>35</c:v>
                </c:pt>
                <c:pt idx="1778">
                  <c:v>35.1</c:v>
                </c:pt>
                <c:pt idx="1779">
                  <c:v>35.1</c:v>
                </c:pt>
                <c:pt idx="1780">
                  <c:v>35.1</c:v>
                </c:pt>
                <c:pt idx="1781">
                  <c:v>35.1</c:v>
                </c:pt>
                <c:pt idx="1782">
                  <c:v>35.1</c:v>
                </c:pt>
                <c:pt idx="1783">
                  <c:v>35.1</c:v>
                </c:pt>
                <c:pt idx="1784">
                  <c:v>35</c:v>
                </c:pt>
                <c:pt idx="1785">
                  <c:v>35.1</c:v>
                </c:pt>
                <c:pt idx="1786">
                  <c:v>35.1</c:v>
                </c:pt>
                <c:pt idx="1787">
                  <c:v>35</c:v>
                </c:pt>
                <c:pt idx="1788">
                  <c:v>35</c:v>
                </c:pt>
                <c:pt idx="1789">
                  <c:v>35.1</c:v>
                </c:pt>
                <c:pt idx="1790">
                  <c:v>35.1</c:v>
                </c:pt>
                <c:pt idx="1791">
                  <c:v>35.1</c:v>
                </c:pt>
                <c:pt idx="1792">
                  <c:v>35.1</c:v>
                </c:pt>
                <c:pt idx="1793">
                  <c:v>35.1</c:v>
                </c:pt>
                <c:pt idx="1794">
                  <c:v>35.1</c:v>
                </c:pt>
                <c:pt idx="1795">
                  <c:v>35.1</c:v>
                </c:pt>
                <c:pt idx="1796">
                  <c:v>35.1</c:v>
                </c:pt>
                <c:pt idx="1797">
                  <c:v>35.200000000000003</c:v>
                </c:pt>
                <c:pt idx="1798">
                  <c:v>35.1</c:v>
                </c:pt>
                <c:pt idx="1799">
                  <c:v>35.1</c:v>
                </c:pt>
                <c:pt idx="1800">
                  <c:v>35.200000000000003</c:v>
                </c:pt>
                <c:pt idx="1801">
                  <c:v>35.200000000000003</c:v>
                </c:pt>
                <c:pt idx="1802">
                  <c:v>35.200000000000003</c:v>
                </c:pt>
                <c:pt idx="1803">
                  <c:v>35.200000000000003</c:v>
                </c:pt>
                <c:pt idx="1804">
                  <c:v>35.200000000000003</c:v>
                </c:pt>
                <c:pt idx="1805">
                  <c:v>35.200000000000003</c:v>
                </c:pt>
                <c:pt idx="1806">
                  <c:v>35.200000000000003</c:v>
                </c:pt>
                <c:pt idx="1807">
                  <c:v>35.200000000000003</c:v>
                </c:pt>
                <c:pt idx="1808">
                  <c:v>35.200000000000003</c:v>
                </c:pt>
                <c:pt idx="1809">
                  <c:v>35.299999999999997</c:v>
                </c:pt>
                <c:pt idx="1810">
                  <c:v>35.299999999999997</c:v>
                </c:pt>
                <c:pt idx="1811">
                  <c:v>35.299999999999997</c:v>
                </c:pt>
                <c:pt idx="1812">
                  <c:v>35.299999999999997</c:v>
                </c:pt>
                <c:pt idx="1813">
                  <c:v>35.299999999999997</c:v>
                </c:pt>
                <c:pt idx="1814">
                  <c:v>35.299999999999997</c:v>
                </c:pt>
                <c:pt idx="1815">
                  <c:v>35.299999999999997</c:v>
                </c:pt>
                <c:pt idx="1816">
                  <c:v>35.299999999999997</c:v>
                </c:pt>
                <c:pt idx="1817">
                  <c:v>35.299999999999997</c:v>
                </c:pt>
                <c:pt idx="1818">
                  <c:v>35.299999999999997</c:v>
                </c:pt>
                <c:pt idx="1819">
                  <c:v>35.299999999999997</c:v>
                </c:pt>
                <c:pt idx="1820">
                  <c:v>35.4</c:v>
                </c:pt>
                <c:pt idx="1821">
                  <c:v>35.299999999999997</c:v>
                </c:pt>
                <c:pt idx="1822">
                  <c:v>35.299999999999997</c:v>
                </c:pt>
                <c:pt idx="1823">
                  <c:v>35.299999999999997</c:v>
                </c:pt>
                <c:pt idx="1824">
                  <c:v>35.4</c:v>
                </c:pt>
                <c:pt idx="1825">
                  <c:v>35.4</c:v>
                </c:pt>
                <c:pt idx="1826">
                  <c:v>35.4</c:v>
                </c:pt>
                <c:pt idx="1827">
                  <c:v>35.5</c:v>
                </c:pt>
                <c:pt idx="1828">
                  <c:v>35.5</c:v>
                </c:pt>
                <c:pt idx="1829">
                  <c:v>35.5</c:v>
                </c:pt>
                <c:pt idx="1830">
                  <c:v>35.5</c:v>
                </c:pt>
                <c:pt idx="1831">
                  <c:v>35.4</c:v>
                </c:pt>
                <c:pt idx="1832">
                  <c:v>35.5</c:v>
                </c:pt>
                <c:pt idx="1833">
                  <c:v>35.5</c:v>
                </c:pt>
                <c:pt idx="1834">
                  <c:v>35.6</c:v>
                </c:pt>
                <c:pt idx="1835">
                  <c:v>35.5</c:v>
                </c:pt>
                <c:pt idx="1836">
                  <c:v>35.5</c:v>
                </c:pt>
                <c:pt idx="1837">
                  <c:v>35.6</c:v>
                </c:pt>
                <c:pt idx="1838">
                  <c:v>35.6</c:v>
                </c:pt>
                <c:pt idx="1839">
                  <c:v>35.6</c:v>
                </c:pt>
                <c:pt idx="1840">
                  <c:v>35.6</c:v>
                </c:pt>
                <c:pt idx="1841">
                  <c:v>35.6</c:v>
                </c:pt>
                <c:pt idx="1842">
                  <c:v>35.6</c:v>
                </c:pt>
                <c:pt idx="1843">
                  <c:v>35.6</c:v>
                </c:pt>
                <c:pt idx="1844">
                  <c:v>35.6</c:v>
                </c:pt>
                <c:pt idx="1845">
                  <c:v>35.6</c:v>
                </c:pt>
                <c:pt idx="1846">
                  <c:v>35.6</c:v>
                </c:pt>
                <c:pt idx="1847">
                  <c:v>35.6</c:v>
                </c:pt>
                <c:pt idx="1848">
                  <c:v>35.6</c:v>
                </c:pt>
                <c:pt idx="1849">
                  <c:v>35.6</c:v>
                </c:pt>
                <c:pt idx="1850">
                  <c:v>35.6</c:v>
                </c:pt>
                <c:pt idx="1851">
                  <c:v>35.6</c:v>
                </c:pt>
                <c:pt idx="1852">
                  <c:v>35.6</c:v>
                </c:pt>
                <c:pt idx="1853">
                  <c:v>35.6</c:v>
                </c:pt>
                <c:pt idx="1854">
                  <c:v>35.6</c:v>
                </c:pt>
                <c:pt idx="1855">
                  <c:v>35.6</c:v>
                </c:pt>
                <c:pt idx="1856">
                  <c:v>35.6</c:v>
                </c:pt>
                <c:pt idx="1857">
                  <c:v>35.6</c:v>
                </c:pt>
                <c:pt idx="1858">
                  <c:v>35.6</c:v>
                </c:pt>
                <c:pt idx="1859">
                  <c:v>35.700000000000003</c:v>
                </c:pt>
                <c:pt idx="1860">
                  <c:v>35.6</c:v>
                </c:pt>
                <c:pt idx="1861">
                  <c:v>35.6</c:v>
                </c:pt>
                <c:pt idx="1862">
                  <c:v>35.6</c:v>
                </c:pt>
                <c:pt idx="1863">
                  <c:v>35.6</c:v>
                </c:pt>
                <c:pt idx="1864">
                  <c:v>35.6</c:v>
                </c:pt>
                <c:pt idx="1865">
                  <c:v>35.6</c:v>
                </c:pt>
                <c:pt idx="1866">
                  <c:v>35.6</c:v>
                </c:pt>
                <c:pt idx="1867">
                  <c:v>35.6</c:v>
                </c:pt>
                <c:pt idx="1868">
                  <c:v>35.6</c:v>
                </c:pt>
                <c:pt idx="1869">
                  <c:v>35.6</c:v>
                </c:pt>
                <c:pt idx="1870">
                  <c:v>35.6</c:v>
                </c:pt>
                <c:pt idx="1871">
                  <c:v>35.6</c:v>
                </c:pt>
                <c:pt idx="1872">
                  <c:v>35.6</c:v>
                </c:pt>
                <c:pt idx="1873">
                  <c:v>35.700000000000003</c:v>
                </c:pt>
                <c:pt idx="1874">
                  <c:v>35.6</c:v>
                </c:pt>
                <c:pt idx="1875">
                  <c:v>35.700000000000003</c:v>
                </c:pt>
                <c:pt idx="1876">
                  <c:v>35.700000000000003</c:v>
                </c:pt>
                <c:pt idx="1877">
                  <c:v>35.700000000000003</c:v>
                </c:pt>
                <c:pt idx="1878">
                  <c:v>35.700000000000003</c:v>
                </c:pt>
                <c:pt idx="1879">
                  <c:v>35.700000000000003</c:v>
                </c:pt>
                <c:pt idx="1880">
                  <c:v>35.700000000000003</c:v>
                </c:pt>
                <c:pt idx="1881">
                  <c:v>35.700000000000003</c:v>
                </c:pt>
                <c:pt idx="1882">
                  <c:v>35.799999999999997</c:v>
                </c:pt>
                <c:pt idx="1883">
                  <c:v>35.799999999999997</c:v>
                </c:pt>
                <c:pt idx="1884">
                  <c:v>36</c:v>
                </c:pt>
                <c:pt idx="1885">
                  <c:v>36</c:v>
                </c:pt>
                <c:pt idx="1886">
                  <c:v>36</c:v>
                </c:pt>
                <c:pt idx="1887">
                  <c:v>36</c:v>
                </c:pt>
                <c:pt idx="1888">
                  <c:v>36</c:v>
                </c:pt>
                <c:pt idx="1889">
                  <c:v>36</c:v>
                </c:pt>
                <c:pt idx="1890">
                  <c:v>36</c:v>
                </c:pt>
                <c:pt idx="1891">
                  <c:v>36</c:v>
                </c:pt>
                <c:pt idx="1892">
                  <c:v>36</c:v>
                </c:pt>
                <c:pt idx="1893">
                  <c:v>36</c:v>
                </c:pt>
                <c:pt idx="1894">
                  <c:v>35.9</c:v>
                </c:pt>
                <c:pt idx="1895">
                  <c:v>35.9</c:v>
                </c:pt>
                <c:pt idx="1896">
                  <c:v>36</c:v>
                </c:pt>
                <c:pt idx="1897">
                  <c:v>35.9</c:v>
                </c:pt>
                <c:pt idx="1898">
                  <c:v>35.9</c:v>
                </c:pt>
                <c:pt idx="1899">
                  <c:v>36</c:v>
                </c:pt>
                <c:pt idx="1900">
                  <c:v>36</c:v>
                </c:pt>
                <c:pt idx="1901">
                  <c:v>36</c:v>
                </c:pt>
                <c:pt idx="1902">
                  <c:v>36</c:v>
                </c:pt>
                <c:pt idx="1903">
                  <c:v>36</c:v>
                </c:pt>
                <c:pt idx="1904">
                  <c:v>36</c:v>
                </c:pt>
                <c:pt idx="1905">
                  <c:v>36.1</c:v>
                </c:pt>
                <c:pt idx="1906">
                  <c:v>36.1</c:v>
                </c:pt>
                <c:pt idx="1907">
                  <c:v>36.1</c:v>
                </c:pt>
                <c:pt idx="1908">
                  <c:v>36.1</c:v>
                </c:pt>
                <c:pt idx="1909">
                  <c:v>36.1</c:v>
                </c:pt>
                <c:pt idx="1910">
                  <c:v>36.1</c:v>
                </c:pt>
                <c:pt idx="1911">
                  <c:v>36.1</c:v>
                </c:pt>
                <c:pt idx="1912">
                  <c:v>36.200000000000003</c:v>
                </c:pt>
                <c:pt idx="1913">
                  <c:v>36.200000000000003</c:v>
                </c:pt>
                <c:pt idx="1914">
                  <c:v>36.200000000000003</c:v>
                </c:pt>
                <c:pt idx="1915">
                  <c:v>36.200000000000003</c:v>
                </c:pt>
                <c:pt idx="1916">
                  <c:v>36.1</c:v>
                </c:pt>
                <c:pt idx="1917">
                  <c:v>36.1</c:v>
                </c:pt>
                <c:pt idx="1918">
                  <c:v>36.1</c:v>
                </c:pt>
                <c:pt idx="1919">
                  <c:v>36.1</c:v>
                </c:pt>
                <c:pt idx="1920">
                  <c:v>36.1</c:v>
                </c:pt>
                <c:pt idx="1921">
                  <c:v>36.1</c:v>
                </c:pt>
                <c:pt idx="1922">
                  <c:v>36.1</c:v>
                </c:pt>
                <c:pt idx="1923">
                  <c:v>36.200000000000003</c:v>
                </c:pt>
                <c:pt idx="1924">
                  <c:v>36.1</c:v>
                </c:pt>
                <c:pt idx="1925">
                  <c:v>36.200000000000003</c:v>
                </c:pt>
                <c:pt idx="1926">
                  <c:v>36.200000000000003</c:v>
                </c:pt>
                <c:pt idx="1927">
                  <c:v>36.299999999999997</c:v>
                </c:pt>
                <c:pt idx="1928">
                  <c:v>36.299999999999997</c:v>
                </c:pt>
                <c:pt idx="1929">
                  <c:v>36.299999999999997</c:v>
                </c:pt>
                <c:pt idx="1930">
                  <c:v>36.299999999999997</c:v>
                </c:pt>
                <c:pt idx="1931">
                  <c:v>36.299999999999997</c:v>
                </c:pt>
                <c:pt idx="1932">
                  <c:v>36.299999999999997</c:v>
                </c:pt>
                <c:pt idx="1933">
                  <c:v>36.299999999999997</c:v>
                </c:pt>
                <c:pt idx="1934">
                  <c:v>36.299999999999997</c:v>
                </c:pt>
                <c:pt idx="1935">
                  <c:v>36.299999999999997</c:v>
                </c:pt>
                <c:pt idx="1936">
                  <c:v>36.299999999999997</c:v>
                </c:pt>
                <c:pt idx="1937">
                  <c:v>36.299999999999997</c:v>
                </c:pt>
                <c:pt idx="1938">
                  <c:v>36.299999999999997</c:v>
                </c:pt>
                <c:pt idx="1939">
                  <c:v>36.299999999999997</c:v>
                </c:pt>
                <c:pt idx="1940">
                  <c:v>36.200000000000003</c:v>
                </c:pt>
                <c:pt idx="1941">
                  <c:v>36.299999999999997</c:v>
                </c:pt>
                <c:pt idx="1942">
                  <c:v>36.299999999999997</c:v>
                </c:pt>
                <c:pt idx="1943">
                  <c:v>36.299999999999997</c:v>
                </c:pt>
                <c:pt idx="1944">
                  <c:v>36.299999999999997</c:v>
                </c:pt>
                <c:pt idx="1945">
                  <c:v>36.299999999999997</c:v>
                </c:pt>
                <c:pt idx="1946">
                  <c:v>36.299999999999997</c:v>
                </c:pt>
                <c:pt idx="1947">
                  <c:v>36.4</c:v>
                </c:pt>
                <c:pt idx="1948">
                  <c:v>36.4</c:v>
                </c:pt>
                <c:pt idx="1949">
                  <c:v>36.4</c:v>
                </c:pt>
                <c:pt idx="1950">
                  <c:v>36.5</c:v>
                </c:pt>
                <c:pt idx="1951">
                  <c:v>36.5</c:v>
                </c:pt>
                <c:pt idx="1952">
                  <c:v>36.5</c:v>
                </c:pt>
                <c:pt idx="1953">
                  <c:v>36.5</c:v>
                </c:pt>
                <c:pt idx="1954">
                  <c:v>36.5</c:v>
                </c:pt>
                <c:pt idx="1955">
                  <c:v>36.5</c:v>
                </c:pt>
                <c:pt idx="1956">
                  <c:v>36.5</c:v>
                </c:pt>
                <c:pt idx="1957">
                  <c:v>36.5</c:v>
                </c:pt>
                <c:pt idx="1958">
                  <c:v>36.5</c:v>
                </c:pt>
                <c:pt idx="1959">
                  <c:v>36.6</c:v>
                </c:pt>
                <c:pt idx="1960">
                  <c:v>36.5</c:v>
                </c:pt>
                <c:pt idx="1961">
                  <c:v>36.6</c:v>
                </c:pt>
                <c:pt idx="1962">
                  <c:v>36.6</c:v>
                </c:pt>
                <c:pt idx="1963">
                  <c:v>36.6</c:v>
                </c:pt>
                <c:pt idx="1964">
                  <c:v>36.6</c:v>
                </c:pt>
                <c:pt idx="1965">
                  <c:v>36.6</c:v>
                </c:pt>
                <c:pt idx="1966">
                  <c:v>36.6</c:v>
                </c:pt>
                <c:pt idx="1967">
                  <c:v>36.6</c:v>
                </c:pt>
                <c:pt idx="1968">
                  <c:v>36.6</c:v>
                </c:pt>
                <c:pt idx="1969">
                  <c:v>36.6</c:v>
                </c:pt>
                <c:pt idx="1970">
                  <c:v>36.6</c:v>
                </c:pt>
                <c:pt idx="1971">
                  <c:v>36.6</c:v>
                </c:pt>
                <c:pt idx="1972">
                  <c:v>36.6</c:v>
                </c:pt>
                <c:pt idx="1973">
                  <c:v>36.6</c:v>
                </c:pt>
                <c:pt idx="1974">
                  <c:v>36.700000000000003</c:v>
                </c:pt>
                <c:pt idx="1975">
                  <c:v>36.6</c:v>
                </c:pt>
                <c:pt idx="1976">
                  <c:v>36.700000000000003</c:v>
                </c:pt>
                <c:pt idx="1977">
                  <c:v>36.700000000000003</c:v>
                </c:pt>
                <c:pt idx="1978">
                  <c:v>36.700000000000003</c:v>
                </c:pt>
                <c:pt idx="1979">
                  <c:v>36.700000000000003</c:v>
                </c:pt>
                <c:pt idx="1980">
                  <c:v>36.6</c:v>
                </c:pt>
                <c:pt idx="1981">
                  <c:v>36.700000000000003</c:v>
                </c:pt>
                <c:pt idx="1982">
                  <c:v>36.6</c:v>
                </c:pt>
                <c:pt idx="1983">
                  <c:v>36.6</c:v>
                </c:pt>
                <c:pt idx="1984">
                  <c:v>36.6</c:v>
                </c:pt>
                <c:pt idx="1985">
                  <c:v>36.6</c:v>
                </c:pt>
                <c:pt idx="1986">
                  <c:v>36.6</c:v>
                </c:pt>
                <c:pt idx="1987">
                  <c:v>36.6</c:v>
                </c:pt>
                <c:pt idx="1988">
                  <c:v>36.6</c:v>
                </c:pt>
                <c:pt idx="1989">
                  <c:v>36.6</c:v>
                </c:pt>
                <c:pt idx="1990">
                  <c:v>36.6</c:v>
                </c:pt>
                <c:pt idx="1991">
                  <c:v>36.700000000000003</c:v>
                </c:pt>
                <c:pt idx="1992">
                  <c:v>36.6</c:v>
                </c:pt>
                <c:pt idx="1993">
                  <c:v>36.700000000000003</c:v>
                </c:pt>
                <c:pt idx="1994">
                  <c:v>36.700000000000003</c:v>
                </c:pt>
                <c:pt idx="1995">
                  <c:v>36.700000000000003</c:v>
                </c:pt>
                <c:pt idx="1996">
                  <c:v>36.700000000000003</c:v>
                </c:pt>
                <c:pt idx="1997">
                  <c:v>36.6</c:v>
                </c:pt>
                <c:pt idx="1998">
                  <c:v>36.700000000000003</c:v>
                </c:pt>
                <c:pt idx="1999">
                  <c:v>36.700000000000003</c:v>
                </c:pt>
                <c:pt idx="2000">
                  <c:v>36.700000000000003</c:v>
                </c:pt>
                <c:pt idx="2001">
                  <c:v>36.6</c:v>
                </c:pt>
                <c:pt idx="2002">
                  <c:v>36.700000000000003</c:v>
                </c:pt>
                <c:pt idx="2003">
                  <c:v>36.700000000000003</c:v>
                </c:pt>
                <c:pt idx="2004">
                  <c:v>36.700000000000003</c:v>
                </c:pt>
                <c:pt idx="2005">
                  <c:v>36.700000000000003</c:v>
                </c:pt>
                <c:pt idx="2006">
                  <c:v>36.700000000000003</c:v>
                </c:pt>
                <c:pt idx="2007">
                  <c:v>36.700000000000003</c:v>
                </c:pt>
                <c:pt idx="2008">
                  <c:v>36.700000000000003</c:v>
                </c:pt>
                <c:pt idx="2009">
                  <c:v>36.700000000000003</c:v>
                </c:pt>
                <c:pt idx="2010">
                  <c:v>36.700000000000003</c:v>
                </c:pt>
                <c:pt idx="2011">
                  <c:v>36.799999999999997</c:v>
                </c:pt>
                <c:pt idx="2012">
                  <c:v>36.799999999999997</c:v>
                </c:pt>
                <c:pt idx="2013">
                  <c:v>36.799999999999997</c:v>
                </c:pt>
                <c:pt idx="2014">
                  <c:v>36.799999999999997</c:v>
                </c:pt>
                <c:pt idx="2015">
                  <c:v>36.799999999999997</c:v>
                </c:pt>
                <c:pt idx="2016">
                  <c:v>36.799999999999997</c:v>
                </c:pt>
                <c:pt idx="2017">
                  <c:v>36.799999999999997</c:v>
                </c:pt>
                <c:pt idx="2018">
                  <c:v>36.799999999999997</c:v>
                </c:pt>
                <c:pt idx="2019">
                  <c:v>36.799999999999997</c:v>
                </c:pt>
                <c:pt idx="2020">
                  <c:v>36.799999999999997</c:v>
                </c:pt>
                <c:pt idx="2021">
                  <c:v>36.799999999999997</c:v>
                </c:pt>
                <c:pt idx="2022">
                  <c:v>36.799999999999997</c:v>
                </c:pt>
                <c:pt idx="2023">
                  <c:v>36.799999999999997</c:v>
                </c:pt>
                <c:pt idx="2024">
                  <c:v>36.799999999999997</c:v>
                </c:pt>
                <c:pt idx="2025">
                  <c:v>36.9</c:v>
                </c:pt>
                <c:pt idx="2026">
                  <c:v>36.799999999999997</c:v>
                </c:pt>
                <c:pt idx="2027">
                  <c:v>36.799999999999997</c:v>
                </c:pt>
                <c:pt idx="2028">
                  <c:v>36.799999999999997</c:v>
                </c:pt>
                <c:pt idx="2029">
                  <c:v>36.799999999999997</c:v>
                </c:pt>
                <c:pt idx="2030">
                  <c:v>36.799999999999997</c:v>
                </c:pt>
                <c:pt idx="2031">
                  <c:v>36.799999999999997</c:v>
                </c:pt>
                <c:pt idx="2032">
                  <c:v>36.799999999999997</c:v>
                </c:pt>
                <c:pt idx="2033">
                  <c:v>36.799999999999997</c:v>
                </c:pt>
                <c:pt idx="2034">
                  <c:v>36.799999999999997</c:v>
                </c:pt>
                <c:pt idx="2035">
                  <c:v>36.799999999999997</c:v>
                </c:pt>
                <c:pt idx="2036">
                  <c:v>36.799999999999997</c:v>
                </c:pt>
                <c:pt idx="2037">
                  <c:v>37</c:v>
                </c:pt>
                <c:pt idx="2038">
                  <c:v>36.9</c:v>
                </c:pt>
                <c:pt idx="2039">
                  <c:v>36.9</c:v>
                </c:pt>
                <c:pt idx="2040">
                  <c:v>36.9</c:v>
                </c:pt>
                <c:pt idx="2041">
                  <c:v>36.9</c:v>
                </c:pt>
                <c:pt idx="2042">
                  <c:v>36.9</c:v>
                </c:pt>
                <c:pt idx="2043">
                  <c:v>36.9</c:v>
                </c:pt>
                <c:pt idx="2044">
                  <c:v>36.9</c:v>
                </c:pt>
                <c:pt idx="2045">
                  <c:v>36.9</c:v>
                </c:pt>
                <c:pt idx="2046">
                  <c:v>36.9</c:v>
                </c:pt>
                <c:pt idx="2047">
                  <c:v>36.9</c:v>
                </c:pt>
                <c:pt idx="2048">
                  <c:v>36.799999999999997</c:v>
                </c:pt>
                <c:pt idx="2049">
                  <c:v>36.799999999999997</c:v>
                </c:pt>
                <c:pt idx="2050">
                  <c:v>36.799999999999997</c:v>
                </c:pt>
                <c:pt idx="2051">
                  <c:v>36.799999999999997</c:v>
                </c:pt>
                <c:pt idx="2052">
                  <c:v>36.799999999999997</c:v>
                </c:pt>
                <c:pt idx="2053">
                  <c:v>36.799999999999997</c:v>
                </c:pt>
                <c:pt idx="2054">
                  <c:v>36.799999999999997</c:v>
                </c:pt>
                <c:pt idx="2055">
                  <c:v>36.799999999999997</c:v>
                </c:pt>
                <c:pt idx="2056">
                  <c:v>36.799999999999997</c:v>
                </c:pt>
                <c:pt idx="2057">
                  <c:v>36.799999999999997</c:v>
                </c:pt>
                <c:pt idx="2058">
                  <c:v>36.799999999999997</c:v>
                </c:pt>
                <c:pt idx="2059">
                  <c:v>36.799999999999997</c:v>
                </c:pt>
                <c:pt idx="2060">
                  <c:v>36.799999999999997</c:v>
                </c:pt>
                <c:pt idx="2061">
                  <c:v>36.799999999999997</c:v>
                </c:pt>
                <c:pt idx="2062">
                  <c:v>36.799999999999997</c:v>
                </c:pt>
                <c:pt idx="2063">
                  <c:v>36.799999999999997</c:v>
                </c:pt>
                <c:pt idx="2064">
                  <c:v>36.799999999999997</c:v>
                </c:pt>
                <c:pt idx="2065">
                  <c:v>36.799999999999997</c:v>
                </c:pt>
                <c:pt idx="2066">
                  <c:v>36.799999999999997</c:v>
                </c:pt>
                <c:pt idx="2067">
                  <c:v>36.799999999999997</c:v>
                </c:pt>
                <c:pt idx="2068">
                  <c:v>36.799999999999997</c:v>
                </c:pt>
                <c:pt idx="2069">
                  <c:v>36.799999999999997</c:v>
                </c:pt>
                <c:pt idx="2070">
                  <c:v>36.799999999999997</c:v>
                </c:pt>
                <c:pt idx="2071">
                  <c:v>36.799999999999997</c:v>
                </c:pt>
                <c:pt idx="2072">
                  <c:v>36.799999999999997</c:v>
                </c:pt>
                <c:pt idx="2073">
                  <c:v>36.9</c:v>
                </c:pt>
                <c:pt idx="2074">
                  <c:v>36.799999999999997</c:v>
                </c:pt>
                <c:pt idx="2075">
                  <c:v>36.799999999999997</c:v>
                </c:pt>
                <c:pt idx="2076">
                  <c:v>36.9</c:v>
                </c:pt>
                <c:pt idx="2077">
                  <c:v>36.9</c:v>
                </c:pt>
                <c:pt idx="2078">
                  <c:v>36.9</c:v>
                </c:pt>
                <c:pt idx="2079">
                  <c:v>36.799999999999997</c:v>
                </c:pt>
                <c:pt idx="2080">
                  <c:v>36.799999999999997</c:v>
                </c:pt>
                <c:pt idx="2081">
                  <c:v>36.799999999999997</c:v>
                </c:pt>
                <c:pt idx="2082">
                  <c:v>36.9</c:v>
                </c:pt>
                <c:pt idx="2083">
                  <c:v>36.9</c:v>
                </c:pt>
                <c:pt idx="2084">
                  <c:v>36.799999999999997</c:v>
                </c:pt>
                <c:pt idx="2085">
                  <c:v>36.799999999999997</c:v>
                </c:pt>
                <c:pt idx="2086">
                  <c:v>36.9</c:v>
                </c:pt>
                <c:pt idx="2087">
                  <c:v>36.799999999999997</c:v>
                </c:pt>
                <c:pt idx="2088">
                  <c:v>36.799999999999997</c:v>
                </c:pt>
                <c:pt idx="2089">
                  <c:v>36.799999999999997</c:v>
                </c:pt>
                <c:pt idx="2090">
                  <c:v>36.9</c:v>
                </c:pt>
                <c:pt idx="2091">
                  <c:v>36.799999999999997</c:v>
                </c:pt>
                <c:pt idx="2092">
                  <c:v>36.799999999999997</c:v>
                </c:pt>
                <c:pt idx="2093">
                  <c:v>36.9</c:v>
                </c:pt>
                <c:pt idx="2094">
                  <c:v>36.799999999999997</c:v>
                </c:pt>
                <c:pt idx="2095">
                  <c:v>36.799999999999997</c:v>
                </c:pt>
                <c:pt idx="2096">
                  <c:v>36.799999999999997</c:v>
                </c:pt>
                <c:pt idx="2097">
                  <c:v>36.9</c:v>
                </c:pt>
                <c:pt idx="2098">
                  <c:v>36.799999999999997</c:v>
                </c:pt>
                <c:pt idx="2099">
                  <c:v>36.799999999999997</c:v>
                </c:pt>
                <c:pt idx="2100">
                  <c:v>36.799999999999997</c:v>
                </c:pt>
                <c:pt idx="2101">
                  <c:v>36.799999999999997</c:v>
                </c:pt>
                <c:pt idx="2102">
                  <c:v>36.799999999999997</c:v>
                </c:pt>
                <c:pt idx="2103">
                  <c:v>36.799999999999997</c:v>
                </c:pt>
                <c:pt idx="2104">
                  <c:v>36.799999999999997</c:v>
                </c:pt>
                <c:pt idx="2105">
                  <c:v>36.799999999999997</c:v>
                </c:pt>
                <c:pt idx="2106">
                  <c:v>36.799999999999997</c:v>
                </c:pt>
                <c:pt idx="2107">
                  <c:v>36.799999999999997</c:v>
                </c:pt>
                <c:pt idx="2108">
                  <c:v>36.799999999999997</c:v>
                </c:pt>
                <c:pt idx="2109">
                  <c:v>36.799999999999997</c:v>
                </c:pt>
                <c:pt idx="2110">
                  <c:v>36.799999999999997</c:v>
                </c:pt>
                <c:pt idx="2111">
                  <c:v>36.700000000000003</c:v>
                </c:pt>
                <c:pt idx="2112">
                  <c:v>36.799999999999997</c:v>
                </c:pt>
                <c:pt idx="2113">
                  <c:v>36.799999999999997</c:v>
                </c:pt>
                <c:pt idx="2114">
                  <c:v>36.700000000000003</c:v>
                </c:pt>
                <c:pt idx="2115">
                  <c:v>36.799999999999997</c:v>
                </c:pt>
                <c:pt idx="2116">
                  <c:v>36.799999999999997</c:v>
                </c:pt>
                <c:pt idx="2117">
                  <c:v>36.799999999999997</c:v>
                </c:pt>
                <c:pt idx="2118">
                  <c:v>36.700000000000003</c:v>
                </c:pt>
                <c:pt idx="2119">
                  <c:v>36.700000000000003</c:v>
                </c:pt>
                <c:pt idx="2120">
                  <c:v>36.700000000000003</c:v>
                </c:pt>
                <c:pt idx="2121">
                  <c:v>36.700000000000003</c:v>
                </c:pt>
                <c:pt idx="2122">
                  <c:v>36.700000000000003</c:v>
                </c:pt>
                <c:pt idx="2123">
                  <c:v>36.799999999999997</c:v>
                </c:pt>
                <c:pt idx="2124">
                  <c:v>36.799999999999997</c:v>
                </c:pt>
                <c:pt idx="2125">
                  <c:v>36.799999999999997</c:v>
                </c:pt>
                <c:pt idx="2126">
                  <c:v>36.799999999999997</c:v>
                </c:pt>
                <c:pt idx="2127">
                  <c:v>36.799999999999997</c:v>
                </c:pt>
                <c:pt idx="2128">
                  <c:v>36.799999999999997</c:v>
                </c:pt>
                <c:pt idx="2129">
                  <c:v>36.799999999999997</c:v>
                </c:pt>
                <c:pt idx="2130">
                  <c:v>36.799999999999997</c:v>
                </c:pt>
                <c:pt idx="2131">
                  <c:v>36.799999999999997</c:v>
                </c:pt>
                <c:pt idx="2132">
                  <c:v>36.799999999999997</c:v>
                </c:pt>
                <c:pt idx="2133">
                  <c:v>36.799999999999997</c:v>
                </c:pt>
                <c:pt idx="2134">
                  <c:v>36.799999999999997</c:v>
                </c:pt>
                <c:pt idx="2135">
                  <c:v>36.799999999999997</c:v>
                </c:pt>
                <c:pt idx="2136">
                  <c:v>36.700000000000003</c:v>
                </c:pt>
                <c:pt idx="2137">
                  <c:v>36.700000000000003</c:v>
                </c:pt>
                <c:pt idx="2138">
                  <c:v>36.6</c:v>
                </c:pt>
                <c:pt idx="2139">
                  <c:v>36.700000000000003</c:v>
                </c:pt>
                <c:pt idx="2140">
                  <c:v>36.700000000000003</c:v>
                </c:pt>
                <c:pt idx="2141">
                  <c:v>36.700000000000003</c:v>
                </c:pt>
                <c:pt idx="2142">
                  <c:v>36.799999999999997</c:v>
                </c:pt>
                <c:pt idx="2143">
                  <c:v>36.799999999999997</c:v>
                </c:pt>
                <c:pt idx="2144">
                  <c:v>36.700000000000003</c:v>
                </c:pt>
                <c:pt idx="2145">
                  <c:v>36.700000000000003</c:v>
                </c:pt>
                <c:pt idx="2146">
                  <c:v>36.700000000000003</c:v>
                </c:pt>
                <c:pt idx="2147">
                  <c:v>36.700000000000003</c:v>
                </c:pt>
                <c:pt idx="2148">
                  <c:v>36.799999999999997</c:v>
                </c:pt>
                <c:pt idx="2149">
                  <c:v>36.700000000000003</c:v>
                </c:pt>
                <c:pt idx="2150">
                  <c:v>36.700000000000003</c:v>
                </c:pt>
                <c:pt idx="2151">
                  <c:v>36.700000000000003</c:v>
                </c:pt>
                <c:pt idx="2152">
                  <c:v>36.700000000000003</c:v>
                </c:pt>
                <c:pt idx="2153">
                  <c:v>36.700000000000003</c:v>
                </c:pt>
                <c:pt idx="2154">
                  <c:v>36.799999999999997</c:v>
                </c:pt>
                <c:pt idx="2155">
                  <c:v>36.799999999999997</c:v>
                </c:pt>
                <c:pt idx="2156">
                  <c:v>36.799999999999997</c:v>
                </c:pt>
                <c:pt idx="2157">
                  <c:v>36.700000000000003</c:v>
                </c:pt>
                <c:pt idx="2158">
                  <c:v>36.799999999999997</c:v>
                </c:pt>
                <c:pt idx="2159">
                  <c:v>36.799999999999997</c:v>
                </c:pt>
                <c:pt idx="2160">
                  <c:v>36.799999999999997</c:v>
                </c:pt>
                <c:pt idx="2161">
                  <c:v>36.799999999999997</c:v>
                </c:pt>
                <c:pt idx="2162">
                  <c:v>36.799999999999997</c:v>
                </c:pt>
                <c:pt idx="2163">
                  <c:v>36.9</c:v>
                </c:pt>
                <c:pt idx="2164">
                  <c:v>36.799999999999997</c:v>
                </c:pt>
                <c:pt idx="2165">
                  <c:v>36.799999999999997</c:v>
                </c:pt>
                <c:pt idx="2166">
                  <c:v>36.9</c:v>
                </c:pt>
                <c:pt idx="2167">
                  <c:v>36.9</c:v>
                </c:pt>
                <c:pt idx="2168">
                  <c:v>36.799999999999997</c:v>
                </c:pt>
                <c:pt idx="2169">
                  <c:v>36.700000000000003</c:v>
                </c:pt>
                <c:pt idx="2170">
                  <c:v>36.799999999999997</c:v>
                </c:pt>
                <c:pt idx="2171">
                  <c:v>36.700000000000003</c:v>
                </c:pt>
                <c:pt idx="2172">
                  <c:v>36.700000000000003</c:v>
                </c:pt>
                <c:pt idx="2173">
                  <c:v>36.700000000000003</c:v>
                </c:pt>
                <c:pt idx="2174">
                  <c:v>36.700000000000003</c:v>
                </c:pt>
                <c:pt idx="2175">
                  <c:v>36.799999999999997</c:v>
                </c:pt>
                <c:pt idx="2176">
                  <c:v>36.700000000000003</c:v>
                </c:pt>
                <c:pt idx="2177">
                  <c:v>36.700000000000003</c:v>
                </c:pt>
                <c:pt idx="2178">
                  <c:v>36.799999999999997</c:v>
                </c:pt>
                <c:pt idx="2179">
                  <c:v>36.799999999999997</c:v>
                </c:pt>
                <c:pt idx="2180">
                  <c:v>36.799999999999997</c:v>
                </c:pt>
                <c:pt idx="2181">
                  <c:v>36.799999999999997</c:v>
                </c:pt>
                <c:pt idx="2182">
                  <c:v>36.799999999999997</c:v>
                </c:pt>
                <c:pt idx="2183">
                  <c:v>36.799999999999997</c:v>
                </c:pt>
                <c:pt idx="2184">
                  <c:v>36.799999999999997</c:v>
                </c:pt>
                <c:pt idx="2185">
                  <c:v>36.9</c:v>
                </c:pt>
                <c:pt idx="2186">
                  <c:v>36.799999999999997</c:v>
                </c:pt>
                <c:pt idx="2187">
                  <c:v>36.799999999999997</c:v>
                </c:pt>
                <c:pt idx="2188">
                  <c:v>36.799999999999997</c:v>
                </c:pt>
                <c:pt idx="2189">
                  <c:v>36.799999999999997</c:v>
                </c:pt>
                <c:pt idx="2190">
                  <c:v>36.799999999999997</c:v>
                </c:pt>
                <c:pt idx="2191">
                  <c:v>36.799999999999997</c:v>
                </c:pt>
                <c:pt idx="2192">
                  <c:v>36.799999999999997</c:v>
                </c:pt>
                <c:pt idx="2193">
                  <c:v>36.799999999999997</c:v>
                </c:pt>
                <c:pt idx="2194">
                  <c:v>36.799999999999997</c:v>
                </c:pt>
                <c:pt idx="2195">
                  <c:v>36.799999999999997</c:v>
                </c:pt>
                <c:pt idx="2196">
                  <c:v>36.799999999999997</c:v>
                </c:pt>
                <c:pt idx="2197">
                  <c:v>36.799999999999997</c:v>
                </c:pt>
                <c:pt idx="2198">
                  <c:v>36.9</c:v>
                </c:pt>
                <c:pt idx="2199">
                  <c:v>36.799999999999997</c:v>
                </c:pt>
                <c:pt idx="2200">
                  <c:v>36.799999999999997</c:v>
                </c:pt>
                <c:pt idx="2201">
                  <c:v>36.799999999999997</c:v>
                </c:pt>
                <c:pt idx="2202">
                  <c:v>37</c:v>
                </c:pt>
                <c:pt idx="2203">
                  <c:v>37</c:v>
                </c:pt>
                <c:pt idx="2204">
                  <c:v>37</c:v>
                </c:pt>
                <c:pt idx="2205">
                  <c:v>37</c:v>
                </c:pt>
                <c:pt idx="2206">
                  <c:v>36.9</c:v>
                </c:pt>
                <c:pt idx="2207">
                  <c:v>37</c:v>
                </c:pt>
                <c:pt idx="2208">
                  <c:v>37</c:v>
                </c:pt>
                <c:pt idx="2209">
                  <c:v>37</c:v>
                </c:pt>
                <c:pt idx="2210">
                  <c:v>37</c:v>
                </c:pt>
                <c:pt idx="2211">
                  <c:v>37</c:v>
                </c:pt>
                <c:pt idx="2212">
                  <c:v>37</c:v>
                </c:pt>
                <c:pt idx="2213">
                  <c:v>36.9</c:v>
                </c:pt>
                <c:pt idx="2214">
                  <c:v>36.9</c:v>
                </c:pt>
                <c:pt idx="2215">
                  <c:v>36.9</c:v>
                </c:pt>
                <c:pt idx="2216">
                  <c:v>36.9</c:v>
                </c:pt>
                <c:pt idx="2217">
                  <c:v>36.9</c:v>
                </c:pt>
                <c:pt idx="2218">
                  <c:v>36.9</c:v>
                </c:pt>
                <c:pt idx="2219">
                  <c:v>36.9</c:v>
                </c:pt>
                <c:pt idx="2220">
                  <c:v>37</c:v>
                </c:pt>
                <c:pt idx="2221">
                  <c:v>37</c:v>
                </c:pt>
                <c:pt idx="2222">
                  <c:v>37.1</c:v>
                </c:pt>
                <c:pt idx="2223">
                  <c:v>37</c:v>
                </c:pt>
                <c:pt idx="2224">
                  <c:v>37.1</c:v>
                </c:pt>
                <c:pt idx="2225">
                  <c:v>37</c:v>
                </c:pt>
                <c:pt idx="2226">
                  <c:v>37.1</c:v>
                </c:pt>
                <c:pt idx="2227">
                  <c:v>37</c:v>
                </c:pt>
                <c:pt idx="2228">
                  <c:v>37.1</c:v>
                </c:pt>
                <c:pt idx="2229">
                  <c:v>37.1</c:v>
                </c:pt>
                <c:pt idx="2230">
                  <c:v>37.1</c:v>
                </c:pt>
                <c:pt idx="2231">
                  <c:v>37.1</c:v>
                </c:pt>
                <c:pt idx="2232">
                  <c:v>37.1</c:v>
                </c:pt>
                <c:pt idx="2233">
                  <c:v>37.1</c:v>
                </c:pt>
                <c:pt idx="2234">
                  <c:v>37.1</c:v>
                </c:pt>
                <c:pt idx="2235">
                  <c:v>37.1</c:v>
                </c:pt>
                <c:pt idx="2236">
                  <c:v>37.1</c:v>
                </c:pt>
                <c:pt idx="2237">
                  <c:v>37.1</c:v>
                </c:pt>
                <c:pt idx="2238">
                  <c:v>37.1</c:v>
                </c:pt>
                <c:pt idx="2239">
                  <c:v>37</c:v>
                </c:pt>
                <c:pt idx="2240">
                  <c:v>37.1</c:v>
                </c:pt>
                <c:pt idx="2241">
                  <c:v>37.1</c:v>
                </c:pt>
                <c:pt idx="2242">
                  <c:v>37.1</c:v>
                </c:pt>
                <c:pt idx="2243">
                  <c:v>37.1</c:v>
                </c:pt>
                <c:pt idx="2244">
                  <c:v>37.1</c:v>
                </c:pt>
                <c:pt idx="2245">
                  <c:v>37.1</c:v>
                </c:pt>
                <c:pt idx="2246">
                  <c:v>37.1</c:v>
                </c:pt>
                <c:pt idx="2247">
                  <c:v>37.1</c:v>
                </c:pt>
                <c:pt idx="2248">
                  <c:v>37.1</c:v>
                </c:pt>
                <c:pt idx="2249">
                  <c:v>37.1</c:v>
                </c:pt>
                <c:pt idx="2250">
                  <c:v>37.1</c:v>
                </c:pt>
                <c:pt idx="2251">
                  <c:v>37.1</c:v>
                </c:pt>
                <c:pt idx="2252">
                  <c:v>37.1</c:v>
                </c:pt>
                <c:pt idx="2253">
                  <c:v>37.1</c:v>
                </c:pt>
                <c:pt idx="2254">
                  <c:v>37.1</c:v>
                </c:pt>
                <c:pt idx="2255">
                  <c:v>37.1</c:v>
                </c:pt>
                <c:pt idx="2256">
                  <c:v>37.1</c:v>
                </c:pt>
                <c:pt idx="2257">
                  <c:v>37.1</c:v>
                </c:pt>
                <c:pt idx="2258">
                  <c:v>37.1</c:v>
                </c:pt>
                <c:pt idx="2259">
                  <c:v>37.1</c:v>
                </c:pt>
                <c:pt idx="2260">
                  <c:v>37.1</c:v>
                </c:pt>
                <c:pt idx="2261">
                  <c:v>37.1</c:v>
                </c:pt>
                <c:pt idx="2262">
                  <c:v>37.1</c:v>
                </c:pt>
                <c:pt idx="2263">
                  <c:v>37.1</c:v>
                </c:pt>
                <c:pt idx="2264">
                  <c:v>37.1</c:v>
                </c:pt>
                <c:pt idx="2265">
                  <c:v>37.1</c:v>
                </c:pt>
                <c:pt idx="2266">
                  <c:v>37.1</c:v>
                </c:pt>
                <c:pt idx="2267">
                  <c:v>37.1</c:v>
                </c:pt>
                <c:pt idx="2268">
                  <c:v>37.200000000000003</c:v>
                </c:pt>
                <c:pt idx="2269">
                  <c:v>37.200000000000003</c:v>
                </c:pt>
                <c:pt idx="2270">
                  <c:v>37.200000000000003</c:v>
                </c:pt>
                <c:pt idx="2271">
                  <c:v>37.200000000000003</c:v>
                </c:pt>
                <c:pt idx="2272">
                  <c:v>37.200000000000003</c:v>
                </c:pt>
                <c:pt idx="2273">
                  <c:v>37.1</c:v>
                </c:pt>
                <c:pt idx="2274">
                  <c:v>37.200000000000003</c:v>
                </c:pt>
                <c:pt idx="2275">
                  <c:v>37.1</c:v>
                </c:pt>
                <c:pt idx="2276">
                  <c:v>37.200000000000003</c:v>
                </c:pt>
                <c:pt idx="2277">
                  <c:v>37.1</c:v>
                </c:pt>
                <c:pt idx="2278">
                  <c:v>37.1</c:v>
                </c:pt>
                <c:pt idx="2279">
                  <c:v>37</c:v>
                </c:pt>
                <c:pt idx="2280">
                  <c:v>36.9</c:v>
                </c:pt>
                <c:pt idx="2281">
                  <c:v>36.9</c:v>
                </c:pt>
                <c:pt idx="2282">
                  <c:v>36.9</c:v>
                </c:pt>
                <c:pt idx="2283">
                  <c:v>36.9</c:v>
                </c:pt>
                <c:pt idx="2284">
                  <c:v>36.9</c:v>
                </c:pt>
                <c:pt idx="2285">
                  <c:v>36.9</c:v>
                </c:pt>
                <c:pt idx="2286">
                  <c:v>36.9</c:v>
                </c:pt>
                <c:pt idx="2287">
                  <c:v>36.9</c:v>
                </c:pt>
                <c:pt idx="2288">
                  <c:v>37</c:v>
                </c:pt>
                <c:pt idx="2289">
                  <c:v>37</c:v>
                </c:pt>
                <c:pt idx="2290">
                  <c:v>37.1</c:v>
                </c:pt>
                <c:pt idx="2291">
                  <c:v>37.1</c:v>
                </c:pt>
                <c:pt idx="2292">
                  <c:v>37.1</c:v>
                </c:pt>
                <c:pt idx="2293">
                  <c:v>37.1</c:v>
                </c:pt>
                <c:pt idx="2294">
                  <c:v>37.1</c:v>
                </c:pt>
                <c:pt idx="2295">
                  <c:v>37.1</c:v>
                </c:pt>
                <c:pt idx="2296">
                  <c:v>37.1</c:v>
                </c:pt>
                <c:pt idx="2297">
                  <c:v>37.1</c:v>
                </c:pt>
                <c:pt idx="2298">
                  <c:v>37.1</c:v>
                </c:pt>
                <c:pt idx="2299">
                  <c:v>37.1</c:v>
                </c:pt>
                <c:pt idx="2300">
                  <c:v>37.1</c:v>
                </c:pt>
                <c:pt idx="2301">
                  <c:v>37</c:v>
                </c:pt>
                <c:pt idx="2302">
                  <c:v>37</c:v>
                </c:pt>
                <c:pt idx="2303">
                  <c:v>37</c:v>
                </c:pt>
                <c:pt idx="2304">
                  <c:v>37</c:v>
                </c:pt>
                <c:pt idx="2305">
                  <c:v>37</c:v>
                </c:pt>
                <c:pt idx="2306">
                  <c:v>37</c:v>
                </c:pt>
                <c:pt idx="2307">
                  <c:v>37</c:v>
                </c:pt>
                <c:pt idx="2308">
                  <c:v>37</c:v>
                </c:pt>
                <c:pt idx="2309">
                  <c:v>37</c:v>
                </c:pt>
                <c:pt idx="2310">
                  <c:v>36.9</c:v>
                </c:pt>
                <c:pt idx="2311">
                  <c:v>36.9</c:v>
                </c:pt>
                <c:pt idx="2312">
                  <c:v>37</c:v>
                </c:pt>
                <c:pt idx="2313">
                  <c:v>37.1</c:v>
                </c:pt>
                <c:pt idx="2314">
                  <c:v>37</c:v>
                </c:pt>
                <c:pt idx="2315">
                  <c:v>37</c:v>
                </c:pt>
                <c:pt idx="2316">
                  <c:v>37</c:v>
                </c:pt>
                <c:pt idx="2317">
                  <c:v>37.1</c:v>
                </c:pt>
                <c:pt idx="2318">
                  <c:v>37</c:v>
                </c:pt>
                <c:pt idx="2319">
                  <c:v>37</c:v>
                </c:pt>
                <c:pt idx="2320">
                  <c:v>37</c:v>
                </c:pt>
                <c:pt idx="2321">
                  <c:v>37</c:v>
                </c:pt>
                <c:pt idx="2322">
                  <c:v>37</c:v>
                </c:pt>
                <c:pt idx="2323">
                  <c:v>37</c:v>
                </c:pt>
                <c:pt idx="2324">
                  <c:v>37</c:v>
                </c:pt>
                <c:pt idx="2325">
                  <c:v>37</c:v>
                </c:pt>
                <c:pt idx="2326">
                  <c:v>37</c:v>
                </c:pt>
                <c:pt idx="2327">
                  <c:v>37</c:v>
                </c:pt>
                <c:pt idx="2328">
                  <c:v>37</c:v>
                </c:pt>
                <c:pt idx="2329">
                  <c:v>37</c:v>
                </c:pt>
                <c:pt idx="2330">
                  <c:v>37</c:v>
                </c:pt>
                <c:pt idx="2331">
                  <c:v>37</c:v>
                </c:pt>
                <c:pt idx="2332">
                  <c:v>37</c:v>
                </c:pt>
                <c:pt idx="2333">
                  <c:v>37</c:v>
                </c:pt>
                <c:pt idx="2334">
                  <c:v>37</c:v>
                </c:pt>
                <c:pt idx="2335">
                  <c:v>37</c:v>
                </c:pt>
                <c:pt idx="2336">
                  <c:v>37</c:v>
                </c:pt>
                <c:pt idx="2337">
                  <c:v>37</c:v>
                </c:pt>
                <c:pt idx="2338">
                  <c:v>37</c:v>
                </c:pt>
                <c:pt idx="2339">
                  <c:v>37</c:v>
                </c:pt>
                <c:pt idx="2340">
                  <c:v>37</c:v>
                </c:pt>
                <c:pt idx="2341">
                  <c:v>36.9</c:v>
                </c:pt>
                <c:pt idx="2342">
                  <c:v>36.9</c:v>
                </c:pt>
                <c:pt idx="2343">
                  <c:v>36.9</c:v>
                </c:pt>
                <c:pt idx="2344">
                  <c:v>36.9</c:v>
                </c:pt>
                <c:pt idx="2345">
                  <c:v>36.9</c:v>
                </c:pt>
                <c:pt idx="2346">
                  <c:v>36.9</c:v>
                </c:pt>
                <c:pt idx="2347">
                  <c:v>37</c:v>
                </c:pt>
                <c:pt idx="2348">
                  <c:v>36.9</c:v>
                </c:pt>
                <c:pt idx="2349">
                  <c:v>36.9</c:v>
                </c:pt>
                <c:pt idx="2350">
                  <c:v>36.9</c:v>
                </c:pt>
                <c:pt idx="2351">
                  <c:v>36.9</c:v>
                </c:pt>
                <c:pt idx="2352">
                  <c:v>36.9</c:v>
                </c:pt>
                <c:pt idx="2353">
                  <c:v>36.9</c:v>
                </c:pt>
                <c:pt idx="2354">
                  <c:v>36.9</c:v>
                </c:pt>
                <c:pt idx="2355">
                  <c:v>36.9</c:v>
                </c:pt>
                <c:pt idx="2356">
                  <c:v>36.9</c:v>
                </c:pt>
                <c:pt idx="2357">
                  <c:v>36.9</c:v>
                </c:pt>
                <c:pt idx="2358">
                  <c:v>36.9</c:v>
                </c:pt>
                <c:pt idx="2359">
                  <c:v>36.9</c:v>
                </c:pt>
                <c:pt idx="2360">
                  <c:v>36.9</c:v>
                </c:pt>
                <c:pt idx="2361">
                  <c:v>36.9</c:v>
                </c:pt>
                <c:pt idx="2362">
                  <c:v>36.9</c:v>
                </c:pt>
                <c:pt idx="2363">
                  <c:v>36.9</c:v>
                </c:pt>
                <c:pt idx="2364">
                  <c:v>36.9</c:v>
                </c:pt>
                <c:pt idx="2365">
                  <c:v>36.9</c:v>
                </c:pt>
                <c:pt idx="2366">
                  <c:v>36.9</c:v>
                </c:pt>
                <c:pt idx="2367">
                  <c:v>36.9</c:v>
                </c:pt>
                <c:pt idx="2368">
                  <c:v>36.9</c:v>
                </c:pt>
                <c:pt idx="2369">
                  <c:v>36.9</c:v>
                </c:pt>
                <c:pt idx="2370">
                  <c:v>36.9</c:v>
                </c:pt>
                <c:pt idx="2371">
                  <c:v>36.9</c:v>
                </c:pt>
                <c:pt idx="2372">
                  <c:v>36.9</c:v>
                </c:pt>
                <c:pt idx="2373">
                  <c:v>36.9</c:v>
                </c:pt>
                <c:pt idx="2374">
                  <c:v>37</c:v>
                </c:pt>
                <c:pt idx="2375">
                  <c:v>37</c:v>
                </c:pt>
                <c:pt idx="2376">
                  <c:v>37</c:v>
                </c:pt>
                <c:pt idx="2377">
                  <c:v>37</c:v>
                </c:pt>
                <c:pt idx="2378">
                  <c:v>37</c:v>
                </c:pt>
                <c:pt idx="2379">
                  <c:v>37</c:v>
                </c:pt>
                <c:pt idx="2380">
                  <c:v>37</c:v>
                </c:pt>
                <c:pt idx="2381">
                  <c:v>37</c:v>
                </c:pt>
                <c:pt idx="2382">
                  <c:v>37</c:v>
                </c:pt>
                <c:pt idx="2383">
                  <c:v>37</c:v>
                </c:pt>
                <c:pt idx="2384">
                  <c:v>37</c:v>
                </c:pt>
                <c:pt idx="2385">
                  <c:v>37</c:v>
                </c:pt>
                <c:pt idx="2386">
                  <c:v>37</c:v>
                </c:pt>
                <c:pt idx="2387">
                  <c:v>37</c:v>
                </c:pt>
                <c:pt idx="2388">
                  <c:v>37</c:v>
                </c:pt>
                <c:pt idx="2389">
                  <c:v>37</c:v>
                </c:pt>
                <c:pt idx="2390">
                  <c:v>37</c:v>
                </c:pt>
                <c:pt idx="2391">
                  <c:v>37</c:v>
                </c:pt>
                <c:pt idx="2392">
                  <c:v>37</c:v>
                </c:pt>
                <c:pt idx="2393">
                  <c:v>37</c:v>
                </c:pt>
                <c:pt idx="2394">
                  <c:v>37</c:v>
                </c:pt>
                <c:pt idx="2395">
                  <c:v>37</c:v>
                </c:pt>
                <c:pt idx="2396">
                  <c:v>37</c:v>
                </c:pt>
                <c:pt idx="2397">
                  <c:v>37</c:v>
                </c:pt>
                <c:pt idx="2398">
                  <c:v>37</c:v>
                </c:pt>
                <c:pt idx="2399">
                  <c:v>37</c:v>
                </c:pt>
                <c:pt idx="2400">
                  <c:v>36.9</c:v>
                </c:pt>
                <c:pt idx="2401">
                  <c:v>36.9</c:v>
                </c:pt>
                <c:pt idx="2402">
                  <c:v>36.9</c:v>
                </c:pt>
                <c:pt idx="2403">
                  <c:v>36.9</c:v>
                </c:pt>
                <c:pt idx="2404">
                  <c:v>36.9</c:v>
                </c:pt>
                <c:pt idx="2405">
                  <c:v>36.9</c:v>
                </c:pt>
                <c:pt idx="2406">
                  <c:v>36.9</c:v>
                </c:pt>
                <c:pt idx="2407">
                  <c:v>36.9</c:v>
                </c:pt>
                <c:pt idx="2408">
                  <c:v>36.9</c:v>
                </c:pt>
                <c:pt idx="2409">
                  <c:v>36.9</c:v>
                </c:pt>
                <c:pt idx="2410">
                  <c:v>36.9</c:v>
                </c:pt>
                <c:pt idx="2411">
                  <c:v>37</c:v>
                </c:pt>
                <c:pt idx="2412">
                  <c:v>37</c:v>
                </c:pt>
                <c:pt idx="2413">
                  <c:v>37</c:v>
                </c:pt>
                <c:pt idx="2414">
                  <c:v>37</c:v>
                </c:pt>
                <c:pt idx="2415">
                  <c:v>37</c:v>
                </c:pt>
                <c:pt idx="2416">
                  <c:v>37</c:v>
                </c:pt>
                <c:pt idx="2417">
                  <c:v>37</c:v>
                </c:pt>
                <c:pt idx="2418">
                  <c:v>37</c:v>
                </c:pt>
                <c:pt idx="2419">
                  <c:v>37</c:v>
                </c:pt>
                <c:pt idx="2420">
                  <c:v>37</c:v>
                </c:pt>
                <c:pt idx="2421">
                  <c:v>37</c:v>
                </c:pt>
                <c:pt idx="2422">
                  <c:v>37</c:v>
                </c:pt>
                <c:pt idx="2423">
                  <c:v>37</c:v>
                </c:pt>
                <c:pt idx="2424">
                  <c:v>37</c:v>
                </c:pt>
                <c:pt idx="2425">
                  <c:v>37</c:v>
                </c:pt>
                <c:pt idx="2426">
                  <c:v>37</c:v>
                </c:pt>
                <c:pt idx="2427">
                  <c:v>37</c:v>
                </c:pt>
                <c:pt idx="2428">
                  <c:v>37</c:v>
                </c:pt>
                <c:pt idx="2429">
                  <c:v>37</c:v>
                </c:pt>
                <c:pt idx="2430">
                  <c:v>37</c:v>
                </c:pt>
                <c:pt idx="2431">
                  <c:v>37</c:v>
                </c:pt>
                <c:pt idx="2432">
                  <c:v>37</c:v>
                </c:pt>
                <c:pt idx="2433">
                  <c:v>37</c:v>
                </c:pt>
                <c:pt idx="2434">
                  <c:v>37</c:v>
                </c:pt>
                <c:pt idx="2435">
                  <c:v>37</c:v>
                </c:pt>
                <c:pt idx="2436">
                  <c:v>37</c:v>
                </c:pt>
                <c:pt idx="2437">
                  <c:v>37</c:v>
                </c:pt>
                <c:pt idx="2438">
                  <c:v>37</c:v>
                </c:pt>
                <c:pt idx="2439">
                  <c:v>37</c:v>
                </c:pt>
                <c:pt idx="2440">
                  <c:v>37</c:v>
                </c:pt>
                <c:pt idx="2441">
                  <c:v>37</c:v>
                </c:pt>
                <c:pt idx="2442">
                  <c:v>37</c:v>
                </c:pt>
                <c:pt idx="2443">
                  <c:v>37</c:v>
                </c:pt>
                <c:pt idx="2444">
                  <c:v>37</c:v>
                </c:pt>
                <c:pt idx="2445">
                  <c:v>37</c:v>
                </c:pt>
                <c:pt idx="2446">
                  <c:v>37</c:v>
                </c:pt>
                <c:pt idx="2447">
                  <c:v>37.1</c:v>
                </c:pt>
                <c:pt idx="2448">
                  <c:v>37</c:v>
                </c:pt>
                <c:pt idx="2449">
                  <c:v>37</c:v>
                </c:pt>
                <c:pt idx="2450">
                  <c:v>37</c:v>
                </c:pt>
                <c:pt idx="2451">
                  <c:v>37.1</c:v>
                </c:pt>
                <c:pt idx="2452">
                  <c:v>37</c:v>
                </c:pt>
                <c:pt idx="2453">
                  <c:v>37</c:v>
                </c:pt>
                <c:pt idx="2454">
                  <c:v>37.1</c:v>
                </c:pt>
                <c:pt idx="2455">
                  <c:v>37</c:v>
                </c:pt>
                <c:pt idx="2456">
                  <c:v>37</c:v>
                </c:pt>
                <c:pt idx="2457">
                  <c:v>37</c:v>
                </c:pt>
                <c:pt idx="2458">
                  <c:v>37</c:v>
                </c:pt>
                <c:pt idx="2459">
                  <c:v>37</c:v>
                </c:pt>
                <c:pt idx="2460">
                  <c:v>37</c:v>
                </c:pt>
                <c:pt idx="2461">
                  <c:v>37</c:v>
                </c:pt>
                <c:pt idx="2462">
                  <c:v>37</c:v>
                </c:pt>
                <c:pt idx="2463">
                  <c:v>37</c:v>
                </c:pt>
                <c:pt idx="2464">
                  <c:v>37</c:v>
                </c:pt>
                <c:pt idx="2465">
                  <c:v>37</c:v>
                </c:pt>
                <c:pt idx="2466">
                  <c:v>37.1</c:v>
                </c:pt>
                <c:pt idx="2467">
                  <c:v>37.1</c:v>
                </c:pt>
                <c:pt idx="2468">
                  <c:v>37.1</c:v>
                </c:pt>
                <c:pt idx="2469">
                  <c:v>37.200000000000003</c:v>
                </c:pt>
                <c:pt idx="2470">
                  <c:v>37.200000000000003</c:v>
                </c:pt>
                <c:pt idx="2471">
                  <c:v>37.200000000000003</c:v>
                </c:pt>
                <c:pt idx="2472">
                  <c:v>37.200000000000003</c:v>
                </c:pt>
                <c:pt idx="2473">
                  <c:v>37.200000000000003</c:v>
                </c:pt>
                <c:pt idx="2474">
                  <c:v>37.200000000000003</c:v>
                </c:pt>
                <c:pt idx="2475">
                  <c:v>37.200000000000003</c:v>
                </c:pt>
                <c:pt idx="2476">
                  <c:v>37.200000000000003</c:v>
                </c:pt>
                <c:pt idx="2477">
                  <c:v>37.200000000000003</c:v>
                </c:pt>
                <c:pt idx="2478">
                  <c:v>37.200000000000003</c:v>
                </c:pt>
                <c:pt idx="2479">
                  <c:v>37.200000000000003</c:v>
                </c:pt>
                <c:pt idx="2480">
                  <c:v>37.200000000000003</c:v>
                </c:pt>
                <c:pt idx="2481">
                  <c:v>37.200000000000003</c:v>
                </c:pt>
                <c:pt idx="2482">
                  <c:v>37.200000000000003</c:v>
                </c:pt>
                <c:pt idx="2483">
                  <c:v>37.200000000000003</c:v>
                </c:pt>
                <c:pt idx="2484">
                  <c:v>37.200000000000003</c:v>
                </c:pt>
                <c:pt idx="2485">
                  <c:v>37.200000000000003</c:v>
                </c:pt>
                <c:pt idx="2486">
                  <c:v>37.200000000000003</c:v>
                </c:pt>
                <c:pt idx="2487">
                  <c:v>37.200000000000003</c:v>
                </c:pt>
                <c:pt idx="2488">
                  <c:v>37.200000000000003</c:v>
                </c:pt>
                <c:pt idx="2489">
                  <c:v>37.200000000000003</c:v>
                </c:pt>
                <c:pt idx="2490">
                  <c:v>37.200000000000003</c:v>
                </c:pt>
                <c:pt idx="2491">
                  <c:v>37.200000000000003</c:v>
                </c:pt>
                <c:pt idx="2492">
                  <c:v>37.200000000000003</c:v>
                </c:pt>
                <c:pt idx="2493">
                  <c:v>37.200000000000003</c:v>
                </c:pt>
                <c:pt idx="2494">
                  <c:v>37.200000000000003</c:v>
                </c:pt>
                <c:pt idx="2495">
                  <c:v>37.200000000000003</c:v>
                </c:pt>
                <c:pt idx="2496">
                  <c:v>37.200000000000003</c:v>
                </c:pt>
                <c:pt idx="2497">
                  <c:v>37.200000000000003</c:v>
                </c:pt>
                <c:pt idx="2498">
                  <c:v>37.200000000000003</c:v>
                </c:pt>
                <c:pt idx="2499">
                  <c:v>37.200000000000003</c:v>
                </c:pt>
                <c:pt idx="2500">
                  <c:v>37.200000000000003</c:v>
                </c:pt>
                <c:pt idx="2501">
                  <c:v>37.200000000000003</c:v>
                </c:pt>
                <c:pt idx="2502">
                  <c:v>37.200000000000003</c:v>
                </c:pt>
                <c:pt idx="2503">
                  <c:v>37.200000000000003</c:v>
                </c:pt>
                <c:pt idx="2504">
                  <c:v>37.200000000000003</c:v>
                </c:pt>
                <c:pt idx="2505">
                  <c:v>37.200000000000003</c:v>
                </c:pt>
                <c:pt idx="2506">
                  <c:v>37.200000000000003</c:v>
                </c:pt>
                <c:pt idx="2507">
                  <c:v>37.200000000000003</c:v>
                </c:pt>
                <c:pt idx="2508">
                  <c:v>37.200000000000003</c:v>
                </c:pt>
                <c:pt idx="2509">
                  <c:v>37.200000000000003</c:v>
                </c:pt>
                <c:pt idx="2510">
                  <c:v>37.200000000000003</c:v>
                </c:pt>
                <c:pt idx="2511">
                  <c:v>37.200000000000003</c:v>
                </c:pt>
                <c:pt idx="2512">
                  <c:v>37.200000000000003</c:v>
                </c:pt>
                <c:pt idx="2513">
                  <c:v>37.200000000000003</c:v>
                </c:pt>
                <c:pt idx="2514">
                  <c:v>37.200000000000003</c:v>
                </c:pt>
                <c:pt idx="2515">
                  <c:v>37.200000000000003</c:v>
                </c:pt>
                <c:pt idx="2516">
                  <c:v>37.200000000000003</c:v>
                </c:pt>
                <c:pt idx="2517">
                  <c:v>37.1</c:v>
                </c:pt>
                <c:pt idx="2518">
                  <c:v>37.1</c:v>
                </c:pt>
                <c:pt idx="2519">
                  <c:v>37.200000000000003</c:v>
                </c:pt>
                <c:pt idx="2520">
                  <c:v>37.200000000000003</c:v>
                </c:pt>
                <c:pt idx="2521">
                  <c:v>37.1</c:v>
                </c:pt>
                <c:pt idx="2522">
                  <c:v>37.200000000000003</c:v>
                </c:pt>
                <c:pt idx="2523">
                  <c:v>37.200000000000003</c:v>
                </c:pt>
                <c:pt idx="2524">
                  <c:v>37.200000000000003</c:v>
                </c:pt>
                <c:pt idx="2525">
                  <c:v>37.200000000000003</c:v>
                </c:pt>
                <c:pt idx="2526">
                  <c:v>37.1</c:v>
                </c:pt>
                <c:pt idx="2527">
                  <c:v>37.1</c:v>
                </c:pt>
                <c:pt idx="2528">
                  <c:v>37.1</c:v>
                </c:pt>
                <c:pt idx="2529">
                  <c:v>37.1</c:v>
                </c:pt>
                <c:pt idx="2530">
                  <c:v>37.1</c:v>
                </c:pt>
                <c:pt idx="2531">
                  <c:v>37.1</c:v>
                </c:pt>
                <c:pt idx="2532">
                  <c:v>37.1</c:v>
                </c:pt>
                <c:pt idx="2533">
                  <c:v>37.1</c:v>
                </c:pt>
                <c:pt idx="2534">
                  <c:v>37.1</c:v>
                </c:pt>
                <c:pt idx="2535">
                  <c:v>37.1</c:v>
                </c:pt>
                <c:pt idx="2536">
                  <c:v>37.1</c:v>
                </c:pt>
                <c:pt idx="2537">
                  <c:v>37.1</c:v>
                </c:pt>
                <c:pt idx="2538">
                  <c:v>37.1</c:v>
                </c:pt>
                <c:pt idx="2539">
                  <c:v>37.1</c:v>
                </c:pt>
                <c:pt idx="2540">
                  <c:v>37.1</c:v>
                </c:pt>
                <c:pt idx="2541">
                  <c:v>37.1</c:v>
                </c:pt>
                <c:pt idx="2542">
                  <c:v>37.1</c:v>
                </c:pt>
                <c:pt idx="2543">
                  <c:v>37.1</c:v>
                </c:pt>
                <c:pt idx="2544">
                  <c:v>37.1</c:v>
                </c:pt>
                <c:pt idx="2545">
                  <c:v>37.1</c:v>
                </c:pt>
                <c:pt idx="2546">
                  <c:v>37.1</c:v>
                </c:pt>
                <c:pt idx="2547">
                  <c:v>37.1</c:v>
                </c:pt>
                <c:pt idx="2548">
                  <c:v>37.1</c:v>
                </c:pt>
                <c:pt idx="2549">
                  <c:v>37.1</c:v>
                </c:pt>
                <c:pt idx="2550">
                  <c:v>37.1</c:v>
                </c:pt>
                <c:pt idx="2551">
                  <c:v>37.1</c:v>
                </c:pt>
                <c:pt idx="2552">
                  <c:v>37.1</c:v>
                </c:pt>
                <c:pt idx="2553">
                  <c:v>37.1</c:v>
                </c:pt>
                <c:pt idx="2554">
                  <c:v>37.1</c:v>
                </c:pt>
                <c:pt idx="2555">
                  <c:v>37.1</c:v>
                </c:pt>
                <c:pt idx="2556">
                  <c:v>37.1</c:v>
                </c:pt>
                <c:pt idx="2557">
                  <c:v>37.1</c:v>
                </c:pt>
                <c:pt idx="2558">
                  <c:v>37.1</c:v>
                </c:pt>
                <c:pt idx="2559">
                  <c:v>37.1</c:v>
                </c:pt>
                <c:pt idx="2560">
                  <c:v>37.1</c:v>
                </c:pt>
                <c:pt idx="2561">
                  <c:v>37.1</c:v>
                </c:pt>
                <c:pt idx="2562">
                  <c:v>37.1</c:v>
                </c:pt>
                <c:pt idx="2563">
                  <c:v>37.1</c:v>
                </c:pt>
                <c:pt idx="2564">
                  <c:v>37.1</c:v>
                </c:pt>
                <c:pt idx="2565">
                  <c:v>37</c:v>
                </c:pt>
                <c:pt idx="2566">
                  <c:v>37</c:v>
                </c:pt>
                <c:pt idx="2567">
                  <c:v>37</c:v>
                </c:pt>
                <c:pt idx="2568">
                  <c:v>37</c:v>
                </c:pt>
                <c:pt idx="2569">
                  <c:v>37</c:v>
                </c:pt>
                <c:pt idx="2570">
                  <c:v>37</c:v>
                </c:pt>
                <c:pt idx="2571">
                  <c:v>37</c:v>
                </c:pt>
                <c:pt idx="2572">
                  <c:v>37</c:v>
                </c:pt>
                <c:pt idx="2573">
                  <c:v>37</c:v>
                </c:pt>
                <c:pt idx="2574">
                  <c:v>37</c:v>
                </c:pt>
                <c:pt idx="2575">
                  <c:v>37</c:v>
                </c:pt>
                <c:pt idx="2576">
                  <c:v>37.1</c:v>
                </c:pt>
                <c:pt idx="2577">
                  <c:v>37.1</c:v>
                </c:pt>
                <c:pt idx="2578">
                  <c:v>37.1</c:v>
                </c:pt>
                <c:pt idx="2579">
                  <c:v>37.1</c:v>
                </c:pt>
                <c:pt idx="2580">
                  <c:v>37.1</c:v>
                </c:pt>
                <c:pt idx="2581">
                  <c:v>37.1</c:v>
                </c:pt>
                <c:pt idx="2582">
                  <c:v>37.1</c:v>
                </c:pt>
                <c:pt idx="2583">
                  <c:v>37.1</c:v>
                </c:pt>
                <c:pt idx="2584">
                  <c:v>37.1</c:v>
                </c:pt>
                <c:pt idx="2585">
                  <c:v>37.1</c:v>
                </c:pt>
                <c:pt idx="2586">
                  <c:v>37</c:v>
                </c:pt>
                <c:pt idx="2587">
                  <c:v>37.1</c:v>
                </c:pt>
                <c:pt idx="2588">
                  <c:v>37</c:v>
                </c:pt>
                <c:pt idx="2589">
                  <c:v>37.1</c:v>
                </c:pt>
                <c:pt idx="2590">
                  <c:v>37.1</c:v>
                </c:pt>
                <c:pt idx="2591">
                  <c:v>37.1</c:v>
                </c:pt>
                <c:pt idx="2592">
                  <c:v>37.1</c:v>
                </c:pt>
                <c:pt idx="2593">
                  <c:v>37</c:v>
                </c:pt>
                <c:pt idx="2594">
                  <c:v>37.1</c:v>
                </c:pt>
                <c:pt idx="2595">
                  <c:v>37.1</c:v>
                </c:pt>
                <c:pt idx="2596">
                  <c:v>37.1</c:v>
                </c:pt>
                <c:pt idx="2597">
                  <c:v>37.1</c:v>
                </c:pt>
                <c:pt idx="2598">
                  <c:v>37.1</c:v>
                </c:pt>
                <c:pt idx="2599">
                  <c:v>37.1</c:v>
                </c:pt>
                <c:pt idx="2600">
                  <c:v>37.1</c:v>
                </c:pt>
                <c:pt idx="2601">
                  <c:v>37.200000000000003</c:v>
                </c:pt>
                <c:pt idx="2602">
                  <c:v>37.1</c:v>
                </c:pt>
                <c:pt idx="2603">
                  <c:v>37.1</c:v>
                </c:pt>
                <c:pt idx="2604">
                  <c:v>37.1</c:v>
                </c:pt>
                <c:pt idx="2605">
                  <c:v>37.1</c:v>
                </c:pt>
                <c:pt idx="2606">
                  <c:v>37.1</c:v>
                </c:pt>
                <c:pt idx="2607">
                  <c:v>37.1</c:v>
                </c:pt>
                <c:pt idx="2608">
                  <c:v>37.1</c:v>
                </c:pt>
                <c:pt idx="2609">
                  <c:v>37.1</c:v>
                </c:pt>
                <c:pt idx="2610">
                  <c:v>37.1</c:v>
                </c:pt>
                <c:pt idx="2611">
                  <c:v>37.1</c:v>
                </c:pt>
                <c:pt idx="2612">
                  <c:v>37.1</c:v>
                </c:pt>
                <c:pt idx="2613">
                  <c:v>37.1</c:v>
                </c:pt>
                <c:pt idx="2614">
                  <c:v>37.1</c:v>
                </c:pt>
                <c:pt idx="2615">
                  <c:v>37.1</c:v>
                </c:pt>
                <c:pt idx="2616">
                  <c:v>37.1</c:v>
                </c:pt>
                <c:pt idx="2617">
                  <c:v>37.1</c:v>
                </c:pt>
                <c:pt idx="2618">
                  <c:v>37.1</c:v>
                </c:pt>
                <c:pt idx="2619">
                  <c:v>37.1</c:v>
                </c:pt>
                <c:pt idx="2620">
                  <c:v>37.1</c:v>
                </c:pt>
                <c:pt idx="2621">
                  <c:v>37.1</c:v>
                </c:pt>
                <c:pt idx="2622">
                  <c:v>37.1</c:v>
                </c:pt>
                <c:pt idx="2623">
                  <c:v>37.1</c:v>
                </c:pt>
                <c:pt idx="2624">
                  <c:v>37.1</c:v>
                </c:pt>
                <c:pt idx="2625">
                  <c:v>37.1</c:v>
                </c:pt>
                <c:pt idx="2626">
                  <c:v>37.1</c:v>
                </c:pt>
                <c:pt idx="2627">
                  <c:v>37.1</c:v>
                </c:pt>
                <c:pt idx="2628">
                  <c:v>37</c:v>
                </c:pt>
                <c:pt idx="2629">
                  <c:v>37.1</c:v>
                </c:pt>
                <c:pt idx="2630">
                  <c:v>37.1</c:v>
                </c:pt>
                <c:pt idx="2631">
                  <c:v>37.1</c:v>
                </c:pt>
                <c:pt idx="2632">
                  <c:v>37.1</c:v>
                </c:pt>
                <c:pt idx="2633">
                  <c:v>37.1</c:v>
                </c:pt>
                <c:pt idx="2634">
                  <c:v>37.1</c:v>
                </c:pt>
                <c:pt idx="2635">
                  <c:v>37</c:v>
                </c:pt>
                <c:pt idx="2636">
                  <c:v>37.1</c:v>
                </c:pt>
                <c:pt idx="2637">
                  <c:v>37.1</c:v>
                </c:pt>
                <c:pt idx="2638">
                  <c:v>37</c:v>
                </c:pt>
                <c:pt idx="2639">
                  <c:v>37.1</c:v>
                </c:pt>
                <c:pt idx="2640">
                  <c:v>37.1</c:v>
                </c:pt>
                <c:pt idx="2641">
                  <c:v>37.1</c:v>
                </c:pt>
                <c:pt idx="2642">
                  <c:v>37.1</c:v>
                </c:pt>
                <c:pt idx="2643">
                  <c:v>37.1</c:v>
                </c:pt>
                <c:pt idx="2644">
                  <c:v>37.1</c:v>
                </c:pt>
                <c:pt idx="2645">
                  <c:v>37.1</c:v>
                </c:pt>
                <c:pt idx="2646">
                  <c:v>37.1</c:v>
                </c:pt>
                <c:pt idx="2647">
                  <c:v>37.1</c:v>
                </c:pt>
                <c:pt idx="2648">
                  <c:v>37.1</c:v>
                </c:pt>
                <c:pt idx="2649">
                  <c:v>37.1</c:v>
                </c:pt>
                <c:pt idx="2650">
                  <c:v>37.1</c:v>
                </c:pt>
                <c:pt idx="2651">
                  <c:v>37.1</c:v>
                </c:pt>
                <c:pt idx="2652">
                  <c:v>37.1</c:v>
                </c:pt>
                <c:pt idx="2653">
                  <c:v>37.1</c:v>
                </c:pt>
                <c:pt idx="2654">
                  <c:v>37.1</c:v>
                </c:pt>
                <c:pt idx="2655">
                  <c:v>37.200000000000003</c:v>
                </c:pt>
                <c:pt idx="2656">
                  <c:v>37.1</c:v>
                </c:pt>
                <c:pt idx="2657">
                  <c:v>37.1</c:v>
                </c:pt>
                <c:pt idx="2658">
                  <c:v>37.1</c:v>
                </c:pt>
                <c:pt idx="2659">
                  <c:v>37.200000000000003</c:v>
                </c:pt>
                <c:pt idx="2660">
                  <c:v>37.200000000000003</c:v>
                </c:pt>
                <c:pt idx="2661">
                  <c:v>37.1</c:v>
                </c:pt>
                <c:pt idx="2662">
                  <c:v>37.1</c:v>
                </c:pt>
                <c:pt idx="2663">
                  <c:v>37.200000000000003</c:v>
                </c:pt>
                <c:pt idx="2664">
                  <c:v>37.1</c:v>
                </c:pt>
                <c:pt idx="2665">
                  <c:v>37.200000000000003</c:v>
                </c:pt>
                <c:pt idx="2666">
                  <c:v>37.200000000000003</c:v>
                </c:pt>
                <c:pt idx="2667">
                  <c:v>37.200000000000003</c:v>
                </c:pt>
                <c:pt idx="2668">
                  <c:v>37.200000000000003</c:v>
                </c:pt>
                <c:pt idx="2669">
                  <c:v>37.1</c:v>
                </c:pt>
                <c:pt idx="2670">
                  <c:v>37.200000000000003</c:v>
                </c:pt>
                <c:pt idx="2671">
                  <c:v>37.200000000000003</c:v>
                </c:pt>
                <c:pt idx="2672">
                  <c:v>37.200000000000003</c:v>
                </c:pt>
                <c:pt idx="2673">
                  <c:v>37.200000000000003</c:v>
                </c:pt>
                <c:pt idx="2674">
                  <c:v>37.200000000000003</c:v>
                </c:pt>
                <c:pt idx="2675">
                  <c:v>37.200000000000003</c:v>
                </c:pt>
                <c:pt idx="2676">
                  <c:v>37.200000000000003</c:v>
                </c:pt>
                <c:pt idx="2677">
                  <c:v>37.200000000000003</c:v>
                </c:pt>
                <c:pt idx="2678">
                  <c:v>37.200000000000003</c:v>
                </c:pt>
                <c:pt idx="2679">
                  <c:v>37.200000000000003</c:v>
                </c:pt>
                <c:pt idx="2680">
                  <c:v>37.200000000000003</c:v>
                </c:pt>
                <c:pt idx="2681">
                  <c:v>37.200000000000003</c:v>
                </c:pt>
                <c:pt idx="2682">
                  <c:v>37.200000000000003</c:v>
                </c:pt>
                <c:pt idx="2683">
                  <c:v>37.200000000000003</c:v>
                </c:pt>
                <c:pt idx="2684">
                  <c:v>37.200000000000003</c:v>
                </c:pt>
                <c:pt idx="2685">
                  <c:v>37.200000000000003</c:v>
                </c:pt>
                <c:pt idx="2686">
                  <c:v>37.200000000000003</c:v>
                </c:pt>
                <c:pt idx="2687">
                  <c:v>37.200000000000003</c:v>
                </c:pt>
                <c:pt idx="2688">
                  <c:v>37.200000000000003</c:v>
                </c:pt>
                <c:pt idx="2689">
                  <c:v>37.200000000000003</c:v>
                </c:pt>
                <c:pt idx="2690">
                  <c:v>37.200000000000003</c:v>
                </c:pt>
                <c:pt idx="2691">
                  <c:v>37.200000000000003</c:v>
                </c:pt>
                <c:pt idx="2692">
                  <c:v>37.200000000000003</c:v>
                </c:pt>
                <c:pt idx="2693">
                  <c:v>37.200000000000003</c:v>
                </c:pt>
                <c:pt idx="2694">
                  <c:v>37.200000000000003</c:v>
                </c:pt>
                <c:pt idx="2695">
                  <c:v>37.200000000000003</c:v>
                </c:pt>
                <c:pt idx="2696">
                  <c:v>37.200000000000003</c:v>
                </c:pt>
                <c:pt idx="2697">
                  <c:v>37.200000000000003</c:v>
                </c:pt>
                <c:pt idx="2698">
                  <c:v>37.299999999999997</c:v>
                </c:pt>
                <c:pt idx="2699">
                  <c:v>37.200000000000003</c:v>
                </c:pt>
                <c:pt idx="2700">
                  <c:v>37.200000000000003</c:v>
                </c:pt>
                <c:pt idx="2701">
                  <c:v>37.299999999999997</c:v>
                </c:pt>
                <c:pt idx="2702">
                  <c:v>37.299999999999997</c:v>
                </c:pt>
                <c:pt idx="2703">
                  <c:v>37.299999999999997</c:v>
                </c:pt>
                <c:pt idx="2704">
                  <c:v>37.299999999999997</c:v>
                </c:pt>
                <c:pt idx="2705">
                  <c:v>37.299999999999997</c:v>
                </c:pt>
                <c:pt idx="2706">
                  <c:v>37.299999999999997</c:v>
                </c:pt>
                <c:pt idx="2707">
                  <c:v>37.299999999999997</c:v>
                </c:pt>
                <c:pt idx="2708">
                  <c:v>37.4</c:v>
                </c:pt>
                <c:pt idx="2709">
                  <c:v>37.4</c:v>
                </c:pt>
                <c:pt idx="2710">
                  <c:v>37.4</c:v>
                </c:pt>
                <c:pt idx="2711">
                  <c:v>37.4</c:v>
                </c:pt>
                <c:pt idx="2712">
                  <c:v>37.4</c:v>
                </c:pt>
                <c:pt idx="2713">
                  <c:v>37.4</c:v>
                </c:pt>
                <c:pt idx="2714">
                  <c:v>37.4</c:v>
                </c:pt>
                <c:pt idx="2715">
                  <c:v>37.4</c:v>
                </c:pt>
                <c:pt idx="2716">
                  <c:v>37.4</c:v>
                </c:pt>
                <c:pt idx="2717">
                  <c:v>37.4</c:v>
                </c:pt>
                <c:pt idx="2718">
                  <c:v>37.4</c:v>
                </c:pt>
                <c:pt idx="2719">
                  <c:v>37.299999999999997</c:v>
                </c:pt>
                <c:pt idx="2720">
                  <c:v>37.299999999999997</c:v>
                </c:pt>
                <c:pt idx="2721">
                  <c:v>37.299999999999997</c:v>
                </c:pt>
                <c:pt idx="2722">
                  <c:v>37.299999999999997</c:v>
                </c:pt>
                <c:pt idx="2723">
                  <c:v>37.299999999999997</c:v>
                </c:pt>
                <c:pt idx="2724">
                  <c:v>37.299999999999997</c:v>
                </c:pt>
                <c:pt idx="2725">
                  <c:v>37.299999999999997</c:v>
                </c:pt>
                <c:pt idx="2726">
                  <c:v>37.299999999999997</c:v>
                </c:pt>
                <c:pt idx="2727">
                  <c:v>37.299999999999997</c:v>
                </c:pt>
                <c:pt idx="2728">
                  <c:v>37.299999999999997</c:v>
                </c:pt>
                <c:pt idx="2729">
                  <c:v>37.299999999999997</c:v>
                </c:pt>
                <c:pt idx="2730">
                  <c:v>37.299999999999997</c:v>
                </c:pt>
                <c:pt idx="2731">
                  <c:v>37.299999999999997</c:v>
                </c:pt>
                <c:pt idx="2732">
                  <c:v>37.299999999999997</c:v>
                </c:pt>
                <c:pt idx="2733">
                  <c:v>37.299999999999997</c:v>
                </c:pt>
                <c:pt idx="2734">
                  <c:v>37.299999999999997</c:v>
                </c:pt>
                <c:pt idx="2735">
                  <c:v>37.299999999999997</c:v>
                </c:pt>
                <c:pt idx="2736">
                  <c:v>37.299999999999997</c:v>
                </c:pt>
                <c:pt idx="2737">
                  <c:v>37.200000000000003</c:v>
                </c:pt>
                <c:pt idx="2738">
                  <c:v>37.200000000000003</c:v>
                </c:pt>
                <c:pt idx="2739">
                  <c:v>37.200000000000003</c:v>
                </c:pt>
                <c:pt idx="2740">
                  <c:v>37.200000000000003</c:v>
                </c:pt>
                <c:pt idx="2741">
                  <c:v>37.200000000000003</c:v>
                </c:pt>
                <c:pt idx="2742">
                  <c:v>37.299999999999997</c:v>
                </c:pt>
                <c:pt idx="2743">
                  <c:v>37.200000000000003</c:v>
                </c:pt>
                <c:pt idx="2744">
                  <c:v>37.200000000000003</c:v>
                </c:pt>
                <c:pt idx="2745">
                  <c:v>37.200000000000003</c:v>
                </c:pt>
                <c:pt idx="2746">
                  <c:v>37.200000000000003</c:v>
                </c:pt>
                <c:pt idx="2747">
                  <c:v>37.200000000000003</c:v>
                </c:pt>
                <c:pt idx="2748">
                  <c:v>37.200000000000003</c:v>
                </c:pt>
                <c:pt idx="2749">
                  <c:v>37.200000000000003</c:v>
                </c:pt>
                <c:pt idx="2750">
                  <c:v>37.200000000000003</c:v>
                </c:pt>
                <c:pt idx="2751">
                  <c:v>37.200000000000003</c:v>
                </c:pt>
                <c:pt idx="2752">
                  <c:v>37.200000000000003</c:v>
                </c:pt>
                <c:pt idx="2753">
                  <c:v>37.200000000000003</c:v>
                </c:pt>
                <c:pt idx="2754">
                  <c:v>37.200000000000003</c:v>
                </c:pt>
                <c:pt idx="2755">
                  <c:v>37.200000000000003</c:v>
                </c:pt>
                <c:pt idx="2756">
                  <c:v>37.299999999999997</c:v>
                </c:pt>
                <c:pt idx="2757">
                  <c:v>37.200000000000003</c:v>
                </c:pt>
                <c:pt idx="2758">
                  <c:v>37.200000000000003</c:v>
                </c:pt>
                <c:pt idx="2759">
                  <c:v>37.200000000000003</c:v>
                </c:pt>
                <c:pt idx="2760">
                  <c:v>37.200000000000003</c:v>
                </c:pt>
                <c:pt idx="2761">
                  <c:v>37.200000000000003</c:v>
                </c:pt>
                <c:pt idx="2762">
                  <c:v>37.200000000000003</c:v>
                </c:pt>
                <c:pt idx="2763">
                  <c:v>37.200000000000003</c:v>
                </c:pt>
                <c:pt idx="2764">
                  <c:v>37.200000000000003</c:v>
                </c:pt>
                <c:pt idx="2765">
                  <c:v>37.200000000000003</c:v>
                </c:pt>
                <c:pt idx="2766">
                  <c:v>37.200000000000003</c:v>
                </c:pt>
                <c:pt idx="2767">
                  <c:v>37.200000000000003</c:v>
                </c:pt>
                <c:pt idx="2768">
                  <c:v>37.200000000000003</c:v>
                </c:pt>
                <c:pt idx="2769">
                  <c:v>37.200000000000003</c:v>
                </c:pt>
                <c:pt idx="2770">
                  <c:v>37.200000000000003</c:v>
                </c:pt>
                <c:pt idx="2771">
                  <c:v>37.200000000000003</c:v>
                </c:pt>
                <c:pt idx="2772">
                  <c:v>37.200000000000003</c:v>
                </c:pt>
                <c:pt idx="2773">
                  <c:v>37.200000000000003</c:v>
                </c:pt>
                <c:pt idx="2774">
                  <c:v>37.200000000000003</c:v>
                </c:pt>
                <c:pt idx="2775">
                  <c:v>37.200000000000003</c:v>
                </c:pt>
                <c:pt idx="2776">
                  <c:v>37.200000000000003</c:v>
                </c:pt>
                <c:pt idx="2777">
                  <c:v>37.200000000000003</c:v>
                </c:pt>
                <c:pt idx="2778">
                  <c:v>37.200000000000003</c:v>
                </c:pt>
                <c:pt idx="2779">
                  <c:v>37.200000000000003</c:v>
                </c:pt>
                <c:pt idx="2780">
                  <c:v>37.200000000000003</c:v>
                </c:pt>
                <c:pt idx="2781">
                  <c:v>37.200000000000003</c:v>
                </c:pt>
                <c:pt idx="2782">
                  <c:v>37.200000000000003</c:v>
                </c:pt>
                <c:pt idx="2783">
                  <c:v>37.200000000000003</c:v>
                </c:pt>
                <c:pt idx="2784">
                  <c:v>37.200000000000003</c:v>
                </c:pt>
                <c:pt idx="2785">
                  <c:v>37.200000000000003</c:v>
                </c:pt>
                <c:pt idx="2786">
                  <c:v>37.200000000000003</c:v>
                </c:pt>
                <c:pt idx="2787">
                  <c:v>37.200000000000003</c:v>
                </c:pt>
                <c:pt idx="2788">
                  <c:v>37.200000000000003</c:v>
                </c:pt>
                <c:pt idx="2789">
                  <c:v>37.200000000000003</c:v>
                </c:pt>
                <c:pt idx="2790">
                  <c:v>37.200000000000003</c:v>
                </c:pt>
                <c:pt idx="2791">
                  <c:v>37.200000000000003</c:v>
                </c:pt>
                <c:pt idx="2792">
                  <c:v>37.200000000000003</c:v>
                </c:pt>
                <c:pt idx="2793">
                  <c:v>37.299999999999997</c:v>
                </c:pt>
                <c:pt idx="2794">
                  <c:v>37.200000000000003</c:v>
                </c:pt>
                <c:pt idx="2795">
                  <c:v>37.200000000000003</c:v>
                </c:pt>
                <c:pt idx="2796">
                  <c:v>37.200000000000003</c:v>
                </c:pt>
                <c:pt idx="2797">
                  <c:v>37.200000000000003</c:v>
                </c:pt>
                <c:pt idx="2798">
                  <c:v>37.200000000000003</c:v>
                </c:pt>
                <c:pt idx="2799">
                  <c:v>37.200000000000003</c:v>
                </c:pt>
                <c:pt idx="2800">
                  <c:v>37.200000000000003</c:v>
                </c:pt>
                <c:pt idx="2801">
                  <c:v>37.200000000000003</c:v>
                </c:pt>
                <c:pt idx="2802">
                  <c:v>37.200000000000003</c:v>
                </c:pt>
                <c:pt idx="2803">
                  <c:v>37.200000000000003</c:v>
                </c:pt>
                <c:pt idx="2804">
                  <c:v>37.200000000000003</c:v>
                </c:pt>
                <c:pt idx="2805">
                  <c:v>37.200000000000003</c:v>
                </c:pt>
                <c:pt idx="2806">
                  <c:v>37.200000000000003</c:v>
                </c:pt>
                <c:pt idx="2807">
                  <c:v>37.200000000000003</c:v>
                </c:pt>
                <c:pt idx="2808">
                  <c:v>37.200000000000003</c:v>
                </c:pt>
                <c:pt idx="2809">
                  <c:v>37.200000000000003</c:v>
                </c:pt>
                <c:pt idx="2810">
                  <c:v>37.200000000000003</c:v>
                </c:pt>
                <c:pt idx="2811">
                  <c:v>37.200000000000003</c:v>
                </c:pt>
                <c:pt idx="2812">
                  <c:v>37.200000000000003</c:v>
                </c:pt>
                <c:pt idx="2813">
                  <c:v>37.200000000000003</c:v>
                </c:pt>
                <c:pt idx="2814">
                  <c:v>37.200000000000003</c:v>
                </c:pt>
                <c:pt idx="2815">
                  <c:v>37.200000000000003</c:v>
                </c:pt>
                <c:pt idx="2816">
                  <c:v>37.200000000000003</c:v>
                </c:pt>
                <c:pt idx="2817">
                  <c:v>37.200000000000003</c:v>
                </c:pt>
                <c:pt idx="2818">
                  <c:v>37.200000000000003</c:v>
                </c:pt>
                <c:pt idx="2819">
                  <c:v>37.200000000000003</c:v>
                </c:pt>
                <c:pt idx="2820">
                  <c:v>37.200000000000003</c:v>
                </c:pt>
                <c:pt idx="2821">
                  <c:v>37.200000000000003</c:v>
                </c:pt>
                <c:pt idx="2822">
                  <c:v>37.200000000000003</c:v>
                </c:pt>
                <c:pt idx="2823">
                  <c:v>37.200000000000003</c:v>
                </c:pt>
                <c:pt idx="2824">
                  <c:v>37.200000000000003</c:v>
                </c:pt>
                <c:pt idx="2825">
                  <c:v>37.200000000000003</c:v>
                </c:pt>
                <c:pt idx="2826">
                  <c:v>37.1</c:v>
                </c:pt>
                <c:pt idx="2827">
                  <c:v>37.1</c:v>
                </c:pt>
                <c:pt idx="2828">
                  <c:v>37.1</c:v>
                </c:pt>
                <c:pt idx="2829">
                  <c:v>37.1</c:v>
                </c:pt>
                <c:pt idx="2830">
                  <c:v>37</c:v>
                </c:pt>
                <c:pt idx="2831">
                  <c:v>37.1</c:v>
                </c:pt>
                <c:pt idx="2832">
                  <c:v>37.1</c:v>
                </c:pt>
                <c:pt idx="2833">
                  <c:v>37.1</c:v>
                </c:pt>
                <c:pt idx="2834">
                  <c:v>37.1</c:v>
                </c:pt>
                <c:pt idx="2835">
                  <c:v>37</c:v>
                </c:pt>
                <c:pt idx="2836">
                  <c:v>37</c:v>
                </c:pt>
                <c:pt idx="2837">
                  <c:v>37.1</c:v>
                </c:pt>
                <c:pt idx="2838">
                  <c:v>37.1</c:v>
                </c:pt>
                <c:pt idx="2839">
                  <c:v>37.1</c:v>
                </c:pt>
                <c:pt idx="2840">
                  <c:v>37</c:v>
                </c:pt>
                <c:pt idx="2841">
                  <c:v>37</c:v>
                </c:pt>
                <c:pt idx="2842">
                  <c:v>37</c:v>
                </c:pt>
                <c:pt idx="2843">
                  <c:v>37</c:v>
                </c:pt>
                <c:pt idx="2844">
                  <c:v>37</c:v>
                </c:pt>
                <c:pt idx="2845">
                  <c:v>37</c:v>
                </c:pt>
                <c:pt idx="2846">
                  <c:v>37</c:v>
                </c:pt>
                <c:pt idx="2847">
                  <c:v>37</c:v>
                </c:pt>
                <c:pt idx="2848">
                  <c:v>37</c:v>
                </c:pt>
                <c:pt idx="2849">
                  <c:v>37</c:v>
                </c:pt>
                <c:pt idx="2850">
                  <c:v>37</c:v>
                </c:pt>
                <c:pt idx="2851">
                  <c:v>37</c:v>
                </c:pt>
                <c:pt idx="2852">
                  <c:v>37</c:v>
                </c:pt>
                <c:pt idx="2853">
                  <c:v>37</c:v>
                </c:pt>
                <c:pt idx="2854">
                  <c:v>37</c:v>
                </c:pt>
                <c:pt idx="2855">
                  <c:v>37</c:v>
                </c:pt>
                <c:pt idx="2856">
                  <c:v>37</c:v>
                </c:pt>
                <c:pt idx="2857">
                  <c:v>37</c:v>
                </c:pt>
                <c:pt idx="2858">
                  <c:v>37</c:v>
                </c:pt>
                <c:pt idx="2859">
                  <c:v>37</c:v>
                </c:pt>
                <c:pt idx="2860">
                  <c:v>37</c:v>
                </c:pt>
                <c:pt idx="2861">
                  <c:v>37</c:v>
                </c:pt>
                <c:pt idx="2862">
                  <c:v>37</c:v>
                </c:pt>
                <c:pt idx="2863">
                  <c:v>37</c:v>
                </c:pt>
                <c:pt idx="2864">
                  <c:v>37</c:v>
                </c:pt>
                <c:pt idx="2865">
                  <c:v>37</c:v>
                </c:pt>
                <c:pt idx="2866">
                  <c:v>37</c:v>
                </c:pt>
                <c:pt idx="2867">
                  <c:v>37</c:v>
                </c:pt>
                <c:pt idx="2868">
                  <c:v>37</c:v>
                </c:pt>
                <c:pt idx="2869">
                  <c:v>37</c:v>
                </c:pt>
                <c:pt idx="2870">
                  <c:v>37</c:v>
                </c:pt>
                <c:pt idx="2871">
                  <c:v>37</c:v>
                </c:pt>
                <c:pt idx="2872">
                  <c:v>37</c:v>
                </c:pt>
                <c:pt idx="2873">
                  <c:v>37</c:v>
                </c:pt>
                <c:pt idx="2874">
                  <c:v>37</c:v>
                </c:pt>
                <c:pt idx="2875">
                  <c:v>37</c:v>
                </c:pt>
                <c:pt idx="2876">
                  <c:v>37</c:v>
                </c:pt>
                <c:pt idx="2877">
                  <c:v>37</c:v>
                </c:pt>
                <c:pt idx="2878">
                  <c:v>37</c:v>
                </c:pt>
                <c:pt idx="2879">
                  <c:v>37</c:v>
                </c:pt>
                <c:pt idx="2880">
                  <c:v>37</c:v>
                </c:pt>
                <c:pt idx="2881">
                  <c:v>37</c:v>
                </c:pt>
                <c:pt idx="2882">
                  <c:v>37</c:v>
                </c:pt>
                <c:pt idx="2883">
                  <c:v>37</c:v>
                </c:pt>
                <c:pt idx="2884">
                  <c:v>37</c:v>
                </c:pt>
                <c:pt idx="2885">
                  <c:v>37</c:v>
                </c:pt>
                <c:pt idx="2886">
                  <c:v>36.9</c:v>
                </c:pt>
                <c:pt idx="2887">
                  <c:v>37</c:v>
                </c:pt>
                <c:pt idx="2888">
                  <c:v>37</c:v>
                </c:pt>
                <c:pt idx="2889">
                  <c:v>36.9</c:v>
                </c:pt>
                <c:pt idx="2890">
                  <c:v>36.9</c:v>
                </c:pt>
                <c:pt idx="2891">
                  <c:v>36.9</c:v>
                </c:pt>
                <c:pt idx="2892">
                  <c:v>36.9</c:v>
                </c:pt>
                <c:pt idx="2893">
                  <c:v>36.9</c:v>
                </c:pt>
                <c:pt idx="2894">
                  <c:v>36.9</c:v>
                </c:pt>
                <c:pt idx="2895">
                  <c:v>36.9</c:v>
                </c:pt>
                <c:pt idx="2896">
                  <c:v>36.9</c:v>
                </c:pt>
                <c:pt idx="2897">
                  <c:v>36.9</c:v>
                </c:pt>
                <c:pt idx="2898">
                  <c:v>36.9</c:v>
                </c:pt>
                <c:pt idx="2899">
                  <c:v>36.9</c:v>
                </c:pt>
                <c:pt idx="2900">
                  <c:v>36.9</c:v>
                </c:pt>
                <c:pt idx="2901">
                  <c:v>36.9</c:v>
                </c:pt>
                <c:pt idx="2902">
                  <c:v>36.9</c:v>
                </c:pt>
                <c:pt idx="2903">
                  <c:v>36.9</c:v>
                </c:pt>
                <c:pt idx="2904">
                  <c:v>36.9</c:v>
                </c:pt>
                <c:pt idx="2905">
                  <c:v>36.9</c:v>
                </c:pt>
                <c:pt idx="2906">
                  <c:v>36.9</c:v>
                </c:pt>
                <c:pt idx="2907">
                  <c:v>36.9</c:v>
                </c:pt>
                <c:pt idx="2908">
                  <c:v>36.9</c:v>
                </c:pt>
                <c:pt idx="2909">
                  <c:v>36.9</c:v>
                </c:pt>
                <c:pt idx="2910">
                  <c:v>36.9</c:v>
                </c:pt>
                <c:pt idx="2911">
                  <c:v>36.9</c:v>
                </c:pt>
                <c:pt idx="2912">
                  <c:v>36.9</c:v>
                </c:pt>
                <c:pt idx="2913">
                  <c:v>36.9</c:v>
                </c:pt>
                <c:pt idx="2914">
                  <c:v>36.9</c:v>
                </c:pt>
                <c:pt idx="2915">
                  <c:v>36.9</c:v>
                </c:pt>
                <c:pt idx="2916">
                  <c:v>36.9</c:v>
                </c:pt>
                <c:pt idx="2917">
                  <c:v>36.9</c:v>
                </c:pt>
                <c:pt idx="2918">
                  <c:v>36.9</c:v>
                </c:pt>
                <c:pt idx="2919">
                  <c:v>36.9</c:v>
                </c:pt>
                <c:pt idx="2920">
                  <c:v>36.9</c:v>
                </c:pt>
                <c:pt idx="2921">
                  <c:v>36.9</c:v>
                </c:pt>
                <c:pt idx="2922">
                  <c:v>36.9</c:v>
                </c:pt>
                <c:pt idx="2923">
                  <c:v>36.9</c:v>
                </c:pt>
                <c:pt idx="2924">
                  <c:v>36.9</c:v>
                </c:pt>
                <c:pt idx="2925">
                  <c:v>36.9</c:v>
                </c:pt>
                <c:pt idx="2926">
                  <c:v>36.9</c:v>
                </c:pt>
                <c:pt idx="2927">
                  <c:v>36.9</c:v>
                </c:pt>
                <c:pt idx="2928">
                  <c:v>36.9</c:v>
                </c:pt>
                <c:pt idx="2929">
                  <c:v>36.799999999999997</c:v>
                </c:pt>
                <c:pt idx="2930">
                  <c:v>36.799999999999997</c:v>
                </c:pt>
                <c:pt idx="2931">
                  <c:v>36.799999999999997</c:v>
                </c:pt>
                <c:pt idx="2932">
                  <c:v>36.799999999999997</c:v>
                </c:pt>
                <c:pt idx="2933">
                  <c:v>36.799999999999997</c:v>
                </c:pt>
                <c:pt idx="2934">
                  <c:v>36.799999999999997</c:v>
                </c:pt>
                <c:pt idx="2935">
                  <c:v>36.799999999999997</c:v>
                </c:pt>
                <c:pt idx="2936">
                  <c:v>36.799999999999997</c:v>
                </c:pt>
                <c:pt idx="2937">
                  <c:v>36.799999999999997</c:v>
                </c:pt>
                <c:pt idx="2938">
                  <c:v>36.799999999999997</c:v>
                </c:pt>
                <c:pt idx="2939">
                  <c:v>36.700000000000003</c:v>
                </c:pt>
                <c:pt idx="2940">
                  <c:v>36.799999999999997</c:v>
                </c:pt>
                <c:pt idx="2941">
                  <c:v>36.799999999999997</c:v>
                </c:pt>
                <c:pt idx="2942">
                  <c:v>36.799999999999997</c:v>
                </c:pt>
                <c:pt idx="2943">
                  <c:v>36.799999999999997</c:v>
                </c:pt>
                <c:pt idx="2944">
                  <c:v>36.799999999999997</c:v>
                </c:pt>
                <c:pt idx="2945">
                  <c:v>36.799999999999997</c:v>
                </c:pt>
                <c:pt idx="2946">
                  <c:v>36.799999999999997</c:v>
                </c:pt>
                <c:pt idx="2947">
                  <c:v>36.799999999999997</c:v>
                </c:pt>
                <c:pt idx="2948">
                  <c:v>36.799999999999997</c:v>
                </c:pt>
                <c:pt idx="2949">
                  <c:v>36.799999999999997</c:v>
                </c:pt>
                <c:pt idx="2950">
                  <c:v>36.799999999999997</c:v>
                </c:pt>
                <c:pt idx="2951">
                  <c:v>36.799999999999997</c:v>
                </c:pt>
                <c:pt idx="2952">
                  <c:v>36.799999999999997</c:v>
                </c:pt>
                <c:pt idx="2953">
                  <c:v>36.799999999999997</c:v>
                </c:pt>
                <c:pt idx="2954">
                  <c:v>36.799999999999997</c:v>
                </c:pt>
                <c:pt idx="2955">
                  <c:v>36.799999999999997</c:v>
                </c:pt>
                <c:pt idx="2956">
                  <c:v>36.799999999999997</c:v>
                </c:pt>
                <c:pt idx="2957">
                  <c:v>36.799999999999997</c:v>
                </c:pt>
                <c:pt idx="2958">
                  <c:v>36.799999999999997</c:v>
                </c:pt>
                <c:pt idx="2959">
                  <c:v>36.799999999999997</c:v>
                </c:pt>
                <c:pt idx="2960">
                  <c:v>36.799999999999997</c:v>
                </c:pt>
                <c:pt idx="2961">
                  <c:v>36.700000000000003</c:v>
                </c:pt>
                <c:pt idx="2962">
                  <c:v>36.700000000000003</c:v>
                </c:pt>
                <c:pt idx="2963">
                  <c:v>36.700000000000003</c:v>
                </c:pt>
                <c:pt idx="2964">
                  <c:v>36.700000000000003</c:v>
                </c:pt>
                <c:pt idx="2965">
                  <c:v>36.700000000000003</c:v>
                </c:pt>
                <c:pt idx="2966">
                  <c:v>36.700000000000003</c:v>
                </c:pt>
                <c:pt idx="2967">
                  <c:v>36.700000000000003</c:v>
                </c:pt>
                <c:pt idx="2968">
                  <c:v>36.700000000000003</c:v>
                </c:pt>
                <c:pt idx="2969">
                  <c:v>36.6</c:v>
                </c:pt>
                <c:pt idx="2970">
                  <c:v>36.6</c:v>
                </c:pt>
                <c:pt idx="2971">
                  <c:v>36.6</c:v>
                </c:pt>
                <c:pt idx="2972">
                  <c:v>36.700000000000003</c:v>
                </c:pt>
                <c:pt idx="2973">
                  <c:v>36.700000000000003</c:v>
                </c:pt>
                <c:pt idx="2974">
                  <c:v>36.700000000000003</c:v>
                </c:pt>
                <c:pt idx="2975">
                  <c:v>36.700000000000003</c:v>
                </c:pt>
                <c:pt idx="2976">
                  <c:v>36.700000000000003</c:v>
                </c:pt>
                <c:pt idx="2977">
                  <c:v>36.700000000000003</c:v>
                </c:pt>
                <c:pt idx="2978">
                  <c:v>36.700000000000003</c:v>
                </c:pt>
                <c:pt idx="2979">
                  <c:v>36.700000000000003</c:v>
                </c:pt>
                <c:pt idx="2980">
                  <c:v>36.700000000000003</c:v>
                </c:pt>
                <c:pt idx="2981">
                  <c:v>36.700000000000003</c:v>
                </c:pt>
                <c:pt idx="2982">
                  <c:v>36.700000000000003</c:v>
                </c:pt>
                <c:pt idx="2983">
                  <c:v>36.6</c:v>
                </c:pt>
                <c:pt idx="2984">
                  <c:v>36.6</c:v>
                </c:pt>
                <c:pt idx="2985">
                  <c:v>36.6</c:v>
                </c:pt>
                <c:pt idx="2986">
                  <c:v>36.6</c:v>
                </c:pt>
                <c:pt idx="2987">
                  <c:v>36.6</c:v>
                </c:pt>
                <c:pt idx="2988">
                  <c:v>36.6</c:v>
                </c:pt>
                <c:pt idx="2989">
                  <c:v>36.6</c:v>
                </c:pt>
                <c:pt idx="2990">
                  <c:v>36.5</c:v>
                </c:pt>
                <c:pt idx="2991">
                  <c:v>36.6</c:v>
                </c:pt>
                <c:pt idx="2992">
                  <c:v>36.5</c:v>
                </c:pt>
                <c:pt idx="2993">
                  <c:v>36.6</c:v>
                </c:pt>
                <c:pt idx="2994">
                  <c:v>36.5</c:v>
                </c:pt>
                <c:pt idx="2995">
                  <c:v>36.6</c:v>
                </c:pt>
                <c:pt idx="2996">
                  <c:v>36.5</c:v>
                </c:pt>
                <c:pt idx="2997">
                  <c:v>36.5</c:v>
                </c:pt>
                <c:pt idx="2998">
                  <c:v>36.5</c:v>
                </c:pt>
                <c:pt idx="2999">
                  <c:v>36.5</c:v>
                </c:pt>
                <c:pt idx="3000">
                  <c:v>36.6</c:v>
                </c:pt>
                <c:pt idx="3001">
                  <c:v>36.5</c:v>
                </c:pt>
                <c:pt idx="3002">
                  <c:v>36.5</c:v>
                </c:pt>
                <c:pt idx="3003">
                  <c:v>36.5</c:v>
                </c:pt>
                <c:pt idx="3004">
                  <c:v>36.5</c:v>
                </c:pt>
                <c:pt idx="3005">
                  <c:v>36.5</c:v>
                </c:pt>
                <c:pt idx="3006">
                  <c:v>36.5</c:v>
                </c:pt>
                <c:pt idx="3007">
                  <c:v>36.5</c:v>
                </c:pt>
                <c:pt idx="3008">
                  <c:v>36.5</c:v>
                </c:pt>
                <c:pt idx="3009">
                  <c:v>36.5</c:v>
                </c:pt>
                <c:pt idx="3010">
                  <c:v>36.5</c:v>
                </c:pt>
                <c:pt idx="3011">
                  <c:v>36.5</c:v>
                </c:pt>
                <c:pt idx="3012">
                  <c:v>36.5</c:v>
                </c:pt>
                <c:pt idx="3013">
                  <c:v>36.5</c:v>
                </c:pt>
                <c:pt idx="3014">
                  <c:v>36.4</c:v>
                </c:pt>
                <c:pt idx="3015">
                  <c:v>36.4</c:v>
                </c:pt>
                <c:pt idx="3016">
                  <c:v>36.4</c:v>
                </c:pt>
                <c:pt idx="3017">
                  <c:v>36.4</c:v>
                </c:pt>
                <c:pt idx="3018">
                  <c:v>36.4</c:v>
                </c:pt>
                <c:pt idx="3019">
                  <c:v>36.4</c:v>
                </c:pt>
                <c:pt idx="3020">
                  <c:v>36.4</c:v>
                </c:pt>
                <c:pt idx="3021">
                  <c:v>36.4</c:v>
                </c:pt>
                <c:pt idx="3022">
                  <c:v>36.4</c:v>
                </c:pt>
                <c:pt idx="3023">
                  <c:v>36.4</c:v>
                </c:pt>
                <c:pt idx="3024">
                  <c:v>36.4</c:v>
                </c:pt>
                <c:pt idx="3025">
                  <c:v>36.4</c:v>
                </c:pt>
                <c:pt idx="3026">
                  <c:v>36.299999999999997</c:v>
                </c:pt>
                <c:pt idx="3027">
                  <c:v>36.4</c:v>
                </c:pt>
                <c:pt idx="3028">
                  <c:v>36.4</c:v>
                </c:pt>
                <c:pt idx="3029">
                  <c:v>36.4</c:v>
                </c:pt>
                <c:pt idx="3030">
                  <c:v>36.4</c:v>
                </c:pt>
                <c:pt idx="3031">
                  <c:v>36.299999999999997</c:v>
                </c:pt>
                <c:pt idx="3032">
                  <c:v>36.4</c:v>
                </c:pt>
                <c:pt idx="3033">
                  <c:v>36.299999999999997</c:v>
                </c:pt>
                <c:pt idx="3034">
                  <c:v>36.299999999999997</c:v>
                </c:pt>
                <c:pt idx="3035">
                  <c:v>36.299999999999997</c:v>
                </c:pt>
                <c:pt idx="3036">
                  <c:v>36.4</c:v>
                </c:pt>
                <c:pt idx="3037">
                  <c:v>36.299999999999997</c:v>
                </c:pt>
                <c:pt idx="3038">
                  <c:v>36.299999999999997</c:v>
                </c:pt>
                <c:pt idx="3039">
                  <c:v>36.299999999999997</c:v>
                </c:pt>
                <c:pt idx="3040">
                  <c:v>36.4</c:v>
                </c:pt>
                <c:pt idx="3041">
                  <c:v>36.299999999999997</c:v>
                </c:pt>
                <c:pt idx="3042">
                  <c:v>36.299999999999997</c:v>
                </c:pt>
                <c:pt idx="3043">
                  <c:v>36.299999999999997</c:v>
                </c:pt>
                <c:pt idx="3044">
                  <c:v>36.299999999999997</c:v>
                </c:pt>
                <c:pt idx="3045">
                  <c:v>36.299999999999997</c:v>
                </c:pt>
                <c:pt idx="3046">
                  <c:v>36.4</c:v>
                </c:pt>
                <c:pt idx="3047">
                  <c:v>36.299999999999997</c:v>
                </c:pt>
                <c:pt idx="3048">
                  <c:v>36.299999999999997</c:v>
                </c:pt>
                <c:pt idx="3049">
                  <c:v>36.4</c:v>
                </c:pt>
                <c:pt idx="3050">
                  <c:v>36.299999999999997</c:v>
                </c:pt>
                <c:pt idx="3051">
                  <c:v>36.299999999999997</c:v>
                </c:pt>
                <c:pt idx="3052">
                  <c:v>36.299999999999997</c:v>
                </c:pt>
                <c:pt idx="3053">
                  <c:v>36.200000000000003</c:v>
                </c:pt>
                <c:pt idx="3054">
                  <c:v>36.200000000000003</c:v>
                </c:pt>
                <c:pt idx="3055">
                  <c:v>36.200000000000003</c:v>
                </c:pt>
                <c:pt idx="3056">
                  <c:v>36.200000000000003</c:v>
                </c:pt>
                <c:pt idx="3057">
                  <c:v>36.200000000000003</c:v>
                </c:pt>
                <c:pt idx="3058">
                  <c:v>36.200000000000003</c:v>
                </c:pt>
                <c:pt idx="3059">
                  <c:v>36.200000000000003</c:v>
                </c:pt>
                <c:pt idx="3060">
                  <c:v>36.299999999999997</c:v>
                </c:pt>
                <c:pt idx="3061">
                  <c:v>36.299999999999997</c:v>
                </c:pt>
                <c:pt idx="3062">
                  <c:v>36.200000000000003</c:v>
                </c:pt>
                <c:pt idx="3063">
                  <c:v>36.299999999999997</c:v>
                </c:pt>
                <c:pt idx="3064">
                  <c:v>36.299999999999997</c:v>
                </c:pt>
                <c:pt idx="3065">
                  <c:v>36.299999999999997</c:v>
                </c:pt>
                <c:pt idx="3066">
                  <c:v>36.200000000000003</c:v>
                </c:pt>
                <c:pt idx="3067">
                  <c:v>36.299999999999997</c:v>
                </c:pt>
                <c:pt idx="3068">
                  <c:v>36.299999999999997</c:v>
                </c:pt>
                <c:pt idx="3069">
                  <c:v>36.299999999999997</c:v>
                </c:pt>
                <c:pt idx="3070">
                  <c:v>36.200000000000003</c:v>
                </c:pt>
                <c:pt idx="3071">
                  <c:v>36.299999999999997</c:v>
                </c:pt>
                <c:pt idx="3072">
                  <c:v>36.200000000000003</c:v>
                </c:pt>
                <c:pt idx="3073">
                  <c:v>36.299999999999997</c:v>
                </c:pt>
                <c:pt idx="3074">
                  <c:v>36.299999999999997</c:v>
                </c:pt>
                <c:pt idx="3075">
                  <c:v>36.299999999999997</c:v>
                </c:pt>
                <c:pt idx="3076">
                  <c:v>36.299999999999997</c:v>
                </c:pt>
                <c:pt idx="3077">
                  <c:v>36.200000000000003</c:v>
                </c:pt>
                <c:pt idx="3078">
                  <c:v>36.200000000000003</c:v>
                </c:pt>
                <c:pt idx="3079">
                  <c:v>36.200000000000003</c:v>
                </c:pt>
                <c:pt idx="3080">
                  <c:v>36.299999999999997</c:v>
                </c:pt>
                <c:pt idx="3081">
                  <c:v>36.200000000000003</c:v>
                </c:pt>
                <c:pt idx="3082">
                  <c:v>36.299999999999997</c:v>
                </c:pt>
                <c:pt idx="3083">
                  <c:v>36.299999999999997</c:v>
                </c:pt>
                <c:pt idx="3084">
                  <c:v>36.200000000000003</c:v>
                </c:pt>
                <c:pt idx="3085">
                  <c:v>36.200000000000003</c:v>
                </c:pt>
                <c:pt idx="3086">
                  <c:v>36.200000000000003</c:v>
                </c:pt>
                <c:pt idx="3087">
                  <c:v>36.200000000000003</c:v>
                </c:pt>
                <c:pt idx="3088">
                  <c:v>36.200000000000003</c:v>
                </c:pt>
                <c:pt idx="3089">
                  <c:v>36.200000000000003</c:v>
                </c:pt>
                <c:pt idx="3090">
                  <c:v>36.200000000000003</c:v>
                </c:pt>
                <c:pt idx="3091">
                  <c:v>36.200000000000003</c:v>
                </c:pt>
                <c:pt idx="3092">
                  <c:v>36.1</c:v>
                </c:pt>
                <c:pt idx="3093">
                  <c:v>36</c:v>
                </c:pt>
                <c:pt idx="3094">
                  <c:v>36</c:v>
                </c:pt>
                <c:pt idx="3095">
                  <c:v>36</c:v>
                </c:pt>
                <c:pt idx="3096">
                  <c:v>36</c:v>
                </c:pt>
                <c:pt idx="3097">
                  <c:v>36</c:v>
                </c:pt>
                <c:pt idx="3098">
                  <c:v>36</c:v>
                </c:pt>
                <c:pt idx="3099">
                  <c:v>36</c:v>
                </c:pt>
                <c:pt idx="3100">
                  <c:v>35.9</c:v>
                </c:pt>
                <c:pt idx="3101">
                  <c:v>36</c:v>
                </c:pt>
                <c:pt idx="3102">
                  <c:v>36</c:v>
                </c:pt>
                <c:pt idx="3103">
                  <c:v>36</c:v>
                </c:pt>
                <c:pt idx="3104">
                  <c:v>36.1</c:v>
                </c:pt>
                <c:pt idx="3105">
                  <c:v>36.1</c:v>
                </c:pt>
                <c:pt idx="3106">
                  <c:v>36.1</c:v>
                </c:pt>
                <c:pt idx="3107">
                  <c:v>36.1</c:v>
                </c:pt>
                <c:pt idx="3108">
                  <c:v>36.1</c:v>
                </c:pt>
                <c:pt idx="3109">
                  <c:v>36.1</c:v>
                </c:pt>
                <c:pt idx="3110">
                  <c:v>36.1</c:v>
                </c:pt>
                <c:pt idx="3111">
                  <c:v>36.1</c:v>
                </c:pt>
                <c:pt idx="3112">
                  <c:v>36</c:v>
                </c:pt>
                <c:pt idx="3113">
                  <c:v>36.1</c:v>
                </c:pt>
                <c:pt idx="3114">
                  <c:v>36</c:v>
                </c:pt>
                <c:pt idx="3115">
                  <c:v>36.1</c:v>
                </c:pt>
                <c:pt idx="3116">
                  <c:v>36</c:v>
                </c:pt>
                <c:pt idx="3117">
                  <c:v>36</c:v>
                </c:pt>
                <c:pt idx="3118">
                  <c:v>36</c:v>
                </c:pt>
                <c:pt idx="3119">
                  <c:v>36</c:v>
                </c:pt>
                <c:pt idx="3120">
                  <c:v>36</c:v>
                </c:pt>
                <c:pt idx="3121">
                  <c:v>36.1</c:v>
                </c:pt>
                <c:pt idx="3122">
                  <c:v>36</c:v>
                </c:pt>
                <c:pt idx="3123">
                  <c:v>36.1</c:v>
                </c:pt>
                <c:pt idx="3124">
                  <c:v>36</c:v>
                </c:pt>
                <c:pt idx="3125">
                  <c:v>36</c:v>
                </c:pt>
                <c:pt idx="3126">
                  <c:v>36</c:v>
                </c:pt>
                <c:pt idx="3127">
                  <c:v>36</c:v>
                </c:pt>
                <c:pt idx="3128">
                  <c:v>36</c:v>
                </c:pt>
                <c:pt idx="3129">
                  <c:v>36</c:v>
                </c:pt>
                <c:pt idx="3130">
                  <c:v>35.9</c:v>
                </c:pt>
                <c:pt idx="3131">
                  <c:v>35.9</c:v>
                </c:pt>
                <c:pt idx="3132">
                  <c:v>35.9</c:v>
                </c:pt>
                <c:pt idx="3133">
                  <c:v>35.9</c:v>
                </c:pt>
                <c:pt idx="3134">
                  <c:v>35.9</c:v>
                </c:pt>
                <c:pt idx="3135">
                  <c:v>35.9</c:v>
                </c:pt>
                <c:pt idx="3136">
                  <c:v>35.9</c:v>
                </c:pt>
                <c:pt idx="3137">
                  <c:v>35.9</c:v>
                </c:pt>
                <c:pt idx="3138">
                  <c:v>35.9</c:v>
                </c:pt>
                <c:pt idx="3139">
                  <c:v>35.9</c:v>
                </c:pt>
                <c:pt idx="3140">
                  <c:v>35.9</c:v>
                </c:pt>
                <c:pt idx="3141">
                  <c:v>35.9</c:v>
                </c:pt>
                <c:pt idx="3142">
                  <c:v>35.9</c:v>
                </c:pt>
                <c:pt idx="3143">
                  <c:v>35.9</c:v>
                </c:pt>
                <c:pt idx="3144">
                  <c:v>35.9</c:v>
                </c:pt>
                <c:pt idx="3145">
                  <c:v>35.799999999999997</c:v>
                </c:pt>
                <c:pt idx="3146">
                  <c:v>35.9</c:v>
                </c:pt>
                <c:pt idx="3147">
                  <c:v>35.9</c:v>
                </c:pt>
                <c:pt idx="3148">
                  <c:v>35.9</c:v>
                </c:pt>
                <c:pt idx="3149">
                  <c:v>35.9</c:v>
                </c:pt>
                <c:pt idx="3150">
                  <c:v>35.9</c:v>
                </c:pt>
                <c:pt idx="3151">
                  <c:v>35.9</c:v>
                </c:pt>
                <c:pt idx="3152">
                  <c:v>35.9</c:v>
                </c:pt>
                <c:pt idx="3153">
                  <c:v>35.9</c:v>
                </c:pt>
                <c:pt idx="3154">
                  <c:v>35.799999999999997</c:v>
                </c:pt>
                <c:pt idx="3155">
                  <c:v>35.799999999999997</c:v>
                </c:pt>
                <c:pt idx="3156">
                  <c:v>35.799999999999997</c:v>
                </c:pt>
                <c:pt idx="3157">
                  <c:v>35.799999999999997</c:v>
                </c:pt>
                <c:pt idx="3158">
                  <c:v>35.9</c:v>
                </c:pt>
                <c:pt idx="3159">
                  <c:v>35.799999999999997</c:v>
                </c:pt>
                <c:pt idx="3160">
                  <c:v>35.9</c:v>
                </c:pt>
                <c:pt idx="3161">
                  <c:v>35.9</c:v>
                </c:pt>
                <c:pt idx="3162">
                  <c:v>35.9</c:v>
                </c:pt>
                <c:pt idx="3163">
                  <c:v>35.9</c:v>
                </c:pt>
                <c:pt idx="3164">
                  <c:v>35.9</c:v>
                </c:pt>
                <c:pt idx="3165">
                  <c:v>35.799999999999997</c:v>
                </c:pt>
                <c:pt idx="3166">
                  <c:v>35.799999999999997</c:v>
                </c:pt>
                <c:pt idx="3167">
                  <c:v>35.799999999999997</c:v>
                </c:pt>
                <c:pt idx="3168">
                  <c:v>35.700000000000003</c:v>
                </c:pt>
                <c:pt idx="3169">
                  <c:v>35.700000000000003</c:v>
                </c:pt>
                <c:pt idx="3170">
                  <c:v>35.700000000000003</c:v>
                </c:pt>
                <c:pt idx="3171">
                  <c:v>35.700000000000003</c:v>
                </c:pt>
                <c:pt idx="3172">
                  <c:v>35.700000000000003</c:v>
                </c:pt>
                <c:pt idx="3173">
                  <c:v>35.700000000000003</c:v>
                </c:pt>
                <c:pt idx="3174">
                  <c:v>35.700000000000003</c:v>
                </c:pt>
                <c:pt idx="3175">
                  <c:v>35.700000000000003</c:v>
                </c:pt>
                <c:pt idx="3176">
                  <c:v>35.700000000000003</c:v>
                </c:pt>
                <c:pt idx="3177">
                  <c:v>35.700000000000003</c:v>
                </c:pt>
                <c:pt idx="3178">
                  <c:v>35.700000000000003</c:v>
                </c:pt>
                <c:pt idx="3179">
                  <c:v>35.700000000000003</c:v>
                </c:pt>
                <c:pt idx="3180">
                  <c:v>35.700000000000003</c:v>
                </c:pt>
                <c:pt idx="3181">
                  <c:v>35.700000000000003</c:v>
                </c:pt>
                <c:pt idx="3182">
                  <c:v>35.700000000000003</c:v>
                </c:pt>
                <c:pt idx="3183">
                  <c:v>35.700000000000003</c:v>
                </c:pt>
                <c:pt idx="3184">
                  <c:v>35.700000000000003</c:v>
                </c:pt>
                <c:pt idx="3185">
                  <c:v>35.700000000000003</c:v>
                </c:pt>
                <c:pt idx="3186">
                  <c:v>35.700000000000003</c:v>
                </c:pt>
                <c:pt idx="3187">
                  <c:v>35.700000000000003</c:v>
                </c:pt>
                <c:pt idx="3188">
                  <c:v>35.700000000000003</c:v>
                </c:pt>
                <c:pt idx="3189">
                  <c:v>35.700000000000003</c:v>
                </c:pt>
                <c:pt idx="3190">
                  <c:v>35.700000000000003</c:v>
                </c:pt>
                <c:pt idx="3191">
                  <c:v>35.700000000000003</c:v>
                </c:pt>
                <c:pt idx="3192">
                  <c:v>35.700000000000003</c:v>
                </c:pt>
                <c:pt idx="3193">
                  <c:v>35.700000000000003</c:v>
                </c:pt>
                <c:pt idx="3194">
                  <c:v>35.700000000000003</c:v>
                </c:pt>
                <c:pt idx="3195">
                  <c:v>35.6</c:v>
                </c:pt>
                <c:pt idx="3196">
                  <c:v>35.6</c:v>
                </c:pt>
                <c:pt idx="3197">
                  <c:v>35.700000000000003</c:v>
                </c:pt>
                <c:pt idx="3198">
                  <c:v>35.6</c:v>
                </c:pt>
                <c:pt idx="3199">
                  <c:v>35.6</c:v>
                </c:pt>
                <c:pt idx="3200">
                  <c:v>35.6</c:v>
                </c:pt>
                <c:pt idx="3201">
                  <c:v>35.700000000000003</c:v>
                </c:pt>
                <c:pt idx="3202">
                  <c:v>35.6</c:v>
                </c:pt>
                <c:pt idx="3203">
                  <c:v>35.700000000000003</c:v>
                </c:pt>
                <c:pt idx="3204">
                  <c:v>35.5</c:v>
                </c:pt>
                <c:pt idx="3205">
                  <c:v>35.5</c:v>
                </c:pt>
                <c:pt idx="3206">
                  <c:v>35.6</c:v>
                </c:pt>
                <c:pt idx="3207">
                  <c:v>35.6</c:v>
                </c:pt>
                <c:pt idx="3208">
                  <c:v>35.5</c:v>
                </c:pt>
                <c:pt idx="3209">
                  <c:v>35.5</c:v>
                </c:pt>
                <c:pt idx="3210">
                  <c:v>35.5</c:v>
                </c:pt>
                <c:pt idx="3211">
                  <c:v>35.5</c:v>
                </c:pt>
                <c:pt idx="3212">
                  <c:v>35.5</c:v>
                </c:pt>
                <c:pt idx="3213">
                  <c:v>35.5</c:v>
                </c:pt>
                <c:pt idx="3214">
                  <c:v>35.5</c:v>
                </c:pt>
                <c:pt idx="3215">
                  <c:v>35.5</c:v>
                </c:pt>
                <c:pt idx="3216">
                  <c:v>35.5</c:v>
                </c:pt>
                <c:pt idx="3217">
                  <c:v>35.5</c:v>
                </c:pt>
                <c:pt idx="3218">
                  <c:v>35.5</c:v>
                </c:pt>
                <c:pt idx="3219">
                  <c:v>35.5</c:v>
                </c:pt>
                <c:pt idx="3220">
                  <c:v>35.5</c:v>
                </c:pt>
                <c:pt idx="3221">
                  <c:v>35.5</c:v>
                </c:pt>
                <c:pt idx="3222">
                  <c:v>35.5</c:v>
                </c:pt>
                <c:pt idx="3223">
                  <c:v>35.5</c:v>
                </c:pt>
                <c:pt idx="3224">
                  <c:v>35.5</c:v>
                </c:pt>
                <c:pt idx="3225">
                  <c:v>35.5</c:v>
                </c:pt>
                <c:pt idx="3226">
                  <c:v>35.5</c:v>
                </c:pt>
                <c:pt idx="3227">
                  <c:v>35.5</c:v>
                </c:pt>
                <c:pt idx="3228">
                  <c:v>35.5</c:v>
                </c:pt>
                <c:pt idx="3229">
                  <c:v>35.5</c:v>
                </c:pt>
                <c:pt idx="3230">
                  <c:v>35.5</c:v>
                </c:pt>
                <c:pt idx="3231">
                  <c:v>35.5</c:v>
                </c:pt>
                <c:pt idx="3232">
                  <c:v>35.5</c:v>
                </c:pt>
                <c:pt idx="3233">
                  <c:v>35.5</c:v>
                </c:pt>
                <c:pt idx="3234">
                  <c:v>35.5</c:v>
                </c:pt>
                <c:pt idx="3235">
                  <c:v>35.5</c:v>
                </c:pt>
                <c:pt idx="3236">
                  <c:v>35.6</c:v>
                </c:pt>
                <c:pt idx="3237">
                  <c:v>35.6</c:v>
                </c:pt>
                <c:pt idx="3238">
                  <c:v>35.6</c:v>
                </c:pt>
                <c:pt idx="3239">
                  <c:v>35.5</c:v>
                </c:pt>
                <c:pt idx="3240">
                  <c:v>35.5</c:v>
                </c:pt>
                <c:pt idx="3241">
                  <c:v>35.5</c:v>
                </c:pt>
                <c:pt idx="3242">
                  <c:v>35.5</c:v>
                </c:pt>
                <c:pt idx="3243">
                  <c:v>35.4</c:v>
                </c:pt>
                <c:pt idx="3244">
                  <c:v>35.5</c:v>
                </c:pt>
                <c:pt idx="3245">
                  <c:v>35.4</c:v>
                </c:pt>
                <c:pt idx="3246">
                  <c:v>35.4</c:v>
                </c:pt>
                <c:pt idx="3247">
                  <c:v>35.4</c:v>
                </c:pt>
                <c:pt idx="3248">
                  <c:v>35.4</c:v>
                </c:pt>
                <c:pt idx="3249">
                  <c:v>35.4</c:v>
                </c:pt>
                <c:pt idx="3250">
                  <c:v>35.4</c:v>
                </c:pt>
                <c:pt idx="3251">
                  <c:v>35.4</c:v>
                </c:pt>
                <c:pt idx="3252">
                  <c:v>35.4</c:v>
                </c:pt>
                <c:pt idx="3253">
                  <c:v>35.4</c:v>
                </c:pt>
                <c:pt idx="3254">
                  <c:v>35.4</c:v>
                </c:pt>
                <c:pt idx="3255">
                  <c:v>35.4</c:v>
                </c:pt>
                <c:pt idx="3256">
                  <c:v>35.4</c:v>
                </c:pt>
                <c:pt idx="3257">
                  <c:v>35.4</c:v>
                </c:pt>
                <c:pt idx="3258">
                  <c:v>35.4</c:v>
                </c:pt>
                <c:pt idx="3259">
                  <c:v>35.4</c:v>
                </c:pt>
                <c:pt idx="3260">
                  <c:v>35.4</c:v>
                </c:pt>
                <c:pt idx="3261">
                  <c:v>35.4</c:v>
                </c:pt>
                <c:pt idx="3262">
                  <c:v>35.4</c:v>
                </c:pt>
                <c:pt idx="3263">
                  <c:v>35.4</c:v>
                </c:pt>
                <c:pt idx="3264">
                  <c:v>35.4</c:v>
                </c:pt>
                <c:pt idx="3265">
                  <c:v>35.4</c:v>
                </c:pt>
                <c:pt idx="3266">
                  <c:v>35.4</c:v>
                </c:pt>
                <c:pt idx="3267">
                  <c:v>35.4</c:v>
                </c:pt>
                <c:pt idx="3268">
                  <c:v>35.4</c:v>
                </c:pt>
                <c:pt idx="3269">
                  <c:v>35.4</c:v>
                </c:pt>
                <c:pt idx="3270">
                  <c:v>35.4</c:v>
                </c:pt>
                <c:pt idx="3271">
                  <c:v>35.4</c:v>
                </c:pt>
                <c:pt idx="3272">
                  <c:v>35.4</c:v>
                </c:pt>
                <c:pt idx="3273">
                  <c:v>35.4</c:v>
                </c:pt>
                <c:pt idx="3274">
                  <c:v>35.4</c:v>
                </c:pt>
                <c:pt idx="3275">
                  <c:v>35.4</c:v>
                </c:pt>
                <c:pt idx="3276">
                  <c:v>35.4</c:v>
                </c:pt>
                <c:pt idx="3277">
                  <c:v>35.4</c:v>
                </c:pt>
                <c:pt idx="3278">
                  <c:v>35.4</c:v>
                </c:pt>
                <c:pt idx="3279">
                  <c:v>35.4</c:v>
                </c:pt>
                <c:pt idx="3280">
                  <c:v>35.4</c:v>
                </c:pt>
                <c:pt idx="3281">
                  <c:v>35.4</c:v>
                </c:pt>
                <c:pt idx="3282">
                  <c:v>35.4</c:v>
                </c:pt>
                <c:pt idx="3283">
                  <c:v>35.4</c:v>
                </c:pt>
                <c:pt idx="3284">
                  <c:v>35.4</c:v>
                </c:pt>
                <c:pt idx="3285">
                  <c:v>35.299999999999997</c:v>
                </c:pt>
                <c:pt idx="3286">
                  <c:v>35.299999999999997</c:v>
                </c:pt>
                <c:pt idx="3287">
                  <c:v>35.299999999999997</c:v>
                </c:pt>
                <c:pt idx="3288">
                  <c:v>35.299999999999997</c:v>
                </c:pt>
                <c:pt idx="3289">
                  <c:v>35.299999999999997</c:v>
                </c:pt>
                <c:pt idx="3290">
                  <c:v>35.299999999999997</c:v>
                </c:pt>
                <c:pt idx="3291">
                  <c:v>35.200000000000003</c:v>
                </c:pt>
                <c:pt idx="3292">
                  <c:v>35.200000000000003</c:v>
                </c:pt>
                <c:pt idx="3293">
                  <c:v>35.200000000000003</c:v>
                </c:pt>
                <c:pt idx="3294">
                  <c:v>35.200000000000003</c:v>
                </c:pt>
                <c:pt idx="3295">
                  <c:v>35.200000000000003</c:v>
                </c:pt>
                <c:pt idx="3296">
                  <c:v>35.200000000000003</c:v>
                </c:pt>
                <c:pt idx="3297">
                  <c:v>35.200000000000003</c:v>
                </c:pt>
                <c:pt idx="3298">
                  <c:v>35.200000000000003</c:v>
                </c:pt>
                <c:pt idx="3299">
                  <c:v>35.200000000000003</c:v>
                </c:pt>
                <c:pt idx="3300">
                  <c:v>35.200000000000003</c:v>
                </c:pt>
                <c:pt idx="3301">
                  <c:v>35.200000000000003</c:v>
                </c:pt>
                <c:pt idx="3302">
                  <c:v>35.200000000000003</c:v>
                </c:pt>
                <c:pt idx="3303">
                  <c:v>35.1</c:v>
                </c:pt>
                <c:pt idx="3304">
                  <c:v>35.200000000000003</c:v>
                </c:pt>
                <c:pt idx="3305">
                  <c:v>35.200000000000003</c:v>
                </c:pt>
                <c:pt idx="3306">
                  <c:v>35.200000000000003</c:v>
                </c:pt>
                <c:pt idx="3307">
                  <c:v>35.1</c:v>
                </c:pt>
                <c:pt idx="3308">
                  <c:v>35.200000000000003</c:v>
                </c:pt>
                <c:pt idx="3309">
                  <c:v>35.1</c:v>
                </c:pt>
                <c:pt idx="3310">
                  <c:v>35.200000000000003</c:v>
                </c:pt>
                <c:pt idx="3311">
                  <c:v>35.1</c:v>
                </c:pt>
                <c:pt idx="3312">
                  <c:v>35.1</c:v>
                </c:pt>
                <c:pt idx="3313">
                  <c:v>35.1</c:v>
                </c:pt>
                <c:pt idx="3314">
                  <c:v>35.1</c:v>
                </c:pt>
                <c:pt idx="3315">
                  <c:v>35.200000000000003</c:v>
                </c:pt>
                <c:pt idx="3316">
                  <c:v>35.1</c:v>
                </c:pt>
                <c:pt idx="3317">
                  <c:v>35.1</c:v>
                </c:pt>
                <c:pt idx="3318">
                  <c:v>35.1</c:v>
                </c:pt>
                <c:pt idx="3319">
                  <c:v>35.1</c:v>
                </c:pt>
                <c:pt idx="3320">
                  <c:v>35.1</c:v>
                </c:pt>
                <c:pt idx="3321">
                  <c:v>35.1</c:v>
                </c:pt>
                <c:pt idx="3322">
                  <c:v>35.1</c:v>
                </c:pt>
                <c:pt idx="3323">
                  <c:v>35.1</c:v>
                </c:pt>
                <c:pt idx="3324">
                  <c:v>35.200000000000003</c:v>
                </c:pt>
                <c:pt idx="3325">
                  <c:v>35.200000000000003</c:v>
                </c:pt>
                <c:pt idx="3326">
                  <c:v>35.200000000000003</c:v>
                </c:pt>
                <c:pt idx="3327">
                  <c:v>35.1</c:v>
                </c:pt>
                <c:pt idx="3328">
                  <c:v>35.1</c:v>
                </c:pt>
                <c:pt idx="3329">
                  <c:v>35.1</c:v>
                </c:pt>
                <c:pt idx="3330">
                  <c:v>35.1</c:v>
                </c:pt>
                <c:pt idx="3331">
                  <c:v>35</c:v>
                </c:pt>
                <c:pt idx="3332">
                  <c:v>35.1</c:v>
                </c:pt>
                <c:pt idx="3333">
                  <c:v>35.1</c:v>
                </c:pt>
                <c:pt idx="3334">
                  <c:v>35.1</c:v>
                </c:pt>
                <c:pt idx="3335">
                  <c:v>35</c:v>
                </c:pt>
                <c:pt idx="3336">
                  <c:v>35</c:v>
                </c:pt>
                <c:pt idx="3337">
                  <c:v>35</c:v>
                </c:pt>
                <c:pt idx="3338">
                  <c:v>35</c:v>
                </c:pt>
                <c:pt idx="3339">
                  <c:v>35</c:v>
                </c:pt>
                <c:pt idx="3340">
                  <c:v>35</c:v>
                </c:pt>
                <c:pt idx="3341">
                  <c:v>35</c:v>
                </c:pt>
                <c:pt idx="3342">
                  <c:v>35</c:v>
                </c:pt>
                <c:pt idx="3343">
                  <c:v>35</c:v>
                </c:pt>
                <c:pt idx="3344">
                  <c:v>35</c:v>
                </c:pt>
                <c:pt idx="3345">
                  <c:v>35</c:v>
                </c:pt>
                <c:pt idx="3346">
                  <c:v>35</c:v>
                </c:pt>
                <c:pt idx="3347">
                  <c:v>35</c:v>
                </c:pt>
                <c:pt idx="3348">
                  <c:v>35</c:v>
                </c:pt>
                <c:pt idx="3349">
                  <c:v>35</c:v>
                </c:pt>
                <c:pt idx="3350">
                  <c:v>35</c:v>
                </c:pt>
                <c:pt idx="3351">
                  <c:v>35</c:v>
                </c:pt>
                <c:pt idx="3352">
                  <c:v>35</c:v>
                </c:pt>
                <c:pt idx="3353">
                  <c:v>35</c:v>
                </c:pt>
                <c:pt idx="3354">
                  <c:v>35</c:v>
                </c:pt>
                <c:pt idx="3355">
                  <c:v>35</c:v>
                </c:pt>
                <c:pt idx="3356">
                  <c:v>35</c:v>
                </c:pt>
                <c:pt idx="3357">
                  <c:v>35</c:v>
                </c:pt>
                <c:pt idx="3358">
                  <c:v>35</c:v>
                </c:pt>
                <c:pt idx="3359">
                  <c:v>35</c:v>
                </c:pt>
                <c:pt idx="3360">
                  <c:v>35</c:v>
                </c:pt>
                <c:pt idx="3361">
                  <c:v>35</c:v>
                </c:pt>
                <c:pt idx="3362">
                  <c:v>35</c:v>
                </c:pt>
                <c:pt idx="3363">
                  <c:v>35</c:v>
                </c:pt>
                <c:pt idx="3364">
                  <c:v>35</c:v>
                </c:pt>
                <c:pt idx="3365">
                  <c:v>35</c:v>
                </c:pt>
                <c:pt idx="3366">
                  <c:v>35</c:v>
                </c:pt>
                <c:pt idx="3367">
                  <c:v>35</c:v>
                </c:pt>
                <c:pt idx="3368">
                  <c:v>35</c:v>
                </c:pt>
                <c:pt idx="3369">
                  <c:v>34.9</c:v>
                </c:pt>
                <c:pt idx="3370">
                  <c:v>35</c:v>
                </c:pt>
                <c:pt idx="3371">
                  <c:v>35</c:v>
                </c:pt>
                <c:pt idx="3372">
                  <c:v>35</c:v>
                </c:pt>
                <c:pt idx="3373">
                  <c:v>34.9</c:v>
                </c:pt>
                <c:pt idx="3374">
                  <c:v>34.9</c:v>
                </c:pt>
                <c:pt idx="3375">
                  <c:v>34.9</c:v>
                </c:pt>
                <c:pt idx="3376">
                  <c:v>34.799999999999997</c:v>
                </c:pt>
                <c:pt idx="3377">
                  <c:v>34.9</c:v>
                </c:pt>
                <c:pt idx="3378">
                  <c:v>34.799999999999997</c:v>
                </c:pt>
                <c:pt idx="3379">
                  <c:v>35</c:v>
                </c:pt>
                <c:pt idx="3380">
                  <c:v>35</c:v>
                </c:pt>
                <c:pt idx="3381">
                  <c:v>35</c:v>
                </c:pt>
                <c:pt idx="3382">
                  <c:v>34.9</c:v>
                </c:pt>
                <c:pt idx="3383">
                  <c:v>35</c:v>
                </c:pt>
                <c:pt idx="3384">
                  <c:v>34.9</c:v>
                </c:pt>
                <c:pt idx="3385">
                  <c:v>34.9</c:v>
                </c:pt>
                <c:pt idx="3386">
                  <c:v>34.9</c:v>
                </c:pt>
                <c:pt idx="3387">
                  <c:v>34.9</c:v>
                </c:pt>
                <c:pt idx="3388">
                  <c:v>34.9</c:v>
                </c:pt>
                <c:pt idx="3389">
                  <c:v>34.9</c:v>
                </c:pt>
                <c:pt idx="3390">
                  <c:v>34.799999999999997</c:v>
                </c:pt>
                <c:pt idx="3391">
                  <c:v>34.799999999999997</c:v>
                </c:pt>
                <c:pt idx="3392">
                  <c:v>34.799999999999997</c:v>
                </c:pt>
                <c:pt idx="3393">
                  <c:v>34.799999999999997</c:v>
                </c:pt>
                <c:pt idx="3394">
                  <c:v>34.799999999999997</c:v>
                </c:pt>
                <c:pt idx="3395">
                  <c:v>34.799999999999997</c:v>
                </c:pt>
                <c:pt idx="3396">
                  <c:v>34.799999999999997</c:v>
                </c:pt>
                <c:pt idx="3397">
                  <c:v>34.799999999999997</c:v>
                </c:pt>
                <c:pt idx="3398">
                  <c:v>34.799999999999997</c:v>
                </c:pt>
                <c:pt idx="3399">
                  <c:v>34.799999999999997</c:v>
                </c:pt>
                <c:pt idx="3400">
                  <c:v>34.799999999999997</c:v>
                </c:pt>
                <c:pt idx="3401">
                  <c:v>34.9</c:v>
                </c:pt>
                <c:pt idx="3402">
                  <c:v>34.9</c:v>
                </c:pt>
                <c:pt idx="3403">
                  <c:v>34.9</c:v>
                </c:pt>
                <c:pt idx="3404">
                  <c:v>34.9</c:v>
                </c:pt>
                <c:pt idx="3405">
                  <c:v>34.9</c:v>
                </c:pt>
                <c:pt idx="3406">
                  <c:v>34.9</c:v>
                </c:pt>
                <c:pt idx="3407">
                  <c:v>34.9</c:v>
                </c:pt>
                <c:pt idx="3408">
                  <c:v>34.9</c:v>
                </c:pt>
                <c:pt idx="3409">
                  <c:v>34.9</c:v>
                </c:pt>
                <c:pt idx="3410">
                  <c:v>34.799999999999997</c:v>
                </c:pt>
                <c:pt idx="3411">
                  <c:v>34.9</c:v>
                </c:pt>
                <c:pt idx="3412">
                  <c:v>34.799999999999997</c:v>
                </c:pt>
                <c:pt idx="3413">
                  <c:v>34.9</c:v>
                </c:pt>
                <c:pt idx="3414">
                  <c:v>34.799999999999997</c:v>
                </c:pt>
                <c:pt idx="3415">
                  <c:v>34.799999999999997</c:v>
                </c:pt>
                <c:pt idx="3416">
                  <c:v>34.799999999999997</c:v>
                </c:pt>
                <c:pt idx="3417">
                  <c:v>34.799999999999997</c:v>
                </c:pt>
                <c:pt idx="3418">
                  <c:v>34.799999999999997</c:v>
                </c:pt>
                <c:pt idx="3419">
                  <c:v>34.799999999999997</c:v>
                </c:pt>
                <c:pt idx="3420">
                  <c:v>34.799999999999997</c:v>
                </c:pt>
                <c:pt idx="3421">
                  <c:v>34.700000000000003</c:v>
                </c:pt>
                <c:pt idx="3422">
                  <c:v>34.700000000000003</c:v>
                </c:pt>
                <c:pt idx="3423">
                  <c:v>34.6</c:v>
                </c:pt>
                <c:pt idx="3424">
                  <c:v>34.6</c:v>
                </c:pt>
                <c:pt idx="3425">
                  <c:v>34.6</c:v>
                </c:pt>
                <c:pt idx="3426">
                  <c:v>34.6</c:v>
                </c:pt>
                <c:pt idx="3427">
                  <c:v>34.6</c:v>
                </c:pt>
                <c:pt idx="3428">
                  <c:v>34.6</c:v>
                </c:pt>
                <c:pt idx="3429">
                  <c:v>34.6</c:v>
                </c:pt>
                <c:pt idx="3430">
                  <c:v>34.6</c:v>
                </c:pt>
                <c:pt idx="3431">
                  <c:v>34.6</c:v>
                </c:pt>
                <c:pt idx="3432">
                  <c:v>34.6</c:v>
                </c:pt>
                <c:pt idx="3433">
                  <c:v>34.6</c:v>
                </c:pt>
                <c:pt idx="3434">
                  <c:v>34.6</c:v>
                </c:pt>
                <c:pt idx="3435">
                  <c:v>34.5</c:v>
                </c:pt>
                <c:pt idx="3436">
                  <c:v>34.6</c:v>
                </c:pt>
                <c:pt idx="3437">
                  <c:v>34.6</c:v>
                </c:pt>
                <c:pt idx="3438">
                  <c:v>34.6</c:v>
                </c:pt>
                <c:pt idx="3439">
                  <c:v>34.6</c:v>
                </c:pt>
                <c:pt idx="3440">
                  <c:v>34.6</c:v>
                </c:pt>
                <c:pt idx="3441">
                  <c:v>34.6</c:v>
                </c:pt>
                <c:pt idx="3442">
                  <c:v>34.6</c:v>
                </c:pt>
                <c:pt idx="3443">
                  <c:v>34.6</c:v>
                </c:pt>
                <c:pt idx="3444">
                  <c:v>34.6</c:v>
                </c:pt>
                <c:pt idx="3445">
                  <c:v>34.6</c:v>
                </c:pt>
                <c:pt idx="3446">
                  <c:v>34.6</c:v>
                </c:pt>
                <c:pt idx="3447">
                  <c:v>34.6</c:v>
                </c:pt>
                <c:pt idx="3448">
                  <c:v>34.6</c:v>
                </c:pt>
                <c:pt idx="3449">
                  <c:v>34.5</c:v>
                </c:pt>
                <c:pt idx="3450">
                  <c:v>34.6</c:v>
                </c:pt>
                <c:pt idx="3451">
                  <c:v>34.5</c:v>
                </c:pt>
                <c:pt idx="3452">
                  <c:v>34.5</c:v>
                </c:pt>
                <c:pt idx="3453">
                  <c:v>34.5</c:v>
                </c:pt>
                <c:pt idx="3454">
                  <c:v>34.6</c:v>
                </c:pt>
                <c:pt idx="3455">
                  <c:v>34.5</c:v>
                </c:pt>
                <c:pt idx="3456">
                  <c:v>34.700000000000003</c:v>
                </c:pt>
                <c:pt idx="3457">
                  <c:v>34.6</c:v>
                </c:pt>
                <c:pt idx="3458">
                  <c:v>34.6</c:v>
                </c:pt>
                <c:pt idx="3459">
                  <c:v>34.6</c:v>
                </c:pt>
                <c:pt idx="3460">
                  <c:v>34.6</c:v>
                </c:pt>
                <c:pt idx="3461">
                  <c:v>34.6</c:v>
                </c:pt>
                <c:pt idx="3462">
                  <c:v>34.6</c:v>
                </c:pt>
                <c:pt idx="3463">
                  <c:v>34.6</c:v>
                </c:pt>
                <c:pt idx="3464">
                  <c:v>34.6</c:v>
                </c:pt>
                <c:pt idx="3465">
                  <c:v>34.6</c:v>
                </c:pt>
                <c:pt idx="3466">
                  <c:v>34.6</c:v>
                </c:pt>
                <c:pt idx="3467">
                  <c:v>34.5</c:v>
                </c:pt>
                <c:pt idx="3468">
                  <c:v>34.5</c:v>
                </c:pt>
                <c:pt idx="3469">
                  <c:v>34.4</c:v>
                </c:pt>
                <c:pt idx="3470">
                  <c:v>34.4</c:v>
                </c:pt>
                <c:pt idx="3471">
                  <c:v>34.4</c:v>
                </c:pt>
                <c:pt idx="3472">
                  <c:v>34.4</c:v>
                </c:pt>
                <c:pt idx="3473">
                  <c:v>34.4</c:v>
                </c:pt>
                <c:pt idx="3474">
                  <c:v>34.4</c:v>
                </c:pt>
                <c:pt idx="3475">
                  <c:v>34.4</c:v>
                </c:pt>
                <c:pt idx="3476">
                  <c:v>34.4</c:v>
                </c:pt>
                <c:pt idx="3477">
                  <c:v>34.4</c:v>
                </c:pt>
                <c:pt idx="3478">
                  <c:v>34.4</c:v>
                </c:pt>
                <c:pt idx="3479">
                  <c:v>34.4</c:v>
                </c:pt>
                <c:pt idx="3480">
                  <c:v>34.4</c:v>
                </c:pt>
                <c:pt idx="3481">
                  <c:v>34.4</c:v>
                </c:pt>
                <c:pt idx="3482">
                  <c:v>34.4</c:v>
                </c:pt>
                <c:pt idx="3483">
                  <c:v>34.4</c:v>
                </c:pt>
                <c:pt idx="3484">
                  <c:v>34.4</c:v>
                </c:pt>
                <c:pt idx="3485">
                  <c:v>34.4</c:v>
                </c:pt>
                <c:pt idx="3486">
                  <c:v>34.4</c:v>
                </c:pt>
                <c:pt idx="3487">
                  <c:v>34.4</c:v>
                </c:pt>
                <c:pt idx="3488">
                  <c:v>34.4</c:v>
                </c:pt>
                <c:pt idx="3489">
                  <c:v>34.4</c:v>
                </c:pt>
                <c:pt idx="3490">
                  <c:v>34.4</c:v>
                </c:pt>
                <c:pt idx="3491">
                  <c:v>34.4</c:v>
                </c:pt>
                <c:pt idx="3492">
                  <c:v>34.4</c:v>
                </c:pt>
                <c:pt idx="3493">
                  <c:v>34.4</c:v>
                </c:pt>
                <c:pt idx="3494">
                  <c:v>34.4</c:v>
                </c:pt>
                <c:pt idx="3495">
                  <c:v>34.4</c:v>
                </c:pt>
                <c:pt idx="3496">
                  <c:v>34.4</c:v>
                </c:pt>
                <c:pt idx="3497">
                  <c:v>34.4</c:v>
                </c:pt>
                <c:pt idx="3498">
                  <c:v>34.4</c:v>
                </c:pt>
                <c:pt idx="3499">
                  <c:v>34.4</c:v>
                </c:pt>
                <c:pt idx="3500">
                  <c:v>34.4</c:v>
                </c:pt>
                <c:pt idx="3501">
                  <c:v>34.4</c:v>
                </c:pt>
                <c:pt idx="3502">
                  <c:v>34.4</c:v>
                </c:pt>
                <c:pt idx="3503">
                  <c:v>34.4</c:v>
                </c:pt>
                <c:pt idx="3504">
                  <c:v>34.4</c:v>
                </c:pt>
                <c:pt idx="3505">
                  <c:v>34.4</c:v>
                </c:pt>
                <c:pt idx="3506">
                  <c:v>34.4</c:v>
                </c:pt>
                <c:pt idx="3507">
                  <c:v>34.4</c:v>
                </c:pt>
                <c:pt idx="3508">
                  <c:v>34.4</c:v>
                </c:pt>
                <c:pt idx="3509">
                  <c:v>34.4</c:v>
                </c:pt>
                <c:pt idx="3510">
                  <c:v>34.4</c:v>
                </c:pt>
                <c:pt idx="3511">
                  <c:v>34.4</c:v>
                </c:pt>
                <c:pt idx="3512">
                  <c:v>34.4</c:v>
                </c:pt>
                <c:pt idx="3513">
                  <c:v>34.4</c:v>
                </c:pt>
                <c:pt idx="3514">
                  <c:v>34.4</c:v>
                </c:pt>
                <c:pt idx="3515">
                  <c:v>34.4</c:v>
                </c:pt>
                <c:pt idx="3516">
                  <c:v>34.4</c:v>
                </c:pt>
                <c:pt idx="3517">
                  <c:v>34.4</c:v>
                </c:pt>
                <c:pt idx="3518">
                  <c:v>34.4</c:v>
                </c:pt>
                <c:pt idx="3519">
                  <c:v>34.4</c:v>
                </c:pt>
                <c:pt idx="3520">
                  <c:v>34.4</c:v>
                </c:pt>
                <c:pt idx="3521">
                  <c:v>34.4</c:v>
                </c:pt>
                <c:pt idx="3522">
                  <c:v>34.299999999999997</c:v>
                </c:pt>
                <c:pt idx="3523">
                  <c:v>34.200000000000003</c:v>
                </c:pt>
                <c:pt idx="3524">
                  <c:v>34.200000000000003</c:v>
                </c:pt>
                <c:pt idx="3525">
                  <c:v>34.200000000000003</c:v>
                </c:pt>
                <c:pt idx="3526">
                  <c:v>34.200000000000003</c:v>
                </c:pt>
                <c:pt idx="3527">
                  <c:v>34.1</c:v>
                </c:pt>
                <c:pt idx="3528">
                  <c:v>34.200000000000003</c:v>
                </c:pt>
                <c:pt idx="3529">
                  <c:v>34.200000000000003</c:v>
                </c:pt>
                <c:pt idx="3530">
                  <c:v>34.200000000000003</c:v>
                </c:pt>
                <c:pt idx="3531">
                  <c:v>34.200000000000003</c:v>
                </c:pt>
                <c:pt idx="3532">
                  <c:v>34.200000000000003</c:v>
                </c:pt>
                <c:pt idx="3533">
                  <c:v>34.1</c:v>
                </c:pt>
                <c:pt idx="3534">
                  <c:v>34.200000000000003</c:v>
                </c:pt>
                <c:pt idx="3535">
                  <c:v>34.1</c:v>
                </c:pt>
                <c:pt idx="3536">
                  <c:v>34.1</c:v>
                </c:pt>
                <c:pt idx="3537">
                  <c:v>34.200000000000003</c:v>
                </c:pt>
                <c:pt idx="3538">
                  <c:v>34.1</c:v>
                </c:pt>
                <c:pt idx="3539">
                  <c:v>34.1</c:v>
                </c:pt>
                <c:pt idx="3540">
                  <c:v>34.200000000000003</c:v>
                </c:pt>
                <c:pt idx="3541">
                  <c:v>34.1</c:v>
                </c:pt>
                <c:pt idx="3542">
                  <c:v>34.1</c:v>
                </c:pt>
                <c:pt idx="3543">
                  <c:v>34.1</c:v>
                </c:pt>
                <c:pt idx="3544">
                  <c:v>34.1</c:v>
                </c:pt>
                <c:pt idx="3545">
                  <c:v>34</c:v>
                </c:pt>
                <c:pt idx="3546">
                  <c:v>34</c:v>
                </c:pt>
                <c:pt idx="3547">
                  <c:v>34</c:v>
                </c:pt>
                <c:pt idx="3548">
                  <c:v>34</c:v>
                </c:pt>
                <c:pt idx="3549">
                  <c:v>33.9</c:v>
                </c:pt>
                <c:pt idx="3550">
                  <c:v>33.9</c:v>
                </c:pt>
                <c:pt idx="3551">
                  <c:v>33.799999999999997</c:v>
                </c:pt>
                <c:pt idx="3552">
                  <c:v>33.799999999999997</c:v>
                </c:pt>
                <c:pt idx="3553">
                  <c:v>33.799999999999997</c:v>
                </c:pt>
                <c:pt idx="3554">
                  <c:v>33.700000000000003</c:v>
                </c:pt>
                <c:pt idx="3555">
                  <c:v>33.799999999999997</c:v>
                </c:pt>
                <c:pt idx="3556">
                  <c:v>33.799999999999997</c:v>
                </c:pt>
                <c:pt idx="3557">
                  <c:v>33.700000000000003</c:v>
                </c:pt>
                <c:pt idx="3558">
                  <c:v>33.700000000000003</c:v>
                </c:pt>
                <c:pt idx="3559">
                  <c:v>33.700000000000003</c:v>
                </c:pt>
                <c:pt idx="3560">
                  <c:v>33.700000000000003</c:v>
                </c:pt>
                <c:pt idx="3561">
                  <c:v>33.700000000000003</c:v>
                </c:pt>
                <c:pt idx="3562">
                  <c:v>33.700000000000003</c:v>
                </c:pt>
                <c:pt idx="3563">
                  <c:v>33.6</c:v>
                </c:pt>
                <c:pt idx="3564">
                  <c:v>33.5</c:v>
                </c:pt>
                <c:pt idx="3565">
                  <c:v>33.5</c:v>
                </c:pt>
                <c:pt idx="3566">
                  <c:v>33.4</c:v>
                </c:pt>
                <c:pt idx="3567">
                  <c:v>33.4</c:v>
                </c:pt>
                <c:pt idx="3568">
                  <c:v>33.299999999999997</c:v>
                </c:pt>
                <c:pt idx="3569">
                  <c:v>33.299999999999997</c:v>
                </c:pt>
                <c:pt idx="3570">
                  <c:v>33.299999999999997</c:v>
                </c:pt>
                <c:pt idx="3571">
                  <c:v>33.200000000000003</c:v>
                </c:pt>
                <c:pt idx="3572">
                  <c:v>33.200000000000003</c:v>
                </c:pt>
                <c:pt idx="3573">
                  <c:v>33.1</c:v>
                </c:pt>
                <c:pt idx="3574">
                  <c:v>33.1</c:v>
                </c:pt>
                <c:pt idx="3575">
                  <c:v>33.1</c:v>
                </c:pt>
                <c:pt idx="3576">
                  <c:v>33.1</c:v>
                </c:pt>
                <c:pt idx="3577">
                  <c:v>33.1</c:v>
                </c:pt>
                <c:pt idx="3578">
                  <c:v>33</c:v>
                </c:pt>
                <c:pt idx="3579">
                  <c:v>33</c:v>
                </c:pt>
                <c:pt idx="3580">
                  <c:v>33</c:v>
                </c:pt>
                <c:pt idx="3581">
                  <c:v>32.9</c:v>
                </c:pt>
                <c:pt idx="3582">
                  <c:v>32.9</c:v>
                </c:pt>
                <c:pt idx="3583">
                  <c:v>32.799999999999997</c:v>
                </c:pt>
                <c:pt idx="3584">
                  <c:v>32.799999999999997</c:v>
                </c:pt>
                <c:pt idx="3585">
                  <c:v>32.799999999999997</c:v>
                </c:pt>
                <c:pt idx="3586">
                  <c:v>32.799999999999997</c:v>
                </c:pt>
                <c:pt idx="3587">
                  <c:v>32.700000000000003</c:v>
                </c:pt>
                <c:pt idx="3588">
                  <c:v>32.799999999999997</c:v>
                </c:pt>
                <c:pt idx="3589">
                  <c:v>32.700000000000003</c:v>
                </c:pt>
                <c:pt idx="3590">
                  <c:v>32.700000000000003</c:v>
                </c:pt>
                <c:pt idx="3591">
                  <c:v>32.6</c:v>
                </c:pt>
                <c:pt idx="3592">
                  <c:v>32.6</c:v>
                </c:pt>
                <c:pt idx="3593">
                  <c:v>32.5</c:v>
                </c:pt>
                <c:pt idx="3594">
                  <c:v>32.5</c:v>
                </c:pt>
                <c:pt idx="3595">
                  <c:v>32.5</c:v>
                </c:pt>
                <c:pt idx="3596">
                  <c:v>32.5</c:v>
                </c:pt>
                <c:pt idx="3597">
                  <c:v>32.5</c:v>
                </c:pt>
                <c:pt idx="3598">
                  <c:v>32.4</c:v>
                </c:pt>
                <c:pt idx="3599">
                  <c:v>32.299999999999997</c:v>
                </c:pt>
                <c:pt idx="3600">
                  <c:v>32.299999999999997</c:v>
                </c:pt>
                <c:pt idx="3601">
                  <c:v>32.200000000000003</c:v>
                </c:pt>
                <c:pt idx="3602">
                  <c:v>32.299999999999997</c:v>
                </c:pt>
                <c:pt idx="3603">
                  <c:v>32.200000000000003</c:v>
                </c:pt>
                <c:pt idx="3604">
                  <c:v>32.1</c:v>
                </c:pt>
                <c:pt idx="3605">
                  <c:v>32.1</c:v>
                </c:pt>
                <c:pt idx="3606">
                  <c:v>32</c:v>
                </c:pt>
                <c:pt idx="3607">
                  <c:v>32</c:v>
                </c:pt>
                <c:pt idx="3608">
                  <c:v>31.9</c:v>
                </c:pt>
                <c:pt idx="3609">
                  <c:v>31.9</c:v>
                </c:pt>
                <c:pt idx="3610">
                  <c:v>32</c:v>
                </c:pt>
                <c:pt idx="3611">
                  <c:v>31.9</c:v>
                </c:pt>
                <c:pt idx="3612">
                  <c:v>31.9</c:v>
                </c:pt>
                <c:pt idx="3613">
                  <c:v>31.8</c:v>
                </c:pt>
                <c:pt idx="3614">
                  <c:v>31.8</c:v>
                </c:pt>
                <c:pt idx="3615">
                  <c:v>31.8</c:v>
                </c:pt>
                <c:pt idx="3616">
                  <c:v>31.8</c:v>
                </c:pt>
                <c:pt idx="3617">
                  <c:v>31.8</c:v>
                </c:pt>
                <c:pt idx="3618">
                  <c:v>31.7</c:v>
                </c:pt>
                <c:pt idx="3619">
                  <c:v>31.7</c:v>
                </c:pt>
                <c:pt idx="3620">
                  <c:v>31.7</c:v>
                </c:pt>
                <c:pt idx="3621">
                  <c:v>31.7</c:v>
                </c:pt>
                <c:pt idx="3622">
                  <c:v>31.7</c:v>
                </c:pt>
                <c:pt idx="3623">
                  <c:v>31.6</c:v>
                </c:pt>
                <c:pt idx="3624">
                  <c:v>31.6</c:v>
                </c:pt>
                <c:pt idx="3625">
                  <c:v>31.6</c:v>
                </c:pt>
                <c:pt idx="3626">
                  <c:v>31.6</c:v>
                </c:pt>
                <c:pt idx="3627">
                  <c:v>31.5</c:v>
                </c:pt>
                <c:pt idx="3628">
                  <c:v>31.5</c:v>
                </c:pt>
                <c:pt idx="3629">
                  <c:v>31.5</c:v>
                </c:pt>
                <c:pt idx="3630">
                  <c:v>31.4</c:v>
                </c:pt>
                <c:pt idx="3631">
                  <c:v>31.4</c:v>
                </c:pt>
                <c:pt idx="3632">
                  <c:v>31.4</c:v>
                </c:pt>
                <c:pt idx="3633">
                  <c:v>31.3</c:v>
                </c:pt>
                <c:pt idx="3634">
                  <c:v>31.3</c:v>
                </c:pt>
                <c:pt idx="3635">
                  <c:v>31.3</c:v>
                </c:pt>
                <c:pt idx="3636">
                  <c:v>31.3</c:v>
                </c:pt>
                <c:pt idx="3637">
                  <c:v>31.3</c:v>
                </c:pt>
                <c:pt idx="3638">
                  <c:v>31.2</c:v>
                </c:pt>
                <c:pt idx="3639">
                  <c:v>31.2</c:v>
                </c:pt>
                <c:pt idx="3640">
                  <c:v>31.2</c:v>
                </c:pt>
                <c:pt idx="3641">
                  <c:v>31.1</c:v>
                </c:pt>
                <c:pt idx="3642">
                  <c:v>31.1</c:v>
                </c:pt>
                <c:pt idx="3643">
                  <c:v>31.1</c:v>
                </c:pt>
                <c:pt idx="3644">
                  <c:v>31</c:v>
                </c:pt>
                <c:pt idx="3645">
                  <c:v>31</c:v>
                </c:pt>
                <c:pt idx="3646">
                  <c:v>30.9</c:v>
                </c:pt>
                <c:pt idx="3647">
                  <c:v>31</c:v>
                </c:pt>
                <c:pt idx="3648">
                  <c:v>30.9</c:v>
                </c:pt>
                <c:pt idx="3649">
                  <c:v>30.8</c:v>
                </c:pt>
                <c:pt idx="3650">
                  <c:v>30.8</c:v>
                </c:pt>
                <c:pt idx="3651">
                  <c:v>30.8</c:v>
                </c:pt>
                <c:pt idx="3652">
                  <c:v>30.8</c:v>
                </c:pt>
                <c:pt idx="3653">
                  <c:v>30.7</c:v>
                </c:pt>
                <c:pt idx="3654">
                  <c:v>30.6</c:v>
                </c:pt>
                <c:pt idx="3655">
                  <c:v>30.6</c:v>
                </c:pt>
                <c:pt idx="3656">
                  <c:v>30.5</c:v>
                </c:pt>
                <c:pt idx="3657">
                  <c:v>30.5</c:v>
                </c:pt>
                <c:pt idx="3658">
                  <c:v>30.5</c:v>
                </c:pt>
                <c:pt idx="3659">
                  <c:v>30.5</c:v>
                </c:pt>
                <c:pt idx="3660">
                  <c:v>30.4</c:v>
                </c:pt>
                <c:pt idx="3661">
                  <c:v>30.4</c:v>
                </c:pt>
                <c:pt idx="3662">
                  <c:v>30.4</c:v>
                </c:pt>
                <c:pt idx="3663">
                  <c:v>30.3</c:v>
                </c:pt>
                <c:pt idx="3664">
                  <c:v>30.3</c:v>
                </c:pt>
                <c:pt idx="3665">
                  <c:v>30.5</c:v>
                </c:pt>
                <c:pt idx="3666">
                  <c:v>30.4</c:v>
                </c:pt>
                <c:pt idx="3667">
                  <c:v>30.4</c:v>
                </c:pt>
                <c:pt idx="3668">
                  <c:v>30.4</c:v>
                </c:pt>
                <c:pt idx="3669">
                  <c:v>30.3</c:v>
                </c:pt>
                <c:pt idx="3670">
                  <c:v>30.3</c:v>
                </c:pt>
                <c:pt idx="3671">
                  <c:v>30.3</c:v>
                </c:pt>
                <c:pt idx="3672">
                  <c:v>30.3</c:v>
                </c:pt>
                <c:pt idx="3673">
                  <c:v>30.2</c:v>
                </c:pt>
                <c:pt idx="3674">
                  <c:v>30.2</c:v>
                </c:pt>
                <c:pt idx="3675">
                  <c:v>30.2</c:v>
                </c:pt>
                <c:pt idx="3676">
                  <c:v>30.1</c:v>
                </c:pt>
                <c:pt idx="3677">
                  <c:v>30.1</c:v>
                </c:pt>
                <c:pt idx="3678">
                  <c:v>30.1</c:v>
                </c:pt>
                <c:pt idx="3679">
                  <c:v>30</c:v>
                </c:pt>
                <c:pt idx="3680">
                  <c:v>30</c:v>
                </c:pt>
                <c:pt idx="3681">
                  <c:v>30</c:v>
                </c:pt>
                <c:pt idx="3682">
                  <c:v>30</c:v>
                </c:pt>
                <c:pt idx="3683">
                  <c:v>30</c:v>
                </c:pt>
                <c:pt idx="3684">
                  <c:v>30</c:v>
                </c:pt>
                <c:pt idx="3685">
                  <c:v>30</c:v>
                </c:pt>
                <c:pt idx="3686">
                  <c:v>29.9</c:v>
                </c:pt>
                <c:pt idx="3687">
                  <c:v>29.9</c:v>
                </c:pt>
                <c:pt idx="3688">
                  <c:v>29.9</c:v>
                </c:pt>
                <c:pt idx="3689">
                  <c:v>29.9</c:v>
                </c:pt>
                <c:pt idx="3690">
                  <c:v>29.8</c:v>
                </c:pt>
                <c:pt idx="3691">
                  <c:v>29.8</c:v>
                </c:pt>
                <c:pt idx="3692">
                  <c:v>29.8</c:v>
                </c:pt>
                <c:pt idx="3693">
                  <c:v>29.7</c:v>
                </c:pt>
                <c:pt idx="3694">
                  <c:v>29.7</c:v>
                </c:pt>
                <c:pt idx="3695">
                  <c:v>29.7</c:v>
                </c:pt>
                <c:pt idx="3696">
                  <c:v>29.7</c:v>
                </c:pt>
                <c:pt idx="3697">
                  <c:v>29.7</c:v>
                </c:pt>
                <c:pt idx="3698">
                  <c:v>29.6</c:v>
                </c:pt>
                <c:pt idx="3699">
                  <c:v>29.6</c:v>
                </c:pt>
                <c:pt idx="3700">
                  <c:v>29.6</c:v>
                </c:pt>
                <c:pt idx="3701">
                  <c:v>29.5</c:v>
                </c:pt>
                <c:pt idx="3702">
                  <c:v>29.6</c:v>
                </c:pt>
                <c:pt idx="3703">
                  <c:v>29.5</c:v>
                </c:pt>
                <c:pt idx="3704">
                  <c:v>29.4</c:v>
                </c:pt>
                <c:pt idx="3705">
                  <c:v>29.5</c:v>
                </c:pt>
                <c:pt idx="3706">
                  <c:v>29.4</c:v>
                </c:pt>
                <c:pt idx="3707">
                  <c:v>29.4</c:v>
                </c:pt>
                <c:pt idx="3708">
                  <c:v>29.4</c:v>
                </c:pt>
                <c:pt idx="3709">
                  <c:v>29.3</c:v>
                </c:pt>
                <c:pt idx="3710">
                  <c:v>29.3</c:v>
                </c:pt>
                <c:pt idx="3711">
                  <c:v>29.3</c:v>
                </c:pt>
                <c:pt idx="3712">
                  <c:v>29.3</c:v>
                </c:pt>
                <c:pt idx="3713">
                  <c:v>29.2</c:v>
                </c:pt>
                <c:pt idx="3714">
                  <c:v>29.2</c:v>
                </c:pt>
                <c:pt idx="3715">
                  <c:v>29.2</c:v>
                </c:pt>
                <c:pt idx="3716">
                  <c:v>29.2</c:v>
                </c:pt>
                <c:pt idx="3717">
                  <c:v>29.1</c:v>
                </c:pt>
                <c:pt idx="3718">
                  <c:v>29</c:v>
                </c:pt>
                <c:pt idx="3719">
                  <c:v>29</c:v>
                </c:pt>
                <c:pt idx="3720">
                  <c:v>28.9</c:v>
                </c:pt>
                <c:pt idx="3721">
                  <c:v>28.9</c:v>
                </c:pt>
                <c:pt idx="3722">
                  <c:v>28.9</c:v>
                </c:pt>
                <c:pt idx="3723">
                  <c:v>28.9</c:v>
                </c:pt>
                <c:pt idx="3724">
                  <c:v>28.9</c:v>
                </c:pt>
                <c:pt idx="3725">
                  <c:v>28.8</c:v>
                </c:pt>
                <c:pt idx="3726">
                  <c:v>28.8</c:v>
                </c:pt>
                <c:pt idx="3727">
                  <c:v>28.8</c:v>
                </c:pt>
                <c:pt idx="3728">
                  <c:v>28.7</c:v>
                </c:pt>
                <c:pt idx="3729">
                  <c:v>28.7</c:v>
                </c:pt>
                <c:pt idx="3730">
                  <c:v>28.7</c:v>
                </c:pt>
                <c:pt idx="3731">
                  <c:v>28.8</c:v>
                </c:pt>
                <c:pt idx="3732">
                  <c:v>28.8</c:v>
                </c:pt>
                <c:pt idx="3733">
                  <c:v>28.7</c:v>
                </c:pt>
                <c:pt idx="3734">
                  <c:v>28.7</c:v>
                </c:pt>
                <c:pt idx="3735">
                  <c:v>28.7</c:v>
                </c:pt>
                <c:pt idx="3736">
                  <c:v>28.7</c:v>
                </c:pt>
                <c:pt idx="3737">
                  <c:v>28.7</c:v>
                </c:pt>
                <c:pt idx="3738">
                  <c:v>28.7</c:v>
                </c:pt>
                <c:pt idx="3739">
                  <c:v>28.7</c:v>
                </c:pt>
                <c:pt idx="3740">
                  <c:v>28.7</c:v>
                </c:pt>
                <c:pt idx="3741">
                  <c:v>28.7</c:v>
                </c:pt>
                <c:pt idx="3742">
                  <c:v>28.5</c:v>
                </c:pt>
                <c:pt idx="3743">
                  <c:v>28.5</c:v>
                </c:pt>
                <c:pt idx="3744">
                  <c:v>28.5</c:v>
                </c:pt>
                <c:pt idx="3745">
                  <c:v>28.5</c:v>
                </c:pt>
                <c:pt idx="3746">
                  <c:v>28.4</c:v>
                </c:pt>
                <c:pt idx="3747">
                  <c:v>28.4</c:v>
                </c:pt>
                <c:pt idx="3748">
                  <c:v>28.4</c:v>
                </c:pt>
                <c:pt idx="3749">
                  <c:v>28.4</c:v>
                </c:pt>
                <c:pt idx="3750">
                  <c:v>28.4</c:v>
                </c:pt>
                <c:pt idx="3751">
                  <c:v>28.3</c:v>
                </c:pt>
                <c:pt idx="3752">
                  <c:v>28.3</c:v>
                </c:pt>
                <c:pt idx="3753">
                  <c:v>28.3</c:v>
                </c:pt>
                <c:pt idx="3754">
                  <c:v>28.3</c:v>
                </c:pt>
                <c:pt idx="3755">
                  <c:v>28.3</c:v>
                </c:pt>
                <c:pt idx="3756">
                  <c:v>28.3</c:v>
                </c:pt>
                <c:pt idx="3757">
                  <c:v>28.3</c:v>
                </c:pt>
                <c:pt idx="3758">
                  <c:v>28.3</c:v>
                </c:pt>
                <c:pt idx="3759">
                  <c:v>28.3</c:v>
                </c:pt>
                <c:pt idx="3760">
                  <c:v>28.2</c:v>
                </c:pt>
                <c:pt idx="3761">
                  <c:v>28.2</c:v>
                </c:pt>
                <c:pt idx="3762">
                  <c:v>28.2</c:v>
                </c:pt>
                <c:pt idx="3763">
                  <c:v>28.2</c:v>
                </c:pt>
                <c:pt idx="3764">
                  <c:v>28.2</c:v>
                </c:pt>
                <c:pt idx="3765">
                  <c:v>28.2</c:v>
                </c:pt>
                <c:pt idx="3766">
                  <c:v>28.2</c:v>
                </c:pt>
                <c:pt idx="3767">
                  <c:v>28.2</c:v>
                </c:pt>
                <c:pt idx="3768">
                  <c:v>28.1</c:v>
                </c:pt>
                <c:pt idx="3769">
                  <c:v>28.1</c:v>
                </c:pt>
                <c:pt idx="3770">
                  <c:v>28.1</c:v>
                </c:pt>
                <c:pt idx="3771">
                  <c:v>28.1</c:v>
                </c:pt>
                <c:pt idx="3772">
                  <c:v>28</c:v>
                </c:pt>
                <c:pt idx="3773">
                  <c:v>28.1</c:v>
                </c:pt>
                <c:pt idx="3774">
                  <c:v>28</c:v>
                </c:pt>
                <c:pt idx="3775">
                  <c:v>28.1</c:v>
                </c:pt>
                <c:pt idx="3776">
                  <c:v>28.1</c:v>
                </c:pt>
                <c:pt idx="3777">
                  <c:v>28.1</c:v>
                </c:pt>
                <c:pt idx="3778">
                  <c:v>28</c:v>
                </c:pt>
                <c:pt idx="3779">
                  <c:v>28</c:v>
                </c:pt>
                <c:pt idx="3780">
                  <c:v>28</c:v>
                </c:pt>
                <c:pt idx="3781">
                  <c:v>28</c:v>
                </c:pt>
                <c:pt idx="3782">
                  <c:v>27.9</c:v>
                </c:pt>
                <c:pt idx="3783">
                  <c:v>27.9</c:v>
                </c:pt>
                <c:pt idx="3784">
                  <c:v>27.9</c:v>
                </c:pt>
                <c:pt idx="3785">
                  <c:v>27.9</c:v>
                </c:pt>
                <c:pt idx="3786">
                  <c:v>27.9</c:v>
                </c:pt>
                <c:pt idx="3787">
                  <c:v>27.9</c:v>
                </c:pt>
                <c:pt idx="3788">
                  <c:v>27.8</c:v>
                </c:pt>
                <c:pt idx="3789">
                  <c:v>27.8</c:v>
                </c:pt>
                <c:pt idx="3790">
                  <c:v>27.8</c:v>
                </c:pt>
                <c:pt idx="3791">
                  <c:v>27.8</c:v>
                </c:pt>
                <c:pt idx="3792">
                  <c:v>27.7</c:v>
                </c:pt>
                <c:pt idx="3793">
                  <c:v>27.7</c:v>
                </c:pt>
                <c:pt idx="3794">
                  <c:v>27.7</c:v>
                </c:pt>
                <c:pt idx="3795">
                  <c:v>27.7</c:v>
                </c:pt>
                <c:pt idx="3796">
                  <c:v>27.7</c:v>
                </c:pt>
                <c:pt idx="3797">
                  <c:v>27.6</c:v>
                </c:pt>
                <c:pt idx="3798">
                  <c:v>27.6</c:v>
                </c:pt>
                <c:pt idx="3799">
                  <c:v>27.6</c:v>
                </c:pt>
                <c:pt idx="3800">
                  <c:v>27.6</c:v>
                </c:pt>
                <c:pt idx="3801">
                  <c:v>27.6</c:v>
                </c:pt>
                <c:pt idx="3802">
                  <c:v>27.6</c:v>
                </c:pt>
                <c:pt idx="3803">
                  <c:v>27.5</c:v>
                </c:pt>
                <c:pt idx="3804">
                  <c:v>27.5</c:v>
                </c:pt>
                <c:pt idx="3805">
                  <c:v>27.5</c:v>
                </c:pt>
                <c:pt idx="3806">
                  <c:v>27.5</c:v>
                </c:pt>
                <c:pt idx="3807">
                  <c:v>27.4</c:v>
                </c:pt>
                <c:pt idx="3808">
                  <c:v>27.4</c:v>
                </c:pt>
                <c:pt idx="3809">
                  <c:v>27.4</c:v>
                </c:pt>
                <c:pt idx="3810">
                  <c:v>27.4</c:v>
                </c:pt>
                <c:pt idx="3811">
                  <c:v>27.4</c:v>
                </c:pt>
                <c:pt idx="3812">
                  <c:v>27.3</c:v>
                </c:pt>
                <c:pt idx="3813">
                  <c:v>27.3</c:v>
                </c:pt>
                <c:pt idx="3814">
                  <c:v>27.3</c:v>
                </c:pt>
                <c:pt idx="3815">
                  <c:v>27.3</c:v>
                </c:pt>
                <c:pt idx="3816">
                  <c:v>27.3</c:v>
                </c:pt>
                <c:pt idx="3817">
                  <c:v>27.3</c:v>
                </c:pt>
                <c:pt idx="3818">
                  <c:v>27.2</c:v>
                </c:pt>
                <c:pt idx="3819">
                  <c:v>27.2</c:v>
                </c:pt>
                <c:pt idx="3820">
                  <c:v>27.2</c:v>
                </c:pt>
                <c:pt idx="3821">
                  <c:v>27.2</c:v>
                </c:pt>
                <c:pt idx="3822">
                  <c:v>27.1</c:v>
                </c:pt>
                <c:pt idx="3823">
                  <c:v>27.1</c:v>
                </c:pt>
                <c:pt idx="3824">
                  <c:v>27.1</c:v>
                </c:pt>
                <c:pt idx="3825">
                  <c:v>27.1</c:v>
                </c:pt>
                <c:pt idx="3826">
                  <c:v>27.1</c:v>
                </c:pt>
                <c:pt idx="3827">
                  <c:v>27</c:v>
                </c:pt>
                <c:pt idx="3828">
                  <c:v>27.1</c:v>
                </c:pt>
                <c:pt idx="3829">
                  <c:v>27</c:v>
                </c:pt>
                <c:pt idx="3830">
                  <c:v>27</c:v>
                </c:pt>
                <c:pt idx="3831">
                  <c:v>27</c:v>
                </c:pt>
                <c:pt idx="3832">
                  <c:v>27</c:v>
                </c:pt>
                <c:pt idx="3833">
                  <c:v>27</c:v>
                </c:pt>
                <c:pt idx="3834">
                  <c:v>27</c:v>
                </c:pt>
                <c:pt idx="3835">
                  <c:v>27</c:v>
                </c:pt>
                <c:pt idx="3836">
                  <c:v>27</c:v>
                </c:pt>
                <c:pt idx="3837">
                  <c:v>27</c:v>
                </c:pt>
                <c:pt idx="3838">
                  <c:v>27</c:v>
                </c:pt>
                <c:pt idx="3839">
                  <c:v>26.9</c:v>
                </c:pt>
                <c:pt idx="3840">
                  <c:v>26.9</c:v>
                </c:pt>
                <c:pt idx="3841">
                  <c:v>27</c:v>
                </c:pt>
                <c:pt idx="3842">
                  <c:v>27.1</c:v>
                </c:pt>
                <c:pt idx="3843">
                  <c:v>27</c:v>
                </c:pt>
                <c:pt idx="3844">
                  <c:v>26.9</c:v>
                </c:pt>
                <c:pt idx="3845">
                  <c:v>27</c:v>
                </c:pt>
                <c:pt idx="3846">
                  <c:v>27</c:v>
                </c:pt>
                <c:pt idx="3847">
                  <c:v>27</c:v>
                </c:pt>
                <c:pt idx="3848">
                  <c:v>27</c:v>
                </c:pt>
                <c:pt idx="3849">
                  <c:v>27</c:v>
                </c:pt>
                <c:pt idx="3850">
                  <c:v>26.9</c:v>
                </c:pt>
                <c:pt idx="3851">
                  <c:v>26.9</c:v>
                </c:pt>
                <c:pt idx="3852">
                  <c:v>26.9</c:v>
                </c:pt>
                <c:pt idx="3853">
                  <c:v>26.9</c:v>
                </c:pt>
                <c:pt idx="3854">
                  <c:v>26.8</c:v>
                </c:pt>
                <c:pt idx="3855">
                  <c:v>26.7</c:v>
                </c:pt>
                <c:pt idx="3856">
                  <c:v>26.7</c:v>
                </c:pt>
                <c:pt idx="3857">
                  <c:v>26.7</c:v>
                </c:pt>
                <c:pt idx="3858">
                  <c:v>26.7</c:v>
                </c:pt>
                <c:pt idx="3859">
                  <c:v>26.7</c:v>
                </c:pt>
                <c:pt idx="3860">
                  <c:v>26.8</c:v>
                </c:pt>
                <c:pt idx="3861">
                  <c:v>26.8</c:v>
                </c:pt>
                <c:pt idx="3862">
                  <c:v>26.7</c:v>
                </c:pt>
                <c:pt idx="3863">
                  <c:v>26.7</c:v>
                </c:pt>
                <c:pt idx="3864">
                  <c:v>26.7</c:v>
                </c:pt>
                <c:pt idx="3865">
                  <c:v>26.7</c:v>
                </c:pt>
                <c:pt idx="3866">
                  <c:v>26.7</c:v>
                </c:pt>
                <c:pt idx="3867">
                  <c:v>26.6</c:v>
                </c:pt>
                <c:pt idx="3868">
                  <c:v>26.6</c:v>
                </c:pt>
                <c:pt idx="3869">
                  <c:v>26.6</c:v>
                </c:pt>
                <c:pt idx="3870">
                  <c:v>26.6</c:v>
                </c:pt>
                <c:pt idx="3871">
                  <c:v>26.6</c:v>
                </c:pt>
                <c:pt idx="3872">
                  <c:v>26.5</c:v>
                </c:pt>
                <c:pt idx="3873">
                  <c:v>26.5</c:v>
                </c:pt>
                <c:pt idx="3874">
                  <c:v>26.5</c:v>
                </c:pt>
                <c:pt idx="3875">
                  <c:v>26.5</c:v>
                </c:pt>
                <c:pt idx="3876">
                  <c:v>26.5</c:v>
                </c:pt>
                <c:pt idx="3877">
                  <c:v>26.5</c:v>
                </c:pt>
                <c:pt idx="3878">
                  <c:v>26.4</c:v>
                </c:pt>
                <c:pt idx="3879">
                  <c:v>26.4</c:v>
                </c:pt>
                <c:pt idx="3880">
                  <c:v>26.4</c:v>
                </c:pt>
                <c:pt idx="3881">
                  <c:v>26.4</c:v>
                </c:pt>
                <c:pt idx="3882">
                  <c:v>26.4</c:v>
                </c:pt>
                <c:pt idx="3883">
                  <c:v>26.4</c:v>
                </c:pt>
                <c:pt idx="3884">
                  <c:v>26.3</c:v>
                </c:pt>
                <c:pt idx="3885">
                  <c:v>26.3</c:v>
                </c:pt>
                <c:pt idx="3886">
                  <c:v>26.3</c:v>
                </c:pt>
                <c:pt idx="3887">
                  <c:v>26.3</c:v>
                </c:pt>
                <c:pt idx="3888">
                  <c:v>26.3</c:v>
                </c:pt>
                <c:pt idx="3889">
                  <c:v>26.3</c:v>
                </c:pt>
                <c:pt idx="3890">
                  <c:v>26.2</c:v>
                </c:pt>
                <c:pt idx="3891">
                  <c:v>26.3</c:v>
                </c:pt>
                <c:pt idx="3892">
                  <c:v>26.2</c:v>
                </c:pt>
                <c:pt idx="3893">
                  <c:v>26.2</c:v>
                </c:pt>
                <c:pt idx="3894">
                  <c:v>26.2</c:v>
                </c:pt>
                <c:pt idx="3895">
                  <c:v>26.2</c:v>
                </c:pt>
                <c:pt idx="3896">
                  <c:v>26.2</c:v>
                </c:pt>
                <c:pt idx="3897">
                  <c:v>26.2</c:v>
                </c:pt>
                <c:pt idx="3898">
                  <c:v>26.2</c:v>
                </c:pt>
                <c:pt idx="3899">
                  <c:v>26.2</c:v>
                </c:pt>
                <c:pt idx="3900">
                  <c:v>26.2</c:v>
                </c:pt>
                <c:pt idx="3901">
                  <c:v>26.2</c:v>
                </c:pt>
                <c:pt idx="3902">
                  <c:v>26.2</c:v>
                </c:pt>
                <c:pt idx="3903">
                  <c:v>26.2</c:v>
                </c:pt>
                <c:pt idx="3904">
                  <c:v>26.1</c:v>
                </c:pt>
                <c:pt idx="3905">
                  <c:v>26.1</c:v>
                </c:pt>
                <c:pt idx="3906">
                  <c:v>26.1</c:v>
                </c:pt>
                <c:pt idx="3907">
                  <c:v>26</c:v>
                </c:pt>
                <c:pt idx="3908">
                  <c:v>25.9</c:v>
                </c:pt>
                <c:pt idx="3909">
                  <c:v>25.9</c:v>
                </c:pt>
                <c:pt idx="3910">
                  <c:v>25.9</c:v>
                </c:pt>
                <c:pt idx="3911">
                  <c:v>25.9</c:v>
                </c:pt>
                <c:pt idx="3912">
                  <c:v>25.9</c:v>
                </c:pt>
                <c:pt idx="3913">
                  <c:v>25.9</c:v>
                </c:pt>
                <c:pt idx="3914">
                  <c:v>25.9</c:v>
                </c:pt>
                <c:pt idx="3915">
                  <c:v>25.9</c:v>
                </c:pt>
                <c:pt idx="3916">
                  <c:v>25.9</c:v>
                </c:pt>
                <c:pt idx="3917">
                  <c:v>25.9</c:v>
                </c:pt>
                <c:pt idx="3918">
                  <c:v>25.9</c:v>
                </c:pt>
                <c:pt idx="3919">
                  <c:v>25.9</c:v>
                </c:pt>
                <c:pt idx="3920">
                  <c:v>25.9</c:v>
                </c:pt>
                <c:pt idx="3921">
                  <c:v>25.8</c:v>
                </c:pt>
                <c:pt idx="3922">
                  <c:v>25.8</c:v>
                </c:pt>
                <c:pt idx="3923">
                  <c:v>25.8</c:v>
                </c:pt>
                <c:pt idx="3924">
                  <c:v>25.8</c:v>
                </c:pt>
                <c:pt idx="3925">
                  <c:v>25.8</c:v>
                </c:pt>
                <c:pt idx="3926">
                  <c:v>25.7</c:v>
                </c:pt>
                <c:pt idx="3927">
                  <c:v>25.8</c:v>
                </c:pt>
                <c:pt idx="3928">
                  <c:v>25.7</c:v>
                </c:pt>
                <c:pt idx="3929">
                  <c:v>25.8</c:v>
                </c:pt>
                <c:pt idx="3930">
                  <c:v>25.8</c:v>
                </c:pt>
                <c:pt idx="3931">
                  <c:v>25.8</c:v>
                </c:pt>
                <c:pt idx="3932">
                  <c:v>25.8</c:v>
                </c:pt>
                <c:pt idx="3933">
                  <c:v>25.7</c:v>
                </c:pt>
                <c:pt idx="3934">
                  <c:v>25.7</c:v>
                </c:pt>
                <c:pt idx="3935">
                  <c:v>25.7</c:v>
                </c:pt>
                <c:pt idx="3936">
                  <c:v>25.7</c:v>
                </c:pt>
                <c:pt idx="3937">
                  <c:v>25.7</c:v>
                </c:pt>
                <c:pt idx="3938">
                  <c:v>25.7</c:v>
                </c:pt>
                <c:pt idx="3939">
                  <c:v>25.6</c:v>
                </c:pt>
                <c:pt idx="3940">
                  <c:v>25.6</c:v>
                </c:pt>
                <c:pt idx="3941">
                  <c:v>25.5</c:v>
                </c:pt>
                <c:pt idx="3942">
                  <c:v>25.5</c:v>
                </c:pt>
                <c:pt idx="3943">
                  <c:v>25.5</c:v>
                </c:pt>
                <c:pt idx="3944">
                  <c:v>25.5</c:v>
                </c:pt>
                <c:pt idx="3945">
                  <c:v>25.5</c:v>
                </c:pt>
                <c:pt idx="3946">
                  <c:v>25.5</c:v>
                </c:pt>
                <c:pt idx="3947">
                  <c:v>25.4</c:v>
                </c:pt>
                <c:pt idx="3948">
                  <c:v>25.4</c:v>
                </c:pt>
                <c:pt idx="3949">
                  <c:v>25.4</c:v>
                </c:pt>
                <c:pt idx="3950">
                  <c:v>25.4</c:v>
                </c:pt>
                <c:pt idx="3951">
                  <c:v>25.5</c:v>
                </c:pt>
                <c:pt idx="3952">
                  <c:v>25.5</c:v>
                </c:pt>
                <c:pt idx="3953">
                  <c:v>25.5</c:v>
                </c:pt>
                <c:pt idx="3954">
                  <c:v>25.4</c:v>
                </c:pt>
                <c:pt idx="3955">
                  <c:v>25.4</c:v>
                </c:pt>
                <c:pt idx="3956">
                  <c:v>25.4</c:v>
                </c:pt>
                <c:pt idx="3957">
                  <c:v>25.4</c:v>
                </c:pt>
                <c:pt idx="3958">
                  <c:v>25.4</c:v>
                </c:pt>
                <c:pt idx="3959">
                  <c:v>25.4</c:v>
                </c:pt>
                <c:pt idx="3960">
                  <c:v>25.3</c:v>
                </c:pt>
                <c:pt idx="3961">
                  <c:v>25.3</c:v>
                </c:pt>
                <c:pt idx="3962">
                  <c:v>25.3</c:v>
                </c:pt>
                <c:pt idx="3963">
                  <c:v>25.3</c:v>
                </c:pt>
                <c:pt idx="3964">
                  <c:v>25.3</c:v>
                </c:pt>
                <c:pt idx="3965">
                  <c:v>25.3</c:v>
                </c:pt>
                <c:pt idx="3966">
                  <c:v>25.3</c:v>
                </c:pt>
                <c:pt idx="3967">
                  <c:v>25.3</c:v>
                </c:pt>
                <c:pt idx="3968">
                  <c:v>25.3</c:v>
                </c:pt>
                <c:pt idx="3969">
                  <c:v>25.3</c:v>
                </c:pt>
                <c:pt idx="3970">
                  <c:v>25.3</c:v>
                </c:pt>
                <c:pt idx="3971">
                  <c:v>25.2</c:v>
                </c:pt>
                <c:pt idx="3972">
                  <c:v>25.3</c:v>
                </c:pt>
                <c:pt idx="3973">
                  <c:v>25.3</c:v>
                </c:pt>
                <c:pt idx="3974">
                  <c:v>25.2</c:v>
                </c:pt>
                <c:pt idx="3975">
                  <c:v>25.2</c:v>
                </c:pt>
                <c:pt idx="3976">
                  <c:v>25.3</c:v>
                </c:pt>
                <c:pt idx="3977">
                  <c:v>25.3</c:v>
                </c:pt>
                <c:pt idx="3978">
                  <c:v>25.2</c:v>
                </c:pt>
                <c:pt idx="3979">
                  <c:v>25.3</c:v>
                </c:pt>
                <c:pt idx="3980">
                  <c:v>25.2</c:v>
                </c:pt>
                <c:pt idx="3981">
                  <c:v>25.2</c:v>
                </c:pt>
                <c:pt idx="3982">
                  <c:v>25.2</c:v>
                </c:pt>
                <c:pt idx="3983">
                  <c:v>25.2</c:v>
                </c:pt>
                <c:pt idx="3984">
                  <c:v>25.2</c:v>
                </c:pt>
                <c:pt idx="3985">
                  <c:v>25.2</c:v>
                </c:pt>
                <c:pt idx="3986">
                  <c:v>25.1</c:v>
                </c:pt>
                <c:pt idx="3987">
                  <c:v>25.1</c:v>
                </c:pt>
                <c:pt idx="3988">
                  <c:v>25.1</c:v>
                </c:pt>
                <c:pt idx="3989">
                  <c:v>25.1</c:v>
                </c:pt>
                <c:pt idx="3990">
                  <c:v>25.1</c:v>
                </c:pt>
                <c:pt idx="3991">
                  <c:v>25.1</c:v>
                </c:pt>
                <c:pt idx="3992">
                  <c:v>25.1</c:v>
                </c:pt>
                <c:pt idx="3993">
                  <c:v>25</c:v>
                </c:pt>
                <c:pt idx="3994">
                  <c:v>25</c:v>
                </c:pt>
                <c:pt idx="3995">
                  <c:v>25</c:v>
                </c:pt>
                <c:pt idx="3996">
                  <c:v>25</c:v>
                </c:pt>
                <c:pt idx="3997">
                  <c:v>25</c:v>
                </c:pt>
                <c:pt idx="3998">
                  <c:v>25</c:v>
                </c:pt>
                <c:pt idx="3999">
                  <c:v>25</c:v>
                </c:pt>
                <c:pt idx="4000">
                  <c:v>25</c:v>
                </c:pt>
                <c:pt idx="4001">
                  <c:v>25</c:v>
                </c:pt>
                <c:pt idx="4002">
                  <c:v>25</c:v>
                </c:pt>
                <c:pt idx="4003">
                  <c:v>25</c:v>
                </c:pt>
                <c:pt idx="4004">
                  <c:v>25</c:v>
                </c:pt>
                <c:pt idx="4005">
                  <c:v>25</c:v>
                </c:pt>
                <c:pt idx="4006">
                  <c:v>25</c:v>
                </c:pt>
                <c:pt idx="4007">
                  <c:v>24.9</c:v>
                </c:pt>
                <c:pt idx="4008">
                  <c:v>25</c:v>
                </c:pt>
                <c:pt idx="4009">
                  <c:v>24.9</c:v>
                </c:pt>
                <c:pt idx="4010">
                  <c:v>24.9</c:v>
                </c:pt>
                <c:pt idx="4011">
                  <c:v>24.9</c:v>
                </c:pt>
                <c:pt idx="4012">
                  <c:v>24.9</c:v>
                </c:pt>
                <c:pt idx="4013">
                  <c:v>24.9</c:v>
                </c:pt>
                <c:pt idx="4014">
                  <c:v>24.9</c:v>
                </c:pt>
                <c:pt idx="4015">
                  <c:v>24.9</c:v>
                </c:pt>
                <c:pt idx="4016">
                  <c:v>24.9</c:v>
                </c:pt>
                <c:pt idx="4017">
                  <c:v>24.8</c:v>
                </c:pt>
                <c:pt idx="4018">
                  <c:v>24.8</c:v>
                </c:pt>
                <c:pt idx="4019">
                  <c:v>24.8</c:v>
                </c:pt>
                <c:pt idx="4020">
                  <c:v>24.8</c:v>
                </c:pt>
                <c:pt idx="4021">
                  <c:v>24.7</c:v>
                </c:pt>
                <c:pt idx="4022">
                  <c:v>24.7</c:v>
                </c:pt>
                <c:pt idx="4023">
                  <c:v>24.8</c:v>
                </c:pt>
                <c:pt idx="4024">
                  <c:v>24.8</c:v>
                </c:pt>
                <c:pt idx="4025">
                  <c:v>24.7</c:v>
                </c:pt>
                <c:pt idx="4026">
                  <c:v>24.7</c:v>
                </c:pt>
                <c:pt idx="4027">
                  <c:v>24.7</c:v>
                </c:pt>
                <c:pt idx="4028">
                  <c:v>24.6</c:v>
                </c:pt>
                <c:pt idx="4029">
                  <c:v>24.6</c:v>
                </c:pt>
                <c:pt idx="4030">
                  <c:v>24.6</c:v>
                </c:pt>
                <c:pt idx="4031">
                  <c:v>24.6</c:v>
                </c:pt>
                <c:pt idx="4032">
                  <c:v>24.6</c:v>
                </c:pt>
                <c:pt idx="4033">
                  <c:v>24.6</c:v>
                </c:pt>
                <c:pt idx="4034">
                  <c:v>24.5</c:v>
                </c:pt>
                <c:pt idx="4035">
                  <c:v>24.5</c:v>
                </c:pt>
                <c:pt idx="4036">
                  <c:v>24.6</c:v>
                </c:pt>
                <c:pt idx="4037">
                  <c:v>24.5</c:v>
                </c:pt>
                <c:pt idx="4038">
                  <c:v>24.5</c:v>
                </c:pt>
                <c:pt idx="4039">
                  <c:v>24.5</c:v>
                </c:pt>
                <c:pt idx="4040">
                  <c:v>24.5</c:v>
                </c:pt>
                <c:pt idx="4041">
                  <c:v>24.4</c:v>
                </c:pt>
                <c:pt idx="4042">
                  <c:v>24.4</c:v>
                </c:pt>
                <c:pt idx="4043">
                  <c:v>24.4</c:v>
                </c:pt>
                <c:pt idx="4044">
                  <c:v>24.4</c:v>
                </c:pt>
                <c:pt idx="4045">
                  <c:v>24.4</c:v>
                </c:pt>
                <c:pt idx="4046">
                  <c:v>24.4</c:v>
                </c:pt>
                <c:pt idx="4047">
                  <c:v>24.4</c:v>
                </c:pt>
                <c:pt idx="4048">
                  <c:v>24.3</c:v>
                </c:pt>
                <c:pt idx="4049">
                  <c:v>24.3</c:v>
                </c:pt>
                <c:pt idx="4050">
                  <c:v>24.4</c:v>
                </c:pt>
                <c:pt idx="4051">
                  <c:v>24.3</c:v>
                </c:pt>
                <c:pt idx="4052">
                  <c:v>24.3</c:v>
                </c:pt>
                <c:pt idx="4053">
                  <c:v>24.3</c:v>
                </c:pt>
                <c:pt idx="4054">
                  <c:v>24.3</c:v>
                </c:pt>
                <c:pt idx="4055">
                  <c:v>24.3</c:v>
                </c:pt>
                <c:pt idx="4056">
                  <c:v>24.3</c:v>
                </c:pt>
                <c:pt idx="4057">
                  <c:v>24.3</c:v>
                </c:pt>
                <c:pt idx="4058">
                  <c:v>24.3</c:v>
                </c:pt>
                <c:pt idx="4059">
                  <c:v>24.3</c:v>
                </c:pt>
                <c:pt idx="4060">
                  <c:v>24.3</c:v>
                </c:pt>
                <c:pt idx="4061">
                  <c:v>24.3</c:v>
                </c:pt>
                <c:pt idx="4062">
                  <c:v>24.4</c:v>
                </c:pt>
                <c:pt idx="4063">
                  <c:v>24.3</c:v>
                </c:pt>
                <c:pt idx="4064">
                  <c:v>24.4</c:v>
                </c:pt>
                <c:pt idx="4065">
                  <c:v>24.3</c:v>
                </c:pt>
                <c:pt idx="4066">
                  <c:v>24.3</c:v>
                </c:pt>
                <c:pt idx="4067">
                  <c:v>24.3</c:v>
                </c:pt>
                <c:pt idx="4068">
                  <c:v>24.3</c:v>
                </c:pt>
                <c:pt idx="4069">
                  <c:v>24.3</c:v>
                </c:pt>
                <c:pt idx="4070">
                  <c:v>24.3</c:v>
                </c:pt>
                <c:pt idx="4071">
                  <c:v>24.3</c:v>
                </c:pt>
                <c:pt idx="4072">
                  <c:v>24.2</c:v>
                </c:pt>
                <c:pt idx="4073">
                  <c:v>24.1</c:v>
                </c:pt>
                <c:pt idx="4074">
                  <c:v>24.1</c:v>
                </c:pt>
                <c:pt idx="4075">
                  <c:v>24.1</c:v>
                </c:pt>
                <c:pt idx="4076">
                  <c:v>24.1</c:v>
                </c:pt>
                <c:pt idx="4077">
                  <c:v>24.1</c:v>
                </c:pt>
                <c:pt idx="4078">
                  <c:v>24.1</c:v>
                </c:pt>
                <c:pt idx="4079">
                  <c:v>24</c:v>
                </c:pt>
                <c:pt idx="4080">
                  <c:v>24.1</c:v>
                </c:pt>
                <c:pt idx="4081">
                  <c:v>24</c:v>
                </c:pt>
                <c:pt idx="4082">
                  <c:v>24</c:v>
                </c:pt>
                <c:pt idx="4083">
                  <c:v>24.1</c:v>
                </c:pt>
                <c:pt idx="4084">
                  <c:v>24.1</c:v>
                </c:pt>
                <c:pt idx="4085">
                  <c:v>24.1</c:v>
                </c:pt>
                <c:pt idx="4086">
                  <c:v>24.1</c:v>
                </c:pt>
                <c:pt idx="4087">
                  <c:v>24</c:v>
                </c:pt>
                <c:pt idx="4088">
                  <c:v>24</c:v>
                </c:pt>
                <c:pt idx="4089">
                  <c:v>24</c:v>
                </c:pt>
                <c:pt idx="4090">
                  <c:v>24</c:v>
                </c:pt>
                <c:pt idx="4091">
                  <c:v>24</c:v>
                </c:pt>
                <c:pt idx="4092">
                  <c:v>24</c:v>
                </c:pt>
                <c:pt idx="4093">
                  <c:v>24</c:v>
                </c:pt>
                <c:pt idx="4094">
                  <c:v>24</c:v>
                </c:pt>
                <c:pt idx="4095">
                  <c:v>24</c:v>
                </c:pt>
                <c:pt idx="4096">
                  <c:v>24</c:v>
                </c:pt>
                <c:pt idx="4097">
                  <c:v>24</c:v>
                </c:pt>
                <c:pt idx="4098">
                  <c:v>24</c:v>
                </c:pt>
                <c:pt idx="4099">
                  <c:v>24</c:v>
                </c:pt>
                <c:pt idx="4100">
                  <c:v>24</c:v>
                </c:pt>
                <c:pt idx="4101">
                  <c:v>23.9</c:v>
                </c:pt>
                <c:pt idx="4102">
                  <c:v>24</c:v>
                </c:pt>
                <c:pt idx="4103">
                  <c:v>24</c:v>
                </c:pt>
                <c:pt idx="4104">
                  <c:v>24</c:v>
                </c:pt>
                <c:pt idx="4105">
                  <c:v>23.8</c:v>
                </c:pt>
                <c:pt idx="4106">
                  <c:v>23.8</c:v>
                </c:pt>
                <c:pt idx="4107">
                  <c:v>23.8</c:v>
                </c:pt>
                <c:pt idx="4108">
                  <c:v>23.7</c:v>
                </c:pt>
                <c:pt idx="4109">
                  <c:v>23.8</c:v>
                </c:pt>
                <c:pt idx="4110">
                  <c:v>23.7</c:v>
                </c:pt>
                <c:pt idx="4111">
                  <c:v>23.7</c:v>
                </c:pt>
                <c:pt idx="4112">
                  <c:v>23.7</c:v>
                </c:pt>
                <c:pt idx="4113">
                  <c:v>23.7</c:v>
                </c:pt>
                <c:pt idx="4114">
                  <c:v>23.7</c:v>
                </c:pt>
                <c:pt idx="4115">
                  <c:v>23.7</c:v>
                </c:pt>
                <c:pt idx="4116">
                  <c:v>23.8</c:v>
                </c:pt>
                <c:pt idx="4117">
                  <c:v>23.7</c:v>
                </c:pt>
                <c:pt idx="4118">
                  <c:v>23.7</c:v>
                </c:pt>
                <c:pt idx="4119">
                  <c:v>23.7</c:v>
                </c:pt>
                <c:pt idx="4120">
                  <c:v>23.7</c:v>
                </c:pt>
                <c:pt idx="4121">
                  <c:v>23.7</c:v>
                </c:pt>
                <c:pt idx="4122">
                  <c:v>23.7</c:v>
                </c:pt>
                <c:pt idx="4123">
                  <c:v>23.7</c:v>
                </c:pt>
                <c:pt idx="4124">
                  <c:v>23.7</c:v>
                </c:pt>
                <c:pt idx="4125">
                  <c:v>23.7</c:v>
                </c:pt>
                <c:pt idx="4126">
                  <c:v>23.7</c:v>
                </c:pt>
                <c:pt idx="4127">
                  <c:v>23.6</c:v>
                </c:pt>
                <c:pt idx="4128">
                  <c:v>23.6</c:v>
                </c:pt>
                <c:pt idx="4129">
                  <c:v>23.7</c:v>
                </c:pt>
                <c:pt idx="4130">
                  <c:v>23.7</c:v>
                </c:pt>
                <c:pt idx="4131">
                  <c:v>23.7</c:v>
                </c:pt>
                <c:pt idx="4132">
                  <c:v>23.7</c:v>
                </c:pt>
                <c:pt idx="4133">
                  <c:v>23.7</c:v>
                </c:pt>
                <c:pt idx="4134">
                  <c:v>23.6</c:v>
                </c:pt>
                <c:pt idx="4135">
                  <c:v>23.6</c:v>
                </c:pt>
                <c:pt idx="4136">
                  <c:v>23.6</c:v>
                </c:pt>
                <c:pt idx="4137">
                  <c:v>23.6</c:v>
                </c:pt>
                <c:pt idx="4138">
                  <c:v>23.6</c:v>
                </c:pt>
                <c:pt idx="4139">
                  <c:v>23.6</c:v>
                </c:pt>
                <c:pt idx="4140">
                  <c:v>23.6</c:v>
                </c:pt>
                <c:pt idx="4141">
                  <c:v>23.5</c:v>
                </c:pt>
                <c:pt idx="4142">
                  <c:v>23.5</c:v>
                </c:pt>
                <c:pt idx="4143">
                  <c:v>23.5</c:v>
                </c:pt>
                <c:pt idx="4144">
                  <c:v>23.5</c:v>
                </c:pt>
                <c:pt idx="4145">
                  <c:v>23.5</c:v>
                </c:pt>
                <c:pt idx="4146">
                  <c:v>23.5</c:v>
                </c:pt>
                <c:pt idx="4147">
                  <c:v>23.5</c:v>
                </c:pt>
                <c:pt idx="4148">
                  <c:v>23.5</c:v>
                </c:pt>
                <c:pt idx="4149">
                  <c:v>23.5</c:v>
                </c:pt>
                <c:pt idx="4150">
                  <c:v>23.5</c:v>
                </c:pt>
                <c:pt idx="4151">
                  <c:v>23.5</c:v>
                </c:pt>
                <c:pt idx="4152">
                  <c:v>23.5</c:v>
                </c:pt>
                <c:pt idx="4153">
                  <c:v>23.5</c:v>
                </c:pt>
                <c:pt idx="4154">
                  <c:v>23.5</c:v>
                </c:pt>
                <c:pt idx="4155">
                  <c:v>23.4</c:v>
                </c:pt>
                <c:pt idx="4156">
                  <c:v>23.4</c:v>
                </c:pt>
                <c:pt idx="4157">
                  <c:v>23.5</c:v>
                </c:pt>
                <c:pt idx="4158">
                  <c:v>23.4</c:v>
                </c:pt>
                <c:pt idx="4159">
                  <c:v>23.4</c:v>
                </c:pt>
                <c:pt idx="4160">
                  <c:v>23.3</c:v>
                </c:pt>
                <c:pt idx="4161">
                  <c:v>23.3</c:v>
                </c:pt>
                <c:pt idx="4162">
                  <c:v>23.3</c:v>
                </c:pt>
                <c:pt idx="4163">
                  <c:v>23.3</c:v>
                </c:pt>
                <c:pt idx="4164">
                  <c:v>23.2</c:v>
                </c:pt>
                <c:pt idx="4165">
                  <c:v>23.2</c:v>
                </c:pt>
                <c:pt idx="4166">
                  <c:v>23.2</c:v>
                </c:pt>
                <c:pt idx="4167">
                  <c:v>23.2</c:v>
                </c:pt>
                <c:pt idx="4168">
                  <c:v>23.2</c:v>
                </c:pt>
                <c:pt idx="4169">
                  <c:v>23.2</c:v>
                </c:pt>
                <c:pt idx="4170">
                  <c:v>23.2</c:v>
                </c:pt>
                <c:pt idx="4171">
                  <c:v>23.2</c:v>
                </c:pt>
                <c:pt idx="4172">
                  <c:v>23.2</c:v>
                </c:pt>
                <c:pt idx="4173">
                  <c:v>23.2</c:v>
                </c:pt>
                <c:pt idx="4174">
                  <c:v>23.2</c:v>
                </c:pt>
                <c:pt idx="4175">
                  <c:v>23.2</c:v>
                </c:pt>
                <c:pt idx="4176">
                  <c:v>23.2</c:v>
                </c:pt>
                <c:pt idx="4177">
                  <c:v>23.2</c:v>
                </c:pt>
                <c:pt idx="4178">
                  <c:v>23.2</c:v>
                </c:pt>
                <c:pt idx="4179">
                  <c:v>23.2</c:v>
                </c:pt>
                <c:pt idx="4180">
                  <c:v>23.1</c:v>
                </c:pt>
                <c:pt idx="4181">
                  <c:v>23.1</c:v>
                </c:pt>
                <c:pt idx="4182">
                  <c:v>23.1</c:v>
                </c:pt>
                <c:pt idx="4183">
                  <c:v>23.1</c:v>
                </c:pt>
                <c:pt idx="4184">
                  <c:v>23.1</c:v>
                </c:pt>
                <c:pt idx="4185">
                  <c:v>23.1</c:v>
                </c:pt>
                <c:pt idx="4186">
                  <c:v>23.1</c:v>
                </c:pt>
                <c:pt idx="4187">
                  <c:v>23.2</c:v>
                </c:pt>
                <c:pt idx="4188">
                  <c:v>23.2</c:v>
                </c:pt>
                <c:pt idx="4189">
                  <c:v>23.1</c:v>
                </c:pt>
                <c:pt idx="4190">
                  <c:v>23.1</c:v>
                </c:pt>
                <c:pt idx="4191">
                  <c:v>23.1</c:v>
                </c:pt>
                <c:pt idx="4192">
                  <c:v>23.1</c:v>
                </c:pt>
                <c:pt idx="4193">
                  <c:v>23.1</c:v>
                </c:pt>
                <c:pt idx="4194">
                  <c:v>23.1</c:v>
                </c:pt>
                <c:pt idx="4195">
                  <c:v>23.1</c:v>
                </c:pt>
                <c:pt idx="4196">
                  <c:v>23.1</c:v>
                </c:pt>
                <c:pt idx="4197">
                  <c:v>23.1</c:v>
                </c:pt>
                <c:pt idx="4198">
                  <c:v>23</c:v>
                </c:pt>
                <c:pt idx="4199">
                  <c:v>23</c:v>
                </c:pt>
                <c:pt idx="4200">
                  <c:v>23</c:v>
                </c:pt>
                <c:pt idx="4201">
                  <c:v>23</c:v>
                </c:pt>
                <c:pt idx="4202">
                  <c:v>23</c:v>
                </c:pt>
                <c:pt idx="4203">
                  <c:v>23</c:v>
                </c:pt>
                <c:pt idx="4204">
                  <c:v>23</c:v>
                </c:pt>
                <c:pt idx="4205">
                  <c:v>23</c:v>
                </c:pt>
                <c:pt idx="4206">
                  <c:v>22.9</c:v>
                </c:pt>
                <c:pt idx="4207">
                  <c:v>22.9</c:v>
                </c:pt>
                <c:pt idx="4208">
                  <c:v>22.9</c:v>
                </c:pt>
                <c:pt idx="4209">
                  <c:v>22.9</c:v>
                </c:pt>
                <c:pt idx="4210">
                  <c:v>22.9</c:v>
                </c:pt>
                <c:pt idx="4211">
                  <c:v>22.9</c:v>
                </c:pt>
                <c:pt idx="4212">
                  <c:v>22.9</c:v>
                </c:pt>
                <c:pt idx="4213">
                  <c:v>22.9</c:v>
                </c:pt>
                <c:pt idx="4214">
                  <c:v>22.8</c:v>
                </c:pt>
                <c:pt idx="4215">
                  <c:v>22.7</c:v>
                </c:pt>
                <c:pt idx="4216">
                  <c:v>22.7</c:v>
                </c:pt>
                <c:pt idx="4217">
                  <c:v>22.7</c:v>
                </c:pt>
                <c:pt idx="4218">
                  <c:v>22.7</c:v>
                </c:pt>
                <c:pt idx="4219">
                  <c:v>22.7</c:v>
                </c:pt>
                <c:pt idx="4220">
                  <c:v>22.7</c:v>
                </c:pt>
                <c:pt idx="4221">
                  <c:v>22.7</c:v>
                </c:pt>
                <c:pt idx="4222">
                  <c:v>22.7</c:v>
                </c:pt>
                <c:pt idx="4223">
                  <c:v>22.7</c:v>
                </c:pt>
                <c:pt idx="4224">
                  <c:v>22.7</c:v>
                </c:pt>
                <c:pt idx="4225">
                  <c:v>22.7</c:v>
                </c:pt>
                <c:pt idx="4226">
                  <c:v>22.7</c:v>
                </c:pt>
                <c:pt idx="4227">
                  <c:v>22.7</c:v>
                </c:pt>
                <c:pt idx="4228">
                  <c:v>22.7</c:v>
                </c:pt>
                <c:pt idx="4229">
                  <c:v>22.7</c:v>
                </c:pt>
                <c:pt idx="4230">
                  <c:v>22.7</c:v>
                </c:pt>
                <c:pt idx="4231">
                  <c:v>22.7</c:v>
                </c:pt>
                <c:pt idx="4232">
                  <c:v>22.7</c:v>
                </c:pt>
                <c:pt idx="4233">
                  <c:v>22.7</c:v>
                </c:pt>
                <c:pt idx="4234">
                  <c:v>22.7</c:v>
                </c:pt>
                <c:pt idx="4235">
                  <c:v>22.7</c:v>
                </c:pt>
                <c:pt idx="4236">
                  <c:v>22.7</c:v>
                </c:pt>
                <c:pt idx="4237">
                  <c:v>22.6</c:v>
                </c:pt>
                <c:pt idx="4238">
                  <c:v>22.6</c:v>
                </c:pt>
                <c:pt idx="4239">
                  <c:v>22.6</c:v>
                </c:pt>
                <c:pt idx="4240">
                  <c:v>22.6</c:v>
                </c:pt>
                <c:pt idx="4241">
                  <c:v>22.6</c:v>
                </c:pt>
                <c:pt idx="4242">
                  <c:v>22.6</c:v>
                </c:pt>
                <c:pt idx="4243">
                  <c:v>22.6</c:v>
                </c:pt>
                <c:pt idx="4244">
                  <c:v>22.6</c:v>
                </c:pt>
                <c:pt idx="4245">
                  <c:v>22.6</c:v>
                </c:pt>
                <c:pt idx="4246">
                  <c:v>22.5</c:v>
                </c:pt>
                <c:pt idx="4247">
                  <c:v>22.5</c:v>
                </c:pt>
                <c:pt idx="4248">
                  <c:v>22.5</c:v>
                </c:pt>
                <c:pt idx="4249">
                  <c:v>22.5</c:v>
                </c:pt>
                <c:pt idx="4250">
                  <c:v>22.5</c:v>
                </c:pt>
                <c:pt idx="4251">
                  <c:v>22.6</c:v>
                </c:pt>
                <c:pt idx="4252">
                  <c:v>22.6</c:v>
                </c:pt>
                <c:pt idx="4253">
                  <c:v>22.6</c:v>
                </c:pt>
                <c:pt idx="4254">
                  <c:v>22.6</c:v>
                </c:pt>
                <c:pt idx="4255">
                  <c:v>22.5</c:v>
                </c:pt>
                <c:pt idx="4256">
                  <c:v>22.6</c:v>
                </c:pt>
                <c:pt idx="4257">
                  <c:v>22.5</c:v>
                </c:pt>
                <c:pt idx="4258">
                  <c:v>22.4</c:v>
                </c:pt>
                <c:pt idx="4259">
                  <c:v>22.5</c:v>
                </c:pt>
                <c:pt idx="4260">
                  <c:v>22.5</c:v>
                </c:pt>
                <c:pt idx="4261">
                  <c:v>22.5</c:v>
                </c:pt>
                <c:pt idx="4262">
                  <c:v>22.5</c:v>
                </c:pt>
                <c:pt idx="4263">
                  <c:v>22.5</c:v>
                </c:pt>
                <c:pt idx="4264">
                  <c:v>22.4</c:v>
                </c:pt>
                <c:pt idx="4265">
                  <c:v>22.4</c:v>
                </c:pt>
                <c:pt idx="4266">
                  <c:v>22.4</c:v>
                </c:pt>
                <c:pt idx="4267">
                  <c:v>22.4</c:v>
                </c:pt>
                <c:pt idx="4268">
                  <c:v>22.4</c:v>
                </c:pt>
                <c:pt idx="4269">
                  <c:v>22.4</c:v>
                </c:pt>
                <c:pt idx="4270">
                  <c:v>22.4</c:v>
                </c:pt>
                <c:pt idx="4271">
                  <c:v>22.3</c:v>
                </c:pt>
                <c:pt idx="4272">
                  <c:v>22.4</c:v>
                </c:pt>
                <c:pt idx="4273">
                  <c:v>22.3</c:v>
                </c:pt>
                <c:pt idx="4274">
                  <c:v>22.3</c:v>
                </c:pt>
                <c:pt idx="4275">
                  <c:v>22.3</c:v>
                </c:pt>
                <c:pt idx="4276">
                  <c:v>22.3</c:v>
                </c:pt>
                <c:pt idx="4277">
                  <c:v>22.3</c:v>
                </c:pt>
                <c:pt idx="4278">
                  <c:v>22.3</c:v>
                </c:pt>
                <c:pt idx="4279">
                  <c:v>22.3</c:v>
                </c:pt>
                <c:pt idx="4280">
                  <c:v>22.2</c:v>
                </c:pt>
                <c:pt idx="4281">
                  <c:v>22.2</c:v>
                </c:pt>
                <c:pt idx="4282">
                  <c:v>22.2</c:v>
                </c:pt>
                <c:pt idx="4283">
                  <c:v>22.2</c:v>
                </c:pt>
                <c:pt idx="4284">
                  <c:v>22.2</c:v>
                </c:pt>
                <c:pt idx="4285">
                  <c:v>22.2</c:v>
                </c:pt>
                <c:pt idx="4286">
                  <c:v>22.2</c:v>
                </c:pt>
                <c:pt idx="4287">
                  <c:v>22.2</c:v>
                </c:pt>
                <c:pt idx="4288">
                  <c:v>22.2</c:v>
                </c:pt>
                <c:pt idx="4289">
                  <c:v>22.2</c:v>
                </c:pt>
                <c:pt idx="4290">
                  <c:v>22.2</c:v>
                </c:pt>
                <c:pt idx="4291">
                  <c:v>22.2</c:v>
                </c:pt>
                <c:pt idx="4292">
                  <c:v>22.2</c:v>
                </c:pt>
                <c:pt idx="4293">
                  <c:v>22.2</c:v>
                </c:pt>
                <c:pt idx="4294">
                  <c:v>22.2</c:v>
                </c:pt>
                <c:pt idx="4295">
                  <c:v>22.2</c:v>
                </c:pt>
                <c:pt idx="4296">
                  <c:v>22.2</c:v>
                </c:pt>
                <c:pt idx="4297">
                  <c:v>22.2</c:v>
                </c:pt>
                <c:pt idx="4298">
                  <c:v>22.2</c:v>
                </c:pt>
                <c:pt idx="4299">
                  <c:v>22.2</c:v>
                </c:pt>
                <c:pt idx="4300">
                  <c:v>22.1</c:v>
                </c:pt>
                <c:pt idx="4301">
                  <c:v>22.1</c:v>
                </c:pt>
                <c:pt idx="4302">
                  <c:v>22.1</c:v>
                </c:pt>
                <c:pt idx="4303">
                  <c:v>22.1</c:v>
                </c:pt>
                <c:pt idx="4304">
                  <c:v>22.1</c:v>
                </c:pt>
                <c:pt idx="4305">
                  <c:v>22.1</c:v>
                </c:pt>
                <c:pt idx="4306">
                  <c:v>22</c:v>
                </c:pt>
                <c:pt idx="4307">
                  <c:v>22</c:v>
                </c:pt>
                <c:pt idx="4308">
                  <c:v>22</c:v>
                </c:pt>
                <c:pt idx="4309">
                  <c:v>22</c:v>
                </c:pt>
                <c:pt idx="4310">
                  <c:v>22</c:v>
                </c:pt>
                <c:pt idx="4311">
                  <c:v>22</c:v>
                </c:pt>
                <c:pt idx="4312">
                  <c:v>22</c:v>
                </c:pt>
                <c:pt idx="4313">
                  <c:v>22</c:v>
                </c:pt>
                <c:pt idx="4314">
                  <c:v>21.9</c:v>
                </c:pt>
                <c:pt idx="4315">
                  <c:v>21.9</c:v>
                </c:pt>
                <c:pt idx="4316">
                  <c:v>21.8</c:v>
                </c:pt>
                <c:pt idx="4317">
                  <c:v>21.9</c:v>
                </c:pt>
                <c:pt idx="4318">
                  <c:v>21.9</c:v>
                </c:pt>
                <c:pt idx="4319">
                  <c:v>21.9</c:v>
                </c:pt>
                <c:pt idx="4320">
                  <c:v>21.9</c:v>
                </c:pt>
                <c:pt idx="4321">
                  <c:v>21.9</c:v>
                </c:pt>
                <c:pt idx="4322">
                  <c:v>21.8</c:v>
                </c:pt>
                <c:pt idx="4323">
                  <c:v>21.9</c:v>
                </c:pt>
                <c:pt idx="4324">
                  <c:v>21.8</c:v>
                </c:pt>
                <c:pt idx="4325">
                  <c:v>21.9</c:v>
                </c:pt>
                <c:pt idx="4326">
                  <c:v>21.9</c:v>
                </c:pt>
                <c:pt idx="4327">
                  <c:v>21.9</c:v>
                </c:pt>
                <c:pt idx="4328">
                  <c:v>21.9</c:v>
                </c:pt>
                <c:pt idx="4329">
                  <c:v>21.9</c:v>
                </c:pt>
                <c:pt idx="4330">
                  <c:v>21.9</c:v>
                </c:pt>
                <c:pt idx="4331">
                  <c:v>21.9</c:v>
                </c:pt>
                <c:pt idx="4332">
                  <c:v>21.8</c:v>
                </c:pt>
                <c:pt idx="4333">
                  <c:v>21.8</c:v>
                </c:pt>
                <c:pt idx="4334">
                  <c:v>21.8</c:v>
                </c:pt>
                <c:pt idx="4335">
                  <c:v>21.8</c:v>
                </c:pt>
                <c:pt idx="4336">
                  <c:v>21.9</c:v>
                </c:pt>
                <c:pt idx="4337">
                  <c:v>21.9</c:v>
                </c:pt>
                <c:pt idx="4338">
                  <c:v>21.9</c:v>
                </c:pt>
                <c:pt idx="4339">
                  <c:v>21.9</c:v>
                </c:pt>
                <c:pt idx="4340">
                  <c:v>21.9</c:v>
                </c:pt>
                <c:pt idx="4341">
                  <c:v>21.8</c:v>
                </c:pt>
                <c:pt idx="4342">
                  <c:v>21.9</c:v>
                </c:pt>
                <c:pt idx="4343">
                  <c:v>21.8</c:v>
                </c:pt>
                <c:pt idx="4344">
                  <c:v>21.8</c:v>
                </c:pt>
                <c:pt idx="4345">
                  <c:v>21.8</c:v>
                </c:pt>
                <c:pt idx="4346">
                  <c:v>21.8</c:v>
                </c:pt>
                <c:pt idx="4347">
                  <c:v>21.7</c:v>
                </c:pt>
                <c:pt idx="4348">
                  <c:v>21.7</c:v>
                </c:pt>
                <c:pt idx="4349">
                  <c:v>21.7</c:v>
                </c:pt>
                <c:pt idx="4350">
                  <c:v>21.7</c:v>
                </c:pt>
                <c:pt idx="4351">
                  <c:v>21.7</c:v>
                </c:pt>
                <c:pt idx="4352">
                  <c:v>21.7</c:v>
                </c:pt>
                <c:pt idx="4353">
                  <c:v>21.7</c:v>
                </c:pt>
                <c:pt idx="4354">
                  <c:v>21.7</c:v>
                </c:pt>
                <c:pt idx="4355">
                  <c:v>21.7</c:v>
                </c:pt>
                <c:pt idx="4356">
                  <c:v>21.7</c:v>
                </c:pt>
                <c:pt idx="4357">
                  <c:v>21.7</c:v>
                </c:pt>
                <c:pt idx="4358">
                  <c:v>21.7</c:v>
                </c:pt>
                <c:pt idx="4359">
                  <c:v>21.7</c:v>
                </c:pt>
                <c:pt idx="4360">
                  <c:v>21.7</c:v>
                </c:pt>
                <c:pt idx="4361">
                  <c:v>21.7</c:v>
                </c:pt>
                <c:pt idx="4362">
                  <c:v>21.7</c:v>
                </c:pt>
                <c:pt idx="4363">
                  <c:v>21.7</c:v>
                </c:pt>
                <c:pt idx="4364">
                  <c:v>21.7</c:v>
                </c:pt>
                <c:pt idx="4365">
                  <c:v>21.7</c:v>
                </c:pt>
                <c:pt idx="4366">
                  <c:v>21.7</c:v>
                </c:pt>
                <c:pt idx="4367">
                  <c:v>21.7</c:v>
                </c:pt>
                <c:pt idx="4368">
                  <c:v>21.7</c:v>
                </c:pt>
                <c:pt idx="4369">
                  <c:v>21.7</c:v>
                </c:pt>
                <c:pt idx="4370">
                  <c:v>21.7</c:v>
                </c:pt>
                <c:pt idx="4371">
                  <c:v>21.7</c:v>
                </c:pt>
                <c:pt idx="4372">
                  <c:v>21.7</c:v>
                </c:pt>
                <c:pt idx="4373">
                  <c:v>21.6</c:v>
                </c:pt>
                <c:pt idx="4374">
                  <c:v>21.7</c:v>
                </c:pt>
                <c:pt idx="4375">
                  <c:v>21.7</c:v>
                </c:pt>
                <c:pt idx="4376">
                  <c:v>21.7</c:v>
                </c:pt>
                <c:pt idx="4377">
                  <c:v>21.7</c:v>
                </c:pt>
                <c:pt idx="4378">
                  <c:v>21.7</c:v>
                </c:pt>
                <c:pt idx="4379">
                  <c:v>21.7</c:v>
                </c:pt>
                <c:pt idx="4380">
                  <c:v>21.7</c:v>
                </c:pt>
                <c:pt idx="4381">
                  <c:v>21.7</c:v>
                </c:pt>
                <c:pt idx="4382">
                  <c:v>21.7</c:v>
                </c:pt>
                <c:pt idx="4383">
                  <c:v>21.7</c:v>
                </c:pt>
                <c:pt idx="4384">
                  <c:v>21.7</c:v>
                </c:pt>
                <c:pt idx="4385">
                  <c:v>21.7</c:v>
                </c:pt>
                <c:pt idx="4386">
                  <c:v>21.7</c:v>
                </c:pt>
                <c:pt idx="4387">
                  <c:v>21.7</c:v>
                </c:pt>
                <c:pt idx="4388">
                  <c:v>21.7</c:v>
                </c:pt>
                <c:pt idx="4389">
                  <c:v>21.7</c:v>
                </c:pt>
                <c:pt idx="4390">
                  <c:v>21.7</c:v>
                </c:pt>
                <c:pt idx="4391">
                  <c:v>21.7</c:v>
                </c:pt>
                <c:pt idx="4392">
                  <c:v>21.7</c:v>
                </c:pt>
                <c:pt idx="4393">
                  <c:v>21.7</c:v>
                </c:pt>
                <c:pt idx="4394">
                  <c:v>21.6</c:v>
                </c:pt>
                <c:pt idx="4395">
                  <c:v>21.7</c:v>
                </c:pt>
                <c:pt idx="4396">
                  <c:v>21.7</c:v>
                </c:pt>
                <c:pt idx="4397">
                  <c:v>21.6</c:v>
                </c:pt>
                <c:pt idx="4398">
                  <c:v>21.6</c:v>
                </c:pt>
                <c:pt idx="4399">
                  <c:v>21.6</c:v>
                </c:pt>
                <c:pt idx="4400">
                  <c:v>21.6</c:v>
                </c:pt>
                <c:pt idx="4401">
                  <c:v>21.7</c:v>
                </c:pt>
                <c:pt idx="4402">
                  <c:v>21.6</c:v>
                </c:pt>
                <c:pt idx="4403">
                  <c:v>21.6</c:v>
                </c:pt>
                <c:pt idx="4404">
                  <c:v>21.6</c:v>
                </c:pt>
                <c:pt idx="4405">
                  <c:v>21.6</c:v>
                </c:pt>
                <c:pt idx="4406">
                  <c:v>21.6</c:v>
                </c:pt>
                <c:pt idx="4407">
                  <c:v>21.6</c:v>
                </c:pt>
                <c:pt idx="4408">
                  <c:v>21.4</c:v>
                </c:pt>
                <c:pt idx="4409">
                  <c:v>21.6</c:v>
                </c:pt>
                <c:pt idx="4410">
                  <c:v>21.6</c:v>
                </c:pt>
                <c:pt idx="4411">
                  <c:v>21.6</c:v>
                </c:pt>
                <c:pt idx="4412">
                  <c:v>21.6</c:v>
                </c:pt>
                <c:pt idx="4413">
                  <c:v>21.6</c:v>
                </c:pt>
                <c:pt idx="4414">
                  <c:v>21.6</c:v>
                </c:pt>
                <c:pt idx="4415">
                  <c:v>21.6</c:v>
                </c:pt>
                <c:pt idx="4416">
                  <c:v>21.6</c:v>
                </c:pt>
                <c:pt idx="4417">
                  <c:v>21.6</c:v>
                </c:pt>
                <c:pt idx="4418">
                  <c:v>21.6</c:v>
                </c:pt>
                <c:pt idx="4419">
                  <c:v>21.6</c:v>
                </c:pt>
                <c:pt idx="4420">
                  <c:v>21.6</c:v>
                </c:pt>
                <c:pt idx="4421">
                  <c:v>21.6</c:v>
                </c:pt>
                <c:pt idx="4422">
                  <c:v>21.6</c:v>
                </c:pt>
                <c:pt idx="4423">
                  <c:v>21.6</c:v>
                </c:pt>
                <c:pt idx="4424">
                  <c:v>21.3</c:v>
                </c:pt>
                <c:pt idx="4425">
                  <c:v>21.4</c:v>
                </c:pt>
                <c:pt idx="4426">
                  <c:v>21.3</c:v>
                </c:pt>
                <c:pt idx="4427">
                  <c:v>21.4</c:v>
                </c:pt>
                <c:pt idx="4428">
                  <c:v>21.4</c:v>
                </c:pt>
                <c:pt idx="4429">
                  <c:v>21.4</c:v>
                </c:pt>
                <c:pt idx="4430">
                  <c:v>21.4</c:v>
                </c:pt>
                <c:pt idx="4431">
                  <c:v>21.4</c:v>
                </c:pt>
                <c:pt idx="4432">
                  <c:v>21.4</c:v>
                </c:pt>
                <c:pt idx="4433">
                  <c:v>21.4</c:v>
                </c:pt>
                <c:pt idx="4434">
                  <c:v>21.4</c:v>
                </c:pt>
                <c:pt idx="4435">
                  <c:v>21.4</c:v>
                </c:pt>
                <c:pt idx="4436">
                  <c:v>21.4</c:v>
                </c:pt>
                <c:pt idx="4437">
                  <c:v>21.5</c:v>
                </c:pt>
                <c:pt idx="4438">
                  <c:v>21.5</c:v>
                </c:pt>
                <c:pt idx="4439">
                  <c:v>21.4</c:v>
                </c:pt>
                <c:pt idx="4440">
                  <c:v>21.4</c:v>
                </c:pt>
                <c:pt idx="4441">
                  <c:v>21.4</c:v>
                </c:pt>
                <c:pt idx="4442">
                  <c:v>21.4</c:v>
                </c:pt>
                <c:pt idx="4443">
                  <c:v>21.4</c:v>
                </c:pt>
                <c:pt idx="4444">
                  <c:v>21.4</c:v>
                </c:pt>
                <c:pt idx="4445">
                  <c:v>21.4</c:v>
                </c:pt>
                <c:pt idx="4446">
                  <c:v>21.4</c:v>
                </c:pt>
                <c:pt idx="4447">
                  <c:v>21.4</c:v>
                </c:pt>
                <c:pt idx="4448">
                  <c:v>21.4</c:v>
                </c:pt>
                <c:pt idx="4449">
                  <c:v>21.4</c:v>
                </c:pt>
                <c:pt idx="4450">
                  <c:v>21.4</c:v>
                </c:pt>
                <c:pt idx="4451">
                  <c:v>21.4</c:v>
                </c:pt>
                <c:pt idx="4452">
                  <c:v>21.4</c:v>
                </c:pt>
                <c:pt idx="4453">
                  <c:v>21.4</c:v>
                </c:pt>
                <c:pt idx="4454">
                  <c:v>21.4</c:v>
                </c:pt>
                <c:pt idx="4455">
                  <c:v>21.4</c:v>
                </c:pt>
                <c:pt idx="4456">
                  <c:v>21.4</c:v>
                </c:pt>
                <c:pt idx="4457">
                  <c:v>21.5</c:v>
                </c:pt>
                <c:pt idx="4458">
                  <c:v>21.5</c:v>
                </c:pt>
                <c:pt idx="4459">
                  <c:v>21.5</c:v>
                </c:pt>
                <c:pt idx="4460">
                  <c:v>21.5</c:v>
                </c:pt>
                <c:pt idx="4461">
                  <c:v>21.5</c:v>
                </c:pt>
                <c:pt idx="4462">
                  <c:v>21.5</c:v>
                </c:pt>
                <c:pt idx="4463">
                  <c:v>21.5</c:v>
                </c:pt>
                <c:pt idx="4464">
                  <c:v>21.5</c:v>
                </c:pt>
                <c:pt idx="4465">
                  <c:v>21.5</c:v>
                </c:pt>
                <c:pt idx="4466">
                  <c:v>21.5</c:v>
                </c:pt>
                <c:pt idx="4467">
                  <c:v>21.5</c:v>
                </c:pt>
                <c:pt idx="4468">
                  <c:v>21.4</c:v>
                </c:pt>
                <c:pt idx="4469">
                  <c:v>21.4</c:v>
                </c:pt>
                <c:pt idx="4470">
                  <c:v>21.4</c:v>
                </c:pt>
                <c:pt idx="4471">
                  <c:v>21.4</c:v>
                </c:pt>
                <c:pt idx="4472">
                  <c:v>21.4</c:v>
                </c:pt>
                <c:pt idx="4473">
                  <c:v>21.4</c:v>
                </c:pt>
                <c:pt idx="4474">
                  <c:v>21.4</c:v>
                </c:pt>
                <c:pt idx="4475">
                  <c:v>21.4</c:v>
                </c:pt>
                <c:pt idx="4476">
                  <c:v>21.4</c:v>
                </c:pt>
                <c:pt idx="4477">
                  <c:v>21.4</c:v>
                </c:pt>
                <c:pt idx="4478">
                  <c:v>21.4</c:v>
                </c:pt>
                <c:pt idx="4479">
                  <c:v>21.5</c:v>
                </c:pt>
                <c:pt idx="4480">
                  <c:v>21.5</c:v>
                </c:pt>
                <c:pt idx="4481">
                  <c:v>21.5</c:v>
                </c:pt>
                <c:pt idx="4482">
                  <c:v>21.5</c:v>
                </c:pt>
                <c:pt idx="4483">
                  <c:v>21.5</c:v>
                </c:pt>
                <c:pt idx="4484">
                  <c:v>21.5</c:v>
                </c:pt>
                <c:pt idx="4485">
                  <c:v>21.5</c:v>
                </c:pt>
                <c:pt idx="4486">
                  <c:v>21.5</c:v>
                </c:pt>
                <c:pt idx="4487">
                  <c:v>21.5</c:v>
                </c:pt>
                <c:pt idx="4488">
                  <c:v>21.5</c:v>
                </c:pt>
                <c:pt idx="4489">
                  <c:v>21.5</c:v>
                </c:pt>
                <c:pt idx="4490">
                  <c:v>21.5</c:v>
                </c:pt>
                <c:pt idx="4491">
                  <c:v>21.5</c:v>
                </c:pt>
                <c:pt idx="4492">
                  <c:v>21.5</c:v>
                </c:pt>
                <c:pt idx="4493">
                  <c:v>21.6</c:v>
                </c:pt>
                <c:pt idx="4494">
                  <c:v>21.6</c:v>
                </c:pt>
                <c:pt idx="4495">
                  <c:v>21.6</c:v>
                </c:pt>
                <c:pt idx="4496">
                  <c:v>21.6</c:v>
                </c:pt>
                <c:pt idx="4497">
                  <c:v>21.6</c:v>
                </c:pt>
                <c:pt idx="4498">
                  <c:v>21.6</c:v>
                </c:pt>
                <c:pt idx="4499">
                  <c:v>21.6</c:v>
                </c:pt>
                <c:pt idx="4500">
                  <c:v>21.6</c:v>
                </c:pt>
                <c:pt idx="4501">
                  <c:v>21.6</c:v>
                </c:pt>
                <c:pt idx="4502">
                  <c:v>21.6</c:v>
                </c:pt>
                <c:pt idx="4503">
                  <c:v>21.6</c:v>
                </c:pt>
                <c:pt idx="4504">
                  <c:v>21.6</c:v>
                </c:pt>
                <c:pt idx="4505">
                  <c:v>21.6</c:v>
                </c:pt>
                <c:pt idx="4506">
                  <c:v>21.6</c:v>
                </c:pt>
                <c:pt idx="4507">
                  <c:v>21.6</c:v>
                </c:pt>
                <c:pt idx="4508">
                  <c:v>21.6</c:v>
                </c:pt>
                <c:pt idx="4509">
                  <c:v>21.6</c:v>
                </c:pt>
                <c:pt idx="4510">
                  <c:v>21.6</c:v>
                </c:pt>
                <c:pt idx="4511">
                  <c:v>21.6</c:v>
                </c:pt>
                <c:pt idx="4512">
                  <c:v>21.5</c:v>
                </c:pt>
                <c:pt idx="4513">
                  <c:v>21.5</c:v>
                </c:pt>
                <c:pt idx="4514">
                  <c:v>21.5</c:v>
                </c:pt>
                <c:pt idx="4515">
                  <c:v>21.5</c:v>
                </c:pt>
                <c:pt idx="4516">
                  <c:v>21.5</c:v>
                </c:pt>
                <c:pt idx="4517">
                  <c:v>21.5</c:v>
                </c:pt>
                <c:pt idx="4518">
                  <c:v>21.5</c:v>
                </c:pt>
                <c:pt idx="4519">
                  <c:v>21.5</c:v>
                </c:pt>
                <c:pt idx="4520">
                  <c:v>21.5</c:v>
                </c:pt>
                <c:pt idx="4521">
                  <c:v>21.5</c:v>
                </c:pt>
                <c:pt idx="4522">
                  <c:v>21.5</c:v>
                </c:pt>
                <c:pt idx="4523">
                  <c:v>21.5</c:v>
                </c:pt>
                <c:pt idx="4524">
                  <c:v>21.5</c:v>
                </c:pt>
                <c:pt idx="4525">
                  <c:v>21.5</c:v>
                </c:pt>
                <c:pt idx="4526">
                  <c:v>21.5</c:v>
                </c:pt>
                <c:pt idx="4527">
                  <c:v>21.5</c:v>
                </c:pt>
                <c:pt idx="4528">
                  <c:v>21.5</c:v>
                </c:pt>
                <c:pt idx="4529">
                  <c:v>21.5</c:v>
                </c:pt>
                <c:pt idx="4530">
                  <c:v>21.5</c:v>
                </c:pt>
                <c:pt idx="4531">
                  <c:v>21.5</c:v>
                </c:pt>
                <c:pt idx="4532">
                  <c:v>21.5</c:v>
                </c:pt>
                <c:pt idx="4533">
                  <c:v>21.5</c:v>
                </c:pt>
                <c:pt idx="4534">
                  <c:v>21.6</c:v>
                </c:pt>
                <c:pt idx="4535">
                  <c:v>21.6</c:v>
                </c:pt>
                <c:pt idx="4536">
                  <c:v>21.5</c:v>
                </c:pt>
                <c:pt idx="4537">
                  <c:v>21.6</c:v>
                </c:pt>
                <c:pt idx="4538">
                  <c:v>21.5</c:v>
                </c:pt>
                <c:pt idx="4539">
                  <c:v>21.6</c:v>
                </c:pt>
                <c:pt idx="4540">
                  <c:v>21.6</c:v>
                </c:pt>
                <c:pt idx="4541">
                  <c:v>21.6</c:v>
                </c:pt>
                <c:pt idx="4542">
                  <c:v>21.6</c:v>
                </c:pt>
                <c:pt idx="4543">
                  <c:v>21.6</c:v>
                </c:pt>
                <c:pt idx="4544">
                  <c:v>21.6</c:v>
                </c:pt>
                <c:pt idx="4545">
                  <c:v>21.6</c:v>
                </c:pt>
                <c:pt idx="4546">
                  <c:v>21.7</c:v>
                </c:pt>
                <c:pt idx="4547">
                  <c:v>21.7</c:v>
                </c:pt>
                <c:pt idx="4548">
                  <c:v>21.7</c:v>
                </c:pt>
                <c:pt idx="4549">
                  <c:v>21.8</c:v>
                </c:pt>
                <c:pt idx="4550">
                  <c:v>21.8</c:v>
                </c:pt>
                <c:pt idx="4551">
                  <c:v>21.8</c:v>
                </c:pt>
                <c:pt idx="4552">
                  <c:v>21.8</c:v>
                </c:pt>
                <c:pt idx="4553">
                  <c:v>21.9</c:v>
                </c:pt>
                <c:pt idx="4554">
                  <c:v>21.9</c:v>
                </c:pt>
                <c:pt idx="4555">
                  <c:v>21.9</c:v>
                </c:pt>
                <c:pt idx="4556">
                  <c:v>21.9</c:v>
                </c:pt>
                <c:pt idx="4557">
                  <c:v>21.9</c:v>
                </c:pt>
                <c:pt idx="4558">
                  <c:v>21.9</c:v>
                </c:pt>
                <c:pt idx="4559">
                  <c:v>22</c:v>
                </c:pt>
                <c:pt idx="4560">
                  <c:v>22.1</c:v>
                </c:pt>
                <c:pt idx="4561">
                  <c:v>22.1</c:v>
                </c:pt>
                <c:pt idx="4562">
                  <c:v>22.1</c:v>
                </c:pt>
                <c:pt idx="4563">
                  <c:v>22.1</c:v>
                </c:pt>
                <c:pt idx="4564">
                  <c:v>22.2</c:v>
                </c:pt>
                <c:pt idx="4565">
                  <c:v>22.2</c:v>
                </c:pt>
                <c:pt idx="4566">
                  <c:v>22.2</c:v>
                </c:pt>
                <c:pt idx="4567">
                  <c:v>22.3</c:v>
                </c:pt>
                <c:pt idx="4568">
                  <c:v>22.3</c:v>
                </c:pt>
                <c:pt idx="4569">
                  <c:v>22.3</c:v>
                </c:pt>
                <c:pt idx="4570">
                  <c:v>22.4</c:v>
                </c:pt>
                <c:pt idx="4571">
                  <c:v>22.4</c:v>
                </c:pt>
                <c:pt idx="4572">
                  <c:v>22.5</c:v>
                </c:pt>
                <c:pt idx="4573">
                  <c:v>22.5</c:v>
                </c:pt>
                <c:pt idx="4574">
                  <c:v>22.6</c:v>
                </c:pt>
                <c:pt idx="4575">
                  <c:v>22.6</c:v>
                </c:pt>
                <c:pt idx="4576">
                  <c:v>22.7</c:v>
                </c:pt>
                <c:pt idx="4577">
                  <c:v>22.7</c:v>
                </c:pt>
                <c:pt idx="4578">
                  <c:v>22.7</c:v>
                </c:pt>
                <c:pt idx="4579">
                  <c:v>22.7</c:v>
                </c:pt>
                <c:pt idx="4580">
                  <c:v>22.7</c:v>
                </c:pt>
                <c:pt idx="4581">
                  <c:v>22.8</c:v>
                </c:pt>
                <c:pt idx="4582">
                  <c:v>22.8</c:v>
                </c:pt>
                <c:pt idx="4583">
                  <c:v>22.9</c:v>
                </c:pt>
                <c:pt idx="4584">
                  <c:v>22.9</c:v>
                </c:pt>
                <c:pt idx="4585">
                  <c:v>23</c:v>
                </c:pt>
                <c:pt idx="4586">
                  <c:v>23</c:v>
                </c:pt>
                <c:pt idx="4587">
                  <c:v>23.1</c:v>
                </c:pt>
                <c:pt idx="4588">
                  <c:v>23.1</c:v>
                </c:pt>
                <c:pt idx="4589">
                  <c:v>23.2</c:v>
                </c:pt>
                <c:pt idx="4590">
                  <c:v>23.3</c:v>
                </c:pt>
                <c:pt idx="4591">
                  <c:v>23.3</c:v>
                </c:pt>
                <c:pt idx="4592">
                  <c:v>23.3</c:v>
                </c:pt>
                <c:pt idx="4593">
                  <c:v>23.3</c:v>
                </c:pt>
                <c:pt idx="4594">
                  <c:v>23.4</c:v>
                </c:pt>
                <c:pt idx="4595">
                  <c:v>23.4</c:v>
                </c:pt>
                <c:pt idx="4596">
                  <c:v>23.5</c:v>
                </c:pt>
                <c:pt idx="4597">
                  <c:v>23.6</c:v>
                </c:pt>
                <c:pt idx="4598">
                  <c:v>23.6</c:v>
                </c:pt>
                <c:pt idx="4599">
                  <c:v>23.6</c:v>
                </c:pt>
                <c:pt idx="4600">
                  <c:v>23.7</c:v>
                </c:pt>
                <c:pt idx="4601">
                  <c:v>23.7</c:v>
                </c:pt>
                <c:pt idx="4602">
                  <c:v>23.8</c:v>
                </c:pt>
                <c:pt idx="4603">
                  <c:v>23.8</c:v>
                </c:pt>
                <c:pt idx="4604">
                  <c:v>23.9</c:v>
                </c:pt>
                <c:pt idx="4605">
                  <c:v>23.9</c:v>
                </c:pt>
                <c:pt idx="4606">
                  <c:v>23.9</c:v>
                </c:pt>
                <c:pt idx="4607">
                  <c:v>23.9</c:v>
                </c:pt>
                <c:pt idx="4608">
                  <c:v>23.9</c:v>
                </c:pt>
                <c:pt idx="4609">
                  <c:v>24</c:v>
                </c:pt>
                <c:pt idx="4610">
                  <c:v>24.1</c:v>
                </c:pt>
                <c:pt idx="4611">
                  <c:v>24</c:v>
                </c:pt>
                <c:pt idx="4612">
                  <c:v>24.1</c:v>
                </c:pt>
                <c:pt idx="4613">
                  <c:v>24.1</c:v>
                </c:pt>
                <c:pt idx="4614">
                  <c:v>24.2</c:v>
                </c:pt>
                <c:pt idx="4615">
                  <c:v>24.2</c:v>
                </c:pt>
                <c:pt idx="4616">
                  <c:v>24.3</c:v>
                </c:pt>
                <c:pt idx="4617">
                  <c:v>24.3</c:v>
                </c:pt>
                <c:pt idx="4618">
                  <c:v>24.3</c:v>
                </c:pt>
                <c:pt idx="4619">
                  <c:v>24.4</c:v>
                </c:pt>
                <c:pt idx="4620">
                  <c:v>24.5</c:v>
                </c:pt>
                <c:pt idx="4621">
                  <c:v>24.5</c:v>
                </c:pt>
                <c:pt idx="4622">
                  <c:v>24.5</c:v>
                </c:pt>
                <c:pt idx="4623">
                  <c:v>24.5</c:v>
                </c:pt>
                <c:pt idx="4624">
                  <c:v>24.7</c:v>
                </c:pt>
                <c:pt idx="4625">
                  <c:v>24.7</c:v>
                </c:pt>
                <c:pt idx="4626">
                  <c:v>24.8</c:v>
                </c:pt>
                <c:pt idx="4627">
                  <c:v>24.8</c:v>
                </c:pt>
                <c:pt idx="4628">
                  <c:v>24.9</c:v>
                </c:pt>
                <c:pt idx="4629">
                  <c:v>24.9</c:v>
                </c:pt>
                <c:pt idx="4630">
                  <c:v>25</c:v>
                </c:pt>
                <c:pt idx="4631">
                  <c:v>25</c:v>
                </c:pt>
                <c:pt idx="4632">
                  <c:v>25</c:v>
                </c:pt>
                <c:pt idx="4633">
                  <c:v>25</c:v>
                </c:pt>
                <c:pt idx="4634">
                  <c:v>25.1</c:v>
                </c:pt>
                <c:pt idx="4635">
                  <c:v>25.1</c:v>
                </c:pt>
                <c:pt idx="4636">
                  <c:v>25.2</c:v>
                </c:pt>
                <c:pt idx="4637">
                  <c:v>25.2</c:v>
                </c:pt>
                <c:pt idx="4638">
                  <c:v>25.2</c:v>
                </c:pt>
                <c:pt idx="4639">
                  <c:v>25.2</c:v>
                </c:pt>
                <c:pt idx="4640">
                  <c:v>25.3</c:v>
                </c:pt>
                <c:pt idx="4641">
                  <c:v>25.3</c:v>
                </c:pt>
                <c:pt idx="4642">
                  <c:v>25.4</c:v>
                </c:pt>
                <c:pt idx="4643">
                  <c:v>25.4</c:v>
                </c:pt>
                <c:pt idx="4644">
                  <c:v>25.4</c:v>
                </c:pt>
                <c:pt idx="4645">
                  <c:v>25.5</c:v>
                </c:pt>
                <c:pt idx="4646">
                  <c:v>25.6</c:v>
                </c:pt>
                <c:pt idx="4647">
                  <c:v>25.6</c:v>
                </c:pt>
                <c:pt idx="4648">
                  <c:v>25.7</c:v>
                </c:pt>
                <c:pt idx="4649">
                  <c:v>25.7</c:v>
                </c:pt>
                <c:pt idx="4650">
                  <c:v>25.8</c:v>
                </c:pt>
                <c:pt idx="4651">
                  <c:v>25.8</c:v>
                </c:pt>
                <c:pt idx="4652">
                  <c:v>25.8</c:v>
                </c:pt>
                <c:pt idx="4653">
                  <c:v>25.8</c:v>
                </c:pt>
                <c:pt idx="4654">
                  <c:v>25.8</c:v>
                </c:pt>
                <c:pt idx="4655">
                  <c:v>25.9</c:v>
                </c:pt>
                <c:pt idx="4656">
                  <c:v>26</c:v>
                </c:pt>
                <c:pt idx="4657">
                  <c:v>26</c:v>
                </c:pt>
                <c:pt idx="4658">
                  <c:v>26.1</c:v>
                </c:pt>
                <c:pt idx="4659">
                  <c:v>26.1</c:v>
                </c:pt>
                <c:pt idx="4660">
                  <c:v>26.2</c:v>
                </c:pt>
                <c:pt idx="4661">
                  <c:v>26.3</c:v>
                </c:pt>
                <c:pt idx="4662">
                  <c:v>26.3</c:v>
                </c:pt>
                <c:pt idx="4663">
                  <c:v>26.3</c:v>
                </c:pt>
                <c:pt idx="4664">
                  <c:v>26.4</c:v>
                </c:pt>
                <c:pt idx="4665">
                  <c:v>26.4</c:v>
                </c:pt>
                <c:pt idx="4666">
                  <c:v>26.4</c:v>
                </c:pt>
                <c:pt idx="4667">
                  <c:v>26.4</c:v>
                </c:pt>
                <c:pt idx="4668">
                  <c:v>26.5</c:v>
                </c:pt>
                <c:pt idx="4669">
                  <c:v>26.5</c:v>
                </c:pt>
                <c:pt idx="4670">
                  <c:v>26.6</c:v>
                </c:pt>
                <c:pt idx="4671">
                  <c:v>26.6</c:v>
                </c:pt>
                <c:pt idx="4672">
                  <c:v>26.7</c:v>
                </c:pt>
                <c:pt idx="4673">
                  <c:v>26.7</c:v>
                </c:pt>
                <c:pt idx="4674">
                  <c:v>26.8</c:v>
                </c:pt>
                <c:pt idx="4675">
                  <c:v>26.8</c:v>
                </c:pt>
                <c:pt idx="4676">
                  <c:v>26.9</c:v>
                </c:pt>
                <c:pt idx="4677">
                  <c:v>26.9</c:v>
                </c:pt>
                <c:pt idx="4678">
                  <c:v>27</c:v>
                </c:pt>
                <c:pt idx="4679">
                  <c:v>27</c:v>
                </c:pt>
                <c:pt idx="4680">
                  <c:v>27</c:v>
                </c:pt>
                <c:pt idx="4681">
                  <c:v>27</c:v>
                </c:pt>
                <c:pt idx="4682">
                  <c:v>27.1</c:v>
                </c:pt>
                <c:pt idx="4683">
                  <c:v>27.1</c:v>
                </c:pt>
                <c:pt idx="4684">
                  <c:v>27.2</c:v>
                </c:pt>
                <c:pt idx="4685">
                  <c:v>27.2</c:v>
                </c:pt>
                <c:pt idx="4686">
                  <c:v>27.3</c:v>
                </c:pt>
                <c:pt idx="4687">
                  <c:v>27.3</c:v>
                </c:pt>
                <c:pt idx="4688">
                  <c:v>27.4</c:v>
                </c:pt>
                <c:pt idx="4689">
                  <c:v>27.4</c:v>
                </c:pt>
                <c:pt idx="4690">
                  <c:v>27.4</c:v>
                </c:pt>
                <c:pt idx="4691">
                  <c:v>27.6</c:v>
                </c:pt>
                <c:pt idx="4692">
                  <c:v>27.6</c:v>
                </c:pt>
                <c:pt idx="4693">
                  <c:v>27.6</c:v>
                </c:pt>
                <c:pt idx="4694">
                  <c:v>27.6</c:v>
                </c:pt>
                <c:pt idx="4695">
                  <c:v>27.7</c:v>
                </c:pt>
                <c:pt idx="4696">
                  <c:v>27.7</c:v>
                </c:pt>
                <c:pt idx="4697">
                  <c:v>27.8</c:v>
                </c:pt>
                <c:pt idx="4698">
                  <c:v>27.9</c:v>
                </c:pt>
                <c:pt idx="4699">
                  <c:v>28</c:v>
                </c:pt>
                <c:pt idx="4700">
                  <c:v>28.1</c:v>
                </c:pt>
                <c:pt idx="4701">
                  <c:v>28.1</c:v>
                </c:pt>
                <c:pt idx="4702">
                  <c:v>28.2</c:v>
                </c:pt>
                <c:pt idx="4703">
                  <c:v>28.2</c:v>
                </c:pt>
                <c:pt idx="4704">
                  <c:v>28.3</c:v>
                </c:pt>
                <c:pt idx="4705">
                  <c:v>28.3</c:v>
                </c:pt>
                <c:pt idx="4706">
                  <c:v>28.3</c:v>
                </c:pt>
                <c:pt idx="4707">
                  <c:v>28.3</c:v>
                </c:pt>
                <c:pt idx="4708">
                  <c:v>28.3</c:v>
                </c:pt>
                <c:pt idx="4709">
                  <c:v>28.3</c:v>
                </c:pt>
                <c:pt idx="4710">
                  <c:v>28.4</c:v>
                </c:pt>
                <c:pt idx="4711">
                  <c:v>28.4</c:v>
                </c:pt>
                <c:pt idx="4712">
                  <c:v>28.5</c:v>
                </c:pt>
                <c:pt idx="4713">
                  <c:v>28.5</c:v>
                </c:pt>
                <c:pt idx="4714">
                  <c:v>28.6</c:v>
                </c:pt>
                <c:pt idx="4715">
                  <c:v>28.6</c:v>
                </c:pt>
                <c:pt idx="4716">
                  <c:v>28.7</c:v>
                </c:pt>
                <c:pt idx="4717">
                  <c:v>28.7</c:v>
                </c:pt>
                <c:pt idx="4718">
                  <c:v>28.8</c:v>
                </c:pt>
                <c:pt idx="4719">
                  <c:v>28.8</c:v>
                </c:pt>
                <c:pt idx="4720">
                  <c:v>28.8</c:v>
                </c:pt>
                <c:pt idx="4721">
                  <c:v>28.8</c:v>
                </c:pt>
                <c:pt idx="4722">
                  <c:v>28.9</c:v>
                </c:pt>
                <c:pt idx="4723">
                  <c:v>28.9</c:v>
                </c:pt>
                <c:pt idx="4724">
                  <c:v>29</c:v>
                </c:pt>
                <c:pt idx="4725">
                  <c:v>29</c:v>
                </c:pt>
                <c:pt idx="4726">
                  <c:v>29.1</c:v>
                </c:pt>
                <c:pt idx="4727">
                  <c:v>29.1</c:v>
                </c:pt>
                <c:pt idx="4728">
                  <c:v>29.2</c:v>
                </c:pt>
                <c:pt idx="4729">
                  <c:v>29.2</c:v>
                </c:pt>
                <c:pt idx="4730">
                  <c:v>29.3</c:v>
                </c:pt>
                <c:pt idx="4731">
                  <c:v>29.3</c:v>
                </c:pt>
                <c:pt idx="4732">
                  <c:v>29.3</c:v>
                </c:pt>
                <c:pt idx="4733">
                  <c:v>29.3</c:v>
                </c:pt>
                <c:pt idx="4734">
                  <c:v>29.4</c:v>
                </c:pt>
                <c:pt idx="4735">
                  <c:v>29.4</c:v>
                </c:pt>
                <c:pt idx="4736">
                  <c:v>29.4</c:v>
                </c:pt>
                <c:pt idx="4737">
                  <c:v>29.4</c:v>
                </c:pt>
                <c:pt idx="4738">
                  <c:v>29.4</c:v>
                </c:pt>
                <c:pt idx="4739">
                  <c:v>29.5</c:v>
                </c:pt>
                <c:pt idx="4740">
                  <c:v>29.6</c:v>
                </c:pt>
                <c:pt idx="4741">
                  <c:v>29.6</c:v>
                </c:pt>
                <c:pt idx="4742">
                  <c:v>29.7</c:v>
                </c:pt>
                <c:pt idx="4743">
                  <c:v>29.8</c:v>
                </c:pt>
                <c:pt idx="4744">
                  <c:v>29.9</c:v>
                </c:pt>
                <c:pt idx="4745">
                  <c:v>29.9</c:v>
                </c:pt>
                <c:pt idx="4746">
                  <c:v>30</c:v>
                </c:pt>
                <c:pt idx="4747">
                  <c:v>30</c:v>
                </c:pt>
                <c:pt idx="4748">
                  <c:v>30</c:v>
                </c:pt>
                <c:pt idx="4749">
                  <c:v>30</c:v>
                </c:pt>
                <c:pt idx="4750">
                  <c:v>30.1</c:v>
                </c:pt>
                <c:pt idx="4751">
                  <c:v>30.1</c:v>
                </c:pt>
                <c:pt idx="4752">
                  <c:v>30.2</c:v>
                </c:pt>
                <c:pt idx="4753">
                  <c:v>30.2</c:v>
                </c:pt>
                <c:pt idx="4754">
                  <c:v>30.2</c:v>
                </c:pt>
                <c:pt idx="4755">
                  <c:v>30.2</c:v>
                </c:pt>
                <c:pt idx="4756">
                  <c:v>30.2</c:v>
                </c:pt>
                <c:pt idx="4757">
                  <c:v>30.3</c:v>
                </c:pt>
                <c:pt idx="4758">
                  <c:v>30.3</c:v>
                </c:pt>
                <c:pt idx="4759">
                  <c:v>30.4</c:v>
                </c:pt>
                <c:pt idx="4760">
                  <c:v>30.4</c:v>
                </c:pt>
                <c:pt idx="4761">
                  <c:v>30.5</c:v>
                </c:pt>
                <c:pt idx="4762">
                  <c:v>30.5</c:v>
                </c:pt>
                <c:pt idx="4763">
                  <c:v>30.6</c:v>
                </c:pt>
                <c:pt idx="4764">
                  <c:v>30.6</c:v>
                </c:pt>
                <c:pt idx="4765">
                  <c:v>30.6</c:v>
                </c:pt>
                <c:pt idx="4766">
                  <c:v>30.6</c:v>
                </c:pt>
                <c:pt idx="4767">
                  <c:v>30.7</c:v>
                </c:pt>
                <c:pt idx="4768">
                  <c:v>30.8</c:v>
                </c:pt>
                <c:pt idx="4769">
                  <c:v>30.8</c:v>
                </c:pt>
                <c:pt idx="4770">
                  <c:v>30.8</c:v>
                </c:pt>
                <c:pt idx="4771">
                  <c:v>30.9</c:v>
                </c:pt>
                <c:pt idx="4772">
                  <c:v>30.9</c:v>
                </c:pt>
                <c:pt idx="4773">
                  <c:v>31.1</c:v>
                </c:pt>
                <c:pt idx="4774">
                  <c:v>31.1</c:v>
                </c:pt>
                <c:pt idx="4775">
                  <c:v>31.2</c:v>
                </c:pt>
                <c:pt idx="4776">
                  <c:v>31.2</c:v>
                </c:pt>
                <c:pt idx="4777">
                  <c:v>31.3</c:v>
                </c:pt>
                <c:pt idx="4778">
                  <c:v>31.3</c:v>
                </c:pt>
                <c:pt idx="4779">
                  <c:v>31.3</c:v>
                </c:pt>
                <c:pt idx="4780">
                  <c:v>31.3</c:v>
                </c:pt>
                <c:pt idx="4781">
                  <c:v>31.4</c:v>
                </c:pt>
                <c:pt idx="4782">
                  <c:v>31.4</c:v>
                </c:pt>
                <c:pt idx="4783">
                  <c:v>31.5</c:v>
                </c:pt>
                <c:pt idx="4784">
                  <c:v>31.5</c:v>
                </c:pt>
                <c:pt idx="4785">
                  <c:v>31.6</c:v>
                </c:pt>
                <c:pt idx="4786">
                  <c:v>31.7</c:v>
                </c:pt>
                <c:pt idx="4787">
                  <c:v>31.7</c:v>
                </c:pt>
                <c:pt idx="4788">
                  <c:v>31.7</c:v>
                </c:pt>
                <c:pt idx="4789">
                  <c:v>31.7</c:v>
                </c:pt>
                <c:pt idx="4790">
                  <c:v>31.7</c:v>
                </c:pt>
                <c:pt idx="4791">
                  <c:v>31.8</c:v>
                </c:pt>
                <c:pt idx="4792">
                  <c:v>31.8</c:v>
                </c:pt>
                <c:pt idx="4793">
                  <c:v>31.9</c:v>
                </c:pt>
                <c:pt idx="4794">
                  <c:v>31.9</c:v>
                </c:pt>
                <c:pt idx="4795">
                  <c:v>31.9</c:v>
                </c:pt>
                <c:pt idx="4796">
                  <c:v>31.9</c:v>
                </c:pt>
                <c:pt idx="4797">
                  <c:v>32</c:v>
                </c:pt>
                <c:pt idx="4798">
                  <c:v>32</c:v>
                </c:pt>
                <c:pt idx="4799">
                  <c:v>32.1</c:v>
                </c:pt>
                <c:pt idx="4800">
                  <c:v>32.200000000000003</c:v>
                </c:pt>
                <c:pt idx="4801">
                  <c:v>32.200000000000003</c:v>
                </c:pt>
                <c:pt idx="4802">
                  <c:v>32.299999999999997</c:v>
                </c:pt>
                <c:pt idx="4803">
                  <c:v>32.299999999999997</c:v>
                </c:pt>
                <c:pt idx="4804">
                  <c:v>32.299999999999997</c:v>
                </c:pt>
                <c:pt idx="4805">
                  <c:v>32.4</c:v>
                </c:pt>
                <c:pt idx="4806">
                  <c:v>32.5</c:v>
                </c:pt>
                <c:pt idx="4807">
                  <c:v>32.5</c:v>
                </c:pt>
                <c:pt idx="4808">
                  <c:v>32.5</c:v>
                </c:pt>
                <c:pt idx="4809">
                  <c:v>32.5</c:v>
                </c:pt>
                <c:pt idx="4810">
                  <c:v>32.6</c:v>
                </c:pt>
                <c:pt idx="4811">
                  <c:v>32.6</c:v>
                </c:pt>
                <c:pt idx="4812">
                  <c:v>32.6</c:v>
                </c:pt>
                <c:pt idx="4813">
                  <c:v>32.700000000000003</c:v>
                </c:pt>
                <c:pt idx="4814">
                  <c:v>32.700000000000003</c:v>
                </c:pt>
                <c:pt idx="4815">
                  <c:v>32.799999999999997</c:v>
                </c:pt>
                <c:pt idx="4816">
                  <c:v>32.799999999999997</c:v>
                </c:pt>
                <c:pt idx="4817">
                  <c:v>32.9</c:v>
                </c:pt>
                <c:pt idx="4818">
                  <c:v>33</c:v>
                </c:pt>
                <c:pt idx="4819">
                  <c:v>33</c:v>
                </c:pt>
                <c:pt idx="4820">
                  <c:v>33</c:v>
                </c:pt>
                <c:pt idx="4821">
                  <c:v>33.1</c:v>
                </c:pt>
                <c:pt idx="4822">
                  <c:v>33.1</c:v>
                </c:pt>
                <c:pt idx="4823">
                  <c:v>33.1</c:v>
                </c:pt>
                <c:pt idx="4824">
                  <c:v>33.1</c:v>
                </c:pt>
                <c:pt idx="4825">
                  <c:v>33.200000000000003</c:v>
                </c:pt>
                <c:pt idx="4826">
                  <c:v>33.200000000000003</c:v>
                </c:pt>
                <c:pt idx="4827">
                  <c:v>33.299999999999997</c:v>
                </c:pt>
                <c:pt idx="4828">
                  <c:v>33.299999999999997</c:v>
                </c:pt>
                <c:pt idx="4829">
                  <c:v>33.299999999999997</c:v>
                </c:pt>
                <c:pt idx="4830">
                  <c:v>33.5</c:v>
                </c:pt>
                <c:pt idx="4831">
                  <c:v>33.6</c:v>
                </c:pt>
                <c:pt idx="4832">
                  <c:v>33.6</c:v>
                </c:pt>
                <c:pt idx="4833">
                  <c:v>33.700000000000003</c:v>
                </c:pt>
                <c:pt idx="4834">
                  <c:v>33.700000000000003</c:v>
                </c:pt>
                <c:pt idx="4835">
                  <c:v>33.700000000000003</c:v>
                </c:pt>
                <c:pt idx="4836">
                  <c:v>33.700000000000003</c:v>
                </c:pt>
                <c:pt idx="4837">
                  <c:v>33.799999999999997</c:v>
                </c:pt>
                <c:pt idx="4838">
                  <c:v>33.799999999999997</c:v>
                </c:pt>
                <c:pt idx="4839">
                  <c:v>33.9</c:v>
                </c:pt>
                <c:pt idx="4840">
                  <c:v>33.9</c:v>
                </c:pt>
                <c:pt idx="4841">
                  <c:v>34</c:v>
                </c:pt>
                <c:pt idx="4842">
                  <c:v>34</c:v>
                </c:pt>
                <c:pt idx="4843">
                  <c:v>34</c:v>
                </c:pt>
                <c:pt idx="4844">
                  <c:v>34.1</c:v>
                </c:pt>
                <c:pt idx="4845">
                  <c:v>34.1</c:v>
                </c:pt>
                <c:pt idx="4846">
                  <c:v>34.200000000000003</c:v>
                </c:pt>
                <c:pt idx="4847">
                  <c:v>34.299999999999997</c:v>
                </c:pt>
                <c:pt idx="4848">
                  <c:v>34.299999999999997</c:v>
                </c:pt>
                <c:pt idx="4849">
                  <c:v>34.299999999999997</c:v>
                </c:pt>
                <c:pt idx="4850">
                  <c:v>34.299999999999997</c:v>
                </c:pt>
                <c:pt idx="4851">
                  <c:v>34.299999999999997</c:v>
                </c:pt>
                <c:pt idx="4852">
                  <c:v>34.4</c:v>
                </c:pt>
                <c:pt idx="4853">
                  <c:v>34.4</c:v>
                </c:pt>
                <c:pt idx="4854">
                  <c:v>34.4</c:v>
                </c:pt>
                <c:pt idx="4855">
                  <c:v>34.5</c:v>
                </c:pt>
                <c:pt idx="4856">
                  <c:v>34.5</c:v>
                </c:pt>
                <c:pt idx="4857">
                  <c:v>34.6</c:v>
                </c:pt>
                <c:pt idx="4858">
                  <c:v>34.6</c:v>
                </c:pt>
                <c:pt idx="4859">
                  <c:v>34.799999999999997</c:v>
                </c:pt>
                <c:pt idx="4860">
                  <c:v>34.700000000000003</c:v>
                </c:pt>
                <c:pt idx="4861">
                  <c:v>34.9</c:v>
                </c:pt>
                <c:pt idx="4862">
                  <c:v>34.9</c:v>
                </c:pt>
                <c:pt idx="4863">
                  <c:v>35</c:v>
                </c:pt>
                <c:pt idx="4864">
                  <c:v>35</c:v>
                </c:pt>
                <c:pt idx="4865">
                  <c:v>35</c:v>
                </c:pt>
                <c:pt idx="4866">
                  <c:v>35</c:v>
                </c:pt>
                <c:pt idx="4867">
                  <c:v>35</c:v>
                </c:pt>
                <c:pt idx="4868">
                  <c:v>35</c:v>
                </c:pt>
                <c:pt idx="4869">
                  <c:v>35.1</c:v>
                </c:pt>
                <c:pt idx="4870">
                  <c:v>35.1</c:v>
                </c:pt>
                <c:pt idx="4871">
                  <c:v>35.200000000000003</c:v>
                </c:pt>
                <c:pt idx="4872">
                  <c:v>35.200000000000003</c:v>
                </c:pt>
                <c:pt idx="4873">
                  <c:v>35.200000000000003</c:v>
                </c:pt>
                <c:pt idx="4874">
                  <c:v>35.299999999999997</c:v>
                </c:pt>
                <c:pt idx="4875">
                  <c:v>35.299999999999997</c:v>
                </c:pt>
                <c:pt idx="4876">
                  <c:v>35.4</c:v>
                </c:pt>
                <c:pt idx="4877">
                  <c:v>35.4</c:v>
                </c:pt>
                <c:pt idx="4878">
                  <c:v>35.5</c:v>
                </c:pt>
                <c:pt idx="4879">
                  <c:v>35.5</c:v>
                </c:pt>
                <c:pt idx="4880">
                  <c:v>35.5</c:v>
                </c:pt>
                <c:pt idx="4881">
                  <c:v>35.6</c:v>
                </c:pt>
                <c:pt idx="4882">
                  <c:v>35.6</c:v>
                </c:pt>
                <c:pt idx="4883">
                  <c:v>35.6</c:v>
                </c:pt>
                <c:pt idx="4884">
                  <c:v>35.700000000000003</c:v>
                </c:pt>
                <c:pt idx="4885">
                  <c:v>35.700000000000003</c:v>
                </c:pt>
                <c:pt idx="4886">
                  <c:v>35.9</c:v>
                </c:pt>
                <c:pt idx="4887">
                  <c:v>35.9</c:v>
                </c:pt>
                <c:pt idx="4888">
                  <c:v>36</c:v>
                </c:pt>
                <c:pt idx="4889">
                  <c:v>36</c:v>
                </c:pt>
                <c:pt idx="4890">
                  <c:v>36.1</c:v>
                </c:pt>
                <c:pt idx="4891">
                  <c:v>36.1</c:v>
                </c:pt>
                <c:pt idx="4892">
                  <c:v>36.1</c:v>
                </c:pt>
                <c:pt idx="4893">
                  <c:v>36.1</c:v>
                </c:pt>
                <c:pt idx="4894">
                  <c:v>36.200000000000003</c:v>
                </c:pt>
                <c:pt idx="4895">
                  <c:v>36.200000000000003</c:v>
                </c:pt>
                <c:pt idx="4896">
                  <c:v>36.299999999999997</c:v>
                </c:pt>
                <c:pt idx="4897">
                  <c:v>36.200000000000003</c:v>
                </c:pt>
                <c:pt idx="4898">
                  <c:v>36.299999999999997</c:v>
                </c:pt>
                <c:pt idx="4899">
                  <c:v>36.299999999999997</c:v>
                </c:pt>
                <c:pt idx="4900">
                  <c:v>36.4</c:v>
                </c:pt>
                <c:pt idx="4901">
                  <c:v>36.4</c:v>
                </c:pt>
                <c:pt idx="4902">
                  <c:v>36.4</c:v>
                </c:pt>
                <c:pt idx="4903">
                  <c:v>36.5</c:v>
                </c:pt>
                <c:pt idx="4904">
                  <c:v>36.6</c:v>
                </c:pt>
                <c:pt idx="4905">
                  <c:v>36.6</c:v>
                </c:pt>
                <c:pt idx="4906">
                  <c:v>36.700000000000003</c:v>
                </c:pt>
                <c:pt idx="4907">
                  <c:v>36.700000000000003</c:v>
                </c:pt>
                <c:pt idx="4908">
                  <c:v>36.799999999999997</c:v>
                </c:pt>
                <c:pt idx="4909">
                  <c:v>36.799999999999997</c:v>
                </c:pt>
                <c:pt idx="4910">
                  <c:v>36.9</c:v>
                </c:pt>
                <c:pt idx="4911">
                  <c:v>36.9</c:v>
                </c:pt>
                <c:pt idx="4912">
                  <c:v>37</c:v>
                </c:pt>
                <c:pt idx="4913">
                  <c:v>37</c:v>
                </c:pt>
                <c:pt idx="4914">
                  <c:v>37.1</c:v>
                </c:pt>
                <c:pt idx="4915">
                  <c:v>37.1</c:v>
                </c:pt>
                <c:pt idx="4916">
                  <c:v>37.1</c:v>
                </c:pt>
                <c:pt idx="4917">
                  <c:v>37.200000000000003</c:v>
                </c:pt>
                <c:pt idx="4918">
                  <c:v>37.299999999999997</c:v>
                </c:pt>
                <c:pt idx="4919">
                  <c:v>37.200000000000003</c:v>
                </c:pt>
                <c:pt idx="4920">
                  <c:v>37.200000000000003</c:v>
                </c:pt>
                <c:pt idx="4921">
                  <c:v>37.299999999999997</c:v>
                </c:pt>
                <c:pt idx="4922">
                  <c:v>37.299999999999997</c:v>
                </c:pt>
                <c:pt idx="4923">
                  <c:v>37.299999999999997</c:v>
                </c:pt>
                <c:pt idx="4924">
                  <c:v>37.4</c:v>
                </c:pt>
                <c:pt idx="4925">
                  <c:v>37.4</c:v>
                </c:pt>
                <c:pt idx="4926">
                  <c:v>37.5</c:v>
                </c:pt>
                <c:pt idx="4927">
                  <c:v>37.5</c:v>
                </c:pt>
                <c:pt idx="4928">
                  <c:v>37.6</c:v>
                </c:pt>
                <c:pt idx="4929">
                  <c:v>37.6</c:v>
                </c:pt>
                <c:pt idx="4930">
                  <c:v>37.6</c:v>
                </c:pt>
                <c:pt idx="4931">
                  <c:v>37.700000000000003</c:v>
                </c:pt>
                <c:pt idx="4932">
                  <c:v>37.700000000000003</c:v>
                </c:pt>
                <c:pt idx="4933">
                  <c:v>37.799999999999997</c:v>
                </c:pt>
                <c:pt idx="4934">
                  <c:v>37.799999999999997</c:v>
                </c:pt>
                <c:pt idx="4935">
                  <c:v>37.9</c:v>
                </c:pt>
                <c:pt idx="4936">
                  <c:v>37.9</c:v>
                </c:pt>
                <c:pt idx="4937">
                  <c:v>37.9</c:v>
                </c:pt>
                <c:pt idx="4938">
                  <c:v>37.9</c:v>
                </c:pt>
                <c:pt idx="4939">
                  <c:v>38</c:v>
                </c:pt>
                <c:pt idx="4940">
                  <c:v>38.1</c:v>
                </c:pt>
                <c:pt idx="4941">
                  <c:v>38.1</c:v>
                </c:pt>
                <c:pt idx="4942">
                  <c:v>38.1</c:v>
                </c:pt>
                <c:pt idx="4943">
                  <c:v>38.200000000000003</c:v>
                </c:pt>
                <c:pt idx="4944">
                  <c:v>38.200000000000003</c:v>
                </c:pt>
                <c:pt idx="4945">
                  <c:v>38.299999999999997</c:v>
                </c:pt>
                <c:pt idx="4946">
                  <c:v>38.299999999999997</c:v>
                </c:pt>
                <c:pt idx="4947">
                  <c:v>38.299999999999997</c:v>
                </c:pt>
                <c:pt idx="4948">
                  <c:v>38.299999999999997</c:v>
                </c:pt>
                <c:pt idx="4949">
                  <c:v>38.4</c:v>
                </c:pt>
                <c:pt idx="4950">
                  <c:v>38.4</c:v>
                </c:pt>
                <c:pt idx="4951">
                  <c:v>38.5</c:v>
                </c:pt>
                <c:pt idx="4952">
                  <c:v>38.5</c:v>
                </c:pt>
                <c:pt idx="4953">
                  <c:v>38.5</c:v>
                </c:pt>
                <c:pt idx="4954">
                  <c:v>38.5</c:v>
                </c:pt>
                <c:pt idx="4955">
                  <c:v>38.6</c:v>
                </c:pt>
                <c:pt idx="4956">
                  <c:v>38.700000000000003</c:v>
                </c:pt>
                <c:pt idx="4957">
                  <c:v>38.700000000000003</c:v>
                </c:pt>
                <c:pt idx="4958">
                  <c:v>38.700000000000003</c:v>
                </c:pt>
                <c:pt idx="4959">
                  <c:v>38.799999999999997</c:v>
                </c:pt>
                <c:pt idx="4960">
                  <c:v>38.799999999999997</c:v>
                </c:pt>
                <c:pt idx="4961">
                  <c:v>38.9</c:v>
                </c:pt>
                <c:pt idx="4962">
                  <c:v>38.9</c:v>
                </c:pt>
                <c:pt idx="4963">
                  <c:v>38.9</c:v>
                </c:pt>
                <c:pt idx="4964">
                  <c:v>39</c:v>
                </c:pt>
                <c:pt idx="4965">
                  <c:v>39</c:v>
                </c:pt>
                <c:pt idx="4966">
                  <c:v>39.1</c:v>
                </c:pt>
                <c:pt idx="4967">
                  <c:v>39.1</c:v>
                </c:pt>
                <c:pt idx="4968">
                  <c:v>39.1</c:v>
                </c:pt>
                <c:pt idx="4969">
                  <c:v>39.1</c:v>
                </c:pt>
                <c:pt idx="4970">
                  <c:v>39.200000000000003</c:v>
                </c:pt>
                <c:pt idx="4971">
                  <c:v>39.200000000000003</c:v>
                </c:pt>
                <c:pt idx="4972">
                  <c:v>39.299999999999997</c:v>
                </c:pt>
                <c:pt idx="4973">
                  <c:v>39.4</c:v>
                </c:pt>
                <c:pt idx="4974">
                  <c:v>39.4</c:v>
                </c:pt>
                <c:pt idx="4975">
                  <c:v>39.5</c:v>
                </c:pt>
                <c:pt idx="4976">
                  <c:v>39.5</c:v>
                </c:pt>
                <c:pt idx="4977">
                  <c:v>39.6</c:v>
                </c:pt>
                <c:pt idx="4978">
                  <c:v>39.700000000000003</c:v>
                </c:pt>
                <c:pt idx="4979">
                  <c:v>39.700000000000003</c:v>
                </c:pt>
                <c:pt idx="4980">
                  <c:v>39.799999999999997</c:v>
                </c:pt>
                <c:pt idx="4981">
                  <c:v>39.799999999999997</c:v>
                </c:pt>
                <c:pt idx="4982">
                  <c:v>39.799999999999997</c:v>
                </c:pt>
                <c:pt idx="4983">
                  <c:v>39.799999999999997</c:v>
                </c:pt>
                <c:pt idx="4984">
                  <c:v>39.9</c:v>
                </c:pt>
                <c:pt idx="4985">
                  <c:v>39.9</c:v>
                </c:pt>
                <c:pt idx="4986">
                  <c:v>40</c:v>
                </c:pt>
                <c:pt idx="4987">
                  <c:v>40</c:v>
                </c:pt>
                <c:pt idx="4988">
                  <c:v>40.1</c:v>
                </c:pt>
                <c:pt idx="4989">
                  <c:v>40.1</c:v>
                </c:pt>
                <c:pt idx="4990">
                  <c:v>40.200000000000003</c:v>
                </c:pt>
                <c:pt idx="4991">
                  <c:v>40.200000000000003</c:v>
                </c:pt>
                <c:pt idx="4992">
                  <c:v>40.299999999999997</c:v>
                </c:pt>
                <c:pt idx="4993">
                  <c:v>40.299999999999997</c:v>
                </c:pt>
                <c:pt idx="4994">
                  <c:v>40.4</c:v>
                </c:pt>
                <c:pt idx="4995">
                  <c:v>40.4</c:v>
                </c:pt>
                <c:pt idx="4996">
                  <c:v>40.4</c:v>
                </c:pt>
                <c:pt idx="4997">
                  <c:v>40.4</c:v>
                </c:pt>
                <c:pt idx="4998">
                  <c:v>40.4</c:v>
                </c:pt>
                <c:pt idx="4999">
                  <c:v>40.4</c:v>
                </c:pt>
                <c:pt idx="5000">
                  <c:v>40.4</c:v>
                </c:pt>
                <c:pt idx="5001">
                  <c:v>40.5</c:v>
                </c:pt>
                <c:pt idx="5002">
                  <c:v>40.6</c:v>
                </c:pt>
                <c:pt idx="5003">
                  <c:v>40.6</c:v>
                </c:pt>
                <c:pt idx="5004">
                  <c:v>40.700000000000003</c:v>
                </c:pt>
                <c:pt idx="5005">
                  <c:v>40.700000000000003</c:v>
                </c:pt>
                <c:pt idx="5006">
                  <c:v>40.700000000000003</c:v>
                </c:pt>
                <c:pt idx="5007">
                  <c:v>40.799999999999997</c:v>
                </c:pt>
                <c:pt idx="5008">
                  <c:v>40.799999999999997</c:v>
                </c:pt>
                <c:pt idx="5009">
                  <c:v>40.9</c:v>
                </c:pt>
                <c:pt idx="5010">
                  <c:v>40.9</c:v>
                </c:pt>
                <c:pt idx="5011">
                  <c:v>40.9</c:v>
                </c:pt>
                <c:pt idx="5012">
                  <c:v>40.9</c:v>
                </c:pt>
                <c:pt idx="5013">
                  <c:v>40.9</c:v>
                </c:pt>
                <c:pt idx="5014">
                  <c:v>41</c:v>
                </c:pt>
                <c:pt idx="5015">
                  <c:v>41.1</c:v>
                </c:pt>
                <c:pt idx="5016">
                  <c:v>41.1</c:v>
                </c:pt>
                <c:pt idx="5017">
                  <c:v>41.1</c:v>
                </c:pt>
                <c:pt idx="5018">
                  <c:v>41.3</c:v>
                </c:pt>
                <c:pt idx="5019">
                  <c:v>41.4</c:v>
                </c:pt>
                <c:pt idx="5020">
                  <c:v>41.4</c:v>
                </c:pt>
                <c:pt idx="5021">
                  <c:v>41.5</c:v>
                </c:pt>
                <c:pt idx="5022">
                  <c:v>41.5</c:v>
                </c:pt>
                <c:pt idx="5023">
                  <c:v>41.5</c:v>
                </c:pt>
                <c:pt idx="5024">
                  <c:v>41.5</c:v>
                </c:pt>
                <c:pt idx="5025">
                  <c:v>41.5</c:v>
                </c:pt>
                <c:pt idx="5026">
                  <c:v>41.6</c:v>
                </c:pt>
                <c:pt idx="5027">
                  <c:v>41.6</c:v>
                </c:pt>
                <c:pt idx="5028">
                  <c:v>41.7</c:v>
                </c:pt>
                <c:pt idx="5029">
                  <c:v>41.6</c:v>
                </c:pt>
                <c:pt idx="5030">
                  <c:v>41.7</c:v>
                </c:pt>
                <c:pt idx="5031">
                  <c:v>41.7</c:v>
                </c:pt>
                <c:pt idx="5032">
                  <c:v>41.8</c:v>
                </c:pt>
                <c:pt idx="5033">
                  <c:v>41.8</c:v>
                </c:pt>
                <c:pt idx="5034">
                  <c:v>41.9</c:v>
                </c:pt>
                <c:pt idx="5035">
                  <c:v>41.9</c:v>
                </c:pt>
                <c:pt idx="5036">
                  <c:v>42</c:v>
                </c:pt>
                <c:pt idx="5037">
                  <c:v>42</c:v>
                </c:pt>
                <c:pt idx="5038">
                  <c:v>42.1</c:v>
                </c:pt>
                <c:pt idx="5039">
                  <c:v>42.1</c:v>
                </c:pt>
                <c:pt idx="5040">
                  <c:v>42</c:v>
                </c:pt>
                <c:pt idx="5041">
                  <c:v>42.1</c:v>
                </c:pt>
                <c:pt idx="5042">
                  <c:v>42.1</c:v>
                </c:pt>
                <c:pt idx="5043">
                  <c:v>42.1</c:v>
                </c:pt>
                <c:pt idx="5044">
                  <c:v>42.1</c:v>
                </c:pt>
                <c:pt idx="5045">
                  <c:v>42.2</c:v>
                </c:pt>
                <c:pt idx="5046">
                  <c:v>42.2</c:v>
                </c:pt>
                <c:pt idx="5047">
                  <c:v>42.3</c:v>
                </c:pt>
                <c:pt idx="5048">
                  <c:v>42.3</c:v>
                </c:pt>
                <c:pt idx="5049">
                  <c:v>42.3</c:v>
                </c:pt>
                <c:pt idx="5050">
                  <c:v>42.3</c:v>
                </c:pt>
                <c:pt idx="5051">
                  <c:v>42.5</c:v>
                </c:pt>
                <c:pt idx="5052">
                  <c:v>42.5</c:v>
                </c:pt>
                <c:pt idx="5053">
                  <c:v>42.5</c:v>
                </c:pt>
                <c:pt idx="5054">
                  <c:v>42.6</c:v>
                </c:pt>
                <c:pt idx="5055">
                  <c:v>42.6</c:v>
                </c:pt>
                <c:pt idx="5056">
                  <c:v>42.6</c:v>
                </c:pt>
                <c:pt idx="5057">
                  <c:v>42.6</c:v>
                </c:pt>
                <c:pt idx="5058">
                  <c:v>42.7</c:v>
                </c:pt>
                <c:pt idx="5059">
                  <c:v>42.7</c:v>
                </c:pt>
                <c:pt idx="5060">
                  <c:v>42.8</c:v>
                </c:pt>
                <c:pt idx="5061">
                  <c:v>42.8</c:v>
                </c:pt>
                <c:pt idx="5062">
                  <c:v>42.9</c:v>
                </c:pt>
                <c:pt idx="5063">
                  <c:v>42.9</c:v>
                </c:pt>
                <c:pt idx="5064">
                  <c:v>43</c:v>
                </c:pt>
                <c:pt idx="5065">
                  <c:v>43</c:v>
                </c:pt>
                <c:pt idx="5066">
                  <c:v>43</c:v>
                </c:pt>
                <c:pt idx="5067">
                  <c:v>43.1</c:v>
                </c:pt>
                <c:pt idx="5068">
                  <c:v>43.2</c:v>
                </c:pt>
                <c:pt idx="5069">
                  <c:v>43.2</c:v>
                </c:pt>
                <c:pt idx="5070">
                  <c:v>43.2</c:v>
                </c:pt>
                <c:pt idx="5071">
                  <c:v>43.2</c:v>
                </c:pt>
                <c:pt idx="5072">
                  <c:v>43.3</c:v>
                </c:pt>
                <c:pt idx="5073">
                  <c:v>43.2</c:v>
                </c:pt>
                <c:pt idx="5074">
                  <c:v>43.2</c:v>
                </c:pt>
                <c:pt idx="5075">
                  <c:v>43.3</c:v>
                </c:pt>
                <c:pt idx="5076">
                  <c:v>43.3</c:v>
                </c:pt>
                <c:pt idx="5077">
                  <c:v>43.4</c:v>
                </c:pt>
                <c:pt idx="5078">
                  <c:v>43.4</c:v>
                </c:pt>
                <c:pt idx="5079">
                  <c:v>43.5</c:v>
                </c:pt>
                <c:pt idx="5080">
                  <c:v>43.5</c:v>
                </c:pt>
                <c:pt idx="5081">
                  <c:v>43.6</c:v>
                </c:pt>
                <c:pt idx="5082">
                  <c:v>43.6</c:v>
                </c:pt>
                <c:pt idx="5083">
                  <c:v>43.7</c:v>
                </c:pt>
                <c:pt idx="5084">
                  <c:v>43.7</c:v>
                </c:pt>
                <c:pt idx="5085">
                  <c:v>43.7</c:v>
                </c:pt>
                <c:pt idx="5086">
                  <c:v>43.8</c:v>
                </c:pt>
                <c:pt idx="5087">
                  <c:v>43.8</c:v>
                </c:pt>
                <c:pt idx="5088">
                  <c:v>43.8</c:v>
                </c:pt>
                <c:pt idx="5089">
                  <c:v>43.8</c:v>
                </c:pt>
                <c:pt idx="5090">
                  <c:v>43.8</c:v>
                </c:pt>
                <c:pt idx="5091">
                  <c:v>43.8</c:v>
                </c:pt>
                <c:pt idx="5092">
                  <c:v>43.9</c:v>
                </c:pt>
                <c:pt idx="5093">
                  <c:v>43.9</c:v>
                </c:pt>
                <c:pt idx="5094">
                  <c:v>43.9</c:v>
                </c:pt>
                <c:pt idx="5095">
                  <c:v>44.1</c:v>
                </c:pt>
                <c:pt idx="5096">
                  <c:v>44.2</c:v>
                </c:pt>
                <c:pt idx="5097">
                  <c:v>44.3</c:v>
                </c:pt>
                <c:pt idx="5098">
                  <c:v>44.3</c:v>
                </c:pt>
                <c:pt idx="5099">
                  <c:v>44.4</c:v>
                </c:pt>
                <c:pt idx="5100">
                  <c:v>44.4</c:v>
                </c:pt>
                <c:pt idx="5101">
                  <c:v>44.4</c:v>
                </c:pt>
                <c:pt idx="5102">
                  <c:v>44.4</c:v>
                </c:pt>
                <c:pt idx="5103">
                  <c:v>44.5</c:v>
                </c:pt>
                <c:pt idx="5104">
                  <c:v>44.5</c:v>
                </c:pt>
                <c:pt idx="5105">
                  <c:v>44.5</c:v>
                </c:pt>
                <c:pt idx="5106">
                  <c:v>44.5</c:v>
                </c:pt>
                <c:pt idx="5107">
                  <c:v>44.6</c:v>
                </c:pt>
                <c:pt idx="5108">
                  <c:v>44.6</c:v>
                </c:pt>
                <c:pt idx="5109">
                  <c:v>44.6</c:v>
                </c:pt>
                <c:pt idx="5110">
                  <c:v>44.7</c:v>
                </c:pt>
                <c:pt idx="5111">
                  <c:v>44.8</c:v>
                </c:pt>
                <c:pt idx="5112">
                  <c:v>44.8</c:v>
                </c:pt>
                <c:pt idx="5113">
                  <c:v>44.8</c:v>
                </c:pt>
                <c:pt idx="5114">
                  <c:v>44.9</c:v>
                </c:pt>
                <c:pt idx="5115">
                  <c:v>44.9</c:v>
                </c:pt>
                <c:pt idx="5116">
                  <c:v>45</c:v>
                </c:pt>
                <c:pt idx="5117">
                  <c:v>45</c:v>
                </c:pt>
                <c:pt idx="5118">
                  <c:v>45.1</c:v>
                </c:pt>
                <c:pt idx="5119">
                  <c:v>45.1</c:v>
                </c:pt>
                <c:pt idx="5120">
                  <c:v>45.1</c:v>
                </c:pt>
                <c:pt idx="5121">
                  <c:v>45.1</c:v>
                </c:pt>
                <c:pt idx="5122">
                  <c:v>45.1</c:v>
                </c:pt>
                <c:pt idx="5123">
                  <c:v>45.2</c:v>
                </c:pt>
                <c:pt idx="5124">
                  <c:v>45.3</c:v>
                </c:pt>
                <c:pt idx="5125">
                  <c:v>45.3</c:v>
                </c:pt>
                <c:pt idx="5126">
                  <c:v>45.3</c:v>
                </c:pt>
                <c:pt idx="5127">
                  <c:v>45.3</c:v>
                </c:pt>
                <c:pt idx="5128">
                  <c:v>45.3</c:v>
                </c:pt>
                <c:pt idx="5129">
                  <c:v>45.4</c:v>
                </c:pt>
                <c:pt idx="5130">
                  <c:v>45.4</c:v>
                </c:pt>
                <c:pt idx="5131">
                  <c:v>45.5</c:v>
                </c:pt>
                <c:pt idx="5132">
                  <c:v>45.5</c:v>
                </c:pt>
                <c:pt idx="5133">
                  <c:v>45.6</c:v>
                </c:pt>
                <c:pt idx="5134">
                  <c:v>45.6</c:v>
                </c:pt>
                <c:pt idx="5135">
                  <c:v>45.6</c:v>
                </c:pt>
                <c:pt idx="5136">
                  <c:v>45.6</c:v>
                </c:pt>
                <c:pt idx="5137">
                  <c:v>45.7</c:v>
                </c:pt>
                <c:pt idx="5138">
                  <c:v>45.7</c:v>
                </c:pt>
                <c:pt idx="5139">
                  <c:v>45.9</c:v>
                </c:pt>
                <c:pt idx="5140">
                  <c:v>45.9</c:v>
                </c:pt>
                <c:pt idx="5141">
                  <c:v>45.9</c:v>
                </c:pt>
                <c:pt idx="5142">
                  <c:v>46</c:v>
                </c:pt>
                <c:pt idx="5143">
                  <c:v>46</c:v>
                </c:pt>
                <c:pt idx="5144">
                  <c:v>46.1</c:v>
                </c:pt>
                <c:pt idx="5145">
                  <c:v>46.1</c:v>
                </c:pt>
                <c:pt idx="5146">
                  <c:v>46.2</c:v>
                </c:pt>
                <c:pt idx="5147">
                  <c:v>46.2</c:v>
                </c:pt>
                <c:pt idx="5148">
                  <c:v>46.2</c:v>
                </c:pt>
                <c:pt idx="5149">
                  <c:v>46.2</c:v>
                </c:pt>
                <c:pt idx="5150">
                  <c:v>46.3</c:v>
                </c:pt>
                <c:pt idx="5151">
                  <c:v>46.3</c:v>
                </c:pt>
                <c:pt idx="5152">
                  <c:v>46.3</c:v>
                </c:pt>
                <c:pt idx="5153">
                  <c:v>46.4</c:v>
                </c:pt>
                <c:pt idx="5154">
                  <c:v>46.4</c:v>
                </c:pt>
                <c:pt idx="5155">
                  <c:v>46.5</c:v>
                </c:pt>
                <c:pt idx="5156">
                  <c:v>46.5</c:v>
                </c:pt>
                <c:pt idx="5157">
                  <c:v>46.6</c:v>
                </c:pt>
                <c:pt idx="5158">
                  <c:v>46.6</c:v>
                </c:pt>
                <c:pt idx="5159">
                  <c:v>46.7</c:v>
                </c:pt>
                <c:pt idx="5160">
                  <c:v>46.7</c:v>
                </c:pt>
                <c:pt idx="5161">
                  <c:v>46.8</c:v>
                </c:pt>
                <c:pt idx="5162">
                  <c:v>46.8</c:v>
                </c:pt>
                <c:pt idx="5163">
                  <c:v>46.8</c:v>
                </c:pt>
                <c:pt idx="5164">
                  <c:v>46.8</c:v>
                </c:pt>
                <c:pt idx="5165">
                  <c:v>46.8</c:v>
                </c:pt>
                <c:pt idx="5166">
                  <c:v>46.8</c:v>
                </c:pt>
                <c:pt idx="5167">
                  <c:v>46.8</c:v>
                </c:pt>
                <c:pt idx="5168">
                  <c:v>46.9</c:v>
                </c:pt>
                <c:pt idx="5169">
                  <c:v>46.9</c:v>
                </c:pt>
                <c:pt idx="5170">
                  <c:v>47</c:v>
                </c:pt>
                <c:pt idx="5171">
                  <c:v>47.1</c:v>
                </c:pt>
                <c:pt idx="5172">
                  <c:v>47.1</c:v>
                </c:pt>
                <c:pt idx="5173">
                  <c:v>47.1</c:v>
                </c:pt>
                <c:pt idx="5174">
                  <c:v>47.2</c:v>
                </c:pt>
                <c:pt idx="5175">
                  <c:v>47.2</c:v>
                </c:pt>
                <c:pt idx="5176">
                  <c:v>47.3</c:v>
                </c:pt>
                <c:pt idx="5177">
                  <c:v>47.3</c:v>
                </c:pt>
                <c:pt idx="5178">
                  <c:v>47.3</c:v>
                </c:pt>
                <c:pt idx="5179">
                  <c:v>47.3</c:v>
                </c:pt>
                <c:pt idx="5180">
                  <c:v>47.4</c:v>
                </c:pt>
                <c:pt idx="5181">
                  <c:v>47.4</c:v>
                </c:pt>
                <c:pt idx="5182">
                  <c:v>47.5</c:v>
                </c:pt>
                <c:pt idx="5183">
                  <c:v>47.3</c:v>
                </c:pt>
                <c:pt idx="5184">
                  <c:v>47.4</c:v>
                </c:pt>
                <c:pt idx="5185">
                  <c:v>47.5</c:v>
                </c:pt>
                <c:pt idx="5186">
                  <c:v>47.5</c:v>
                </c:pt>
                <c:pt idx="5187">
                  <c:v>47.6</c:v>
                </c:pt>
                <c:pt idx="5188">
                  <c:v>47.6</c:v>
                </c:pt>
                <c:pt idx="5189">
                  <c:v>47.7</c:v>
                </c:pt>
                <c:pt idx="5190">
                  <c:v>47.7</c:v>
                </c:pt>
                <c:pt idx="5191">
                  <c:v>47.8</c:v>
                </c:pt>
                <c:pt idx="5192">
                  <c:v>47.8</c:v>
                </c:pt>
                <c:pt idx="5193">
                  <c:v>47.8</c:v>
                </c:pt>
                <c:pt idx="5194">
                  <c:v>47.9</c:v>
                </c:pt>
                <c:pt idx="5195">
                  <c:v>47.9</c:v>
                </c:pt>
                <c:pt idx="5196">
                  <c:v>48</c:v>
                </c:pt>
                <c:pt idx="5197">
                  <c:v>48</c:v>
                </c:pt>
                <c:pt idx="5198">
                  <c:v>48.1</c:v>
                </c:pt>
                <c:pt idx="5199">
                  <c:v>48.1</c:v>
                </c:pt>
                <c:pt idx="5200">
                  <c:v>48.2</c:v>
                </c:pt>
                <c:pt idx="5201">
                  <c:v>48.2</c:v>
                </c:pt>
                <c:pt idx="5202">
                  <c:v>48.3</c:v>
                </c:pt>
                <c:pt idx="5203">
                  <c:v>48.3</c:v>
                </c:pt>
                <c:pt idx="5204">
                  <c:v>48.3</c:v>
                </c:pt>
                <c:pt idx="5205">
                  <c:v>48.3</c:v>
                </c:pt>
                <c:pt idx="5206">
                  <c:v>48.4</c:v>
                </c:pt>
                <c:pt idx="5207">
                  <c:v>48.4</c:v>
                </c:pt>
                <c:pt idx="5208">
                  <c:v>48.4</c:v>
                </c:pt>
                <c:pt idx="5209">
                  <c:v>48.4</c:v>
                </c:pt>
                <c:pt idx="5210">
                  <c:v>48.4</c:v>
                </c:pt>
                <c:pt idx="5211">
                  <c:v>48.5</c:v>
                </c:pt>
                <c:pt idx="5212">
                  <c:v>48.5</c:v>
                </c:pt>
                <c:pt idx="5213">
                  <c:v>48.5</c:v>
                </c:pt>
                <c:pt idx="5214">
                  <c:v>48.6</c:v>
                </c:pt>
                <c:pt idx="5215">
                  <c:v>48.6</c:v>
                </c:pt>
                <c:pt idx="5216">
                  <c:v>48.7</c:v>
                </c:pt>
                <c:pt idx="5217">
                  <c:v>48.8</c:v>
                </c:pt>
                <c:pt idx="5218">
                  <c:v>48.8</c:v>
                </c:pt>
                <c:pt idx="5219">
                  <c:v>48.8</c:v>
                </c:pt>
                <c:pt idx="5220">
                  <c:v>48.9</c:v>
                </c:pt>
                <c:pt idx="5221">
                  <c:v>48.9</c:v>
                </c:pt>
                <c:pt idx="5222">
                  <c:v>49</c:v>
                </c:pt>
                <c:pt idx="5223">
                  <c:v>49</c:v>
                </c:pt>
                <c:pt idx="5224">
                  <c:v>49</c:v>
                </c:pt>
                <c:pt idx="5225">
                  <c:v>49</c:v>
                </c:pt>
                <c:pt idx="5226">
                  <c:v>49</c:v>
                </c:pt>
                <c:pt idx="5227">
                  <c:v>49</c:v>
                </c:pt>
                <c:pt idx="5228">
                  <c:v>49</c:v>
                </c:pt>
                <c:pt idx="5229">
                  <c:v>49.1</c:v>
                </c:pt>
                <c:pt idx="5230">
                  <c:v>49.1</c:v>
                </c:pt>
                <c:pt idx="5231">
                  <c:v>49.2</c:v>
                </c:pt>
                <c:pt idx="5232">
                  <c:v>49.2</c:v>
                </c:pt>
                <c:pt idx="5233">
                  <c:v>49.2</c:v>
                </c:pt>
                <c:pt idx="5234">
                  <c:v>49.3</c:v>
                </c:pt>
                <c:pt idx="5235">
                  <c:v>49.3</c:v>
                </c:pt>
                <c:pt idx="5236">
                  <c:v>49.4</c:v>
                </c:pt>
                <c:pt idx="5237">
                  <c:v>49.5</c:v>
                </c:pt>
                <c:pt idx="5238">
                  <c:v>49.6</c:v>
                </c:pt>
                <c:pt idx="5239">
                  <c:v>49.6</c:v>
                </c:pt>
                <c:pt idx="5240">
                  <c:v>49.6</c:v>
                </c:pt>
                <c:pt idx="5241">
                  <c:v>49.6</c:v>
                </c:pt>
                <c:pt idx="5242">
                  <c:v>49.7</c:v>
                </c:pt>
                <c:pt idx="5243">
                  <c:v>49.7</c:v>
                </c:pt>
                <c:pt idx="5244">
                  <c:v>49.7</c:v>
                </c:pt>
                <c:pt idx="5245">
                  <c:v>49.8</c:v>
                </c:pt>
                <c:pt idx="5246">
                  <c:v>49.8</c:v>
                </c:pt>
                <c:pt idx="5247">
                  <c:v>49.8</c:v>
                </c:pt>
                <c:pt idx="5248">
                  <c:v>49.8</c:v>
                </c:pt>
                <c:pt idx="5249">
                  <c:v>49.8</c:v>
                </c:pt>
                <c:pt idx="5250">
                  <c:v>49.9</c:v>
                </c:pt>
                <c:pt idx="5251">
                  <c:v>49.9</c:v>
                </c:pt>
                <c:pt idx="5252">
                  <c:v>49.9</c:v>
                </c:pt>
                <c:pt idx="5253">
                  <c:v>50</c:v>
                </c:pt>
                <c:pt idx="5254">
                  <c:v>50</c:v>
                </c:pt>
                <c:pt idx="5255">
                  <c:v>50.1</c:v>
                </c:pt>
                <c:pt idx="5256">
                  <c:v>50.1</c:v>
                </c:pt>
                <c:pt idx="5257">
                  <c:v>50.1</c:v>
                </c:pt>
                <c:pt idx="5258">
                  <c:v>50.1</c:v>
                </c:pt>
                <c:pt idx="5259">
                  <c:v>50.2</c:v>
                </c:pt>
                <c:pt idx="5260">
                  <c:v>50.3</c:v>
                </c:pt>
                <c:pt idx="5261">
                  <c:v>50.3</c:v>
                </c:pt>
                <c:pt idx="5262">
                  <c:v>50.4</c:v>
                </c:pt>
                <c:pt idx="5263">
                  <c:v>50.4</c:v>
                </c:pt>
                <c:pt idx="5264">
                  <c:v>50.5</c:v>
                </c:pt>
                <c:pt idx="5265">
                  <c:v>50.5</c:v>
                </c:pt>
                <c:pt idx="5266">
                  <c:v>50.6</c:v>
                </c:pt>
                <c:pt idx="5267">
                  <c:v>50.6</c:v>
                </c:pt>
                <c:pt idx="5268">
                  <c:v>50.7</c:v>
                </c:pt>
                <c:pt idx="5269">
                  <c:v>50.7</c:v>
                </c:pt>
                <c:pt idx="5270">
                  <c:v>50.7</c:v>
                </c:pt>
                <c:pt idx="5271">
                  <c:v>50.7</c:v>
                </c:pt>
                <c:pt idx="5272">
                  <c:v>50.7</c:v>
                </c:pt>
                <c:pt idx="5273">
                  <c:v>50.7</c:v>
                </c:pt>
                <c:pt idx="5274">
                  <c:v>50.8</c:v>
                </c:pt>
                <c:pt idx="5275">
                  <c:v>50.9</c:v>
                </c:pt>
                <c:pt idx="5276">
                  <c:v>50.9</c:v>
                </c:pt>
                <c:pt idx="5277">
                  <c:v>51</c:v>
                </c:pt>
                <c:pt idx="5278">
                  <c:v>51</c:v>
                </c:pt>
                <c:pt idx="5279">
                  <c:v>51.1</c:v>
                </c:pt>
                <c:pt idx="5280">
                  <c:v>51.1</c:v>
                </c:pt>
                <c:pt idx="5281">
                  <c:v>51.1</c:v>
                </c:pt>
                <c:pt idx="5282">
                  <c:v>51.2</c:v>
                </c:pt>
                <c:pt idx="5283">
                  <c:v>51.2</c:v>
                </c:pt>
                <c:pt idx="5284">
                  <c:v>51.2</c:v>
                </c:pt>
                <c:pt idx="5285">
                  <c:v>51.3</c:v>
                </c:pt>
                <c:pt idx="5286">
                  <c:v>51.3</c:v>
                </c:pt>
                <c:pt idx="5287">
                  <c:v>51.3</c:v>
                </c:pt>
                <c:pt idx="5288">
                  <c:v>51.3</c:v>
                </c:pt>
                <c:pt idx="5289">
                  <c:v>51.3</c:v>
                </c:pt>
                <c:pt idx="5290">
                  <c:v>51.3</c:v>
                </c:pt>
                <c:pt idx="5291">
                  <c:v>51.3</c:v>
                </c:pt>
                <c:pt idx="5292">
                  <c:v>51.3</c:v>
                </c:pt>
                <c:pt idx="5293">
                  <c:v>51.3</c:v>
                </c:pt>
                <c:pt idx="5294">
                  <c:v>51.3</c:v>
                </c:pt>
                <c:pt idx="5295">
                  <c:v>51.3</c:v>
                </c:pt>
                <c:pt idx="5296">
                  <c:v>51.3</c:v>
                </c:pt>
                <c:pt idx="5297">
                  <c:v>51.3</c:v>
                </c:pt>
                <c:pt idx="5298">
                  <c:v>51.3</c:v>
                </c:pt>
                <c:pt idx="5299">
                  <c:v>51.3</c:v>
                </c:pt>
                <c:pt idx="5300">
                  <c:v>51.3</c:v>
                </c:pt>
                <c:pt idx="5301">
                  <c:v>51.3</c:v>
                </c:pt>
                <c:pt idx="5302">
                  <c:v>51.4</c:v>
                </c:pt>
                <c:pt idx="5303">
                  <c:v>51.4</c:v>
                </c:pt>
                <c:pt idx="5304">
                  <c:v>51.4</c:v>
                </c:pt>
                <c:pt idx="5305">
                  <c:v>51.4</c:v>
                </c:pt>
                <c:pt idx="5306">
                  <c:v>51.4</c:v>
                </c:pt>
                <c:pt idx="5307">
                  <c:v>51.4</c:v>
                </c:pt>
                <c:pt idx="5308">
                  <c:v>51.4</c:v>
                </c:pt>
                <c:pt idx="5309">
                  <c:v>51.4</c:v>
                </c:pt>
                <c:pt idx="5310">
                  <c:v>51.4</c:v>
                </c:pt>
                <c:pt idx="5311">
                  <c:v>51.4</c:v>
                </c:pt>
                <c:pt idx="5312">
                  <c:v>51.4</c:v>
                </c:pt>
                <c:pt idx="5313">
                  <c:v>51.4</c:v>
                </c:pt>
                <c:pt idx="5314">
                  <c:v>51.4</c:v>
                </c:pt>
                <c:pt idx="5315">
                  <c:v>51.4</c:v>
                </c:pt>
                <c:pt idx="5316">
                  <c:v>51.4</c:v>
                </c:pt>
                <c:pt idx="5317">
                  <c:v>51.4</c:v>
                </c:pt>
                <c:pt idx="5318">
                  <c:v>51.4</c:v>
                </c:pt>
                <c:pt idx="5319">
                  <c:v>51.4</c:v>
                </c:pt>
                <c:pt idx="5320">
                  <c:v>51.4</c:v>
                </c:pt>
                <c:pt idx="5321">
                  <c:v>51.4</c:v>
                </c:pt>
                <c:pt idx="5322">
                  <c:v>51.4</c:v>
                </c:pt>
                <c:pt idx="5323">
                  <c:v>50.7</c:v>
                </c:pt>
                <c:pt idx="5324">
                  <c:v>49.9</c:v>
                </c:pt>
                <c:pt idx="5325">
                  <c:v>49.3</c:v>
                </c:pt>
                <c:pt idx="5326">
                  <c:v>48.8</c:v>
                </c:pt>
                <c:pt idx="5327">
                  <c:v>48.4</c:v>
                </c:pt>
                <c:pt idx="5328">
                  <c:v>48</c:v>
                </c:pt>
                <c:pt idx="5329">
                  <c:v>47.7</c:v>
                </c:pt>
                <c:pt idx="5330">
                  <c:v>47.4</c:v>
                </c:pt>
                <c:pt idx="5331">
                  <c:v>47.2</c:v>
                </c:pt>
                <c:pt idx="5332">
                  <c:v>46.8</c:v>
                </c:pt>
                <c:pt idx="5333">
                  <c:v>46.7</c:v>
                </c:pt>
                <c:pt idx="5334">
                  <c:v>46.4</c:v>
                </c:pt>
                <c:pt idx="5335">
                  <c:v>46.2</c:v>
                </c:pt>
                <c:pt idx="5336">
                  <c:v>45.9</c:v>
                </c:pt>
                <c:pt idx="5337">
                  <c:v>45.8</c:v>
                </c:pt>
                <c:pt idx="5338">
                  <c:v>45.6</c:v>
                </c:pt>
                <c:pt idx="5339">
                  <c:v>45.4</c:v>
                </c:pt>
                <c:pt idx="5340">
                  <c:v>45.3</c:v>
                </c:pt>
                <c:pt idx="5341">
                  <c:v>45.1</c:v>
                </c:pt>
                <c:pt idx="5342">
                  <c:v>44.9</c:v>
                </c:pt>
                <c:pt idx="5343">
                  <c:v>44.7</c:v>
                </c:pt>
                <c:pt idx="5344">
                  <c:v>44.5</c:v>
                </c:pt>
                <c:pt idx="5345">
                  <c:v>44.4</c:v>
                </c:pt>
                <c:pt idx="5346">
                  <c:v>44.2</c:v>
                </c:pt>
                <c:pt idx="5347">
                  <c:v>44</c:v>
                </c:pt>
                <c:pt idx="5348">
                  <c:v>43.8</c:v>
                </c:pt>
                <c:pt idx="5349">
                  <c:v>43.8</c:v>
                </c:pt>
                <c:pt idx="5350">
                  <c:v>43.6</c:v>
                </c:pt>
                <c:pt idx="5351">
                  <c:v>43.4</c:v>
                </c:pt>
                <c:pt idx="5352">
                  <c:v>43.3</c:v>
                </c:pt>
                <c:pt idx="5353">
                  <c:v>43.2</c:v>
                </c:pt>
                <c:pt idx="5354">
                  <c:v>43</c:v>
                </c:pt>
                <c:pt idx="5355">
                  <c:v>42.8</c:v>
                </c:pt>
                <c:pt idx="5356">
                  <c:v>42.7</c:v>
                </c:pt>
                <c:pt idx="5357">
                  <c:v>42.6</c:v>
                </c:pt>
                <c:pt idx="5358">
                  <c:v>42.5</c:v>
                </c:pt>
                <c:pt idx="5359">
                  <c:v>42.3</c:v>
                </c:pt>
                <c:pt idx="5360">
                  <c:v>42.2</c:v>
                </c:pt>
                <c:pt idx="5361">
                  <c:v>42.2</c:v>
                </c:pt>
                <c:pt idx="5362">
                  <c:v>42</c:v>
                </c:pt>
                <c:pt idx="5363">
                  <c:v>41.8</c:v>
                </c:pt>
                <c:pt idx="5364">
                  <c:v>41.7</c:v>
                </c:pt>
                <c:pt idx="5365">
                  <c:v>41.6</c:v>
                </c:pt>
                <c:pt idx="5366">
                  <c:v>41.5</c:v>
                </c:pt>
                <c:pt idx="5367">
                  <c:v>41.4</c:v>
                </c:pt>
                <c:pt idx="5368">
                  <c:v>41.3</c:v>
                </c:pt>
                <c:pt idx="5369">
                  <c:v>41.1</c:v>
                </c:pt>
                <c:pt idx="5370">
                  <c:v>41</c:v>
                </c:pt>
                <c:pt idx="5371">
                  <c:v>41</c:v>
                </c:pt>
                <c:pt idx="5372">
                  <c:v>40.9</c:v>
                </c:pt>
                <c:pt idx="5373">
                  <c:v>40.799999999999997</c:v>
                </c:pt>
                <c:pt idx="5374">
                  <c:v>40.700000000000003</c:v>
                </c:pt>
                <c:pt idx="5375">
                  <c:v>40.5</c:v>
                </c:pt>
                <c:pt idx="5376">
                  <c:v>40.5</c:v>
                </c:pt>
                <c:pt idx="5377">
                  <c:v>40.299999999999997</c:v>
                </c:pt>
                <c:pt idx="5378">
                  <c:v>40.299999999999997</c:v>
                </c:pt>
                <c:pt idx="5379">
                  <c:v>40.1</c:v>
                </c:pt>
                <c:pt idx="5380">
                  <c:v>40</c:v>
                </c:pt>
                <c:pt idx="5381">
                  <c:v>39.9</c:v>
                </c:pt>
                <c:pt idx="5382">
                  <c:v>39.9</c:v>
                </c:pt>
                <c:pt idx="5383">
                  <c:v>39.799999999999997</c:v>
                </c:pt>
                <c:pt idx="5384">
                  <c:v>39.6</c:v>
                </c:pt>
                <c:pt idx="5385">
                  <c:v>39.5</c:v>
                </c:pt>
                <c:pt idx="5386">
                  <c:v>39.4</c:v>
                </c:pt>
                <c:pt idx="5387">
                  <c:v>39.299999999999997</c:v>
                </c:pt>
                <c:pt idx="5388">
                  <c:v>39.299999999999997</c:v>
                </c:pt>
                <c:pt idx="5389">
                  <c:v>39.1</c:v>
                </c:pt>
                <c:pt idx="5390">
                  <c:v>39</c:v>
                </c:pt>
                <c:pt idx="5391">
                  <c:v>38.9</c:v>
                </c:pt>
                <c:pt idx="5392">
                  <c:v>38.799999999999997</c:v>
                </c:pt>
                <c:pt idx="5393">
                  <c:v>38.700000000000003</c:v>
                </c:pt>
                <c:pt idx="5394">
                  <c:v>38.700000000000003</c:v>
                </c:pt>
                <c:pt idx="5395">
                  <c:v>38.6</c:v>
                </c:pt>
                <c:pt idx="5396">
                  <c:v>38.5</c:v>
                </c:pt>
                <c:pt idx="5397">
                  <c:v>38.4</c:v>
                </c:pt>
                <c:pt idx="5398">
                  <c:v>38.299999999999997</c:v>
                </c:pt>
                <c:pt idx="5399">
                  <c:v>38.200000000000003</c:v>
                </c:pt>
                <c:pt idx="5400">
                  <c:v>38.200000000000003</c:v>
                </c:pt>
                <c:pt idx="5401">
                  <c:v>38.1</c:v>
                </c:pt>
                <c:pt idx="5402">
                  <c:v>38.1</c:v>
                </c:pt>
                <c:pt idx="5403">
                  <c:v>38</c:v>
                </c:pt>
                <c:pt idx="5404">
                  <c:v>37.799999999999997</c:v>
                </c:pt>
                <c:pt idx="5405">
                  <c:v>37.799999999999997</c:v>
                </c:pt>
                <c:pt idx="5406">
                  <c:v>37.700000000000003</c:v>
                </c:pt>
                <c:pt idx="5407">
                  <c:v>37.5</c:v>
                </c:pt>
                <c:pt idx="5408">
                  <c:v>37.5</c:v>
                </c:pt>
                <c:pt idx="5409">
                  <c:v>37.5</c:v>
                </c:pt>
                <c:pt idx="5410">
                  <c:v>37.4</c:v>
                </c:pt>
                <c:pt idx="5411">
                  <c:v>37.299999999999997</c:v>
                </c:pt>
                <c:pt idx="5412">
                  <c:v>37.1</c:v>
                </c:pt>
                <c:pt idx="5413">
                  <c:v>37.1</c:v>
                </c:pt>
                <c:pt idx="5414">
                  <c:v>36.9</c:v>
                </c:pt>
                <c:pt idx="5415">
                  <c:v>36.9</c:v>
                </c:pt>
                <c:pt idx="5416">
                  <c:v>36.799999999999997</c:v>
                </c:pt>
                <c:pt idx="5417">
                  <c:v>36.700000000000003</c:v>
                </c:pt>
                <c:pt idx="5418">
                  <c:v>36.6</c:v>
                </c:pt>
                <c:pt idx="5419">
                  <c:v>36.6</c:v>
                </c:pt>
                <c:pt idx="5420">
                  <c:v>36.5</c:v>
                </c:pt>
                <c:pt idx="5421">
                  <c:v>36.4</c:v>
                </c:pt>
                <c:pt idx="5422">
                  <c:v>36.299999999999997</c:v>
                </c:pt>
                <c:pt idx="5423">
                  <c:v>36.299999999999997</c:v>
                </c:pt>
                <c:pt idx="5424">
                  <c:v>36.200000000000003</c:v>
                </c:pt>
                <c:pt idx="5425">
                  <c:v>36.1</c:v>
                </c:pt>
                <c:pt idx="5426">
                  <c:v>36</c:v>
                </c:pt>
                <c:pt idx="5427">
                  <c:v>36</c:v>
                </c:pt>
                <c:pt idx="5428">
                  <c:v>35.9</c:v>
                </c:pt>
                <c:pt idx="5429">
                  <c:v>35.799999999999997</c:v>
                </c:pt>
                <c:pt idx="5430">
                  <c:v>35.700000000000003</c:v>
                </c:pt>
                <c:pt idx="5431">
                  <c:v>35.700000000000003</c:v>
                </c:pt>
                <c:pt idx="5432">
                  <c:v>35.6</c:v>
                </c:pt>
                <c:pt idx="5433">
                  <c:v>35.6</c:v>
                </c:pt>
                <c:pt idx="5434">
                  <c:v>35.5</c:v>
                </c:pt>
                <c:pt idx="5435">
                  <c:v>35.4</c:v>
                </c:pt>
                <c:pt idx="5436">
                  <c:v>35.4</c:v>
                </c:pt>
                <c:pt idx="5437">
                  <c:v>35.299999999999997</c:v>
                </c:pt>
                <c:pt idx="5438">
                  <c:v>35.299999999999997</c:v>
                </c:pt>
                <c:pt idx="5439">
                  <c:v>35.200000000000003</c:v>
                </c:pt>
                <c:pt idx="5440">
                  <c:v>35.1</c:v>
                </c:pt>
                <c:pt idx="5441">
                  <c:v>35.1</c:v>
                </c:pt>
                <c:pt idx="5442">
                  <c:v>35</c:v>
                </c:pt>
                <c:pt idx="5443">
                  <c:v>35</c:v>
                </c:pt>
                <c:pt idx="5444">
                  <c:v>35</c:v>
                </c:pt>
                <c:pt idx="5445">
                  <c:v>34.9</c:v>
                </c:pt>
                <c:pt idx="5446">
                  <c:v>34.799999999999997</c:v>
                </c:pt>
                <c:pt idx="5447">
                  <c:v>34.700000000000003</c:v>
                </c:pt>
                <c:pt idx="5448">
                  <c:v>34.700000000000003</c:v>
                </c:pt>
                <c:pt idx="5449">
                  <c:v>34.6</c:v>
                </c:pt>
                <c:pt idx="5450">
                  <c:v>34.6</c:v>
                </c:pt>
                <c:pt idx="5451">
                  <c:v>34.6</c:v>
                </c:pt>
                <c:pt idx="5452">
                  <c:v>34.5</c:v>
                </c:pt>
                <c:pt idx="5453">
                  <c:v>34.4</c:v>
                </c:pt>
                <c:pt idx="5454">
                  <c:v>34.4</c:v>
                </c:pt>
                <c:pt idx="5455">
                  <c:v>34.299999999999997</c:v>
                </c:pt>
                <c:pt idx="5456">
                  <c:v>34.200000000000003</c:v>
                </c:pt>
                <c:pt idx="5457">
                  <c:v>34.1</c:v>
                </c:pt>
                <c:pt idx="5458">
                  <c:v>34</c:v>
                </c:pt>
                <c:pt idx="5459">
                  <c:v>34</c:v>
                </c:pt>
                <c:pt idx="5460">
                  <c:v>34</c:v>
                </c:pt>
                <c:pt idx="5461">
                  <c:v>34</c:v>
                </c:pt>
                <c:pt idx="5462">
                  <c:v>33.9</c:v>
                </c:pt>
                <c:pt idx="5463">
                  <c:v>33.799999999999997</c:v>
                </c:pt>
                <c:pt idx="5464">
                  <c:v>33.700000000000003</c:v>
                </c:pt>
                <c:pt idx="5465">
                  <c:v>33.700000000000003</c:v>
                </c:pt>
                <c:pt idx="5466">
                  <c:v>33.6</c:v>
                </c:pt>
                <c:pt idx="5467">
                  <c:v>33.5</c:v>
                </c:pt>
                <c:pt idx="5468">
                  <c:v>33.5</c:v>
                </c:pt>
                <c:pt idx="5469">
                  <c:v>33.4</c:v>
                </c:pt>
                <c:pt idx="5470">
                  <c:v>33.4</c:v>
                </c:pt>
                <c:pt idx="5471">
                  <c:v>33.4</c:v>
                </c:pt>
                <c:pt idx="5472">
                  <c:v>33.299999999999997</c:v>
                </c:pt>
                <c:pt idx="5473">
                  <c:v>33.200000000000003</c:v>
                </c:pt>
                <c:pt idx="5474">
                  <c:v>33.200000000000003</c:v>
                </c:pt>
                <c:pt idx="5475">
                  <c:v>33.1</c:v>
                </c:pt>
                <c:pt idx="5476">
                  <c:v>33.1</c:v>
                </c:pt>
                <c:pt idx="5477">
                  <c:v>33</c:v>
                </c:pt>
                <c:pt idx="5478">
                  <c:v>32.9</c:v>
                </c:pt>
                <c:pt idx="5479">
                  <c:v>32.9</c:v>
                </c:pt>
                <c:pt idx="5480">
                  <c:v>32.799999999999997</c:v>
                </c:pt>
                <c:pt idx="5481">
                  <c:v>32.799999999999997</c:v>
                </c:pt>
                <c:pt idx="5482">
                  <c:v>32.799999999999997</c:v>
                </c:pt>
                <c:pt idx="5483">
                  <c:v>32.799999999999997</c:v>
                </c:pt>
                <c:pt idx="5484">
                  <c:v>32.700000000000003</c:v>
                </c:pt>
                <c:pt idx="5485">
                  <c:v>32.6</c:v>
                </c:pt>
                <c:pt idx="5486">
                  <c:v>32.6</c:v>
                </c:pt>
                <c:pt idx="5487">
                  <c:v>32.5</c:v>
                </c:pt>
                <c:pt idx="5488">
                  <c:v>32.5</c:v>
                </c:pt>
                <c:pt idx="5489">
                  <c:v>32.4</c:v>
                </c:pt>
                <c:pt idx="5490">
                  <c:v>32.299999999999997</c:v>
                </c:pt>
                <c:pt idx="5491">
                  <c:v>32.299999999999997</c:v>
                </c:pt>
                <c:pt idx="5492">
                  <c:v>32.200000000000003</c:v>
                </c:pt>
                <c:pt idx="5493">
                  <c:v>32.200000000000003</c:v>
                </c:pt>
                <c:pt idx="5494">
                  <c:v>32.200000000000003</c:v>
                </c:pt>
                <c:pt idx="5495">
                  <c:v>32</c:v>
                </c:pt>
                <c:pt idx="5496">
                  <c:v>32</c:v>
                </c:pt>
                <c:pt idx="5497">
                  <c:v>31.9</c:v>
                </c:pt>
                <c:pt idx="5498">
                  <c:v>31.9</c:v>
                </c:pt>
                <c:pt idx="5499">
                  <c:v>31.9</c:v>
                </c:pt>
                <c:pt idx="5500">
                  <c:v>31.8</c:v>
                </c:pt>
                <c:pt idx="5501">
                  <c:v>31.8</c:v>
                </c:pt>
                <c:pt idx="5502">
                  <c:v>31.7</c:v>
                </c:pt>
                <c:pt idx="5503">
                  <c:v>31.7</c:v>
                </c:pt>
                <c:pt idx="5504">
                  <c:v>31.7</c:v>
                </c:pt>
                <c:pt idx="5505">
                  <c:v>31.6</c:v>
                </c:pt>
                <c:pt idx="5506">
                  <c:v>31.6</c:v>
                </c:pt>
                <c:pt idx="5507">
                  <c:v>31.5</c:v>
                </c:pt>
                <c:pt idx="5508">
                  <c:v>31.5</c:v>
                </c:pt>
                <c:pt idx="5509">
                  <c:v>31.5</c:v>
                </c:pt>
                <c:pt idx="5510">
                  <c:v>31.5</c:v>
                </c:pt>
                <c:pt idx="5511">
                  <c:v>31.4</c:v>
                </c:pt>
                <c:pt idx="5512">
                  <c:v>31.4</c:v>
                </c:pt>
                <c:pt idx="5513">
                  <c:v>31.3</c:v>
                </c:pt>
                <c:pt idx="5514">
                  <c:v>31.3</c:v>
                </c:pt>
                <c:pt idx="5515">
                  <c:v>31.2</c:v>
                </c:pt>
                <c:pt idx="5516">
                  <c:v>31.2</c:v>
                </c:pt>
                <c:pt idx="5517">
                  <c:v>31.1</c:v>
                </c:pt>
                <c:pt idx="5518">
                  <c:v>31.1</c:v>
                </c:pt>
                <c:pt idx="5519">
                  <c:v>31</c:v>
                </c:pt>
                <c:pt idx="5520">
                  <c:v>31</c:v>
                </c:pt>
                <c:pt idx="5521">
                  <c:v>30.9</c:v>
                </c:pt>
                <c:pt idx="5522">
                  <c:v>30.9</c:v>
                </c:pt>
                <c:pt idx="5523">
                  <c:v>30.9</c:v>
                </c:pt>
                <c:pt idx="5524">
                  <c:v>30.8</c:v>
                </c:pt>
                <c:pt idx="5525">
                  <c:v>30.7</c:v>
                </c:pt>
                <c:pt idx="5526">
                  <c:v>30.7</c:v>
                </c:pt>
                <c:pt idx="5527">
                  <c:v>30.6</c:v>
                </c:pt>
                <c:pt idx="5528">
                  <c:v>30.6</c:v>
                </c:pt>
                <c:pt idx="5529">
                  <c:v>30.5</c:v>
                </c:pt>
                <c:pt idx="5530">
                  <c:v>30.5</c:v>
                </c:pt>
                <c:pt idx="5531">
                  <c:v>30.5</c:v>
                </c:pt>
                <c:pt idx="5532">
                  <c:v>30.4</c:v>
                </c:pt>
                <c:pt idx="5533">
                  <c:v>30.4</c:v>
                </c:pt>
                <c:pt idx="5534">
                  <c:v>30.3</c:v>
                </c:pt>
                <c:pt idx="5535">
                  <c:v>30.4</c:v>
                </c:pt>
                <c:pt idx="5536">
                  <c:v>30.4</c:v>
                </c:pt>
                <c:pt idx="5537">
                  <c:v>30.3</c:v>
                </c:pt>
                <c:pt idx="5538">
                  <c:v>30.3</c:v>
                </c:pt>
                <c:pt idx="5539">
                  <c:v>30.3</c:v>
                </c:pt>
                <c:pt idx="5540">
                  <c:v>30.3</c:v>
                </c:pt>
                <c:pt idx="5541">
                  <c:v>30.2</c:v>
                </c:pt>
                <c:pt idx="5542">
                  <c:v>30.2</c:v>
                </c:pt>
                <c:pt idx="5543">
                  <c:v>30.1</c:v>
                </c:pt>
                <c:pt idx="5544">
                  <c:v>30.1</c:v>
                </c:pt>
                <c:pt idx="5545">
                  <c:v>30.1</c:v>
                </c:pt>
                <c:pt idx="5546">
                  <c:v>30</c:v>
                </c:pt>
                <c:pt idx="5547">
                  <c:v>30</c:v>
                </c:pt>
                <c:pt idx="5548">
                  <c:v>29.9</c:v>
                </c:pt>
                <c:pt idx="5549">
                  <c:v>29.9</c:v>
                </c:pt>
                <c:pt idx="5550">
                  <c:v>29.9</c:v>
                </c:pt>
                <c:pt idx="5551">
                  <c:v>29.8</c:v>
                </c:pt>
                <c:pt idx="5552">
                  <c:v>29.8</c:v>
                </c:pt>
                <c:pt idx="5553">
                  <c:v>29.7</c:v>
                </c:pt>
                <c:pt idx="5554">
                  <c:v>29.7</c:v>
                </c:pt>
                <c:pt idx="5555">
                  <c:v>29.7</c:v>
                </c:pt>
                <c:pt idx="5556">
                  <c:v>29.7</c:v>
                </c:pt>
                <c:pt idx="5557">
                  <c:v>29.7</c:v>
                </c:pt>
                <c:pt idx="5558">
                  <c:v>29.7</c:v>
                </c:pt>
                <c:pt idx="5559">
                  <c:v>29.6</c:v>
                </c:pt>
                <c:pt idx="5560">
                  <c:v>29.6</c:v>
                </c:pt>
                <c:pt idx="5561">
                  <c:v>29.5</c:v>
                </c:pt>
                <c:pt idx="5562">
                  <c:v>29.5</c:v>
                </c:pt>
                <c:pt idx="5563">
                  <c:v>29.5</c:v>
                </c:pt>
                <c:pt idx="5564">
                  <c:v>29.4</c:v>
                </c:pt>
                <c:pt idx="5565">
                  <c:v>29.4</c:v>
                </c:pt>
                <c:pt idx="5566">
                  <c:v>29.3</c:v>
                </c:pt>
                <c:pt idx="5567">
                  <c:v>29.3</c:v>
                </c:pt>
                <c:pt idx="5568">
                  <c:v>29.3</c:v>
                </c:pt>
                <c:pt idx="5569">
                  <c:v>29.2</c:v>
                </c:pt>
                <c:pt idx="5570">
                  <c:v>29.2</c:v>
                </c:pt>
                <c:pt idx="5571">
                  <c:v>29.1</c:v>
                </c:pt>
                <c:pt idx="5572">
                  <c:v>29</c:v>
                </c:pt>
                <c:pt idx="5573">
                  <c:v>29</c:v>
                </c:pt>
                <c:pt idx="5574">
                  <c:v>29</c:v>
                </c:pt>
                <c:pt idx="5575">
                  <c:v>29</c:v>
                </c:pt>
                <c:pt idx="5576">
                  <c:v>29</c:v>
                </c:pt>
                <c:pt idx="5577">
                  <c:v>28.9</c:v>
                </c:pt>
                <c:pt idx="5578">
                  <c:v>28.9</c:v>
                </c:pt>
                <c:pt idx="5579">
                  <c:v>28.9</c:v>
                </c:pt>
                <c:pt idx="5580">
                  <c:v>28.9</c:v>
                </c:pt>
                <c:pt idx="5581">
                  <c:v>28.8</c:v>
                </c:pt>
                <c:pt idx="5582">
                  <c:v>28.8</c:v>
                </c:pt>
                <c:pt idx="5583">
                  <c:v>28.7</c:v>
                </c:pt>
                <c:pt idx="5584">
                  <c:v>28.7</c:v>
                </c:pt>
                <c:pt idx="5585">
                  <c:v>28.7</c:v>
                </c:pt>
                <c:pt idx="5586">
                  <c:v>28.6</c:v>
                </c:pt>
                <c:pt idx="5587">
                  <c:v>28.6</c:v>
                </c:pt>
                <c:pt idx="5588">
                  <c:v>28.6</c:v>
                </c:pt>
                <c:pt idx="5589">
                  <c:v>28.6</c:v>
                </c:pt>
                <c:pt idx="5590">
                  <c:v>28.5</c:v>
                </c:pt>
                <c:pt idx="5591">
                  <c:v>28.5</c:v>
                </c:pt>
                <c:pt idx="5592">
                  <c:v>28.4</c:v>
                </c:pt>
                <c:pt idx="5593">
                  <c:v>28.4</c:v>
                </c:pt>
                <c:pt idx="5594">
                  <c:v>28.4</c:v>
                </c:pt>
                <c:pt idx="5595">
                  <c:v>28.4</c:v>
                </c:pt>
                <c:pt idx="5596">
                  <c:v>28.4</c:v>
                </c:pt>
                <c:pt idx="5597">
                  <c:v>28.3</c:v>
                </c:pt>
                <c:pt idx="5598">
                  <c:v>28.4</c:v>
                </c:pt>
                <c:pt idx="5599">
                  <c:v>28.3</c:v>
                </c:pt>
                <c:pt idx="5600">
                  <c:v>28.3</c:v>
                </c:pt>
                <c:pt idx="5601">
                  <c:v>28.4</c:v>
                </c:pt>
                <c:pt idx="5602">
                  <c:v>28.3</c:v>
                </c:pt>
                <c:pt idx="5603">
                  <c:v>28.3</c:v>
                </c:pt>
                <c:pt idx="5604">
                  <c:v>28.3</c:v>
                </c:pt>
                <c:pt idx="5605">
                  <c:v>28.3</c:v>
                </c:pt>
                <c:pt idx="5606">
                  <c:v>28.3</c:v>
                </c:pt>
                <c:pt idx="5607">
                  <c:v>28.3</c:v>
                </c:pt>
                <c:pt idx="5608">
                  <c:v>28.2</c:v>
                </c:pt>
                <c:pt idx="5609">
                  <c:v>28.2</c:v>
                </c:pt>
                <c:pt idx="5610">
                  <c:v>28.2</c:v>
                </c:pt>
                <c:pt idx="5611">
                  <c:v>28.1</c:v>
                </c:pt>
                <c:pt idx="5612">
                  <c:v>28.2</c:v>
                </c:pt>
                <c:pt idx="5613">
                  <c:v>28.1</c:v>
                </c:pt>
                <c:pt idx="5614">
                  <c:v>28.1</c:v>
                </c:pt>
                <c:pt idx="5615">
                  <c:v>28</c:v>
                </c:pt>
                <c:pt idx="5616">
                  <c:v>28</c:v>
                </c:pt>
                <c:pt idx="5617">
                  <c:v>28</c:v>
                </c:pt>
                <c:pt idx="5618">
                  <c:v>27.9</c:v>
                </c:pt>
                <c:pt idx="5619">
                  <c:v>27.9</c:v>
                </c:pt>
                <c:pt idx="5620">
                  <c:v>27.9</c:v>
                </c:pt>
                <c:pt idx="5621">
                  <c:v>27.9</c:v>
                </c:pt>
                <c:pt idx="5622">
                  <c:v>27.9</c:v>
                </c:pt>
                <c:pt idx="5623">
                  <c:v>27.8</c:v>
                </c:pt>
                <c:pt idx="5624">
                  <c:v>27.8</c:v>
                </c:pt>
                <c:pt idx="5625">
                  <c:v>27.7</c:v>
                </c:pt>
                <c:pt idx="5626">
                  <c:v>27.6</c:v>
                </c:pt>
                <c:pt idx="5627">
                  <c:v>27.6</c:v>
                </c:pt>
                <c:pt idx="5628">
                  <c:v>27.6</c:v>
                </c:pt>
                <c:pt idx="5629">
                  <c:v>27.6</c:v>
                </c:pt>
                <c:pt idx="5630">
                  <c:v>27.5</c:v>
                </c:pt>
                <c:pt idx="5631">
                  <c:v>27.5</c:v>
                </c:pt>
                <c:pt idx="5632">
                  <c:v>27.5</c:v>
                </c:pt>
                <c:pt idx="5633">
                  <c:v>27.4</c:v>
                </c:pt>
                <c:pt idx="5634">
                  <c:v>27.5</c:v>
                </c:pt>
                <c:pt idx="5635">
                  <c:v>27.4</c:v>
                </c:pt>
                <c:pt idx="5636">
                  <c:v>27.4</c:v>
                </c:pt>
                <c:pt idx="5637">
                  <c:v>27.3</c:v>
                </c:pt>
                <c:pt idx="5638">
                  <c:v>27.3</c:v>
                </c:pt>
                <c:pt idx="5639">
                  <c:v>27.3</c:v>
                </c:pt>
                <c:pt idx="5640">
                  <c:v>27.3</c:v>
                </c:pt>
                <c:pt idx="5641">
                  <c:v>27.3</c:v>
                </c:pt>
                <c:pt idx="5642">
                  <c:v>27.2</c:v>
                </c:pt>
                <c:pt idx="5643">
                  <c:v>27.2</c:v>
                </c:pt>
                <c:pt idx="5644">
                  <c:v>27.2</c:v>
                </c:pt>
                <c:pt idx="5645">
                  <c:v>27.2</c:v>
                </c:pt>
                <c:pt idx="5646">
                  <c:v>27.2</c:v>
                </c:pt>
                <c:pt idx="5647">
                  <c:v>27.2</c:v>
                </c:pt>
                <c:pt idx="5648">
                  <c:v>27.2</c:v>
                </c:pt>
                <c:pt idx="5649">
                  <c:v>27.2</c:v>
                </c:pt>
                <c:pt idx="5650">
                  <c:v>27.1</c:v>
                </c:pt>
                <c:pt idx="5651">
                  <c:v>27.1</c:v>
                </c:pt>
                <c:pt idx="5652">
                  <c:v>27.1</c:v>
                </c:pt>
                <c:pt idx="5653">
                  <c:v>27</c:v>
                </c:pt>
                <c:pt idx="5654">
                  <c:v>27</c:v>
                </c:pt>
                <c:pt idx="5655">
                  <c:v>27</c:v>
                </c:pt>
                <c:pt idx="5656">
                  <c:v>27</c:v>
                </c:pt>
                <c:pt idx="5657">
                  <c:v>27</c:v>
                </c:pt>
                <c:pt idx="5658">
                  <c:v>26.9</c:v>
                </c:pt>
                <c:pt idx="5659">
                  <c:v>26.9</c:v>
                </c:pt>
                <c:pt idx="5660">
                  <c:v>26.9</c:v>
                </c:pt>
                <c:pt idx="5661">
                  <c:v>26.8</c:v>
                </c:pt>
                <c:pt idx="5662">
                  <c:v>26.8</c:v>
                </c:pt>
                <c:pt idx="5663">
                  <c:v>26.7</c:v>
                </c:pt>
                <c:pt idx="5664">
                  <c:v>26.7</c:v>
                </c:pt>
                <c:pt idx="5665">
                  <c:v>26.6</c:v>
                </c:pt>
                <c:pt idx="5666">
                  <c:v>26.7</c:v>
                </c:pt>
                <c:pt idx="5667">
                  <c:v>26.6</c:v>
                </c:pt>
                <c:pt idx="5668">
                  <c:v>26.6</c:v>
                </c:pt>
                <c:pt idx="5669">
                  <c:v>26.6</c:v>
                </c:pt>
                <c:pt idx="5670">
                  <c:v>26.6</c:v>
                </c:pt>
                <c:pt idx="5671">
                  <c:v>26.6</c:v>
                </c:pt>
                <c:pt idx="5672">
                  <c:v>26.5</c:v>
                </c:pt>
                <c:pt idx="5673">
                  <c:v>26.5</c:v>
                </c:pt>
                <c:pt idx="5674">
                  <c:v>26.5</c:v>
                </c:pt>
                <c:pt idx="5675">
                  <c:v>26.5</c:v>
                </c:pt>
                <c:pt idx="5676">
                  <c:v>26.5</c:v>
                </c:pt>
                <c:pt idx="5677">
                  <c:v>26.5</c:v>
                </c:pt>
                <c:pt idx="5678">
                  <c:v>26.5</c:v>
                </c:pt>
                <c:pt idx="5679">
                  <c:v>26.5</c:v>
                </c:pt>
                <c:pt idx="5680">
                  <c:v>26.5</c:v>
                </c:pt>
                <c:pt idx="5681">
                  <c:v>26.4</c:v>
                </c:pt>
                <c:pt idx="5682">
                  <c:v>26.4</c:v>
                </c:pt>
                <c:pt idx="5683">
                  <c:v>26.4</c:v>
                </c:pt>
                <c:pt idx="5684">
                  <c:v>26.4</c:v>
                </c:pt>
                <c:pt idx="5685">
                  <c:v>26.4</c:v>
                </c:pt>
                <c:pt idx="5686">
                  <c:v>26.3</c:v>
                </c:pt>
                <c:pt idx="5687">
                  <c:v>26.3</c:v>
                </c:pt>
                <c:pt idx="5688">
                  <c:v>26.3</c:v>
                </c:pt>
                <c:pt idx="5689">
                  <c:v>26.3</c:v>
                </c:pt>
                <c:pt idx="5690">
                  <c:v>26.3</c:v>
                </c:pt>
                <c:pt idx="5691">
                  <c:v>26.3</c:v>
                </c:pt>
                <c:pt idx="5692">
                  <c:v>26.2</c:v>
                </c:pt>
                <c:pt idx="5693">
                  <c:v>26.2</c:v>
                </c:pt>
                <c:pt idx="5694">
                  <c:v>26.2</c:v>
                </c:pt>
                <c:pt idx="5695">
                  <c:v>26.1</c:v>
                </c:pt>
                <c:pt idx="5696">
                  <c:v>26.1</c:v>
                </c:pt>
                <c:pt idx="5697">
                  <c:v>26.1</c:v>
                </c:pt>
                <c:pt idx="5698">
                  <c:v>26.1</c:v>
                </c:pt>
                <c:pt idx="5699">
                  <c:v>26.1</c:v>
                </c:pt>
                <c:pt idx="5700">
                  <c:v>26.1</c:v>
                </c:pt>
                <c:pt idx="5701">
                  <c:v>26</c:v>
                </c:pt>
                <c:pt idx="5702">
                  <c:v>26</c:v>
                </c:pt>
                <c:pt idx="5703">
                  <c:v>26</c:v>
                </c:pt>
                <c:pt idx="5704">
                  <c:v>26</c:v>
                </c:pt>
                <c:pt idx="5705">
                  <c:v>25.9</c:v>
                </c:pt>
                <c:pt idx="5706">
                  <c:v>25.8</c:v>
                </c:pt>
                <c:pt idx="5707">
                  <c:v>25.8</c:v>
                </c:pt>
                <c:pt idx="5708">
                  <c:v>25.8</c:v>
                </c:pt>
                <c:pt idx="5709">
                  <c:v>25.8</c:v>
                </c:pt>
                <c:pt idx="5710">
                  <c:v>25.8</c:v>
                </c:pt>
                <c:pt idx="5711">
                  <c:v>25.8</c:v>
                </c:pt>
                <c:pt idx="5712">
                  <c:v>25.8</c:v>
                </c:pt>
                <c:pt idx="5713">
                  <c:v>25.8</c:v>
                </c:pt>
                <c:pt idx="5714">
                  <c:v>25.7</c:v>
                </c:pt>
                <c:pt idx="5715">
                  <c:v>25.8</c:v>
                </c:pt>
                <c:pt idx="5716">
                  <c:v>25.7</c:v>
                </c:pt>
                <c:pt idx="5717">
                  <c:v>25.7</c:v>
                </c:pt>
                <c:pt idx="5718">
                  <c:v>25.7</c:v>
                </c:pt>
                <c:pt idx="5719">
                  <c:v>25.7</c:v>
                </c:pt>
                <c:pt idx="5720">
                  <c:v>25.6</c:v>
                </c:pt>
                <c:pt idx="5721">
                  <c:v>25.6</c:v>
                </c:pt>
                <c:pt idx="5722">
                  <c:v>25.8</c:v>
                </c:pt>
                <c:pt idx="5723">
                  <c:v>25.7</c:v>
                </c:pt>
                <c:pt idx="5724">
                  <c:v>25.7</c:v>
                </c:pt>
                <c:pt idx="5725">
                  <c:v>25.7</c:v>
                </c:pt>
                <c:pt idx="5726">
                  <c:v>25.7</c:v>
                </c:pt>
                <c:pt idx="5727">
                  <c:v>25.6</c:v>
                </c:pt>
                <c:pt idx="5728">
                  <c:v>25.6</c:v>
                </c:pt>
                <c:pt idx="5729">
                  <c:v>25.6</c:v>
                </c:pt>
                <c:pt idx="5730">
                  <c:v>25.6</c:v>
                </c:pt>
                <c:pt idx="5731">
                  <c:v>25.6</c:v>
                </c:pt>
                <c:pt idx="5732">
                  <c:v>25.6</c:v>
                </c:pt>
                <c:pt idx="5733">
                  <c:v>25.6</c:v>
                </c:pt>
                <c:pt idx="5734">
                  <c:v>25.5</c:v>
                </c:pt>
                <c:pt idx="5735">
                  <c:v>25.5</c:v>
                </c:pt>
                <c:pt idx="5736">
                  <c:v>25.5</c:v>
                </c:pt>
                <c:pt idx="5737">
                  <c:v>25.5</c:v>
                </c:pt>
                <c:pt idx="5738">
                  <c:v>25.4</c:v>
                </c:pt>
                <c:pt idx="5739">
                  <c:v>25.4</c:v>
                </c:pt>
                <c:pt idx="5740">
                  <c:v>25.4</c:v>
                </c:pt>
                <c:pt idx="5741">
                  <c:v>25.3</c:v>
                </c:pt>
                <c:pt idx="5742">
                  <c:v>25.3</c:v>
                </c:pt>
                <c:pt idx="5743">
                  <c:v>25.2</c:v>
                </c:pt>
                <c:pt idx="5744">
                  <c:v>25.2</c:v>
                </c:pt>
                <c:pt idx="5745">
                  <c:v>25.2</c:v>
                </c:pt>
                <c:pt idx="5746">
                  <c:v>25.2</c:v>
                </c:pt>
                <c:pt idx="5747">
                  <c:v>25.2</c:v>
                </c:pt>
                <c:pt idx="5748">
                  <c:v>25.2</c:v>
                </c:pt>
                <c:pt idx="5749">
                  <c:v>25.2</c:v>
                </c:pt>
                <c:pt idx="5750">
                  <c:v>25.2</c:v>
                </c:pt>
                <c:pt idx="5751">
                  <c:v>25.2</c:v>
                </c:pt>
                <c:pt idx="5752">
                  <c:v>25.1</c:v>
                </c:pt>
                <c:pt idx="5753">
                  <c:v>25.1</c:v>
                </c:pt>
                <c:pt idx="5754">
                  <c:v>25.1</c:v>
                </c:pt>
                <c:pt idx="5755">
                  <c:v>25</c:v>
                </c:pt>
                <c:pt idx="5756">
                  <c:v>25.1</c:v>
                </c:pt>
                <c:pt idx="5757">
                  <c:v>25</c:v>
                </c:pt>
                <c:pt idx="5758">
                  <c:v>25</c:v>
                </c:pt>
                <c:pt idx="5759">
                  <c:v>25</c:v>
                </c:pt>
                <c:pt idx="5760">
                  <c:v>25</c:v>
                </c:pt>
                <c:pt idx="5761">
                  <c:v>25</c:v>
                </c:pt>
                <c:pt idx="5762">
                  <c:v>25</c:v>
                </c:pt>
                <c:pt idx="5763">
                  <c:v>25</c:v>
                </c:pt>
                <c:pt idx="5764">
                  <c:v>25</c:v>
                </c:pt>
                <c:pt idx="5765">
                  <c:v>25</c:v>
                </c:pt>
                <c:pt idx="5766">
                  <c:v>25</c:v>
                </c:pt>
                <c:pt idx="5767">
                  <c:v>25</c:v>
                </c:pt>
                <c:pt idx="5768">
                  <c:v>25</c:v>
                </c:pt>
                <c:pt idx="5769">
                  <c:v>25</c:v>
                </c:pt>
                <c:pt idx="5770">
                  <c:v>25</c:v>
                </c:pt>
                <c:pt idx="5771">
                  <c:v>25</c:v>
                </c:pt>
                <c:pt idx="5772">
                  <c:v>25</c:v>
                </c:pt>
                <c:pt idx="5773">
                  <c:v>25</c:v>
                </c:pt>
                <c:pt idx="5774">
                  <c:v>25</c:v>
                </c:pt>
                <c:pt idx="5775">
                  <c:v>25</c:v>
                </c:pt>
                <c:pt idx="5776">
                  <c:v>25</c:v>
                </c:pt>
                <c:pt idx="5777">
                  <c:v>24.9</c:v>
                </c:pt>
                <c:pt idx="5778">
                  <c:v>24.8</c:v>
                </c:pt>
                <c:pt idx="5779">
                  <c:v>24.8</c:v>
                </c:pt>
                <c:pt idx="5780">
                  <c:v>24.8</c:v>
                </c:pt>
                <c:pt idx="5781">
                  <c:v>24.8</c:v>
                </c:pt>
                <c:pt idx="5782">
                  <c:v>24.8</c:v>
                </c:pt>
                <c:pt idx="5783">
                  <c:v>24.8</c:v>
                </c:pt>
                <c:pt idx="5784">
                  <c:v>24.7</c:v>
                </c:pt>
                <c:pt idx="5785">
                  <c:v>24.7</c:v>
                </c:pt>
                <c:pt idx="5786">
                  <c:v>24.7</c:v>
                </c:pt>
                <c:pt idx="5787">
                  <c:v>24.7</c:v>
                </c:pt>
                <c:pt idx="5788">
                  <c:v>24.6</c:v>
                </c:pt>
                <c:pt idx="5789">
                  <c:v>24.6</c:v>
                </c:pt>
                <c:pt idx="5790">
                  <c:v>24.6</c:v>
                </c:pt>
                <c:pt idx="5791">
                  <c:v>24.6</c:v>
                </c:pt>
                <c:pt idx="5792">
                  <c:v>24.5</c:v>
                </c:pt>
                <c:pt idx="5793">
                  <c:v>24.5</c:v>
                </c:pt>
                <c:pt idx="5794">
                  <c:v>24.5</c:v>
                </c:pt>
                <c:pt idx="5795">
                  <c:v>24.5</c:v>
                </c:pt>
                <c:pt idx="5796">
                  <c:v>24.5</c:v>
                </c:pt>
                <c:pt idx="5797">
                  <c:v>24.4</c:v>
                </c:pt>
                <c:pt idx="5798">
                  <c:v>24.5</c:v>
                </c:pt>
                <c:pt idx="5799">
                  <c:v>24.5</c:v>
                </c:pt>
                <c:pt idx="5800">
                  <c:v>24.5</c:v>
                </c:pt>
                <c:pt idx="5801">
                  <c:v>24.5</c:v>
                </c:pt>
                <c:pt idx="5802">
                  <c:v>24.5</c:v>
                </c:pt>
                <c:pt idx="5803">
                  <c:v>24.5</c:v>
                </c:pt>
                <c:pt idx="5804">
                  <c:v>24.4</c:v>
                </c:pt>
                <c:pt idx="5805">
                  <c:v>24.4</c:v>
                </c:pt>
                <c:pt idx="5806">
                  <c:v>24.4</c:v>
                </c:pt>
                <c:pt idx="5807">
                  <c:v>24.4</c:v>
                </c:pt>
                <c:pt idx="5808">
                  <c:v>24.4</c:v>
                </c:pt>
                <c:pt idx="5809">
                  <c:v>24.4</c:v>
                </c:pt>
                <c:pt idx="5810">
                  <c:v>24.4</c:v>
                </c:pt>
                <c:pt idx="5811">
                  <c:v>24.4</c:v>
                </c:pt>
                <c:pt idx="5812">
                  <c:v>24.3</c:v>
                </c:pt>
                <c:pt idx="5813">
                  <c:v>24.3</c:v>
                </c:pt>
                <c:pt idx="5814">
                  <c:v>24.4</c:v>
                </c:pt>
                <c:pt idx="5815">
                  <c:v>24.3</c:v>
                </c:pt>
                <c:pt idx="5816">
                  <c:v>24.2</c:v>
                </c:pt>
                <c:pt idx="5817">
                  <c:v>24.2</c:v>
                </c:pt>
                <c:pt idx="5818">
                  <c:v>24.2</c:v>
                </c:pt>
                <c:pt idx="5819">
                  <c:v>24.2</c:v>
                </c:pt>
                <c:pt idx="5820">
                  <c:v>24.2</c:v>
                </c:pt>
                <c:pt idx="5821">
                  <c:v>24.2</c:v>
                </c:pt>
                <c:pt idx="5822">
                  <c:v>24.2</c:v>
                </c:pt>
                <c:pt idx="5823">
                  <c:v>24.2</c:v>
                </c:pt>
                <c:pt idx="5824">
                  <c:v>24.2</c:v>
                </c:pt>
                <c:pt idx="5825">
                  <c:v>24.2</c:v>
                </c:pt>
                <c:pt idx="5826">
                  <c:v>24.2</c:v>
                </c:pt>
                <c:pt idx="5827">
                  <c:v>24.1</c:v>
                </c:pt>
                <c:pt idx="5828">
                  <c:v>24.1</c:v>
                </c:pt>
                <c:pt idx="5829">
                  <c:v>24.1</c:v>
                </c:pt>
                <c:pt idx="5830">
                  <c:v>24.1</c:v>
                </c:pt>
                <c:pt idx="5831">
                  <c:v>24.1</c:v>
                </c:pt>
                <c:pt idx="5832">
                  <c:v>24.1</c:v>
                </c:pt>
                <c:pt idx="5833">
                  <c:v>24.1</c:v>
                </c:pt>
                <c:pt idx="5834">
                  <c:v>24</c:v>
                </c:pt>
                <c:pt idx="5835">
                  <c:v>24.1</c:v>
                </c:pt>
                <c:pt idx="5836">
                  <c:v>24</c:v>
                </c:pt>
                <c:pt idx="5837">
                  <c:v>24</c:v>
                </c:pt>
                <c:pt idx="5838">
                  <c:v>24</c:v>
                </c:pt>
                <c:pt idx="5839">
                  <c:v>24</c:v>
                </c:pt>
                <c:pt idx="5840">
                  <c:v>24</c:v>
                </c:pt>
                <c:pt idx="5841">
                  <c:v>24</c:v>
                </c:pt>
                <c:pt idx="5842">
                  <c:v>24</c:v>
                </c:pt>
                <c:pt idx="5843">
                  <c:v>24</c:v>
                </c:pt>
                <c:pt idx="5844">
                  <c:v>24</c:v>
                </c:pt>
                <c:pt idx="5845">
                  <c:v>23.9</c:v>
                </c:pt>
                <c:pt idx="5846">
                  <c:v>23.9</c:v>
                </c:pt>
                <c:pt idx="5847">
                  <c:v>23.9</c:v>
                </c:pt>
                <c:pt idx="5848">
                  <c:v>23.9</c:v>
                </c:pt>
                <c:pt idx="5849">
                  <c:v>23.9</c:v>
                </c:pt>
                <c:pt idx="5850">
                  <c:v>23.7</c:v>
                </c:pt>
                <c:pt idx="5851">
                  <c:v>23.8</c:v>
                </c:pt>
                <c:pt idx="5852">
                  <c:v>23.8</c:v>
                </c:pt>
                <c:pt idx="5853">
                  <c:v>23.7</c:v>
                </c:pt>
                <c:pt idx="5854">
                  <c:v>23.6</c:v>
                </c:pt>
                <c:pt idx="5855">
                  <c:v>23.6</c:v>
                </c:pt>
                <c:pt idx="5856">
                  <c:v>23.6</c:v>
                </c:pt>
                <c:pt idx="5857">
                  <c:v>23.6</c:v>
                </c:pt>
                <c:pt idx="5858">
                  <c:v>23.6</c:v>
                </c:pt>
                <c:pt idx="5859">
                  <c:v>23.6</c:v>
                </c:pt>
                <c:pt idx="5860">
                  <c:v>23.6</c:v>
                </c:pt>
                <c:pt idx="5861">
                  <c:v>23.6</c:v>
                </c:pt>
                <c:pt idx="5862">
                  <c:v>23.6</c:v>
                </c:pt>
                <c:pt idx="5863">
                  <c:v>23.6</c:v>
                </c:pt>
                <c:pt idx="5864">
                  <c:v>23.6</c:v>
                </c:pt>
                <c:pt idx="5865">
                  <c:v>23.6</c:v>
                </c:pt>
                <c:pt idx="5866">
                  <c:v>23.6</c:v>
                </c:pt>
                <c:pt idx="5867">
                  <c:v>23.5</c:v>
                </c:pt>
                <c:pt idx="5868">
                  <c:v>23.5</c:v>
                </c:pt>
                <c:pt idx="5869">
                  <c:v>23.6</c:v>
                </c:pt>
                <c:pt idx="5870">
                  <c:v>23.5</c:v>
                </c:pt>
                <c:pt idx="5871">
                  <c:v>23.5</c:v>
                </c:pt>
                <c:pt idx="5872">
                  <c:v>23.5</c:v>
                </c:pt>
                <c:pt idx="5873">
                  <c:v>23.5</c:v>
                </c:pt>
                <c:pt idx="5874">
                  <c:v>23.5</c:v>
                </c:pt>
                <c:pt idx="5875">
                  <c:v>23.5</c:v>
                </c:pt>
                <c:pt idx="5876">
                  <c:v>23.5</c:v>
                </c:pt>
                <c:pt idx="5877">
                  <c:v>23.5</c:v>
                </c:pt>
                <c:pt idx="5878">
                  <c:v>23.4</c:v>
                </c:pt>
                <c:pt idx="5879">
                  <c:v>23.4</c:v>
                </c:pt>
                <c:pt idx="5880">
                  <c:v>23.4</c:v>
                </c:pt>
                <c:pt idx="5881">
                  <c:v>23.4</c:v>
                </c:pt>
                <c:pt idx="5882">
                  <c:v>23.4</c:v>
                </c:pt>
                <c:pt idx="5883">
                  <c:v>23.4</c:v>
                </c:pt>
                <c:pt idx="5884">
                  <c:v>23.4</c:v>
                </c:pt>
                <c:pt idx="5885">
                  <c:v>23.2</c:v>
                </c:pt>
                <c:pt idx="5886">
                  <c:v>23.2</c:v>
                </c:pt>
                <c:pt idx="5887">
                  <c:v>23.3</c:v>
                </c:pt>
                <c:pt idx="5888">
                  <c:v>23.3</c:v>
                </c:pt>
                <c:pt idx="5889">
                  <c:v>23.3</c:v>
                </c:pt>
                <c:pt idx="5890">
                  <c:v>23.3</c:v>
                </c:pt>
                <c:pt idx="5891">
                  <c:v>23.3</c:v>
                </c:pt>
                <c:pt idx="5892">
                  <c:v>23.2</c:v>
                </c:pt>
                <c:pt idx="5893">
                  <c:v>23.3</c:v>
                </c:pt>
                <c:pt idx="5894">
                  <c:v>23.2</c:v>
                </c:pt>
                <c:pt idx="5895">
                  <c:v>23.3</c:v>
                </c:pt>
                <c:pt idx="5896">
                  <c:v>23.3</c:v>
                </c:pt>
                <c:pt idx="5897">
                  <c:v>23.2</c:v>
                </c:pt>
                <c:pt idx="5898">
                  <c:v>23.2</c:v>
                </c:pt>
                <c:pt idx="5899">
                  <c:v>23.1</c:v>
                </c:pt>
                <c:pt idx="5900">
                  <c:v>23.2</c:v>
                </c:pt>
                <c:pt idx="5901">
                  <c:v>23.1</c:v>
                </c:pt>
                <c:pt idx="5902">
                  <c:v>23.2</c:v>
                </c:pt>
                <c:pt idx="5903">
                  <c:v>23.1</c:v>
                </c:pt>
                <c:pt idx="5904">
                  <c:v>23.1</c:v>
                </c:pt>
                <c:pt idx="5905">
                  <c:v>23.1</c:v>
                </c:pt>
                <c:pt idx="5906">
                  <c:v>23.1</c:v>
                </c:pt>
                <c:pt idx="5907">
                  <c:v>23.1</c:v>
                </c:pt>
                <c:pt idx="5908">
                  <c:v>23.1</c:v>
                </c:pt>
                <c:pt idx="5909">
                  <c:v>23.1</c:v>
                </c:pt>
                <c:pt idx="5910">
                  <c:v>23.1</c:v>
                </c:pt>
                <c:pt idx="5911">
                  <c:v>23.1</c:v>
                </c:pt>
                <c:pt idx="5912">
                  <c:v>23.1</c:v>
                </c:pt>
                <c:pt idx="5913">
                  <c:v>23</c:v>
                </c:pt>
                <c:pt idx="5914">
                  <c:v>23</c:v>
                </c:pt>
                <c:pt idx="5915">
                  <c:v>23</c:v>
                </c:pt>
                <c:pt idx="5916">
                  <c:v>23</c:v>
                </c:pt>
                <c:pt idx="5917">
                  <c:v>23</c:v>
                </c:pt>
                <c:pt idx="5918">
                  <c:v>22.9</c:v>
                </c:pt>
                <c:pt idx="5919">
                  <c:v>22.9</c:v>
                </c:pt>
                <c:pt idx="5920">
                  <c:v>22.9</c:v>
                </c:pt>
                <c:pt idx="5921">
                  <c:v>22.8</c:v>
                </c:pt>
                <c:pt idx="5922">
                  <c:v>22.9</c:v>
                </c:pt>
                <c:pt idx="5923">
                  <c:v>22.9</c:v>
                </c:pt>
                <c:pt idx="5924">
                  <c:v>22.9</c:v>
                </c:pt>
                <c:pt idx="5925">
                  <c:v>22.8</c:v>
                </c:pt>
                <c:pt idx="5926">
                  <c:v>22.8</c:v>
                </c:pt>
                <c:pt idx="5927">
                  <c:v>22.8</c:v>
                </c:pt>
                <c:pt idx="5928">
                  <c:v>22.8</c:v>
                </c:pt>
                <c:pt idx="5929">
                  <c:v>22.8</c:v>
                </c:pt>
                <c:pt idx="5930">
                  <c:v>22.8</c:v>
                </c:pt>
                <c:pt idx="5931">
                  <c:v>22.7</c:v>
                </c:pt>
                <c:pt idx="5932">
                  <c:v>22.8</c:v>
                </c:pt>
                <c:pt idx="5933">
                  <c:v>22.7</c:v>
                </c:pt>
                <c:pt idx="5934">
                  <c:v>22.7</c:v>
                </c:pt>
                <c:pt idx="5935">
                  <c:v>22.7</c:v>
                </c:pt>
                <c:pt idx="5936">
                  <c:v>22.7</c:v>
                </c:pt>
                <c:pt idx="5937">
                  <c:v>22.7</c:v>
                </c:pt>
                <c:pt idx="5938">
                  <c:v>22.7</c:v>
                </c:pt>
                <c:pt idx="5939">
                  <c:v>22.7</c:v>
                </c:pt>
                <c:pt idx="5940">
                  <c:v>22.7</c:v>
                </c:pt>
                <c:pt idx="5941">
                  <c:v>22.7</c:v>
                </c:pt>
                <c:pt idx="5942">
                  <c:v>22.7</c:v>
                </c:pt>
                <c:pt idx="5943">
                  <c:v>22.7</c:v>
                </c:pt>
                <c:pt idx="5944">
                  <c:v>22.6</c:v>
                </c:pt>
                <c:pt idx="5945">
                  <c:v>22.7</c:v>
                </c:pt>
                <c:pt idx="5946">
                  <c:v>22.6</c:v>
                </c:pt>
                <c:pt idx="5947">
                  <c:v>22.6</c:v>
                </c:pt>
                <c:pt idx="5948">
                  <c:v>22.6</c:v>
                </c:pt>
                <c:pt idx="5949">
                  <c:v>22.6</c:v>
                </c:pt>
                <c:pt idx="5950">
                  <c:v>22.5</c:v>
                </c:pt>
                <c:pt idx="5951">
                  <c:v>22.5</c:v>
                </c:pt>
                <c:pt idx="5952">
                  <c:v>22.5</c:v>
                </c:pt>
                <c:pt idx="5953">
                  <c:v>22.6</c:v>
                </c:pt>
                <c:pt idx="5954">
                  <c:v>22.6</c:v>
                </c:pt>
                <c:pt idx="5955">
                  <c:v>22.5</c:v>
                </c:pt>
                <c:pt idx="5956">
                  <c:v>22.5</c:v>
                </c:pt>
                <c:pt idx="5957">
                  <c:v>22.5</c:v>
                </c:pt>
                <c:pt idx="5958">
                  <c:v>22.5</c:v>
                </c:pt>
                <c:pt idx="5959">
                  <c:v>22.5</c:v>
                </c:pt>
                <c:pt idx="5960">
                  <c:v>22.5</c:v>
                </c:pt>
                <c:pt idx="5961">
                  <c:v>22.5</c:v>
                </c:pt>
                <c:pt idx="5962">
                  <c:v>22.5</c:v>
                </c:pt>
                <c:pt idx="5963">
                  <c:v>22.5</c:v>
                </c:pt>
                <c:pt idx="5964">
                  <c:v>22.3</c:v>
                </c:pt>
                <c:pt idx="5965">
                  <c:v>22.4</c:v>
                </c:pt>
                <c:pt idx="5966">
                  <c:v>22.3</c:v>
                </c:pt>
                <c:pt idx="5967">
                  <c:v>22.3</c:v>
                </c:pt>
                <c:pt idx="5968">
                  <c:v>22.3</c:v>
                </c:pt>
                <c:pt idx="5969">
                  <c:v>22.3</c:v>
                </c:pt>
                <c:pt idx="5970">
                  <c:v>22.3</c:v>
                </c:pt>
                <c:pt idx="5971">
                  <c:v>22.3</c:v>
                </c:pt>
                <c:pt idx="5972">
                  <c:v>22.3</c:v>
                </c:pt>
                <c:pt idx="5973">
                  <c:v>22.3</c:v>
                </c:pt>
                <c:pt idx="5974">
                  <c:v>22.3</c:v>
                </c:pt>
                <c:pt idx="5975">
                  <c:v>22.4</c:v>
                </c:pt>
                <c:pt idx="5976">
                  <c:v>22.4</c:v>
                </c:pt>
                <c:pt idx="5977">
                  <c:v>22.4</c:v>
                </c:pt>
                <c:pt idx="5978">
                  <c:v>22.4</c:v>
                </c:pt>
                <c:pt idx="5979">
                  <c:v>22.4</c:v>
                </c:pt>
                <c:pt idx="5980">
                  <c:v>22.4</c:v>
                </c:pt>
                <c:pt idx="5981">
                  <c:v>22.4</c:v>
                </c:pt>
                <c:pt idx="5982">
                  <c:v>22.4</c:v>
                </c:pt>
                <c:pt idx="5983">
                  <c:v>22.4</c:v>
                </c:pt>
                <c:pt idx="5984">
                  <c:v>22.3</c:v>
                </c:pt>
                <c:pt idx="5985">
                  <c:v>22.3</c:v>
                </c:pt>
                <c:pt idx="5986">
                  <c:v>22.3</c:v>
                </c:pt>
                <c:pt idx="5987">
                  <c:v>22.2</c:v>
                </c:pt>
                <c:pt idx="5988">
                  <c:v>22.2</c:v>
                </c:pt>
                <c:pt idx="5989">
                  <c:v>22.2</c:v>
                </c:pt>
                <c:pt idx="5990">
                  <c:v>22.2</c:v>
                </c:pt>
                <c:pt idx="5991">
                  <c:v>22.1</c:v>
                </c:pt>
                <c:pt idx="5992">
                  <c:v>22.1</c:v>
                </c:pt>
                <c:pt idx="5993">
                  <c:v>22.1</c:v>
                </c:pt>
                <c:pt idx="5994">
                  <c:v>22.1</c:v>
                </c:pt>
                <c:pt idx="5995">
                  <c:v>22.1</c:v>
                </c:pt>
                <c:pt idx="5996">
                  <c:v>22.1</c:v>
                </c:pt>
                <c:pt idx="5997">
                  <c:v>22.1</c:v>
                </c:pt>
                <c:pt idx="5998">
                  <c:v>22.1</c:v>
                </c:pt>
                <c:pt idx="5999">
                  <c:v>22.1</c:v>
                </c:pt>
                <c:pt idx="6000">
                  <c:v>22</c:v>
                </c:pt>
                <c:pt idx="6001">
                  <c:v>22</c:v>
                </c:pt>
                <c:pt idx="6002">
                  <c:v>22.1</c:v>
                </c:pt>
                <c:pt idx="6003">
                  <c:v>22</c:v>
                </c:pt>
                <c:pt idx="6004">
                  <c:v>22</c:v>
                </c:pt>
                <c:pt idx="6005">
                  <c:v>22</c:v>
                </c:pt>
                <c:pt idx="6006">
                  <c:v>22</c:v>
                </c:pt>
                <c:pt idx="6007">
                  <c:v>22</c:v>
                </c:pt>
                <c:pt idx="6008">
                  <c:v>22</c:v>
                </c:pt>
                <c:pt idx="6009">
                  <c:v>22</c:v>
                </c:pt>
                <c:pt idx="6010">
                  <c:v>22</c:v>
                </c:pt>
                <c:pt idx="6011">
                  <c:v>22</c:v>
                </c:pt>
                <c:pt idx="6012">
                  <c:v>22</c:v>
                </c:pt>
                <c:pt idx="6013">
                  <c:v>22</c:v>
                </c:pt>
                <c:pt idx="6014">
                  <c:v>22</c:v>
                </c:pt>
                <c:pt idx="6015">
                  <c:v>22</c:v>
                </c:pt>
                <c:pt idx="6016">
                  <c:v>22</c:v>
                </c:pt>
                <c:pt idx="6017">
                  <c:v>22</c:v>
                </c:pt>
                <c:pt idx="6018">
                  <c:v>22</c:v>
                </c:pt>
                <c:pt idx="6019">
                  <c:v>22</c:v>
                </c:pt>
                <c:pt idx="6020">
                  <c:v>22</c:v>
                </c:pt>
                <c:pt idx="6021">
                  <c:v>22</c:v>
                </c:pt>
                <c:pt idx="6022">
                  <c:v>22</c:v>
                </c:pt>
                <c:pt idx="6023">
                  <c:v>22</c:v>
                </c:pt>
                <c:pt idx="6024">
                  <c:v>22</c:v>
                </c:pt>
                <c:pt idx="6025">
                  <c:v>22</c:v>
                </c:pt>
                <c:pt idx="6026">
                  <c:v>22</c:v>
                </c:pt>
                <c:pt idx="6027">
                  <c:v>22</c:v>
                </c:pt>
                <c:pt idx="6028">
                  <c:v>22</c:v>
                </c:pt>
                <c:pt idx="6029">
                  <c:v>21.9</c:v>
                </c:pt>
                <c:pt idx="6030">
                  <c:v>22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ED35-423C-91F5-2F7DE8D41595}"/>
            </c:ext>
          </c:extLst>
        </c:ser>
        <c:ser>
          <c:idx val="3"/>
          <c:order val="2"/>
          <c:tx>
            <c:v>Ch 3</c:v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'Absorber cooling test'!$B$26:$B$6056</c:f>
              <c:numCache>
                <c:formatCode>m/d/yyyy\ h:mm</c:formatCode>
                <c:ptCount val="6031"/>
                <c:pt idx="0">
                  <c:v>45511.364907407406</c:v>
                </c:pt>
                <c:pt idx="1">
                  <c:v>45511.364918981482</c:v>
                </c:pt>
                <c:pt idx="2">
                  <c:v>45511.364930555559</c:v>
                </c:pt>
                <c:pt idx="3">
                  <c:v>45511.364942129629</c:v>
                </c:pt>
                <c:pt idx="4">
                  <c:v>45511.364953703705</c:v>
                </c:pt>
                <c:pt idx="5">
                  <c:v>45511.364965277775</c:v>
                </c:pt>
                <c:pt idx="6">
                  <c:v>45511.364976851852</c:v>
                </c:pt>
                <c:pt idx="7">
                  <c:v>45511.364988425928</c:v>
                </c:pt>
                <c:pt idx="8">
                  <c:v>45511.364999999998</c:v>
                </c:pt>
                <c:pt idx="9">
                  <c:v>45511.365011574075</c:v>
                </c:pt>
                <c:pt idx="10">
                  <c:v>45511.365023148152</c:v>
                </c:pt>
                <c:pt idx="11">
                  <c:v>45511.365034722221</c:v>
                </c:pt>
                <c:pt idx="12">
                  <c:v>45511.365046296298</c:v>
                </c:pt>
                <c:pt idx="13">
                  <c:v>45511.365057870367</c:v>
                </c:pt>
                <c:pt idx="14">
                  <c:v>45511.365069444444</c:v>
                </c:pt>
                <c:pt idx="15">
                  <c:v>45511.365081018521</c:v>
                </c:pt>
                <c:pt idx="16">
                  <c:v>45511.36509259259</c:v>
                </c:pt>
                <c:pt idx="17">
                  <c:v>45511.365104166667</c:v>
                </c:pt>
                <c:pt idx="18">
                  <c:v>45511.365115740744</c:v>
                </c:pt>
                <c:pt idx="19">
                  <c:v>45511.365127314813</c:v>
                </c:pt>
                <c:pt idx="20">
                  <c:v>45511.36513888889</c:v>
                </c:pt>
                <c:pt idx="21">
                  <c:v>45511.36515046296</c:v>
                </c:pt>
                <c:pt idx="22">
                  <c:v>45511.365162037036</c:v>
                </c:pt>
                <c:pt idx="23">
                  <c:v>45511.365173611113</c:v>
                </c:pt>
                <c:pt idx="24">
                  <c:v>45511.365185185183</c:v>
                </c:pt>
                <c:pt idx="25">
                  <c:v>45511.36519675926</c:v>
                </c:pt>
                <c:pt idx="26">
                  <c:v>45511.365208333336</c:v>
                </c:pt>
                <c:pt idx="27">
                  <c:v>45511.365219907406</c:v>
                </c:pt>
                <c:pt idx="28">
                  <c:v>45511.365231481483</c:v>
                </c:pt>
                <c:pt idx="29">
                  <c:v>45511.365243055552</c:v>
                </c:pt>
                <c:pt idx="30">
                  <c:v>45511.365254629629</c:v>
                </c:pt>
                <c:pt idx="31">
                  <c:v>45511.365266203706</c:v>
                </c:pt>
                <c:pt idx="32">
                  <c:v>45511.365277777775</c:v>
                </c:pt>
                <c:pt idx="33">
                  <c:v>45511.365289351852</c:v>
                </c:pt>
                <c:pt idx="34">
                  <c:v>45511.365300925929</c:v>
                </c:pt>
                <c:pt idx="35">
                  <c:v>45511.365312499998</c:v>
                </c:pt>
                <c:pt idx="36">
                  <c:v>45511.365324074075</c:v>
                </c:pt>
                <c:pt idx="37">
                  <c:v>45511.365335648145</c:v>
                </c:pt>
                <c:pt idx="38">
                  <c:v>45511.365347222221</c:v>
                </c:pt>
                <c:pt idx="39">
                  <c:v>45511.365358796298</c:v>
                </c:pt>
                <c:pt idx="40">
                  <c:v>45511.365370370368</c:v>
                </c:pt>
                <c:pt idx="41">
                  <c:v>45511.365381944444</c:v>
                </c:pt>
                <c:pt idx="42">
                  <c:v>45511.365393518521</c:v>
                </c:pt>
                <c:pt idx="43">
                  <c:v>45511.365405092591</c:v>
                </c:pt>
                <c:pt idx="44">
                  <c:v>45511.365416666667</c:v>
                </c:pt>
                <c:pt idx="45">
                  <c:v>45511.365428240744</c:v>
                </c:pt>
                <c:pt idx="46">
                  <c:v>45511.365439814814</c:v>
                </c:pt>
                <c:pt idx="47">
                  <c:v>45511.365451388891</c:v>
                </c:pt>
                <c:pt idx="48">
                  <c:v>45511.36546296296</c:v>
                </c:pt>
                <c:pt idx="49">
                  <c:v>45511.365474537037</c:v>
                </c:pt>
                <c:pt idx="50">
                  <c:v>45511.365486111114</c:v>
                </c:pt>
                <c:pt idx="51">
                  <c:v>45511.365497685183</c:v>
                </c:pt>
                <c:pt idx="52">
                  <c:v>45511.36550925926</c:v>
                </c:pt>
                <c:pt idx="53">
                  <c:v>45511.365520833337</c:v>
                </c:pt>
                <c:pt idx="54">
                  <c:v>45511.365532407406</c:v>
                </c:pt>
                <c:pt idx="55">
                  <c:v>45511.365543981483</c:v>
                </c:pt>
                <c:pt idx="56">
                  <c:v>45511.365555555552</c:v>
                </c:pt>
                <c:pt idx="57">
                  <c:v>45511.365567129629</c:v>
                </c:pt>
                <c:pt idx="58">
                  <c:v>45511.365578703706</c:v>
                </c:pt>
                <c:pt idx="59">
                  <c:v>45511.365590277775</c:v>
                </c:pt>
                <c:pt idx="60">
                  <c:v>45511.365601851852</c:v>
                </c:pt>
                <c:pt idx="61">
                  <c:v>45511.365613425929</c:v>
                </c:pt>
                <c:pt idx="62">
                  <c:v>45511.365624999999</c:v>
                </c:pt>
                <c:pt idx="63">
                  <c:v>45511.365636574075</c:v>
                </c:pt>
                <c:pt idx="64">
                  <c:v>45511.365648148145</c:v>
                </c:pt>
                <c:pt idx="65">
                  <c:v>45511.365659722222</c:v>
                </c:pt>
                <c:pt idx="66">
                  <c:v>45511.365671296298</c:v>
                </c:pt>
                <c:pt idx="67">
                  <c:v>45511.365682870368</c:v>
                </c:pt>
                <c:pt idx="68">
                  <c:v>45511.365694444445</c:v>
                </c:pt>
                <c:pt idx="69">
                  <c:v>45511.365706018521</c:v>
                </c:pt>
                <c:pt idx="70">
                  <c:v>45511.365717592591</c:v>
                </c:pt>
                <c:pt idx="71">
                  <c:v>45511.365729166668</c:v>
                </c:pt>
                <c:pt idx="72">
                  <c:v>45511.365740740737</c:v>
                </c:pt>
                <c:pt idx="73">
                  <c:v>45511.365752314814</c:v>
                </c:pt>
                <c:pt idx="74">
                  <c:v>45511.365763888891</c:v>
                </c:pt>
                <c:pt idx="75">
                  <c:v>45511.36577546296</c:v>
                </c:pt>
                <c:pt idx="76">
                  <c:v>45511.365787037037</c:v>
                </c:pt>
                <c:pt idx="77">
                  <c:v>45511.365798611114</c:v>
                </c:pt>
                <c:pt idx="78">
                  <c:v>45511.365810185183</c:v>
                </c:pt>
                <c:pt idx="79">
                  <c:v>45511.36582175926</c:v>
                </c:pt>
                <c:pt idx="80">
                  <c:v>45511.365833333337</c:v>
                </c:pt>
                <c:pt idx="81">
                  <c:v>45511.365844907406</c:v>
                </c:pt>
                <c:pt idx="82">
                  <c:v>45511.365856481483</c:v>
                </c:pt>
                <c:pt idx="83">
                  <c:v>45511.365868055553</c:v>
                </c:pt>
                <c:pt idx="84">
                  <c:v>45511.365879629629</c:v>
                </c:pt>
                <c:pt idx="85">
                  <c:v>45511.365891203706</c:v>
                </c:pt>
                <c:pt idx="86">
                  <c:v>45511.365902777776</c:v>
                </c:pt>
                <c:pt idx="87">
                  <c:v>45511.365914351853</c:v>
                </c:pt>
                <c:pt idx="88">
                  <c:v>45511.365925925929</c:v>
                </c:pt>
                <c:pt idx="89">
                  <c:v>45511.365937499999</c:v>
                </c:pt>
                <c:pt idx="90">
                  <c:v>45511.365949074076</c:v>
                </c:pt>
                <c:pt idx="91">
                  <c:v>45511.365960648145</c:v>
                </c:pt>
                <c:pt idx="92">
                  <c:v>45511.365972222222</c:v>
                </c:pt>
                <c:pt idx="93">
                  <c:v>45511.365983796299</c:v>
                </c:pt>
                <c:pt idx="94">
                  <c:v>45511.365995370368</c:v>
                </c:pt>
                <c:pt idx="95">
                  <c:v>45511.366006944445</c:v>
                </c:pt>
                <c:pt idx="96">
                  <c:v>45511.366018518522</c:v>
                </c:pt>
                <c:pt idx="97">
                  <c:v>45511.366030092591</c:v>
                </c:pt>
                <c:pt idx="98">
                  <c:v>45511.366041666668</c:v>
                </c:pt>
                <c:pt idx="99">
                  <c:v>45511.366053240738</c:v>
                </c:pt>
                <c:pt idx="100">
                  <c:v>45511.366064814814</c:v>
                </c:pt>
                <c:pt idx="101">
                  <c:v>45511.366076388891</c:v>
                </c:pt>
                <c:pt idx="102">
                  <c:v>45511.366087962961</c:v>
                </c:pt>
                <c:pt idx="103">
                  <c:v>45511.366099537037</c:v>
                </c:pt>
                <c:pt idx="104">
                  <c:v>45511.366111111114</c:v>
                </c:pt>
                <c:pt idx="105">
                  <c:v>45511.366122685184</c:v>
                </c:pt>
                <c:pt idx="106">
                  <c:v>45511.36613425926</c:v>
                </c:pt>
                <c:pt idx="107">
                  <c:v>45511.36614583333</c:v>
                </c:pt>
                <c:pt idx="108">
                  <c:v>45511.366157407407</c:v>
                </c:pt>
                <c:pt idx="109">
                  <c:v>45511.366168981483</c:v>
                </c:pt>
                <c:pt idx="110">
                  <c:v>45511.366180555553</c:v>
                </c:pt>
                <c:pt idx="111">
                  <c:v>45511.36619212963</c:v>
                </c:pt>
                <c:pt idx="112">
                  <c:v>45511.366203703707</c:v>
                </c:pt>
                <c:pt idx="113">
                  <c:v>45511.366215277776</c:v>
                </c:pt>
                <c:pt idx="114">
                  <c:v>45511.366226851853</c:v>
                </c:pt>
                <c:pt idx="115">
                  <c:v>45511.366238425922</c:v>
                </c:pt>
                <c:pt idx="116">
                  <c:v>45511.366249999999</c:v>
                </c:pt>
                <c:pt idx="117">
                  <c:v>45511.366261574076</c:v>
                </c:pt>
                <c:pt idx="118">
                  <c:v>45511.366273148145</c:v>
                </c:pt>
                <c:pt idx="119">
                  <c:v>45511.366284722222</c:v>
                </c:pt>
                <c:pt idx="120">
                  <c:v>45511.366296296299</c:v>
                </c:pt>
                <c:pt idx="121">
                  <c:v>45511.366307870368</c:v>
                </c:pt>
                <c:pt idx="122">
                  <c:v>45511.366319444445</c:v>
                </c:pt>
                <c:pt idx="123">
                  <c:v>45511.366331018522</c:v>
                </c:pt>
                <c:pt idx="124">
                  <c:v>45511.366342592592</c:v>
                </c:pt>
                <c:pt idx="125">
                  <c:v>45511.366354166668</c:v>
                </c:pt>
                <c:pt idx="126">
                  <c:v>45511.366365740738</c:v>
                </c:pt>
                <c:pt idx="127">
                  <c:v>45511.366377314815</c:v>
                </c:pt>
                <c:pt idx="128">
                  <c:v>45511.366388888891</c:v>
                </c:pt>
                <c:pt idx="129">
                  <c:v>45511.366400462961</c:v>
                </c:pt>
                <c:pt idx="130">
                  <c:v>45511.366412037038</c:v>
                </c:pt>
                <c:pt idx="131">
                  <c:v>45511.366423611114</c:v>
                </c:pt>
                <c:pt idx="132">
                  <c:v>45511.366435185184</c:v>
                </c:pt>
                <c:pt idx="133">
                  <c:v>45511.366446759261</c:v>
                </c:pt>
                <c:pt idx="134">
                  <c:v>45511.36645833333</c:v>
                </c:pt>
                <c:pt idx="135">
                  <c:v>45511.366469907407</c:v>
                </c:pt>
                <c:pt idx="136">
                  <c:v>45511.366481481484</c:v>
                </c:pt>
                <c:pt idx="137">
                  <c:v>45511.366493055553</c:v>
                </c:pt>
                <c:pt idx="138">
                  <c:v>45511.36650462963</c:v>
                </c:pt>
                <c:pt idx="139">
                  <c:v>45511.366516203707</c:v>
                </c:pt>
                <c:pt idx="140">
                  <c:v>45511.366527777776</c:v>
                </c:pt>
                <c:pt idx="141">
                  <c:v>45511.366539351853</c:v>
                </c:pt>
                <c:pt idx="142">
                  <c:v>45511.366550925923</c:v>
                </c:pt>
                <c:pt idx="143">
                  <c:v>45511.366562499999</c:v>
                </c:pt>
                <c:pt idx="144">
                  <c:v>45511.366574074076</c:v>
                </c:pt>
                <c:pt idx="145">
                  <c:v>45511.366585648146</c:v>
                </c:pt>
                <c:pt idx="146">
                  <c:v>45511.366597222222</c:v>
                </c:pt>
                <c:pt idx="147">
                  <c:v>45511.366608796299</c:v>
                </c:pt>
                <c:pt idx="148">
                  <c:v>45511.366620370369</c:v>
                </c:pt>
                <c:pt idx="149">
                  <c:v>45511.366631944446</c:v>
                </c:pt>
                <c:pt idx="150">
                  <c:v>45511.366643518515</c:v>
                </c:pt>
                <c:pt idx="151">
                  <c:v>45511.366655092592</c:v>
                </c:pt>
                <c:pt idx="152">
                  <c:v>45511.366666666669</c:v>
                </c:pt>
                <c:pt idx="153">
                  <c:v>45511.366678240738</c:v>
                </c:pt>
                <c:pt idx="154">
                  <c:v>45511.366689814815</c:v>
                </c:pt>
                <c:pt idx="155">
                  <c:v>45511.366701388892</c:v>
                </c:pt>
                <c:pt idx="156">
                  <c:v>45511.366712962961</c:v>
                </c:pt>
                <c:pt idx="157">
                  <c:v>45511.366724537038</c:v>
                </c:pt>
                <c:pt idx="158">
                  <c:v>45511.366736111115</c:v>
                </c:pt>
                <c:pt idx="159">
                  <c:v>45511.366747685184</c:v>
                </c:pt>
                <c:pt idx="160">
                  <c:v>45511.366759259261</c:v>
                </c:pt>
                <c:pt idx="161">
                  <c:v>45511.366770833331</c:v>
                </c:pt>
                <c:pt idx="162">
                  <c:v>45511.366782407407</c:v>
                </c:pt>
                <c:pt idx="163">
                  <c:v>45511.366793981484</c:v>
                </c:pt>
                <c:pt idx="164">
                  <c:v>45511.366805555554</c:v>
                </c:pt>
                <c:pt idx="165">
                  <c:v>45511.36681712963</c:v>
                </c:pt>
                <c:pt idx="166">
                  <c:v>45511.366828703707</c:v>
                </c:pt>
                <c:pt idx="167">
                  <c:v>45511.366840277777</c:v>
                </c:pt>
                <c:pt idx="168">
                  <c:v>45511.366851851853</c:v>
                </c:pt>
                <c:pt idx="169">
                  <c:v>45511.366863425923</c:v>
                </c:pt>
                <c:pt idx="170">
                  <c:v>45511.366875</c:v>
                </c:pt>
                <c:pt idx="171">
                  <c:v>45511.366886574076</c:v>
                </c:pt>
                <c:pt idx="172">
                  <c:v>45511.366898148146</c:v>
                </c:pt>
                <c:pt idx="173">
                  <c:v>45511.366909722223</c:v>
                </c:pt>
                <c:pt idx="174">
                  <c:v>45511.3669212963</c:v>
                </c:pt>
                <c:pt idx="175">
                  <c:v>45511.366932870369</c:v>
                </c:pt>
                <c:pt idx="176">
                  <c:v>45511.366944444446</c:v>
                </c:pt>
                <c:pt idx="177">
                  <c:v>45511.366956018515</c:v>
                </c:pt>
                <c:pt idx="178">
                  <c:v>45511.366967592592</c:v>
                </c:pt>
                <c:pt idx="179">
                  <c:v>45511.366979166669</c:v>
                </c:pt>
                <c:pt idx="180">
                  <c:v>45511.366990740738</c:v>
                </c:pt>
                <c:pt idx="181">
                  <c:v>45511.367002314815</c:v>
                </c:pt>
                <c:pt idx="182">
                  <c:v>45511.367013888892</c:v>
                </c:pt>
                <c:pt idx="183">
                  <c:v>45511.367025462961</c:v>
                </c:pt>
                <c:pt idx="184">
                  <c:v>45511.367037037038</c:v>
                </c:pt>
                <c:pt idx="185">
                  <c:v>45511.367048611108</c:v>
                </c:pt>
                <c:pt idx="186">
                  <c:v>45511.367060185185</c:v>
                </c:pt>
                <c:pt idx="187">
                  <c:v>45511.367071759261</c:v>
                </c:pt>
                <c:pt idx="188">
                  <c:v>45511.367083333331</c:v>
                </c:pt>
                <c:pt idx="189">
                  <c:v>45511.367094907408</c:v>
                </c:pt>
                <c:pt idx="190">
                  <c:v>45511.367106481484</c:v>
                </c:pt>
                <c:pt idx="191">
                  <c:v>45511.367118055554</c:v>
                </c:pt>
                <c:pt idx="192">
                  <c:v>45511.367129629631</c:v>
                </c:pt>
                <c:pt idx="193">
                  <c:v>45511.3671412037</c:v>
                </c:pt>
                <c:pt idx="194">
                  <c:v>45511.367152777777</c:v>
                </c:pt>
                <c:pt idx="195">
                  <c:v>45511.367164351854</c:v>
                </c:pt>
                <c:pt idx="196">
                  <c:v>45511.367175925923</c:v>
                </c:pt>
                <c:pt idx="197">
                  <c:v>45511.3671875</c:v>
                </c:pt>
                <c:pt idx="198">
                  <c:v>45511.367199074077</c:v>
                </c:pt>
                <c:pt idx="199">
                  <c:v>45511.367210648146</c:v>
                </c:pt>
                <c:pt idx="200">
                  <c:v>45511.367222222223</c:v>
                </c:pt>
                <c:pt idx="201">
                  <c:v>45511.3672337963</c:v>
                </c:pt>
                <c:pt idx="202">
                  <c:v>45511.367245370369</c:v>
                </c:pt>
                <c:pt idx="203">
                  <c:v>45511.367256944446</c:v>
                </c:pt>
                <c:pt idx="204">
                  <c:v>45511.367268518516</c:v>
                </c:pt>
                <c:pt idx="205">
                  <c:v>45511.367280092592</c:v>
                </c:pt>
                <c:pt idx="206">
                  <c:v>45511.367291666669</c:v>
                </c:pt>
                <c:pt idx="207">
                  <c:v>45511.367303240739</c:v>
                </c:pt>
                <c:pt idx="208">
                  <c:v>45511.367314814815</c:v>
                </c:pt>
                <c:pt idx="209">
                  <c:v>45511.367326388892</c:v>
                </c:pt>
                <c:pt idx="210">
                  <c:v>45511.367337962962</c:v>
                </c:pt>
                <c:pt idx="211">
                  <c:v>45511.367349537039</c:v>
                </c:pt>
                <c:pt idx="212">
                  <c:v>45511.367361111108</c:v>
                </c:pt>
                <c:pt idx="213">
                  <c:v>45511.367372685185</c:v>
                </c:pt>
                <c:pt idx="214">
                  <c:v>45511.367384259262</c:v>
                </c:pt>
                <c:pt idx="215">
                  <c:v>45511.367395833331</c:v>
                </c:pt>
                <c:pt idx="216">
                  <c:v>45511.367407407408</c:v>
                </c:pt>
                <c:pt idx="217">
                  <c:v>45511.367418981485</c:v>
                </c:pt>
                <c:pt idx="218">
                  <c:v>45511.367430555554</c:v>
                </c:pt>
                <c:pt idx="219">
                  <c:v>45511.367442129631</c:v>
                </c:pt>
                <c:pt idx="220">
                  <c:v>45511.3674537037</c:v>
                </c:pt>
                <c:pt idx="221">
                  <c:v>45511.367465277777</c:v>
                </c:pt>
                <c:pt idx="222">
                  <c:v>45511.367476851854</c:v>
                </c:pt>
                <c:pt idx="223">
                  <c:v>45511.367488425924</c:v>
                </c:pt>
                <c:pt idx="224">
                  <c:v>45511.3675</c:v>
                </c:pt>
                <c:pt idx="225">
                  <c:v>45511.367511574077</c:v>
                </c:pt>
                <c:pt idx="226">
                  <c:v>45511.367523148147</c:v>
                </c:pt>
                <c:pt idx="227">
                  <c:v>45511.367534722223</c:v>
                </c:pt>
                <c:pt idx="228">
                  <c:v>45511.367546296293</c:v>
                </c:pt>
                <c:pt idx="229">
                  <c:v>45511.36755787037</c:v>
                </c:pt>
                <c:pt idx="230">
                  <c:v>45511.367569444446</c:v>
                </c:pt>
                <c:pt idx="231">
                  <c:v>45511.367581018516</c:v>
                </c:pt>
                <c:pt idx="232">
                  <c:v>45511.367592592593</c:v>
                </c:pt>
                <c:pt idx="233">
                  <c:v>45511.367604166669</c:v>
                </c:pt>
                <c:pt idx="234">
                  <c:v>45511.367615740739</c:v>
                </c:pt>
                <c:pt idx="235">
                  <c:v>45511.367627314816</c:v>
                </c:pt>
                <c:pt idx="236">
                  <c:v>45511.367638888885</c:v>
                </c:pt>
                <c:pt idx="237">
                  <c:v>45511.367650462962</c:v>
                </c:pt>
                <c:pt idx="238">
                  <c:v>45511.367662037039</c:v>
                </c:pt>
                <c:pt idx="239">
                  <c:v>45511.367673611108</c:v>
                </c:pt>
                <c:pt idx="240">
                  <c:v>45511.367685185185</c:v>
                </c:pt>
                <c:pt idx="241">
                  <c:v>45511.367696759262</c:v>
                </c:pt>
                <c:pt idx="242">
                  <c:v>45511.367708333331</c:v>
                </c:pt>
                <c:pt idx="243">
                  <c:v>45511.367719907408</c:v>
                </c:pt>
                <c:pt idx="244">
                  <c:v>45511.367731481485</c:v>
                </c:pt>
                <c:pt idx="245">
                  <c:v>45511.367743055554</c:v>
                </c:pt>
                <c:pt idx="246">
                  <c:v>45511.367754629631</c:v>
                </c:pt>
                <c:pt idx="247">
                  <c:v>45511.367766203701</c:v>
                </c:pt>
                <c:pt idx="248">
                  <c:v>45511.367777777778</c:v>
                </c:pt>
                <c:pt idx="249">
                  <c:v>45511.367789351854</c:v>
                </c:pt>
                <c:pt idx="250">
                  <c:v>45511.367800925924</c:v>
                </c:pt>
                <c:pt idx="251">
                  <c:v>45511.367812500001</c:v>
                </c:pt>
                <c:pt idx="252">
                  <c:v>45511.367824074077</c:v>
                </c:pt>
                <c:pt idx="253">
                  <c:v>45511.367835648147</c:v>
                </c:pt>
                <c:pt idx="254">
                  <c:v>45511.367847222224</c:v>
                </c:pt>
                <c:pt idx="255">
                  <c:v>45511.367858796293</c:v>
                </c:pt>
                <c:pt idx="256">
                  <c:v>45511.36787037037</c:v>
                </c:pt>
                <c:pt idx="257">
                  <c:v>45511.367881944447</c:v>
                </c:pt>
                <c:pt idx="258">
                  <c:v>45511.367893518516</c:v>
                </c:pt>
                <c:pt idx="259">
                  <c:v>45511.367905092593</c:v>
                </c:pt>
                <c:pt idx="260">
                  <c:v>45511.36791666667</c:v>
                </c:pt>
                <c:pt idx="261">
                  <c:v>45511.367928240739</c:v>
                </c:pt>
                <c:pt idx="262">
                  <c:v>45511.367939814816</c:v>
                </c:pt>
                <c:pt idx="263">
                  <c:v>45511.367951388886</c:v>
                </c:pt>
                <c:pt idx="264">
                  <c:v>45511.367962962962</c:v>
                </c:pt>
                <c:pt idx="265">
                  <c:v>45511.367974537039</c:v>
                </c:pt>
                <c:pt idx="266">
                  <c:v>45511.367986111109</c:v>
                </c:pt>
                <c:pt idx="267">
                  <c:v>45511.367997685185</c:v>
                </c:pt>
                <c:pt idx="268">
                  <c:v>45511.368009259262</c:v>
                </c:pt>
                <c:pt idx="269">
                  <c:v>45511.368020833332</c:v>
                </c:pt>
                <c:pt idx="270">
                  <c:v>45511.368032407408</c:v>
                </c:pt>
                <c:pt idx="271">
                  <c:v>45511.368043981478</c:v>
                </c:pt>
                <c:pt idx="272">
                  <c:v>45511.368055555555</c:v>
                </c:pt>
                <c:pt idx="273">
                  <c:v>45511.368067129632</c:v>
                </c:pt>
                <c:pt idx="274">
                  <c:v>45511.368078703701</c:v>
                </c:pt>
                <c:pt idx="275">
                  <c:v>45511.368090277778</c:v>
                </c:pt>
                <c:pt idx="276">
                  <c:v>45511.368101851855</c:v>
                </c:pt>
                <c:pt idx="277">
                  <c:v>45511.368113425924</c:v>
                </c:pt>
                <c:pt idx="278">
                  <c:v>45511.368125000001</c:v>
                </c:pt>
                <c:pt idx="279">
                  <c:v>45511.368136574078</c:v>
                </c:pt>
                <c:pt idx="280">
                  <c:v>45511.368148148147</c:v>
                </c:pt>
                <c:pt idx="281">
                  <c:v>45511.368159722224</c:v>
                </c:pt>
                <c:pt idx="282">
                  <c:v>45511.368171296293</c:v>
                </c:pt>
                <c:pt idx="283">
                  <c:v>45511.36818287037</c:v>
                </c:pt>
                <c:pt idx="284">
                  <c:v>45511.368194444447</c:v>
                </c:pt>
                <c:pt idx="285">
                  <c:v>45511.368206018517</c:v>
                </c:pt>
                <c:pt idx="286">
                  <c:v>45511.368217592593</c:v>
                </c:pt>
                <c:pt idx="287">
                  <c:v>45511.36822916667</c:v>
                </c:pt>
                <c:pt idx="288">
                  <c:v>45511.36824074074</c:v>
                </c:pt>
                <c:pt idx="289">
                  <c:v>45511.368252314816</c:v>
                </c:pt>
                <c:pt idx="290">
                  <c:v>45511.368263888886</c:v>
                </c:pt>
                <c:pt idx="291">
                  <c:v>45511.368275462963</c:v>
                </c:pt>
                <c:pt idx="292">
                  <c:v>45511.368287037039</c:v>
                </c:pt>
                <c:pt idx="293">
                  <c:v>45511.368298611109</c:v>
                </c:pt>
                <c:pt idx="294">
                  <c:v>45511.368310185186</c:v>
                </c:pt>
                <c:pt idx="295">
                  <c:v>45511.368321759262</c:v>
                </c:pt>
                <c:pt idx="296">
                  <c:v>45511.368333333332</c:v>
                </c:pt>
                <c:pt idx="297">
                  <c:v>45511.368344907409</c:v>
                </c:pt>
                <c:pt idx="298">
                  <c:v>45511.368356481478</c:v>
                </c:pt>
                <c:pt idx="299">
                  <c:v>45511.368368055555</c:v>
                </c:pt>
                <c:pt idx="300">
                  <c:v>45511.368379629632</c:v>
                </c:pt>
                <c:pt idx="301">
                  <c:v>45511.368391203701</c:v>
                </c:pt>
                <c:pt idx="302">
                  <c:v>45511.368402777778</c:v>
                </c:pt>
                <c:pt idx="303">
                  <c:v>45511.368414351855</c:v>
                </c:pt>
                <c:pt idx="304">
                  <c:v>45511.368425925924</c:v>
                </c:pt>
                <c:pt idx="305">
                  <c:v>45511.368437500001</c:v>
                </c:pt>
                <c:pt idx="306">
                  <c:v>45511.368449074071</c:v>
                </c:pt>
                <c:pt idx="307">
                  <c:v>45511.368460648147</c:v>
                </c:pt>
                <c:pt idx="308">
                  <c:v>45511.368472222224</c:v>
                </c:pt>
                <c:pt idx="309">
                  <c:v>45511.368483796294</c:v>
                </c:pt>
                <c:pt idx="310">
                  <c:v>45511.368495370371</c:v>
                </c:pt>
                <c:pt idx="311">
                  <c:v>45511.368506944447</c:v>
                </c:pt>
                <c:pt idx="312">
                  <c:v>45511.368518518517</c:v>
                </c:pt>
                <c:pt idx="313">
                  <c:v>45511.368530092594</c:v>
                </c:pt>
                <c:pt idx="314">
                  <c:v>45511.368541666663</c:v>
                </c:pt>
                <c:pt idx="315">
                  <c:v>45511.36855324074</c:v>
                </c:pt>
                <c:pt idx="316">
                  <c:v>45511.368564814817</c:v>
                </c:pt>
                <c:pt idx="317">
                  <c:v>45511.368576388886</c:v>
                </c:pt>
                <c:pt idx="318">
                  <c:v>45511.368587962963</c:v>
                </c:pt>
                <c:pt idx="319">
                  <c:v>45511.36859953704</c:v>
                </c:pt>
                <c:pt idx="320">
                  <c:v>45511.368611111109</c:v>
                </c:pt>
                <c:pt idx="321">
                  <c:v>45511.368622685186</c:v>
                </c:pt>
                <c:pt idx="322">
                  <c:v>45511.368634259263</c:v>
                </c:pt>
                <c:pt idx="323">
                  <c:v>45511.368645833332</c:v>
                </c:pt>
                <c:pt idx="324">
                  <c:v>45511.368657407409</c:v>
                </c:pt>
                <c:pt idx="325">
                  <c:v>45511.368668981479</c:v>
                </c:pt>
                <c:pt idx="326">
                  <c:v>45511.368680555555</c:v>
                </c:pt>
                <c:pt idx="327">
                  <c:v>45511.368692129632</c:v>
                </c:pt>
                <c:pt idx="328">
                  <c:v>45511.368703703702</c:v>
                </c:pt>
                <c:pt idx="329">
                  <c:v>45511.368715277778</c:v>
                </c:pt>
                <c:pt idx="330">
                  <c:v>45511.368726851855</c:v>
                </c:pt>
                <c:pt idx="331">
                  <c:v>45511.368738425925</c:v>
                </c:pt>
                <c:pt idx="332">
                  <c:v>45511.368750000001</c:v>
                </c:pt>
                <c:pt idx="333">
                  <c:v>45511.368761574071</c:v>
                </c:pt>
                <c:pt idx="334">
                  <c:v>45511.368773148148</c:v>
                </c:pt>
                <c:pt idx="335">
                  <c:v>45511.368784722225</c:v>
                </c:pt>
                <c:pt idx="336">
                  <c:v>45511.368796296294</c:v>
                </c:pt>
                <c:pt idx="337">
                  <c:v>45511.368807870371</c:v>
                </c:pt>
                <c:pt idx="338">
                  <c:v>45511.368819444448</c:v>
                </c:pt>
                <c:pt idx="339">
                  <c:v>45511.368831018517</c:v>
                </c:pt>
                <c:pt idx="340">
                  <c:v>45511.368842592594</c:v>
                </c:pt>
                <c:pt idx="341">
                  <c:v>45511.368854166663</c:v>
                </c:pt>
                <c:pt idx="342">
                  <c:v>45511.36886574074</c:v>
                </c:pt>
                <c:pt idx="343">
                  <c:v>45511.368877314817</c:v>
                </c:pt>
                <c:pt idx="344">
                  <c:v>45511.368888888886</c:v>
                </c:pt>
                <c:pt idx="345">
                  <c:v>45511.368900462963</c:v>
                </c:pt>
                <c:pt idx="346">
                  <c:v>45511.36891203704</c:v>
                </c:pt>
                <c:pt idx="347">
                  <c:v>45511.368923611109</c:v>
                </c:pt>
                <c:pt idx="348">
                  <c:v>45511.368935185186</c:v>
                </c:pt>
                <c:pt idx="349">
                  <c:v>45511.368946759256</c:v>
                </c:pt>
                <c:pt idx="350">
                  <c:v>45511.368958333333</c:v>
                </c:pt>
                <c:pt idx="351">
                  <c:v>45511.368969907409</c:v>
                </c:pt>
                <c:pt idx="352">
                  <c:v>45511.368981481479</c:v>
                </c:pt>
                <c:pt idx="353">
                  <c:v>45511.368993055556</c:v>
                </c:pt>
                <c:pt idx="354">
                  <c:v>45511.369004629632</c:v>
                </c:pt>
                <c:pt idx="355">
                  <c:v>45511.369016203702</c:v>
                </c:pt>
                <c:pt idx="356">
                  <c:v>45511.369027777779</c:v>
                </c:pt>
                <c:pt idx="357">
                  <c:v>45511.369039351855</c:v>
                </c:pt>
                <c:pt idx="358">
                  <c:v>45511.369050925925</c:v>
                </c:pt>
                <c:pt idx="359">
                  <c:v>45511.369062500002</c:v>
                </c:pt>
                <c:pt idx="360">
                  <c:v>45511.369074074071</c:v>
                </c:pt>
                <c:pt idx="361">
                  <c:v>45511.369085648148</c:v>
                </c:pt>
                <c:pt idx="362">
                  <c:v>45511.369097222225</c:v>
                </c:pt>
                <c:pt idx="363">
                  <c:v>45511.369108796294</c:v>
                </c:pt>
                <c:pt idx="364">
                  <c:v>45511.369120370371</c:v>
                </c:pt>
                <c:pt idx="365">
                  <c:v>45511.369131944448</c:v>
                </c:pt>
                <c:pt idx="366">
                  <c:v>45511.369143518517</c:v>
                </c:pt>
                <c:pt idx="367">
                  <c:v>45511.369155092594</c:v>
                </c:pt>
                <c:pt idx="368">
                  <c:v>45511.369166666664</c:v>
                </c:pt>
                <c:pt idx="369">
                  <c:v>45511.36917824074</c:v>
                </c:pt>
                <c:pt idx="370">
                  <c:v>45511.369189814817</c:v>
                </c:pt>
                <c:pt idx="371">
                  <c:v>45511.369201388887</c:v>
                </c:pt>
                <c:pt idx="372">
                  <c:v>45511.369212962964</c:v>
                </c:pt>
                <c:pt idx="373">
                  <c:v>45511.36922453704</c:v>
                </c:pt>
                <c:pt idx="374">
                  <c:v>45511.36923611111</c:v>
                </c:pt>
                <c:pt idx="375">
                  <c:v>45511.369247685187</c:v>
                </c:pt>
                <c:pt idx="376">
                  <c:v>45511.369259259256</c:v>
                </c:pt>
                <c:pt idx="377">
                  <c:v>45511.369270833333</c:v>
                </c:pt>
                <c:pt idx="378">
                  <c:v>45511.36928240741</c:v>
                </c:pt>
                <c:pt idx="379">
                  <c:v>45511.369293981479</c:v>
                </c:pt>
                <c:pt idx="380">
                  <c:v>45511.369305555556</c:v>
                </c:pt>
                <c:pt idx="381">
                  <c:v>45511.369317129633</c:v>
                </c:pt>
                <c:pt idx="382">
                  <c:v>45511.369328703702</c:v>
                </c:pt>
                <c:pt idx="383">
                  <c:v>45511.369340277779</c:v>
                </c:pt>
                <c:pt idx="384">
                  <c:v>45511.369351851848</c:v>
                </c:pt>
                <c:pt idx="385">
                  <c:v>45511.369363425925</c:v>
                </c:pt>
                <c:pt idx="386">
                  <c:v>45511.369375000002</c:v>
                </c:pt>
                <c:pt idx="387">
                  <c:v>45511.369386574072</c:v>
                </c:pt>
                <c:pt idx="388">
                  <c:v>45511.369398148148</c:v>
                </c:pt>
                <c:pt idx="389">
                  <c:v>45511.369409722225</c:v>
                </c:pt>
                <c:pt idx="390">
                  <c:v>45511.369421296295</c:v>
                </c:pt>
                <c:pt idx="391">
                  <c:v>45511.369432870371</c:v>
                </c:pt>
                <c:pt idx="392">
                  <c:v>45511.369444444441</c:v>
                </c:pt>
                <c:pt idx="393">
                  <c:v>45511.369456018518</c:v>
                </c:pt>
                <c:pt idx="394">
                  <c:v>45511.369467592594</c:v>
                </c:pt>
                <c:pt idx="395">
                  <c:v>45511.369479166664</c:v>
                </c:pt>
                <c:pt idx="396">
                  <c:v>45511.369490740741</c:v>
                </c:pt>
                <c:pt idx="397">
                  <c:v>45511.369502314818</c:v>
                </c:pt>
                <c:pt idx="398">
                  <c:v>45511.369513888887</c:v>
                </c:pt>
                <c:pt idx="399">
                  <c:v>45511.369525462964</c:v>
                </c:pt>
                <c:pt idx="400">
                  <c:v>45511.369537037041</c:v>
                </c:pt>
                <c:pt idx="401">
                  <c:v>45511.36954861111</c:v>
                </c:pt>
                <c:pt idx="402">
                  <c:v>45511.369560185187</c:v>
                </c:pt>
                <c:pt idx="403">
                  <c:v>45511.369571759256</c:v>
                </c:pt>
                <c:pt idx="404">
                  <c:v>45511.369583333333</c:v>
                </c:pt>
                <c:pt idx="405">
                  <c:v>45511.36959490741</c:v>
                </c:pt>
                <c:pt idx="406">
                  <c:v>45511.369606481479</c:v>
                </c:pt>
                <c:pt idx="407">
                  <c:v>45511.369618055556</c:v>
                </c:pt>
                <c:pt idx="408">
                  <c:v>45511.369629629633</c:v>
                </c:pt>
                <c:pt idx="409">
                  <c:v>45511.369641203702</c:v>
                </c:pt>
                <c:pt idx="410">
                  <c:v>45511.369652777779</c:v>
                </c:pt>
                <c:pt idx="411">
                  <c:v>45511.369664351849</c:v>
                </c:pt>
                <c:pt idx="412">
                  <c:v>45511.369675925926</c:v>
                </c:pt>
                <c:pt idx="413">
                  <c:v>45511.369687500002</c:v>
                </c:pt>
                <c:pt idx="414">
                  <c:v>45511.369699074072</c:v>
                </c:pt>
                <c:pt idx="415">
                  <c:v>45511.369710648149</c:v>
                </c:pt>
                <c:pt idx="416">
                  <c:v>45511.369722222225</c:v>
                </c:pt>
                <c:pt idx="417">
                  <c:v>45511.369733796295</c:v>
                </c:pt>
                <c:pt idx="418">
                  <c:v>45511.369745370372</c:v>
                </c:pt>
                <c:pt idx="419">
                  <c:v>45511.369756944441</c:v>
                </c:pt>
                <c:pt idx="420">
                  <c:v>45511.369768518518</c:v>
                </c:pt>
                <c:pt idx="421">
                  <c:v>45511.369780092595</c:v>
                </c:pt>
                <c:pt idx="422">
                  <c:v>45511.369791666664</c:v>
                </c:pt>
                <c:pt idx="423">
                  <c:v>45511.369803240741</c:v>
                </c:pt>
                <c:pt idx="424">
                  <c:v>45511.369814814818</c:v>
                </c:pt>
                <c:pt idx="425">
                  <c:v>45511.369826388887</c:v>
                </c:pt>
                <c:pt idx="426">
                  <c:v>45511.369837962964</c:v>
                </c:pt>
                <c:pt idx="427">
                  <c:v>45511.369849537034</c:v>
                </c:pt>
                <c:pt idx="428">
                  <c:v>45511.36986111111</c:v>
                </c:pt>
                <c:pt idx="429">
                  <c:v>45511.369872685187</c:v>
                </c:pt>
                <c:pt idx="430">
                  <c:v>45511.369884259257</c:v>
                </c:pt>
                <c:pt idx="431">
                  <c:v>45511.369895833333</c:v>
                </c:pt>
                <c:pt idx="432">
                  <c:v>45511.36990740741</c:v>
                </c:pt>
                <c:pt idx="433">
                  <c:v>45511.36991898148</c:v>
                </c:pt>
                <c:pt idx="434">
                  <c:v>45511.369930555556</c:v>
                </c:pt>
                <c:pt idx="435">
                  <c:v>45511.369942129626</c:v>
                </c:pt>
                <c:pt idx="436">
                  <c:v>45511.369953703703</c:v>
                </c:pt>
                <c:pt idx="437">
                  <c:v>45511.36996527778</c:v>
                </c:pt>
                <c:pt idx="438">
                  <c:v>45511.369976851849</c:v>
                </c:pt>
                <c:pt idx="439">
                  <c:v>45511.369988425926</c:v>
                </c:pt>
                <c:pt idx="440">
                  <c:v>45511.37</c:v>
                </c:pt>
                <c:pt idx="441">
                  <c:v>45511.370011574072</c:v>
                </c:pt>
                <c:pt idx="442">
                  <c:v>45511.370023148149</c:v>
                </c:pt>
                <c:pt idx="443">
                  <c:v>45511.370034722226</c:v>
                </c:pt>
                <c:pt idx="444">
                  <c:v>45511.370046296295</c:v>
                </c:pt>
                <c:pt idx="445">
                  <c:v>45511.370057870372</c:v>
                </c:pt>
                <c:pt idx="446">
                  <c:v>45511.370069444441</c:v>
                </c:pt>
                <c:pt idx="447">
                  <c:v>45511.370081018518</c:v>
                </c:pt>
                <c:pt idx="448">
                  <c:v>45511.370092592595</c:v>
                </c:pt>
                <c:pt idx="449">
                  <c:v>45511.370104166665</c:v>
                </c:pt>
                <c:pt idx="450">
                  <c:v>45511.370115740741</c:v>
                </c:pt>
                <c:pt idx="451">
                  <c:v>45511.370127314818</c:v>
                </c:pt>
                <c:pt idx="452">
                  <c:v>45511.370138888888</c:v>
                </c:pt>
                <c:pt idx="453">
                  <c:v>45511.370150462964</c:v>
                </c:pt>
                <c:pt idx="454">
                  <c:v>45511.370162037034</c:v>
                </c:pt>
                <c:pt idx="455">
                  <c:v>45511.370173611111</c:v>
                </c:pt>
                <c:pt idx="456">
                  <c:v>45511.370185185187</c:v>
                </c:pt>
                <c:pt idx="457">
                  <c:v>45511.370196759257</c:v>
                </c:pt>
                <c:pt idx="458">
                  <c:v>45511.370208333334</c:v>
                </c:pt>
                <c:pt idx="459">
                  <c:v>45511.370219907411</c:v>
                </c:pt>
                <c:pt idx="460">
                  <c:v>45511.37023148148</c:v>
                </c:pt>
                <c:pt idx="461">
                  <c:v>45511.370243055557</c:v>
                </c:pt>
                <c:pt idx="462">
                  <c:v>45511.370254629626</c:v>
                </c:pt>
                <c:pt idx="463">
                  <c:v>45511.370266203703</c:v>
                </c:pt>
                <c:pt idx="464">
                  <c:v>45511.37027777778</c:v>
                </c:pt>
                <c:pt idx="465">
                  <c:v>45511.370289351849</c:v>
                </c:pt>
                <c:pt idx="466">
                  <c:v>45511.370300925926</c:v>
                </c:pt>
                <c:pt idx="467">
                  <c:v>45511.370312500003</c:v>
                </c:pt>
                <c:pt idx="468">
                  <c:v>45511.370324074072</c:v>
                </c:pt>
                <c:pt idx="469">
                  <c:v>45511.370335648149</c:v>
                </c:pt>
                <c:pt idx="470">
                  <c:v>45511.370347222219</c:v>
                </c:pt>
                <c:pt idx="471">
                  <c:v>45511.370358796295</c:v>
                </c:pt>
                <c:pt idx="472">
                  <c:v>45511.370370370372</c:v>
                </c:pt>
                <c:pt idx="473">
                  <c:v>45511.370381944442</c:v>
                </c:pt>
                <c:pt idx="474">
                  <c:v>45511.370393518519</c:v>
                </c:pt>
                <c:pt idx="475">
                  <c:v>45511.370405092595</c:v>
                </c:pt>
                <c:pt idx="476">
                  <c:v>45511.370416666665</c:v>
                </c:pt>
                <c:pt idx="477">
                  <c:v>45511.370428240742</c:v>
                </c:pt>
                <c:pt idx="478">
                  <c:v>45511.370439814818</c:v>
                </c:pt>
                <c:pt idx="479">
                  <c:v>45511.370451388888</c:v>
                </c:pt>
                <c:pt idx="480">
                  <c:v>45511.370462962965</c:v>
                </c:pt>
                <c:pt idx="481">
                  <c:v>45511.370474537034</c:v>
                </c:pt>
                <c:pt idx="482">
                  <c:v>45511.370486111111</c:v>
                </c:pt>
                <c:pt idx="483">
                  <c:v>45511.370497685188</c:v>
                </c:pt>
                <c:pt idx="484">
                  <c:v>45511.370509259257</c:v>
                </c:pt>
                <c:pt idx="485">
                  <c:v>45511.370520833334</c:v>
                </c:pt>
                <c:pt idx="486">
                  <c:v>45511.370532407411</c:v>
                </c:pt>
                <c:pt idx="487">
                  <c:v>45511.37054398148</c:v>
                </c:pt>
                <c:pt idx="488">
                  <c:v>45511.370555555557</c:v>
                </c:pt>
                <c:pt idx="489">
                  <c:v>45511.370567129627</c:v>
                </c:pt>
                <c:pt idx="490">
                  <c:v>45511.370578703703</c:v>
                </c:pt>
                <c:pt idx="491">
                  <c:v>45511.37059027778</c:v>
                </c:pt>
                <c:pt idx="492">
                  <c:v>45511.37060185185</c:v>
                </c:pt>
                <c:pt idx="493">
                  <c:v>45511.370613425926</c:v>
                </c:pt>
                <c:pt idx="494">
                  <c:v>45511.370625000003</c:v>
                </c:pt>
                <c:pt idx="495">
                  <c:v>45511.370636574073</c:v>
                </c:pt>
                <c:pt idx="496">
                  <c:v>45511.370648148149</c:v>
                </c:pt>
                <c:pt idx="497">
                  <c:v>45511.370659722219</c:v>
                </c:pt>
                <c:pt idx="498">
                  <c:v>45511.370671296296</c:v>
                </c:pt>
                <c:pt idx="499">
                  <c:v>45511.370682870373</c:v>
                </c:pt>
                <c:pt idx="500">
                  <c:v>45511.370694444442</c:v>
                </c:pt>
                <c:pt idx="501">
                  <c:v>45511.370706018519</c:v>
                </c:pt>
                <c:pt idx="502">
                  <c:v>45511.370717592596</c:v>
                </c:pt>
                <c:pt idx="503">
                  <c:v>45511.370729166665</c:v>
                </c:pt>
                <c:pt idx="504">
                  <c:v>45511.370740740742</c:v>
                </c:pt>
                <c:pt idx="505">
                  <c:v>45511.370752314811</c:v>
                </c:pt>
                <c:pt idx="506">
                  <c:v>45511.370763888888</c:v>
                </c:pt>
                <c:pt idx="507">
                  <c:v>45511.370775462965</c:v>
                </c:pt>
                <c:pt idx="508">
                  <c:v>45511.370787037034</c:v>
                </c:pt>
                <c:pt idx="509">
                  <c:v>45511.370798611111</c:v>
                </c:pt>
                <c:pt idx="510">
                  <c:v>45511.370810185188</c:v>
                </c:pt>
                <c:pt idx="511">
                  <c:v>45511.370821759258</c:v>
                </c:pt>
                <c:pt idx="512">
                  <c:v>45511.370833333334</c:v>
                </c:pt>
                <c:pt idx="513">
                  <c:v>45511.370844907404</c:v>
                </c:pt>
                <c:pt idx="514">
                  <c:v>45511.370856481481</c:v>
                </c:pt>
                <c:pt idx="515">
                  <c:v>45511.370868055557</c:v>
                </c:pt>
                <c:pt idx="516">
                  <c:v>45511.370879629627</c:v>
                </c:pt>
                <c:pt idx="517">
                  <c:v>45511.370891203704</c:v>
                </c:pt>
                <c:pt idx="518">
                  <c:v>45511.37090277778</c:v>
                </c:pt>
                <c:pt idx="519">
                  <c:v>45511.37091435185</c:v>
                </c:pt>
                <c:pt idx="520">
                  <c:v>45511.370925925927</c:v>
                </c:pt>
                <c:pt idx="521">
                  <c:v>45511.370937500003</c:v>
                </c:pt>
                <c:pt idx="522">
                  <c:v>45511.370949074073</c:v>
                </c:pt>
                <c:pt idx="523">
                  <c:v>45511.37096064815</c:v>
                </c:pt>
                <c:pt idx="524">
                  <c:v>45511.370972222219</c:v>
                </c:pt>
                <c:pt idx="525">
                  <c:v>45511.370983796296</c:v>
                </c:pt>
                <c:pt idx="526">
                  <c:v>45511.370995370373</c:v>
                </c:pt>
                <c:pt idx="527">
                  <c:v>45511.371006944442</c:v>
                </c:pt>
                <c:pt idx="528">
                  <c:v>45511.371018518519</c:v>
                </c:pt>
                <c:pt idx="529">
                  <c:v>45511.371030092596</c:v>
                </c:pt>
                <c:pt idx="530">
                  <c:v>45511.371041666665</c:v>
                </c:pt>
                <c:pt idx="531">
                  <c:v>45511.371053240742</c:v>
                </c:pt>
                <c:pt idx="532">
                  <c:v>45511.371064814812</c:v>
                </c:pt>
                <c:pt idx="533">
                  <c:v>45511.371076388888</c:v>
                </c:pt>
                <c:pt idx="534">
                  <c:v>45511.371087962965</c:v>
                </c:pt>
                <c:pt idx="535">
                  <c:v>45511.371099537035</c:v>
                </c:pt>
                <c:pt idx="536">
                  <c:v>45511.371111111112</c:v>
                </c:pt>
                <c:pt idx="537">
                  <c:v>45511.371122685188</c:v>
                </c:pt>
                <c:pt idx="538">
                  <c:v>45511.371134259258</c:v>
                </c:pt>
                <c:pt idx="539">
                  <c:v>45511.371145833335</c:v>
                </c:pt>
                <c:pt idx="540">
                  <c:v>45511.371157407404</c:v>
                </c:pt>
                <c:pt idx="541">
                  <c:v>45511.371168981481</c:v>
                </c:pt>
                <c:pt idx="542">
                  <c:v>45511.371180555558</c:v>
                </c:pt>
                <c:pt idx="543">
                  <c:v>45511.371192129627</c:v>
                </c:pt>
                <c:pt idx="544">
                  <c:v>45511.371203703704</c:v>
                </c:pt>
                <c:pt idx="545">
                  <c:v>45511.371215277781</c:v>
                </c:pt>
                <c:pt idx="546">
                  <c:v>45511.37122685185</c:v>
                </c:pt>
                <c:pt idx="547">
                  <c:v>45511.371238425927</c:v>
                </c:pt>
                <c:pt idx="548">
                  <c:v>45511.371249999997</c:v>
                </c:pt>
                <c:pt idx="549">
                  <c:v>45511.371261574073</c:v>
                </c:pt>
                <c:pt idx="550">
                  <c:v>45511.37127314815</c:v>
                </c:pt>
                <c:pt idx="551">
                  <c:v>45511.37128472222</c:v>
                </c:pt>
                <c:pt idx="552">
                  <c:v>45511.371296296296</c:v>
                </c:pt>
                <c:pt idx="553">
                  <c:v>45511.371307870373</c:v>
                </c:pt>
                <c:pt idx="554">
                  <c:v>45511.371319444443</c:v>
                </c:pt>
                <c:pt idx="555">
                  <c:v>45511.371331018519</c:v>
                </c:pt>
                <c:pt idx="556">
                  <c:v>45511.371342592596</c:v>
                </c:pt>
                <c:pt idx="557">
                  <c:v>45511.371354166666</c:v>
                </c:pt>
                <c:pt idx="558">
                  <c:v>45511.371365740742</c:v>
                </c:pt>
                <c:pt idx="559">
                  <c:v>45511.371377314812</c:v>
                </c:pt>
                <c:pt idx="560">
                  <c:v>45511.371388888889</c:v>
                </c:pt>
                <c:pt idx="561">
                  <c:v>45511.371400462966</c:v>
                </c:pt>
                <c:pt idx="562">
                  <c:v>45511.371412037035</c:v>
                </c:pt>
                <c:pt idx="563">
                  <c:v>45511.371423611112</c:v>
                </c:pt>
                <c:pt idx="564">
                  <c:v>45511.371435185189</c:v>
                </c:pt>
                <c:pt idx="565">
                  <c:v>45511.371446759258</c:v>
                </c:pt>
                <c:pt idx="566">
                  <c:v>45511.371458333335</c:v>
                </c:pt>
                <c:pt idx="567">
                  <c:v>45511.371469907404</c:v>
                </c:pt>
                <c:pt idx="568">
                  <c:v>45511.371481481481</c:v>
                </c:pt>
                <c:pt idx="569">
                  <c:v>45511.371493055558</c:v>
                </c:pt>
                <c:pt idx="570">
                  <c:v>45511.371504629627</c:v>
                </c:pt>
                <c:pt idx="571">
                  <c:v>45511.371516203704</c:v>
                </c:pt>
                <c:pt idx="572">
                  <c:v>45511.371527777781</c:v>
                </c:pt>
                <c:pt idx="573">
                  <c:v>45511.371539351851</c:v>
                </c:pt>
                <c:pt idx="574">
                  <c:v>45511.371550925927</c:v>
                </c:pt>
                <c:pt idx="575">
                  <c:v>45511.371562499997</c:v>
                </c:pt>
                <c:pt idx="576">
                  <c:v>45511.371574074074</c:v>
                </c:pt>
                <c:pt idx="577">
                  <c:v>45511.37158564815</c:v>
                </c:pt>
                <c:pt idx="578">
                  <c:v>45511.37159722222</c:v>
                </c:pt>
                <c:pt idx="579">
                  <c:v>45511.371608796297</c:v>
                </c:pt>
                <c:pt idx="580">
                  <c:v>45511.371620370373</c:v>
                </c:pt>
                <c:pt idx="581">
                  <c:v>45511.371631944443</c:v>
                </c:pt>
                <c:pt idx="582">
                  <c:v>45511.37164351852</c:v>
                </c:pt>
                <c:pt idx="583">
                  <c:v>45511.371655092589</c:v>
                </c:pt>
                <c:pt idx="584">
                  <c:v>45511.371666666666</c:v>
                </c:pt>
                <c:pt idx="585">
                  <c:v>45511.371678240743</c:v>
                </c:pt>
                <c:pt idx="586">
                  <c:v>45511.371689814812</c:v>
                </c:pt>
                <c:pt idx="587">
                  <c:v>45511.371701388889</c:v>
                </c:pt>
                <c:pt idx="588">
                  <c:v>45511.371712962966</c:v>
                </c:pt>
                <c:pt idx="589">
                  <c:v>45511.371724537035</c:v>
                </c:pt>
                <c:pt idx="590">
                  <c:v>45511.371736111112</c:v>
                </c:pt>
                <c:pt idx="591">
                  <c:v>45511.371747685182</c:v>
                </c:pt>
                <c:pt idx="592">
                  <c:v>45511.371759259258</c:v>
                </c:pt>
                <c:pt idx="593">
                  <c:v>45511.371770833335</c:v>
                </c:pt>
                <c:pt idx="594">
                  <c:v>45511.371782407405</c:v>
                </c:pt>
                <c:pt idx="595">
                  <c:v>45511.371793981481</c:v>
                </c:pt>
                <c:pt idx="596">
                  <c:v>45511.371805555558</c:v>
                </c:pt>
                <c:pt idx="597">
                  <c:v>45511.371817129628</c:v>
                </c:pt>
                <c:pt idx="598">
                  <c:v>45511.371828703705</c:v>
                </c:pt>
                <c:pt idx="599">
                  <c:v>45511.371840277781</c:v>
                </c:pt>
                <c:pt idx="600">
                  <c:v>45511.371851851851</c:v>
                </c:pt>
                <c:pt idx="601">
                  <c:v>45511.371863425928</c:v>
                </c:pt>
                <c:pt idx="602">
                  <c:v>45511.371874999997</c:v>
                </c:pt>
                <c:pt idx="603">
                  <c:v>45511.371886574074</c:v>
                </c:pt>
                <c:pt idx="604">
                  <c:v>45511.371898148151</c:v>
                </c:pt>
                <c:pt idx="605">
                  <c:v>45511.37190972222</c:v>
                </c:pt>
                <c:pt idx="606">
                  <c:v>45511.371921296297</c:v>
                </c:pt>
                <c:pt idx="607">
                  <c:v>45511.371932870374</c:v>
                </c:pt>
                <c:pt idx="608">
                  <c:v>45511.371944444443</c:v>
                </c:pt>
                <c:pt idx="609">
                  <c:v>45511.37195601852</c:v>
                </c:pt>
                <c:pt idx="610">
                  <c:v>45511.371967592589</c:v>
                </c:pt>
                <c:pt idx="611">
                  <c:v>45511.371979166666</c:v>
                </c:pt>
                <c:pt idx="612">
                  <c:v>45511.371990740743</c:v>
                </c:pt>
                <c:pt idx="613">
                  <c:v>45511.372002314813</c:v>
                </c:pt>
                <c:pt idx="614">
                  <c:v>45511.372013888889</c:v>
                </c:pt>
                <c:pt idx="615">
                  <c:v>45511.372025462966</c:v>
                </c:pt>
                <c:pt idx="616">
                  <c:v>45511.372037037036</c:v>
                </c:pt>
                <c:pt idx="617">
                  <c:v>45511.372048611112</c:v>
                </c:pt>
                <c:pt idx="618">
                  <c:v>45511.372060185182</c:v>
                </c:pt>
                <c:pt idx="619">
                  <c:v>45511.372071759259</c:v>
                </c:pt>
                <c:pt idx="620">
                  <c:v>45511.372083333335</c:v>
                </c:pt>
                <c:pt idx="621">
                  <c:v>45511.372094907405</c:v>
                </c:pt>
                <c:pt idx="622">
                  <c:v>45511.372106481482</c:v>
                </c:pt>
                <c:pt idx="623">
                  <c:v>45511.372118055559</c:v>
                </c:pt>
                <c:pt idx="624">
                  <c:v>45511.372129629628</c:v>
                </c:pt>
                <c:pt idx="625">
                  <c:v>45511.372141203705</c:v>
                </c:pt>
                <c:pt idx="626">
                  <c:v>45511.372152777774</c:v>
                </c:pt>
                <c:pt idx="627">
                  <c:v>45511.372164351851</c:v>
                </c:pt>
                <c:pt idx="628">
                  <c:v>45511.372175925928</c:v>
                </c:pt>
                <c:pt idx="629">
                  <c:v>45511.372187499997</c:v>
                </c:pt>
                <c:pt idx="630">
                  <c:v>45511.372199074074</c:v>
                </c:pt>
                <c:pt idx="631">
                  <c:v>45511.372210648151</c:v>
                </c:pt>
                <c:pt idx="632">
                  <c:v>45511.37222222222</c:v>
                </c:pt>
                <c:pt idx="633">
                  <c:v>45511.372233796297</c:v>
                </c:pt>
                <c:pt idx="634">
                  <c:v>45511.372245370374</c:v>
                </c:pt>
                <c:pt idx="635">
                  <c:v>45511.372256944444</c:v>
                </c:pt>
                <c:pt idx="636">
                  <c:v>45511.37226851852</c:v>
                </c:pt>
                <c:pt idx="637">
                  <c:v>45511.37228009259</c:v>
                </c:pt>
                <c:pt idx="638">
                  <c:v>45511.372291666667</c:v>
                </c:pt>
                <c:pt idx="639">
                  <c:v>45511.372303240743</c:v>
                </c:pt>
                <c:pt idx="640">
                  <c:v>45511.372314814813</c:v>
                </c:pt>
                <c:pt idx="641">
                  <c:v>45511.37232638889</c:v>
                </c:pt>
                <c:pt idx="642">
                  <c:v>45511.372337962966</c:v>
                </c:pt>
                <c:pt idx="643">
                  <c:v>45511.372349537036</c:v>
                </c:pt>
                <c:pt idx="644">
                  <c:v>45511.372361111113</c:v>
                </c:pt>
                <c:pt idx="645">
                  <c:v>45511.372372685182</c:v>
                </c:pt>
                <c:pt idx="646">
                  <c:v>45511.372384259259</c:v>
                </c:pt>
                <c:pt idx="647">
                  <c:v>45511.372395833336</c:v>
                </c:pt>
                <c:pt idx="648">
                  <c:v>45511.372407407405</c:v>
                </c:pt>
                <c:pt idx="649">
                  <c:v>45511.372418981482</c:v>
                </c:pt>
                <c:pt idx="650">
                  <c:v>45511.372430555559</c:v>
                </c:pt>
                <c:pt idx="651">
                  <c:v>45511.372442129628</c:v>
                </c:pt>
                <c:pt idx="652">
                  <c:v>45511.372453703705</c:v>
                </c:pt>
                <c:pt idx="653">
                  <c:v>45511.372465277775</c:v>
                </c:pt>
                <c:pt idx="654">
                  <c:v>45511.372476851851</c:v>
                </c:pt>
                <c:pt idx="655">
                  <c:v>45511.372488425928</c:v>
                </c:pt>
                <c:pt idx="656">
                  <c:v>45511.372499999998</c:v>
                </c:pt>
                <c:pt idx="657">
                  <c:v>45511.372511574074</c:v>
                </c:pt>
                <c:pt idx="658">
                  <c:v>45511.372523148151</c:v>
                </c:pt>
                <c:pt idx="659">
                  <c:v>45511.372534722221</c:v>
                </c:pt>
                <c:pt idx="660">
                  <c:v>45511.372546296298</c:v>
                </c:pt>
                <c:pt idx="661">
                  <c:v>45511.372557870367</c:v>
                </c:pt>
                <c:pt idx="662">
                  <c:v>45511.372569444444</c:v>
                </c:pt>
                <c:pt idx="663">
                  <c:v>45511.372581018521</c:v>
                </c:pt>
                <c:pt idx="664">
                  <c:v>45511.37259259259</c:v>
                </c:pt>
                <c:pt idx="665">
                  <c:v>45511.372604166667</c:v>
                </c:pt>
                <c:pt idx="666">
                  <c:v>45511.372615740744</c:v>
                </c:pt>
                <c:pt idx="667">
                  <c:v>45511.372627314813</c:v>
                </c:pt>
                <c:pt idx="668">
                  <c:v>45511.37263888889</c:v>
                </c:pt>
                <c:pt idx="669">
                  <c:v>45511.372650462959</c:v>
                </c:pt>
                <c:pt idx="670">
                  <c:v>45511.372662037036</c:v>
                </c:pt>
                <c:pt idx="671">
                  <c:v>45511.372673611113</c:v>
                </c:pt>
                <c:pt idx="672">
                  <c:v>45511.372685185182</c:v>
                </c:pt>
                <c:pt idx="673">
                  <c:v>45511.372696759259</c:v>
                </c:pt>
                <c:pt idx="674">
                  <c:v>45511.372708333336</c:v>
                </c:pt>
                <c:pt idx="675">
                  <c:v>45511.372719907406</c:v>
                </c:pt>
                <c:pt idx="676">
                  <c:v>45511.372731481482</c:v>
                </c:pt>
                <c:pt idx="677">
                  <c:v>45511.372743055559</c:v>
                </c:pt>
                <c:pt idx="678">
                  <c:v>45511.372754629629</c:v>
                </c:pt>
                <c:pt idx="679">
                  <c:v>45511.372766203705</c:v>
                </c:pt>
                <c:pt idx="680">
                  <c:v>45511.372777777775</c:v>
                </c:pt>
                <c:pt idx="681">
                  <c:v>45511.372789351852</c:v>
                </c:pt>
                <c:pt idx="682">
                  <c:v>45511.372800925928</c:v>
                </c:pt>
                <c:pt idx="683">
                  <c:v>45511.372812499998</c:v>
                </c:pt>
                <c:pt idx="684">
                  <c:v>45511.372824074075</c:v>
                </c:pt>
                <c:pt idx="685">
                  <c:v>45511.372835648152</c:v>
                </c:pt>
                <c:pt idx="686">
                  <c:v>45511.372847222221</c:v>
                </c:pt>
                <c:pt idx="687">
                  <c:v>45511.372858796298</c:v>
                </c:pt>
                <c:pt idx="688">
                  <c:v>45511.372870370367</c:v>
                </c:pt>
                <c:pt idx="689">
                  <c:v>45511.372881944444</c:v>
                </c:pt>
                <c:pt idx="690">
                  <c:v>45511.372893518521</c:v>
                </c:pt>
                <c:pt idx="691">
                  <c:v>45511.37290509259</c:v>
                </c:pt>
                <c:pt idx="692">
                  <c:v>45511.372916666667</c:v>
                </c:pt>
                <c:pt idx="693">
                  <c:v>45511.372928240744</c:v>
                </c:pt>
                <c:pt idx="694">
                  <c:v>45511.372939814813</c:v>
                </c:pt>
                <c:pt idx="695">
                  <c:v>45511.37295138889</c:v>
                </c:pt>
                <c:pt idx="696">
                  <c:v>45511.37296296296</c:v>
                </c:pt>
                <c:pt idx="697">
                  <c:v>45511.372974537036</c:v>
                </c:pt>
                <c:pt idx="698">
                  <c:v>45511.372986111113</c:v>
                </c:pt>
                <c:pt idx="699">
                  <c:v>45511.372997685183</c:v>
                </c:pt>
                <c:pt idx="700">
                  <c:v>45511.37300925926</c:v>
                </c:pt>
                <c:pt idx="701">
                  <c:v>45511.373020833336</c:v>
                </c:pt>
                <c:pt idx="702">
                  <c:v>45511.373032407406</c:v>
                </c:pt>
                <c:pt idx="703">
                  <c:v>45511.373043981483</c:v>
                </c:pt>
                <c:pt idx="704">
                  <c:v>45511.373055555552</c:v>
                </c:pt>
                <c:pt idx="705">
                  <c:v>45511.373067129629</c:v>
                </c:pt>
                <c:pt idx="706">
                  <c:v>45511.373078703706</c:v>
                </c:pt>
                <c:pt idx="707">
                  <c:v>45511.373090277775</c:v>
                </c:pt>
                <c:pt idx="708">
                  <c:v>45511.373101851852</c:v>
                </c:pt>
                <c:pt idx="709">
                  <c:v>45511.373113425929</c:v>
                </c:pt>
                <c:pt idx="710">
                  <c:v>45511.373124999998</c:v>
                </c:pt>
                <c:pt idx="711">
                  <c:v>45511.373136574075</c:v>
                </c:pt>
                <c:pt idx="712">
                  <c:v>45511.373148148145</c:v>
                </c:pt>
                <c:pt idx="713">
                  <c:v>45511.373159722221</c:v>
                </c:pt>
                <c:pt idx="714">
                  <c:v>45511.373171296298</c:v>
                </c:pt>
                <c:pt idx="715">
                  <c:v>45511.373182870368</c:v>
                </c:pt>
                <c:pt idx="716">
                  <c:v>45511.373194444444</c:v>
                </c:pt>
                <c:pt idx="717">
                  <c:v>45511.373206018521</c:v>
                </c:pt>
                <c:pt idx="718">
                  <c:v>45511.373217592591</c:v>
                </c:pt>
                <c:pt idx="719">
                  <c:v>45511.373229166667</c:v>
                </c:pt>
                <c:pt idx="720">
                  <c:v>45511.373240740744</c:v>
                </c:pt>
                <c:pt idx="721">
                  <c:v>45511.373252314814</c:v>
                </c:pt>
                <c:pt idx="722">
                  <c:v>45511.373263888891</c:v>
                </c:pt>
                <c:pt idx="723">
                  <c:v>45511.37327546296</c:v>
                </c:pt>
                <c:pt idx="724">
                  <c:v>45511.373287037037</c:v>
                </c:pt>
                <c:pt idx="725">
                  <c:v>45511.373298611114</c:v>
                </c:pt>
                <c:pt idx="726">
                  <c:v>45511.373310185183</c:v>
                </c:pt>
                <c:pt idx="727">
                  <c:v>45511.37332175926</c:v>
                </c:pt>
                <c:pt idx="728">
                  <c:v>45511.373333333337</c:v>
                </c:pt>
                <c:pt idx="729">
                  <c:v>45511.373344907406</c:v>
                </c:pt>
                <c:pt idx="730">
                  <c:v>45511.373356481483</c:v>
                </c:pt>
                <c:pt idx="731">
                  <c:v>45511.373368055552</c:v>
                </c:pt>
                <c:pt idx="732">
                  <c:v>45511.373379629629</c:v>
                </c:pt>
                <c:pt idx="733">
                  <c:v>45511.373391203706</c:v>
                </c:pt>
                <c:pt idx="734">
                  <c:v>45511.373402777775</c:v>
                </c:pt>
                <c:pt idx="735">
                  <c:v>45511.373414351852</c:v>
                </c:pt>
                <c:pt idx="736">
                  <c:v>45511.373425925929</c:v>
                </c:pt>
                <c:pt idx="737">
                  <c:v>45511.373437499999</c:v>
                </c:pt>
                <c:pt idx="738">
                  <c:v>45511.373449074075</c:v>
                </c:pt>
                <c:pt idx="739">
                  <c:v>45511.373460648145</c:v>
                </c:pt>
                <c:pt idx="740">
                  <c:v>45511.373472222222</c:v>
                </c:pt>
                <c:pt idx="741">
                  <c:v>45511.373483796298</c:v>
                </c:pt>
                <c:pt idx="742">
                  <c:v>45511.373495370368</c:v>
                </c:pt>
                <c:pt idx="743">
                  <c:v>45511.373506944445</c:v>
                </c:pt>
                <c:pt idx="744">
                  <c:v>45511.373518518521</c:v>
                </c:pt>
                <c:pt idx="745">
                  <c:v>45511.373530092591</c:v>
                </c:pt>
                <c:pt idx="746">
                  <c:v>45511.373541666668</c:v>
                </c:pt>
                <c:pt idx="747">
                  <c:v>45511.373553240737</c:v>
                </c:pt>
                <c:pt idx="748">
                  <c:v>45511.373564814814</c:v>
                </c:pt>
                <c:pt idx="749">
                  <c:v>45511.373576388891</c:v>
                </c:pt>
                <c:pt idx="750">
                  <c:v>45511.37358796296</c:v>
                </c:pt>
                <c:pt idx="751">
                  <c:v>45511.373599537037</c:v>
                </c:pt>
                <c:pt idx="752">
                  <c:v>45511.373611111114</c:v>
                </c:pt>
                <c:pt idx="753">
                  <c:v>45511.373622685183</c:v>
                </c:pt>
                <c:pt idx="754">
                  <c:v>45511.37363425926</c:v>
                </c:pt>
                <c:pt idx="755">
                  <c:v>45511.373645833337</c:v>
                </c:pt>
                <c:pt idx="756">
                  <c:v>45511.373657407406</c:v>
                </c:pt>
                <c:pt idx="757">
                  <c:v>45511.373668981483</c:v>
                </c:pt>
                <c:pt idx="758">
                  <c:v>45511.373680555553</c:v>
                </c:pt>
                <c:pt idx="759">
                  <c:v>45511.373692129629</c:v>
                </c:pt>
                <c:pt idx="760">
                  <c:v>45511.373703703706</c:v>
                </c:pt>
                <c:pt idx="761">
                  <c:v>45511.373715277776</c:v>
                </c:pt>
                <c:pt idx="762">
                  <c:v>45511.373726851853</c:v>
                </c:pt>
                <c:pt idx="763">
                  <c:v>45511.373738425929</c:v>
                </c:pt>
                <c:pt idx="764">
                  <c:v>45511.373749999999</c:v>
                </c:pt>
                <c:pt idx="765">
                  <c:v>45511.373761574076</c:v>
                </c:pt>
                <c:pt idx="766">
                  <c:v>45511.373773148145</c:v>
                </c:pt>
                <c:pt idx="767">
                  <c:v>45511.373784722222</c:v>
                </c:pt>
                <c:pt idx="768">
                  <c:v>45511.373796296299</c:v>
                </c:pt>
                <c:pt idx="769">
                  <c:v>45511.373807870368</c:v>
                </c:pt>
                <c:pt idx="770">
                  <c:v>45511.373819444445</c:v>
                </c:pt>
                <c:pt idx="771">
                  <c:v>45511.373831018522</c:v>
                </c:pt>
                <c:pt idx="772">
                  <c:v>45511.373842592591</c:v>
                </c:pt>
                <c:pt idx="773">
                  <c:v>45511.373854166668</c:v>
                </c:pt>
                <c:pt idx="774">
                  <c:v>45511.373865740738</c:v>
                </c:pt>
                <c:pt idx="775">
                  <c:v>45511.373877314814</c:v>
                </c:pt>
                <c:pt idx="776">
                  <c:v>45511.373888888891</c:v>
                </c:pt>
                <c:pt idx="777">
                  <c:v>45511.373900462961</c:v>
                </c:pt>
                <c:pt idx="778">
                  <c:v>45511.373912037037</c:v>
                </c:pt>
                <c:pt idx="779">
                  <c:v>45511.373923611114</c:v>
                </c:pt>
                <c:pt idx="780">
                  <c:v>45511.373935185184</c:v>
                </c:pt>
                <c:pt idx="781">
                  <c:v>45511.37394675926</c:v>
                </c:pt>
                <c:pt idx="782">
                  <c:v>45511.37395833333</c:v>
                </c:pt>
                <c:pt idx="783">
                  <c:v>45511.373969907407</c:v>
                </c:pt>
                <c:pt idx="784">
                  <c:v>45511.373981481483</c:v>
                </c:pt>
                <c:pt idx="785">
                  <c:v>45511.373993055553</c:v>
                </c:pt>
                <c:pt idx="786">
                  <c:v>45511.37400462963</c:v>
                </c:pt>
                <c:pt idx="787">
                  <c:v>45511.374016203707</c:v>
                </c:pt>
                <c:pt idx="788">
                  <c:v>45511.374027777776</c:v>
                </c:pt>
                <c:pt idx="789">
                  <c:v>45511.374039351853</c:v>
                </c:pt>
                <c:pt idx="790">
                  <c:v>45511.374050925922</c:v>
                </c:pt>
                <c:pt idx="791">
                  <c:v>45511.374062499999</c:v>
                </c:pt>
                <c:pt idx="792">
                  <c:v>45511.374074074076</c:v>
                </c:pt>
                <c:pt idx="793">
                  <c:v>45511.374085648145</c:v>
                </c:pt>
                <c:pt idx="794">
                  <c:v>45511.374097222222</c:v>
                </c:pt>
                <c:pt idx="795">
                  <c:v>45511.374108796299</c:v>
                </c:pt>
                <c:pt idx="796">
                  <c:v>45511.374120370368</c:v>
                </c:pt>
                <c:pt idx="797">
                  <c:v>45511.374131944445</c:v>
                </c:pt>
                <c:pt idx="798">
                  <c:v>45511.374143518522</c:v>
                </c:pt>
                <c:pt idx="799">
                  <c:v>45511.374155092592</c:v>
                </c:pt>
                <c:pt idx="800">
                  <c:v>45511.374166666668</c:v>
                </c:pt>
                <c:pt idx="801">
                  <c:v>45511.374178240738</c:v>
                </c:pt>
                <c:pt idx="802">
                  <c:v>45511.374189814815</c:v>
                </c:pt>
                <c:pt idx="803">
                  <c:v>45511.374201388891</c:v>
                </c:pt>
                <c:pt idx="804">
                  <c:v>45511.374212962961</c:v>
                </c:pt>
                <c:pt idx="805">
                  <c:v>45511.374224537038</c:v>
                </c:pt>
                <c:pt idx="806">
                  <c:v>45511.374236111114</c:v>
                </c:pt>
                <c:pt idx="807">
                  <c:v>45511.374247685184</c:v>
                </c:pt>
                <c:pt idx="808">
                  <c:v>45511.374259259261</c:v>
                </c:pt>
                <c:pt idx="809">
                  <c:v>45511.37427083333</c:v>
                </c:pt>
                <c:pt idx="810">
                  <c:v>45511.374282407407</c:v>
                </c:pt>
                <c:pt idx="811">
                  <c:v>45511.374293981484</c:v>
                </c:pt>
                <c:pt idx="812">
                  <c:v>45511.374305555553</c:v>
                </c:pt>
                <c:pt idx="813">
                  <c:v>45511.37431712963</c:v>
                </c:pt>
                <c:pt idx="814">
                  <c:v>45511.374328703707</c:v>
                </c:pt>
                <c:pt idx="815">
                  <c:v>45511.374340277776</c:v>
                </c:pt>
                <c:pt idx="816">
                  <c:v>45511.374351851853</c:v>
                </c:pt>
                <c:pt idx="817">
                  <c:v>45511.374363425923</c:v>
                </c:pt>
                <c:pt idx="818">
                  <c:v>45511.374374999999</c:v>
                </c:pt>
                <c:pt idx="819">
                  <c:v>45511.374386574076</c:v>
                </c:pt>
                <c:pt idx="820">
                  <c:v>45511.374398148146</c:v>
                </c:pt>
                <c:pt idx="821">
                  <c:v>45511.374409722222</c:v>
                </c:pt>
                <c:pt idx="822">
                  <c:v>45511.374421296299</c:v>
                </c:pt>
                <c:pt idx="823">
                  <c:v>45511.374432870369</c:v>
                </c:pt>
                <c:pt idx="824">
                  <c:v>45511.374444444446</c:v>
                </c:pt>
                <c:pt idx="825">
                  <c:v>45511.374456018515</c:v>
                </c:pt>
                <c:pt idx="826">
                  <c:v>45511.374467592592</c:v>
                </c:pt>
                <c:pt idx="827">
                  <c:v>45511.374479166669</c:v>
                </c:pt>
                <c:pt idx="828">
                  <c:v>45511.374490740738</c:v>
                </c:pt>
                <c:pt idx="829">
                  <c:v>45511.374502314815</c:v>
                </c:pt>
                <c:pt idx="830">
                  <c:v>45511.374513888892</c:v>
                </c:pt>
                <c:pt idx="831">
                  <c:v>45511.374525462961</c:v>
                </c:pt>
                <c:pt idx="832">
                  <c:v>45511.374537037038</c:v>
                </c:pt>
                <c:pt idx="833">
                  <c:v>45511.374548611115</c:v>
                </c:pt>
                <c:pt idx="834">
                  <c:v>45511.374560185184</c:v>
                </c:pt>
                <c:pt idx="835">
                  <c:v>45511.374571759261</c:v>
                </c:pt>
                <c:pt idx="836">
                  <c:v>45511.374583333331</c:v>
                </c:pt>
                <c:pt idx="837">
                  <c:v>45511.374594907407</c:v>
                </c:pt>
                <c:pt idx="838">
                  <c:v>45511.374606481484</c:v>
                </c:pt>
                <c:pt idx="839">
                  <c:v>45511.374618055554</c:v>
                </c:pt>
                <c:pt idx="840">
                  <c:v>45511.37462962963</c:v>
                </c:pt>
                <c:pt idx="841">
                  <c:v>45511.374641203707</c:v>
                </c:pt>
                <c:pt idx="842">
                  <c:v>45511.374652777777</c:v>
                </c:pt>
                <c:pt idx="843">
                  <c:v>45511.374664351853</c:v>
                </c:pt>
                <c:pt idx="844">
                  <c:v>45511.374675925923</c:v>
                </c:pt>
                <c:pt idx="845">
                  <c:v>45511.3746875</c:v>
                </c:pt>
                <c:pt idx="846">
                  <c:v>45511.374699074076</c:v>
                </c:pt>
                <c:pt idx="847">
                  <c:v>45511.374710648146</c:v>
                </c:pt>
                <c:pt idx="848">
                  <c:v>45511.374722222223</c:v>
                </c:pt>
                <c:pt idx="849">
                  <c:v>45511.3747337963</c:v>
                </c:pt>
                <c:pt idx="850">
                  <c:v>45511.374745370369</c:v>
                </c:pt>
                <c:pt idx="851">
                  <c:v>45511.374756944446</c:v>
                </c:pt>
                <c:pt idx="852">
                  <c:v>45511.374768518515</c:v>
                </c:pt>
                <c:pt idx="853">
                  <c:v>45511.374780092592</c:v>
                </c:pt>
                <c:pt idx="854">
                  <c:v>45511.374791666669</c:v>
                </c:pt>
                <c:pt idx="855">
                  <c:v>45511.374803240738</c:v>
                </c:pt>
                <c:pt idx="856">
                  <c:v>45511.374814814815</c:v>
                </c:pt>
                <c:pt idx="857">
                  <c:v>45511.374826388892</c:v>
                </c:pt>
                <c:pt idx="858">
                  <c:v>45511.374837962961</c:v>
                </c:pt>
                <c:pt idx="859">
                  <c:v>45511.374849537038</c:v>
                </c:pt>
                <c:pt idx="860">
                  <c:v>45511.374861111108</c:v>
                </c:pt>
                <c:pt idx="861">
                  <c:v>45511.374872685185</c:v>
                </c:pt>
                <c:pt idx="862">
                  <c:v>45511.374884259261</c:v>
                </c:pt>
                <c:pt idx="863">
                  <c:v>45511.374895833331</c:v>
                </c:pt>
                <c:pt idx="864">
                  <c:v>45511.374907407408</c:v>
                </c:pt>
                <c:pt idx="865">
                  <c:v>45511.374918981484</c:v>
                </c:pt>
                <c:pt idx="866">
                  <c:v>45511.374930555554</c:v>
                </c:pt>
                <c:pt idx="867">
                  <c:v>45511.374942129631</c:v>
                </c:pt>
                <c:pt idx="868">
                  <c:v>45511.3749537037</c:v>
                </c:pt>
                <c:pt idx="869">
                  <c:v>45511.374965277777</c:v>
                </c:pt>
                <c:pt idx="870">
                  <c:v>45511.374976851854</c:v>
                </c:pt>
                <c:pt idx="871">
                  <c:v>45511.374988425923</c:v>
                </c:pt>
                <c:pt idx="872">
                  <c:v>45511.375</c:v>
                </c:pt>
                <c:pt idx="873">
                  <c:v>45511.375011574077</c:v>
                </c:pt>
                <c:pt idx="874">
                  <c:v>45511.375023148146</c:v>
                </c:pt>
                <c:pt idx="875">
                  <c:v>45511.375034722223</c:v>
                </c:pt>
                <c:pt idx="876">
                  <c:v>45511.3750462963</c:v>
                </c:pt>
                <c:pt idx="877">
                  <c:v>45511.375057870369</c:v>
                </c:pt>
                <c:pt idx="878">
                  <c:v>45511.375069444446</c:v>
                </c:pt>
                <c:pt idx="879">
                  <c:v>45511.375081018516</c:v>
                </c:pt>
                <c:pt idx="880">
                  <c:v>45511.375092592592</c:v>
                </c:pt>
                <c:pt idx="881">
                  <c:v>45511.375104166669</c:v>
                </c:pt>
                <c:pt idx="882">
                  <c:v>45511.375115740739</c:v>
                </c:pt>
                <c:pt idx="883">
                  <c:v>45511.375127314815</c:v>
                </c:pt>
                <c:pt idx="884">
                  <c:v>45511.375138888892</c:v>
                </c:pt>
                <c:pt idx="885">
                  <c:v>45511.375150462962</c:v>
                </c:pt>
                <c:pt idx="886">
                  <c:v>45511.375162037039</c:v>
                </c:pt>
                <c:pt idx="887">
                  <c:v>45511.375173611108</c:v>
                </c:pt>
                <c:pt idx="888">
                  <c:v>45511.375185185185</c:v>
                </c:pt>
                <c:pt idx="889">
                  <c:v>45511.375196759262</c:v>
                </c:pt>
                <c:pt idx="890">
                  <c:v>45511.375208333331</c:v>
                </c:pt>
                <c:pt idx="891">
                  <c:v>45511.375219907408</c:v>
                </c:pt>
                <c:pt idx="892">
                  <c:v>45511.375231481485</c:v>
                </c:pt>
                <c:pt idx="893">
                  <c:v>45511.375243055554</c:v>
                </c:pt>
                <c:pt idx="894">
                  <c:v>45511.375254629631</c:v>
                </c:pt>
                <c:pt idx="895">
                  <c:v>45511.3752662037</c:v>
                </c:pt>
                <c:pt idx="896">
                  <c:v>45511.375277777777</c:v>
                </c:pt>
                <c:pt idx="897">
                  <c:v>45511.375289351854</c:v>
                </c:pt>
                <c:pt idx="898">
                  <c:v>45511.375300925924</c:v>
                </c:pt>
                <c:pt idx="899">
                  <c:v>45511.3753125</c:v>
                </c:pt>
                <c:pt idx="900">
                  <c:v>45511.375324074077</c:v>
                </c:pt>
                <c:pt idx="901">
                  <c:v>45511.375335648147</c:v>
                </c:pt>
                <c:pt idx="902">
                  <c:v>45511.375347222223</c:v>
                </c:pt>
                <c:pt idx="903">
                  <c:v>45511.375358796293</c:v>
                </c:pt>
                <c:pt idx="904">
                  <c:v>45511.37537037037</c:v>
                </c:pt>
                <c:pt idx="905">
                  <c:v>45511.375381944446</c:v>
                </c:pt>
                <c:pt idx="906">
                  <c:v>45511.375393518516</c:v>
                </c:pt>
                <c:pt idx="907">
                  <c:v>45511.375405092593</c:v>
                </c:pt>
                <c:pt idx="908">
                  <c:v>45511.375416666669</c:v>
                </c:pt>
                <c:pt idx="909">
                  <c:v>45511.375428240739</c:v>
                </c:pt>
                <c:pt idx="910">
                  <c:v>45511.375439814816</c:v>
                </c:pt>
                <c:pt idx="911">
                  <c:v>45511.375451388885</c:v>
                </c:pt>
                <c:pt idx="912">
                  <c:v>45511.375462962962</c:v>
                </c:pt>
                <c:pt idx="913">
                  <c:v>45511.375474537039</c:v>
                </c:pt>
                <c:pt idx="914">
                  <c:v>45511.375486111108</c:v>
                </c:pt>
                <c:pt idx="915">
                  <c:v>45511.375497685185</c:v>
                </c:pt>
                <c:pt idx="916">
                  <c:v>45511.375509259262</c:v>
                </c:pt>
                <c:pt idx="917">
                  <c:v>45511.375520833331</c:v>
                </c:pt>
                <c:pt idx="918">
                  <c:v>45511.375532407408</c:v>
                </c:pt>
                <c:pt idx="919">
                  <c:v>45511.375543981485</c:v>
                </c:pt>
                <c:pt idx="920">
                  <c:v>45511.375555555554</c:v>
                </c:pt>
                <c:pt idx="921">
                  <c:v>45511.375567129631</c:v>
                </c:pt>
                <c:pt idx="922">
                  <c:v>45511.375578703701</c:v>
                </c:pt>
                <c:pt idx="923">
                  <c:v>45511.375590277778</c:v>
                </c:pt>
                <c:pt idx="924">
                  <c:v>45511.375601851854</c:v>
                </c:pt>
                <c:pt idx="925">
                  <c:v>45511.375613425924</c:v>
                </c:pt>
                <c:pt idx="926">
                  <c:v>45511.375625000001</c:v>
                </c:pt>
                <c:pt idx="927">
                  <c:v>45511.375636574077</c:v>
                </c:pt>
                <c:pt idx="928">
                  <c:v>45511.375648148147</c:v>
                </c:pt>
                <c:pt idx="929">
                  <c:v>45511.375659722224</c:v>
                </c:pt>
                <c:pt idx="930">
                  <c:v>45511.375671296293</c:v>
                </c:pt>
                <c:pt idx="931">
                  <c:v>45511.37568287037</c:v>
                </c:pt>
                <c:pt idx="932">
                  <c:v>45511.375694444447</c:v>
                </c:pt>
                <c:pt idx="933">
                  <c:v>45511.375706018516</c:v>
                </c:pt>
                <c:pt idx="934">
                  <c:v>45511.375717592593</c:v>
                </c:pt>
                <c:pt idx="935">
                  <c:v>45511.37572916667</c:v>
                </c:pt>
                <c:pt idx="936">
                  <c:v>45511.375740740739</c:v>
                </c:pt>
                <c:pt idx="937">
                  <c:v>45511.375752314816</c:v>
                </c:pt>
                <c:pt idx="938">
                  <c:v>45511.375763888886</c:v>
                </c:pt>
                <c:pt idx="939">
                  <c:v>45511.375775462962</c:v>
                </c:pt>
                <c:pt idx="940">
                  <c:v>45511.375787037039</c:v>
                </c:pt>
                <c:pt idx="941">
                  <c:v>45511.375798611109</c:v>
                </c:pt>
                <c:pt idx="942">
                  <c:v>45511.375810185185</c:v>
                </c:pt>
                <c:pt idx="943">
                  <c:v>45511.375821759262</c:v>
                </c:pt>
                <c:pt idx="944">
                  <c:v>45511.375833333332</c:v>
                </c:pt>
                <c:pt idx="945">
                  <c:v>45511.375844907408</c:v>
                </c:pt>
                <c:pt idx="946">
                  <c:v>45511.375856481478</c:v>
                </c:pt>
                <c:pt idx="947">
                  <c:v>45511.375868055555</c:v>
                </c:pt>
                <c:pt idx="948">
                  <c:v>45511.375879629632</c:v>
                </c:pt>
                <c:pt idx="949">
                  <c:v>45511.375891203701</c:v>
                </c:pt>
                <c:pt idx="950">
                  <c:v>45511.375902777778</c:v>
                </c:pt>
                <c:pt idx="951">
                  <c:v>45511.375914351855</c:v>
                </c:pt>
                <c:pt idx="952">
                  <c:v>45511.375925925924</c:v>
                </c:pt>
                <c:pt idx="953">
                  <c:v>45511.375937500001</c:v>
                </c:pt>
                <c:pt idx="954">
                  <c:v>45511.375949074078</c:v>
                </c:pt>
                <c:pt idx="955">
                  <c:v>45511.375960648147</c:v>
                </c:pt>
                <c:pt idx="956">
                  <c:v>45511.375972222224</c:v>
                </c:pt>
                <c:pt idx="957">
                  <c:v>45511.375983796293</c:v>
                </c:pt>
                <c:pt idx="958">
                  <c:v>45511.37599537037</c:v>
                </c:pt>
                <c:pt idx="959">
                  <c:v>45511.376006944447</c:v>
                </c:pt>
                <c:pt idx="960">
                  <c:v>45511.376018518517</c:v>
                </c:pt>
                <c:pt idx="961">
                  <c:v>45511.376030092593</c:v>
                </c:pt>
                <c:pt idx="962">
                  <c:v>45511.37604166667</c:v>
                </c:pt>
                <c:pt idx="963">
                  <c:v>45511.37605324074</c:v>
                </c:pt>
                <c:pt idx="964">
                  <c:v>45511.376064814816</c:v>
                </c:pt>
                <c:pt idx="965">
                  <c:v>45511.376076388886</c:v>
                </c:pt>
                <c:pt idx="966">
                  <c:v>45511.376087962963</c:v>
                </c:pt>
                <c:pt idx="967">
                  <c:v>45511.376099537039</c:v>
                </c:pt>
                <c:pt idx="968">
                  <c:v>45511.376111111109</c:v>
                </c:pt>
                <c:pt idx="969">
                  <c:v>45511.376122685186</c:v>
                </c:pt>
                <c:pt idx="970">
                  <c:v>45511.376134259262</c:v>
                </c:pt>
                <c:pt idx="971">
                  <c:v>45511.376145833332</c:v>
                </c:pt>
                <c:pt idx="972">
                  <c:v>45511.376157407409</c:v>
                </c:pt>
                <c:pt idx="973">
                  <c:v>45511.376168981478</c:v>
                </c:pt>
                <c:pt idx="974">
                  <c:v>45511.376180555555</c:v>
                </c:pt>
                <c:pt idx="975">
                  <c:v>45511.376192129632</c:v>
                </c:pt>
                <c:pt idx="976">
                  <c:v>45511.376203703701</c:v>
                </c:pt>
                <c:pt idx="977">
                  <c:v>45511.376215277778</c:v>
                </c:pt>
                <c:pt idx="978">
                  <c:v>45511.376226851855</c:v>
                </c:pt>
                <c:pt idx="979">
                  <c:v>45511.376238425924</c:v>
                </c:pt>
                <c:pt idx="980">
                  <c:v>45511.376250000001</c:v>
                </c:pt>
                <c:pt idx="981">
                  <c:v>45511.376261574071</c:v>
                </c:pt>
                <c:pt idx="982">
                  <c:v>45511.376273148147</c:v>
                </c:pt>
                <c:pt idx="983">
                  <c:v>45511.376284722224</c:v>
                </c:pt>
                <c:pt idx="984">
                  <c:v>45511.376296296294</c:v>
                </c:pt>
                <c:pt idx="985">
                  <c:v>45511.376307870371</c:v>
                </c:pt>
                <c:pt idx="986">
                  <c:v>45511.376319444447</c:v>
                </c:pt>
                <c:pt idx="987">
                  <c:v>45511.376331018517</c:v>
                </c:pt>
                <c:pt idx="988">
                  <c:v>45511.376342592594</c:v>
                </c:pt>
                <c:pt idx="989">
                  <c:v>45511.376354166663</c:v>
                </c:pt>
                <c:pt idx="990">
                  <c:v>45511.37636574074</c:v>
                </c:pt>
                <c:pt idx="991">
                  <c:v>45511.376377314817</c:v>
                </c:pt>
                <c:pt idx="992">
                  <c:v>45511.376388888886</c:v>
                </c:pt>
                <c:pt idx="993">
                  <c:v>45511.376400462963</c:v>
                </c:pt>
                <c:pt idx="994">
                  <c:v>45511.37641203704</c:v>
                </c:pt>
                <c:pt idx="995">
                  <c:v>45511.376423611109</c:v>
                </c:pt>
                <c:pt idx="996">
                  <c:v>45511.376435185186</c:v>
                </c:pt>
                <c:pt idx="997">
                  <c:v>45511.376446759263</c:v>
                </c:pt>
                <c:pt idx="998">
                  <c:v>45511.376458333332</c:v>
                </c:pt>
                <c:pt idx="999">
                  <c:v>45511.376469907409</c:v>
                </c:pt>
                <c:pt idx="1000">
                  <c:v>45511.376481481479</c:v>
                </c:pt>
                <c:pt idx="1001">
                  <c:v>45511.376493055555</c:v>
                </c:pt>
                <c:pt idx="1002">
                  <c:v>45511.376504629632</c:v>
                </c:pt>
                <c:pt idx="1003">
                  <c:v>45511.376516203702</c:v>
                </c:pt>
                <c:pt idx="1004">
                  <c:v>45511.376527777778</c:v>
                </c:pt>
                <c:pt idx="1005">
                  <c:v>45511.376539351855</c:v>
                </c:pt>
                <c:pt idx="1006">
                  <c:v>45511.376550925925</c:v>
                </c:pt>
                <c:pt idx="1007">
                  <c:v>45511.376562500001</c:v>
                </c:pt>
                <c:pt idx="1008">
                  <c:v>45511.376574074071</c:v>
                </c:pt>
                <c:pt idx="1009">
                  <c:v>45511.376585648148</c:v>
                </c:pt>
                <c:pt idx="1010">
                  <c:v>45511.376597222225</c:v>
                </c:pt>
                <c:pt idx="1011">
                  <c:v>45511.376608796294</c:v>
                </c:pt>
                <c:pt idx="1012">
                  <c:v>45511.376620370371</c:v>
                </c:pt>
                <c:pt idx="1013">
                  <c:v>45511.376631944448</c:v>
                </c:pt>
                <c:pt idx="1014">
                  <c:v>45511.376643518517</c:v>
                </c:pt>
                <c:pt idx="1015">
                  <c:v>45511.376655092594</c:v>
                </c:pt>
                <c:pt idx="1016">
                  <c:v>45511.376666666663</c:v>
                </c:pt>
                <c:pt idx="1017">
                  <c:v>45511.37667824074</c:v>
                </c:pt>
                <c:pt idx="1018">
                  <c:v>45511.376689814817</c:v>
                </c:pt>
                <c:pt idx="1019">
                  <c:v>45511.376701388886</c:v>
                </c:pt>
                <c:pt idx="1020">
                  <c:v>45511.376712962963</c:v>
                </c:pt>
                <c:pt idx="1021">
                  <c:v>45511.37672453704</c:v>
                </c:pt>
                <c:pt idx="1022">
                  <c:v>45511.376736111109</c:v>
                </c:pt>
                <c:pt idx="1023">
                  <c:v>45511.376747685186</c:v>
                </c:pt>
                <c:pt idx="1024">
                  <c:v>45511.376759259256</c:v>
                </c:pt>
                <c:pt idx="1025">
                  <c:v>45511.376770833333</c:v>
                </c:pt>
                <c:pt idx="1026">
                  <c:v>45511.376782407409</c:v>
                </c:pt>
                <c:pt idx="1027">
                  <c:v>45511.376793981479</c:v>
                </c:pt>
                <c:pt idx="1028">
                  <c:v>45511.376805555556</c:v>
                </c:pt>
                <c:pt idx="1029">
                  <c:v>45511.376817129632</c:v>
                </c:pt>
                <c:pt idx="1030">
                  <c:v>45511.376828703702</c:v>
                </c:pt>
                <c:pt idx="1031">
                  <c:v>45511.376840277779</c:v>
                </c:pt>
                <c:pt idx="1032">
                  <c:v>45511.376851851855</c:v>
                </c:pt>
                <c:pt idx="1033">
                  <c:v>45511.376863425925</c:v>
                </c:pt>
                <c:pt idx="1034">
                  <c:v>45511.376875000002</c:v>
                </c:pt>
                <c:pt idx="1035">
                  <c:v>45511.376886574071</c:v>
                </c:pt>
                <c:pt idx="1036">
                  <c:v>45511.376898148148</c:v>
                </c:pt>
                <c:pt idx="1037">
                  <c:v>45511.376909722225</c:v>
                </c:pt>
                <c:pt idx="1038">
                  <c:v>45511.376921296294</c:v>
                </c:pt>
                <c:pt idx="1039">
                  <c:v>45511.376932870371</c:v>
                </c:pt>
                <c:pt idx="1040">
                  <c:v>45511.376944444448</c:v>
                </c:pt>
                <c:pt idx="1041">
                  <c:v>45511.376956018517</c:v>
                </c:pt>
                <c:pt idx="1042">
                  <c:v>45511.376967592594</c:v>
                </c:pt>
                <c:pt idx="1043">
                  <c:v>45511.376979166664</c:v>
                </c:pt>
                <c:pt idx="1044">
                  <c:v>45511.37699074074</c:v>
                </c:pt>
                <c:pt idx="1045">
                  <c:v>45511.377002314817</c:v>
                </c:pt>
                <c:pt idx="1046">
                  <c:v>45511.377013888887</c:v>
                </c:pt>
                <c:pt idx="1047">
                  <c:v>45511.377025462964</c:v>
                </c:pt>
                <c:pt idx="1048">
                  <c:v>45511.37703703704</c:v>
                </c:pt>
                <c:pt idx="1049">
                  <c:v>45511.37704861111</c:v>
                </c:pt>
                <c:pt idx="1050">
                  <c:v>45511.377060185187</c:v>
                </c:pt>
                <c:pt idx="1051">
                  <c:v>45511.377071759256</c:v>
                </c:pt>
                <c:pt idx="1052">
                  <c:v>45511.377083333333</c:v>
                </c:pt>
                <c:pt idx="1053">
                  <c:v>45511.37709490741</c:v>
                </c:pt>
                <c:pt idx="1054">
                  <c:v>45511.377106481479</c:v>
                </c:pt>
                <c:pt idx="1055">
                  <c:v>45511.377118055556</c:v>
                </c:pt>
                <c:pt idx="1056">
                  <c:v>45511.377129629633</c:v>
                </c:pt>
                <c:pt idx="1057">
                  <c:v>45511.377141203702</c:v>
                </c:pt>
                <c:pt idx="1058">
                  <c:v>45511.377152777779</c:v>
                </c:pt>
                <c:pt idx="1059">
                  <c:v>45511.377164351848</c:v>
                </c:pt>
                <c:pt idx="1060">
                  <c:v>45511.377175925925</c:v>
                </c:pt>
                <c:pt idx="1061">
                  <c:v>45511.377187500002</c:v>
                </c:pt>
                <c:pt idx="1062">
                  <c:v>45511.377199074072</c:v>
                </c:pt>
                <c:pt idx="1063">
                  <c:v>45511.377210648148</c:v>
                </c:pt>
                <c:pt idx="1064">
                  <c:v>45511.377222222225</c:v>
                </c:pt>
                <c:pt idx="1065">
                  <c:v>45511.377233796295</c:v>
                </c:pt>
                <c:pt idx="1066">
                  <c:v>45511.377245370371</c:v>
                </c:pt>
                <c:pt idx="1067">
                  <c:v>45511.377256944441</c:v>
                </c:pt>
                <c:pt idx="1068">
                  <c:v>45511.377268518518</c:v>
                </c:pt>
                <c:pt idx="1069">
                  <c:v>45511.377280092594</c:v>
                </c:pt>
                <c:pt idx="1070">
                  <c:v>45511.377291666664</c:v>
                </c:pt>
                <c:pt idx="1071">
                  <c:v>45511.377303240741</c:v>
                </c:pt>
                <c:pt idx="1072">
                  <c:v>45511.377314814818</c:v>
                </c:pt>
                <c:pt idx="1073">
                  <c:v>45511.377326388887</c:v>
                </c:pt>
                <c:pt idx="1074">
                  <c:v>45511.377337962964</c:v>
                </c:pt>
                <c:pt idx="1075">
                  <c:v>45511.377349537041</c:v>
                </c:pt>
                <c:pt idx="1076">
                  <c:v>45511.37736111111</c:v>
                </c:pt>
                <c:pt idx="1077">
                  <c:v>45511.377372685187</c:v>
                </c:pt>
                <c:pt idx="1078">
                  <c:v>45511.377384259256</c:v>
                </c:pt>
                <c:pt idx="1079">
                  <c:v>45511.377395833333</c:v>
                </c:pt>
                <c:pt idx="1080">
                  <c:v>45511.37740740741</c:v>
                </c:pt>
                <c:pt idx="1081">
                  <c:v>45511.377418981479</c:v>
                </c:pt>
                <c:pt idx="1082">
                  <c:v>45511.377430555556</c:v>
                </c:pt>
                <c:pt idx="1083">
                  <c:v>45511.377442129633</c:v>
                </c:pt>
                <c:pt idx="1084">
                  <c:v>45511.377453703702</c:v>
                </c:pt>
                <c:pt idx="1085">
                  <c:v>45511.377465277779</c:v>
                </c:pt>
                <c:pt idx="1086">
                  <c:v>45511.377476851849</c:v>
                </c:pt>
                <c:pt idx="1087">
                  <c:v>45511.377488425926</c:v>
                </c:pt>
                <c:pt idx="1088">
                  <c:v>45511.377500000002</c:v>
                </c:pt>
                <c:pt idx="1089">
                  <c:v>45511.377511574072</c:v>
                </c:pt>
                <c:pt idx="1090">
                  <c:v>45511.377523148149</c:v>
                </c:pt>
                <c:pt idx="1091">
                  <c:v>45511.377534722225</c:v>
                </c:pt>
                <c:pt idx="1092">
                  <c:v>45511.377546296295</c:v>
                </c:pt>
                <c:pt idx="1093">
                  <c:v>45511.377557870372</c:v>
                </c:pt>
                <c:pt idx="1094">
                  <c:v>45511.377569444441</c:v>
                </c:pt>
                <c:pt idx="1095">
                  <c:v>45511.377581018518</c:v>
                </c:pt>
                <c:pt idx="1096">
                  <c:v>45511.377592592595</c:v>
                </c:pt>
                <c:pt idx="1097">
                  <c:v>45511.377604166664</c:v>
                </c:pt>
                <c:pt idx="1098">
                  <c:v>45511.377615740741</c:v>
                </c:pt>
                <c:pt idx="1099">
                  <c:v>45511.377627314818</c:v>
                </c:pt>
                <c:pt idx="1100">
                  <c:v>45511.377638888887</c:v>
                </c:pt>
                <c:pt idx="1101">
                  <c:v>45511.377650462964</c:v>
                </c:pt>
                <c:pt idx="1102">
                  <c:v>45511.377662037034</c:v>
                </c:pt>
                <c:pt idx="1103">
                  <c:v>45511.37767361111</c:v>
                </c:pt>
                <c:pt idx="1104">
                  <c:v>45511.377685185187</c:v>
                </c:pt>
                <c:pt idx="1105">
                  <c:v>45511.377696759257</c:v>
                </c:pt>
                <c:pt idx="1106">
                  <c:v>45511.377708333333</c:v>
                </c:pt>
                <c:pt idx="1107">
                  <c:v>45511.37771990741</c:v>
                </c:pt>
                <c:pt idx="1108">
                  <c:v>45511.37773148148</c:v>
                </c:pt>
                <c:pt idx="1109">
                  <c:v>45511.377743055556</c:v>
                </c:pt>
                <c:pt idx="1110">
                  <c:v>45511.377754629626</c:v>
                </c:pt>
                <c:pt idx="1111">
                  <c:v>45511.377766203703</c:v>
                </c:pt>
                <c:pt idx="1112">
                  <c:v>45511.37777777778</c:v>
                </c:pt>
                <c:pt idx="1113">
                  <c:v>45511.377789351849</c:v>
                </c:pt>
                <c:pt idx="1114">
                  <c:v>45511.377800925926</c:v>
                </c:pt>
                <c:pt idx="1115">
                  <c:v>45511.377812500003</c:v>
                </c:pt>
                <c:pt idx="1116">
                  <c:v>45511.377824074072</c:v>
                </c:pt>
                <c:pt idx="1117">
                  <c:v>45511.377835648149</c:v>
                </c:pt>
                <c:pt idx="1118">
                  <c:v>45511.377847222226</c:v>
                </c:pt>
                <c:pt idx="1119">
                  <c:v>45511.377858796295</c:v>
                </c:pt>
                <c:pt idx="1120">
                  <c:v>45511.377870370372</c:v>
                </c:pt>
                <c:pt idx="1121">
                  <c:v>45511.377881944441</c:v>
                </c:pt>
                <c:pt idx="1122">
                  <c:v>45511.377893518518</c:v>
                </c:pt>
                <c:pt idx="1123">
                  <c:v>45511.377905092595</c:v>
                </c:pt>
                <c:pt idx="1124">
                  <c:v>45511.377916666665</c:v>
                </c:pt>
                <c:pt idx="1125">
                  <c:v>45511.377928240741</c:v>
                </c:pt>
                <c:pt idx="1126">
                  <c:v>45511.377939814818</c:v>
                </c:pt>
                <c:pt idx="1127">
                  <c:v>45511.377951388888</c:v>
                </c:pt>
                <c:pt idx="1128">
                  <c:v>45511.377962962964</c:v>
                </c:pt>
                <c:pt idx="1129">
                  <c:v>45511.377974537034</c:v>
                </c:pt>
                <c:pt idx="1130">
                  <c:v>45511.377986111111</c:v>
                </c:pt>
                <c:pt idx="1131">
                  <c:v>45511.377997685187</c:v>
                </c:pt>
                <c:pt idx="1132">
                  <c:v>45511.378009259257</c:v>
                </c:pt>
                <c:pt idx="1133">
                  <c:v>45511.378020833334</c:v>
                </c:pt>
                <c:pt idx="1134">
                  <c:v>45511.378032407411</c:v>
                </c:pt>
                <c:pt idx="1135">
                  <c:v>45511.37804398148</c:v>
                </c:pt>
                <c:pt idx="1136">
                  <c:v>45511.378055555557</c:v>
                </c:pt>
                <c:pt idx="1137">
                  <c:v>45511.378067129626</c:v>
                </c:pt>
                <c:pt idx="1138">
                  <c:v>45511.378078703703</c:v>
                </c:pt>
                <c:pt idx="1139">
                  <c:v>45511.37809027778</c:v>
                </c:pt>
                <c:pt idx="1140">
                  <c:v>45511.378101851849</c:v>
                </c:pt>
                <c:pt idx="1141">
                  <c:v>45511.378113425926</c:v>
                </c:pt>
                <c:pt idx="1142">
                  <c:v>45511.378125000003</c:v>
                </c:pt>
                <c:pt idx="1143">
                  <c:v>45511.378136574072</c:v>
                </c:pt>
                <c:pt idx="1144">
                  <c:v>45511.378148148149</c:v>
                </c:pt>
                <c:pt idx="1145">
                  <c:v>45511.378159722219</c:v>
                </c:pt>
                <c:pt idx="1146">
                  <c:v>45511.378171296295</c:v>
                </c:pt>
                <c:pt idx="1147">
                  <c:v>45511.378182870372</c:v>
                </c:pt>
                <c:pt idx="1148">
                  <c:v>45511.378194444442</c:v>
                </c:pt>
                <c:pt idx="1149">
                  <c:v>45511.378206018519</c:v>
                </c:pt>
                <c:pt idx="1150">
                  <c:v>45511.378217592595</c:v>
                </c:pt>
                <c:pt idx="1151">
                  <c:v>45511.378229166665</c:v>
                </c:pt>
                <c:pt idx="1152">
                  <c:v>45511.378240740742</c:v>
                </c:pt>
                <c:pt idx="1153">
                  <c:v>45511.378252314818</c:v>
                </c:pt>
                <c:pt idx="1154">
                  <c:v>45511.378263888888</c:v>
                </c:pt>
                <c:pt idx="1155">
                  <c:v>45511.378275462965</c:v>
                </c:pt>
                <c:pt idx="1156">
                  <c:v>45511.378287037034</c:v>
                </c:pt>
                <c:pt idx="1157">
                  <c:v>45511.378298611111</c:v>
                </c:pt>
                <c:pt idx="1158">
                  <c:v>45511.378310185188</c:v>
                </c:pt>
                <c:pt idx="1159">
                  <c:v>45511.378321759257</c:v>
                </c:pt>
                <c:pt idx="1160">
                  <c:v>45511.378333333334</c:v>
                </c:pt>
                <c:pt idx="1161">
                  <c:v>45511.378344907411</c:v>
                </c:pt>
                <c:pt idx="1162">
                  <c:v>45511.37835648148</c:v>
                </c:pt>
                <c:pt idx="1163">
                  <c:v>45511.378368055557</c:v>
                </c:pt>
                <c:pt idx="1164">
                  <c:v>45511.378379629627</c:v>
                </c:pt>
                <c:pt idx="1165">
                  <c:v>45511.378391203703</c:v>
                </c:pt>
                <c:pt idx="1166">
                  <c:v>45511.37840277778</c:v>
                </c:pt>
                <c:pt idx="1167">
                  <c:v>45511.37841435185</c:v>
                </c:pt>
                <c:pt idx="1168">
                  <c:v>45511.378425925926</c:v>
                </c:pt>
                <c:pt idx="1169">
                  <c:v>45511.378437500003</c:v>
                </c:pt>
                <c:pt idx="1170">
                  <c:v>45511.378449074073</c:v>
                </c:pt>
                <c:pt idx="1171">
                  <c:v>45511.378460648149</c:v>
                </c:pt>
                <c:pt idx="1172">
                  <c:v>45511.378472222219</c:v>
                </c:pt>
                <c:pt idx="1173">
                  <c:v>45511.378483796296</c:v>
                </c:pt>
                <c:pt idx="1174">
                  <c:v>45511.378495370373</c:v>
                </c:pt>
                <c:pt idx="1175">
                  <c:v>45511.378506944442</c:v>
                </c:pt>
                <c:pt idx="1176">
                  <c:v>45511.378518518519</c:v>
                </c:pt>
                <c:pt idx="1177">
                  <c:v>45511.378530092596</c:v>
                </c:pt>
                <c:pt idx="1178">
                  <c:v>45511.378541666665</c:v>
                </c:pt>
                <c:pt idx="1179">
                  <c:v>45511.378553240742</c:v>
                </c:pt>
                <c:pt idx="1180">
                  <c:v>45511.378564814811</c:v>
                </c:pt>
                <c:pt idx="1181">
                  <c:v>45511.378576388888</c:v>
                </c:pt>
                <c:pt idx="1182">
                  <c:v>45511.378587962965</c:v>
                </c:pt>
                <c:pt idx="1183">
                  <c:v>45511.378599537034</c:v>
                </c:pt>
                <c:pt idx="1184">
                  <c:v>45511.378611111111</c:v>
                </c:pt>
                <c:pt idx="1185">
                  <c:v>45511.378622685188</c:v>
                </c:pt>
                <c:pt idx="1186">
                  <c:v>45511.378634259258</c:v>
                </c:pt>
                <c:pt idx="1187">
                  <c:v>45511.378645833334</c:v>
                </c:pt>
                <c:pt idx="1188">
                  <c:v>45511.378657407404</c:v>
                </c:pt>
                <c:pt idx="1189">
                  <c:v>45511.378668981481</c:v>
                </c:pt>
                <c:pt idx="1190">
                  <c:v>45511.378680555557</c:v>
                </c:pt>
                <c:pt idx="1191">
                  <c:v>45511.378692129627</c:v>
                </c:pt>
                <c:pt idx="1192">
                  <c:v>45511.378703703704</c:v>
                </c:pt>
                <c:pt idx="1193">
                  <c:v>45511.37871527778</c:v>
                </c:pt>
                <c:pt idx="1194">
                  <c:v>45511.37872685185</c:v>
                </c:pt>
                <c:pt idx="1195">
                  <c:v>45511.378738425927</c:v>
                </c:pt>
                <c:pt idx="1196">
                  <c:v>45511.378750000003</c:v>
                </c:pt>
                <c:pt idx="1197">
                  <c:v>45511.378761574073</c:v>
                </c:pt>
                <c:pt idx="1198">
                  <c:v>45511.37877314815</c:v>
                </c:pt>
                <c:pt idx="1199">
                  <c:v>45511.378784722219</c:v>
                </c:pt>
                <c:pt idx="1200">
                  <c:v>45511.378796296296</c:v>
                </c:pt>
                <c:pt idx="1201">
                  <c:v>45511.378807870373</c:v>
                </c:pt>
                <c:pt idx="1202">
                  <c:v>45511.378819444442</c:v>
                </c:pt>
                <c:pt idx="1203">
                  <c:v>45511.378831018519</c:v>
                </c:pt>
                <c:pt idx="1204">
                  <c:v>45511.378842592596</c:v>
                </c:pt>
                <c:pt idx="1205">
                  <c:v>45511.378854166665</c:v>
                </c:pt>
                <c:pt idx="1206">
                  <c:v>45511.378865740742</c:v>
                </c:pt>
                <c:pt idx="1207">
                  <c:v>45511.378877314812</c:v>
                </c:pt>
                <c:pt idx="1208">
                  <c:v>45511.378888888888</c:v>
                </c:pt>
                <c:pt idx="1209">
                  <c:v>45511.378900462965</c:v>
                </c:pt>
                <c:pt idx="1210">
                  <c:v>45511.378912037035</c:v>
                </c:pt>
                <c:pt idx="1211">
                  <c:v>45511.378923611112</c:v>
                </c:pt>
                <c:pt idx="1212">
                  <c:v>45511.378935185188</c:v>
                </c:pt>
                <c:pt idx="1213">
                  <c:v>45511.378946759258</c:v>
                </c:pt>
                <c:pt idx="1214">
                  <c:v>45511.378958333335</c:v>
                </c:pt>
                <c:pt idx="1215">
                  <c:v>45511.378969907404</c:v>
                </c:pt>
                <c:pt idx="1216">
                  <c:v>45511.378981481481</c:v>
                </c:pt>
                <c:pt idx="1217">
                  <c:v>45511.378993055558</c:v>
                </c:pt>
                <c:pt idx="1218">
                  <c:v>45511.379004629627</c:v>
                </c:pt>
                <c:pt idx="1219">
                  <c:v>45511.379016203704</c:v>
                </c:pt>
                <c:pt idx="1220">
                  <c:v>45511.379027777781</c:v>
                </c:pt>
                <c:pt idx="1221">
                  <c:v>45511.37903935185</c:v>
                </c:pt>
                <c:pt idx="1222">
                  <c:v>45511.379050925927</c:v>
                </c:pt>
                <c:pt idx="1223">
                  <c:v>45511.379062499997</c:v>
                </c:pt>
                <c:pt idx="1224">
                  <c:v>45511.379074074073</c:v>
                </c:pt>
                <c:pt idx="1225">
                  <c:v>45511.37908564815</c:v>
                </c:pt>
                <c:pt idx="1226">
                  <c:v>45511.37909722222</c:v>
                </c:pt>
                <c:pt idx="1227">
                  <c:v>45511.379108796296</c:v>
                </c:pt>
                <c:pt idx="1228">
                  <c:v>45511.379120370373</c:v>
                </c:pt>
                <c:pt idx="1229">
                  <c:v>45511.379131944443</c:v>
                </c:pt>
                <c:pt idx="1230">
                  <c:v>45511.379143518519</c:v>
                </c:pt>
                <c:pt idx="1231">
                  <c:v>45511.379155092596</c:v>
                </c:pt>
                <c:pt idx="1232">
                  <c:v>45511.379166666666</c:v>
                </c:pt>
                <c:pt idx="1233">
                  <c:v>45511.379178240742</c:v>
                </c:pt>
                <c:pt idx="1234">
                  <c:v>45511.379189814812</c:v>
                </c:pt>
                <c:pt idx="1235">
                  <c:v>45511.379201388889</c:v>
                </c:pt>
                <c:pt idx="1236">
                  <c:v>45511.379212962966</c:v>
                </c:pt>
                <c:pt idx="1237">
                  <c:v>45511.379224537035</c:v>
                </c:pt>
                <c:pt idx="1238">
                  <c:v>45511.379236111112</c:v>
                </c:pt>
                <c:pt idx="1239">
                  <c:v>45511.379247685189</c:v>
                </c:pt>
                <c:pt idx="1240">
                  <c:v>45511.379259259258</c:v>
                </c:pt>
                <c:pt idx="1241">
                  <c:v>45511.379270833335</c:v>
                </c:pt>
                <c:pt idx="1242">
                  <c:v>45511.379282407404</c:v>
                </c:pt>
                <c:pt idx="1243">
                  <c:v>45511.379293981481</c:v>
                </c:pt>
                <c:pt idx="1244">
                  <c:v>45511.379305555558</c:v>
                </c:pt>
                <c:pt idx="1245">
                  <c:v>45511.379317129627</c:v>
                </c:pt>
                <c:pt idx="1246">
                  <c:v>45511.379328703704</c:v>
                </c:pt>
                <c:pt idx="1247">
                  <c:v>45511.379340277781</c:v>
                </c:pt>
                <c:pt idx="1248">
                  <c:v>45511.379351851851</c:v>
                </c:pt>
                <c:pt idx="1249">
                  <c:v>45511.379363425927</c:v>
                </c:pt>
                <c:pt idx="1250">
                  <c:v>45511.379374999997</c:v>
                </c:pt>
                <c:pt idx="1251">
                  <c:v>45511.379386574074</c:v>
                </c:pt>
                <c:pt idx="1252">
                  <c:v>45511.37939814815</c:v>
                </c:pt>
                <c:pt idx="1253">
                  <c:v>45511.37940972222</c:v>
                </c:pt>
                <c:pt idx="1254">
                  <c:v>45511.379421296297</c:v>
                </c:pt>
                <c:pt idx="1255">
                  <c:v>45511.379432870373</c:v>
                </c:pt>
                <c:pt idx="1256">
                  <c:v>45511.379444444443</c:v>
                </c:pt>
                <c:pt idx="1257">
                  <c:v>45511.37945601852</c:v>
                </c:pt>
                <c:pt idx="1258">
                  <c:v>45511.379467592589</c:v>
                </c:pt>
                <c:pt idx="1259">
                  <c:v>45511.379479166666</c:v>
                </c:pt>
                <c:pt idx="1260">
                  <c:v>45511.379490740743</c:v>
                </c:pt>
                <c:pt idx="1261">
                  <c:v>45511.379502314812</c:v>
                </c:pt>
                <c:pt idx="1262">
                  <c:v>45511.379513888889</c:v>
                </c:pt>
                <c:pt idx="1263">
                  <c:v>45511.379525462966</c:v>
                </c:pt>
                <c:pt idx="1264">
                  <c:v>45511.379537037035</c:v>
                </c:pt>
                <c:pt idx="1265">
                  <c:v>45511.379548611112</c:v>
                </c:pt>
                <c:pt idx="1266">
                  <c:v>45511.379560185182</c:v>
                </c:pt>
                <c:pt idx="1267">
                  <c:v>45511.379571759258</c:v>
                </c:pt>
                <c:pt idx="1268">
                  <c:v>45511.379583333335</c:v>
                </c:pt>
                <c:pt idx="1269">
                  <c:v>45511.379594907405</c:v>
                </c:pt>
                <c:pt idx="1270">
                  <c:v>45511.379606481481</c:v>
                </c:pt>
                <c:pt idx="1271">
                  <c:v>45511.379618055558</c:v>
                </c:pt>
                <c:pt idx="1272">
                  <c:v>45511.379629629628</c:v>
                </c:pt>
                <c:pt idx="1273">
                  <c:v>45511.379641203705</c:v>
                </c:pt>
                <c:pt idx="1274">
                  <c:v>45511.379652777781</c:v>
                </c:pt>
                <c:pt idx="1275">
                  <c:v>45511.379664351851</c:v>
                </c:pt>
                <c:pt idx="1276">
                  <c:v>45511.379675925928</c:v>
                </c:pt>
                <c:pt idx="1277">
                  <c:v>45511.379687499997</c:v>
                </c:pt>
                <c:pt idx="1278">
                  <c:v>45511.379699074074</c:v>
                </c:pt>
                <c:pt idx="1279">
                  <c:v>45511.379710648151</c:v>
                </c:pt>
                <c:pt idx="1280">
                  <c:v>45511.37972222222</c:v>
                </c:pt>
                <c:pt idx="1281">
                  <c:v>45511.379733796297</c:v>
                </c:pt>
                <c:pt idx="1282">
                  <c:v>45511.379745370374</c:v>
                </c:pt>
                <c:pt idx="1283">
                  <c:v>45511.379756944443</c:v>
                </c:pt>
                <c:pt idx="1284">
                  <c:v>45511.37976851852</c:v>
                </c:pt>
                <c:pt idx="1285">
                  <c:v>45511.379780092589</c:v>
                </c:pt>
                <c:pt idx="1286">
                  <c:v>45511.379791666666</c:v>
                </c:pt>
                <c:pt idx="1287">
                  <c:v>45511.379803240743</c:v>
                </c:pt>
                <c:pt idx="1288">
                  <c:v>45511.379814814813</c:v>
                </c:pt>
                <c:pt idx="1289">
                  <c:v>45511.379826388889</c:v>
                </c:pt>
                <c:pt idx="1290">
                  <c:v>45511.379837962966</c:v>
                </c:pt>
                <c:pt idx="1291">
                  <c:v>45511.379849537036</c:v>
                </c:pt>
                <c:pt idx="1292">
                  <c:v>45511.379861111112</c:v>
                </c:pt>
                <c:pt idx="1293">
                  <c:v>45511.379872685182</c:v>
                </c:pt>
                <c:pt idx="1294">
                  <c:v>45511.379884259259</c:v>
                </c:pt>
                <c:pt idx="1295">
                  <c:v>45511.379895833335</c:v>
                </c:pt>
                <c:pt idx="1296">
                  <c:v>45511.379907407405</c:v>
                </c:pt>
                <c:pt idx="1297">
                  <c:v>45511.379918981482</c:v>
                </c:pt>
                <c:pt idx="1298">
                  <c:v>45511.379930555559</c:v>
                </c:pt>
                <c:pt idx="1299">
                  <c:v>45511.379942129628</c:v>
                </c:pt>
                <c:pt idx="1300">
                  <c:v>45511.379953703705</c:v>
                </c:pt>
                <c:pt idx="1301">
                  <c:v>45511.379965277774</c:v>
                </c:pt>
                <c:pt idx="1302">
                  <c:v>45511.379976851851</c:v>
                </c:pt>
                <c:pt idx="1303">
                  <c:v>45511.379988425928</c:v>
                </c:pt>
                <c:pt idx="1304">
                  <c:v>45511.38</c:v>
                </c:pt>
                <c:pt idx="1305">
                  <c:v>45511.380011574074</c:v>
                </c:pt>
                <c:pt idx="1306">
                  <c:v>45511.380023148151</c:v>
                </c:pt>
                <c:pt idx="1307">
                  <c:v>45511.38003472222</c:v>
                </c:pt>
                <c:pt idx="1308">
                  <c:v>45511.380046296297</c:v>
                </c:pt>
                <c:pt idx="1309">
                  <c:v>45511.380057870374</c:v>
                </c:pt>
                <c:pt idx="1310">
                  <c:v>45511.380069444444</c:v>
                </c:pt>
                <c:pt idx="1311">
                  <c:v>45511.38008101852</c:v>
                </c:pt>
                <c:pt idx="1312">
                  <c:v>45511.38009259259</c:v>
                </c:pt>
                <c:pt idx="1313">
                  <c:v>45511.380104166667</c:v>
                </c:pt>
                <c:pt idx="1314">
                  <c:v>45511.380115740743</c:v>
                </c:pt>
                <c:pt idx="1315">
                  <c:v>45511.380127314813</c:v>
                </c:pt>
                <c:pt idx="1316">
                  <c:v>45511.38013888889</c:v>
                </c:pt>
                <c:pt idx="1317">
                  <c:v>45511.380150462966</c:v>
                </c:pt>
                <c:pt idx="1318">
                  <c:v>45511.380162037036</c:v>
                </c:pt>
                <c:pt idx="1319">
                  <c:v>45511.380173611113</c:v>
                </c:pt>
                <c:pt idx="1320">
                  <c:v>45511.380185185182</c:v>
                </c:pt>
                <c:pt idx="1321">
                  <c:v>45511.380196759259</c:v>
                </c:pt>
                <c:pt idx="1322">
                  <c:v>45511.380208333336</c:v>
                </c:pt>
                <c:pt idx="1323">
                  <c:v>45511.380219907405</c:v>
                </c:pt>
                <c:pt idx="1324">
                  <c:v>45511.380231481482</c:v>
                </c:pt>
                <c:pt idx="1325">
                  <c:v>45511.380243055559</c:v>
                </c:pt>
                <c:pt idx="1326">
                  <c:v>45511.380254629628</c:v>
                </c:pt>
                <c:pt idx="1327">
                  <c:v>45511.380266203705</c:v>
                </c:pt>
                <c:pt idx="1328">
                  <c:v>45511.380277777775</c:v>
                </c:pt>
                <c:pt idx="1329">
                  <c:v>45511.380289351851</c:v>
                </c:pt>
                <c:pt idx="1330">
                  <c:v>45511.380300925928</c:v>
                </c:pt>
                <c:pt idx="1331">
                  <c:v>45511.380312499998</c:v>
                </c:pt>
                <c:pt idx="1332">
                  <c:v>45511.380324074074</c:v>
                </c:pt>
                <c:pt idx="1333">
                  <c:v>45511.380335648151</c:v>
                </c:pt>
                <c:pt idx="1334">
                  <c:v>45511.380347222221</c:v>
                </c:pt>
                <c:pt idx="1335">
                  <c:v>45511.380358796298</c:v>
                </c:pt>
                <c:pt idx="1336">
                  <c:v>45511.380370370367</c:v>
                </c:pt>
                <c:pt idx="1337">
                  <c:v>45511.380381944444</c:v>
                </c:pt>
                <c:pt idx="1338">
                  <c:v>45511.380393518521</c:v>
                </c:pt>
                <c:pt idx="1339">
                  <c:v>45511.38040509259</c:v>
                </c:pt>
                <c:pt idx="1340">
                  <c:v>45511.380416666667</c:v>
                </c:pt>
                <c:pt idx="1341">
                  <c:v>45511.380428240744</c:v>
                </c:pt>
                <c:pt idx="1342">
                  <c:v>45511.380439814813</c:v>
                </c:pt>
                <c:pt idx="1343">
                  <c:v>45511.38045138889</c:v>
                </c:pt>
                <c:pt idx="1344">
                  <c:v>45511.380462962959</c:v>
                </c:pt>
                <c:pt idx="1345">
                  <c:v>45511.380474537036</c:v>
                </c:pt>
                <c:pt idx="1346">
                  <c:v>45511.380486111113</c:v>
                </c:pt>
                <c:pt idx="1347">
                  <c:v>45511.380497685182</c:v>
                </c:pt>
                <c:pt idx="1348">
                  <c:v>45511.380509259259</c:v>
                </c:pt>
                <c:pt idx="1349">
                  <c:v>45511.380520833336</c:v>
                </c:pt>
                <c:pt idx="1350">
                  <c:v>45511.380532407406</c:v>
                </c:pt>
                <c:pt idx="1351">
                  <c:v>45511.380543981482</c:v>
                </c:pt>
                <c:pt idx="1352">
                  <c:v>45511.380555555559</c:v>
                </c:pt>
                <c:pt idx="1353">
                  <c:v>45511.380567129629</c:v>
                </c:pt>
                <c:pt idx="1354">
                  <c:v>45511.380578703705</c:v>
                </c:pt>
                <c:pt idx="1355">
                  <c:v>45511.380590277775</c:v>
                </c:pt>
                <c:pt idx="1356">
                  <c:v>45511.380601851852</c:v>
                </c:pt>
                <c:pt idx="1357">
                  <c:v>45511.380613425928</c:v>
                </c:pt>
                <c:pt idx="1358">
                  <c:v>45511.380624999998</c:v>
                </c:pt>
                <c:pt idx="1359">
                  <c:v>45511.380636574075</c:v>
                </c:pt>
                <c:pt idx="1360">
                  <c:v>45511.380648148152</c:v>
                </c:pt>
                <c:pt idx="1361">
                  <c:v>45511.380659722221</c:v>
                </c:pt>
                <c:pt idx="1362">
                  <c:v>45511.380671296298</c:v>
                </c:pt>
                <c:pt idx="1363">
                  <c:v>45511.380682870367</c:v>
                </c:pt>
                <c:pt idx="1364">
                  <c:v>45511.380694444444</c:v>
                </c:pt>
                <c:pt idx="1365">
                  <c:v>45511.380706018521</c:v>
                </c:pt>
                <c:pt idx="1366">
                  <c:v>45511.38071759259</c:v>
                </c:pt>
                <c:pt idx="1367">
                  <c:v>45511.380729166667</c:v>
                </c:pt>
                <c:pt idx="1368">
                  <c:v>45511.380740740744</c:v>
                </c:pt>
                <c:pt idx="1369">
                  <c:v>45511.380752314813</c:v>
                </c:pt>
                <c:pt idx="1370">
                  <c:v>45511.38076388889</c:v>
                </c:pt>
                <c:pt idx="1371">
                  <c:v>45511.38077546296</c:v>
                </c:pt>
                <c:pt idx="1372">
                  <c:v>45511.380787037036</c:v>
                </c:pt>
                <c:pt idx="1373">
                  <c:v>45511.380798611113</c:v>
                </c:pt>
                <c:pt idx="1374">
                  <c:v>45511.380810185183</c:v>
                </c:pt>
                <c:pt idx="1375">
                  <c:v>45511.38082175926</c:v>
                </c:pt>
                <c:pt idx="1376">
                  <c:v>45511.380833333336</c:v>
                </c:pt>
                <c:pt idx="1377">
                  <c:v>45511.380844907406</c:v>
                </c:pt>
                <c:pt idx="1378">
                  <c:v>45511.380856481483</c:v>
                </c:pt>
                <c:pt idx="1379">
                  <c:v>45511.380868055552</c:v>
                </c:pt>
                <c:pt idx="1380">
                  <c:v>45511.380879629629</c:v>
                </c:pt>
                <c:pt idx="1381">
                  <c:v>45511.380891203706</c:v>
                </c:pt>
                <c:pt idx="1382">
                  <c:v>45511.380902777775</c:v>
                </c:pt>
                <c:pt idx="1383">
                  <c:v>45511.380914351852</c:v>
                </c:pt>
                <c:pt idx="1384">
                  <c:v>45511.380925925929</c:v>
                </c:pt>
                <c:pt idx="1385">
                  <c:v>45511.380937499998</c:v>
                </c:pt>
                <c:pt idx="1386">
                  <c:v>45511.380949074075</c:v>
                </c:pt>
                <c:pt idx="1387">
                  <c:v>45511.380960648145</c:v>
                </c:pt>
                <c:pt idx="1388">
                  <c:v>45511.380972222221</c:v>
                </c:pt>
                <c:pt idx="1389">
                  <c:v>45511.380983796298</c:v>
                </c:pt>
                <c:pt idx="1390">
                  <c:v>45511.380995370368</c:v>
                </c:pt>
                <c:pt idx="1391">
                  <c:v>45511.381006944444</c:v>
                </c:pt>
                <c:pt idx="1392">
                  <c:v>45511.381018518521</c:v>
                </c:pt>
                <c:pt idx="1393">
                  <c:v>45511.381030092591</c:v>
                </c:pt>
                <c:pt idx="1394">
                  <c:v>45511.381041666667</c:v>
                </c:pt>
                <c:pt idx="1395">
                  <c:v>45511.381053240744</c:v>
                </c:pt>
                <c:pt idx="1396">
                  <c:v>45511.381064814814</c:v>
                </c:pt>
                <c:pt idx="1397">
                  <c:v>45511.381076388891</c:v>
                </c:pt>
                <c:pt idx="1398">
                  <c:v>45511.38108796296</c:v>
                </c:pt>
                <c:pt idx="1399">
                  <c:v>45511.381099537037</c:v>
                </c:pt>
                <c:pt idx="1400">
                  <c:v>45511.381111111114</c:v>
                </c:pt>
                <c:pt idx="1401">
                  <c:v>45511.381122685183</c:v>
                </c:pt>
                <c:pt idx="1402">
                  <c:v>45511.38113425926</c:v>
                </c:pt>
                <c:pt idx="1403">
                  <c:v>45511.381145833337</c:v>
                </c:pt>
                <c:pt idx="1404">
                  <c:v>45511.381157407406</c:v>
                </c:pt>
                <c:pt idx="1405">
                  <c:v>45511.381168981483</c:v>
                </c:pt>
                <c:pt idx="1406">
                  <c:v>45511.381180555552</c:v>
                </c:pt>
                <c:pt idx="1407">
                  <c:v>45511.381192129629</c:v>
                </c:pt>
                <c:pt idx="1408">
                  <c:v>45511.381203703706</c:v>
                </c:pt>
                <c:pt idx="1409">
                  <c:v>45511.381215277775</c:v>
                </c:pt>
                <c:pt idx="1410">
                  <c:v>45511.381226851852</c:v>
                </c:pt>
                <c:pt idx="1411">
                  <c:v>45511.381238425929</c:v>
                </c:pt>
                <c:pt idx="1412">
                  <c:v>45511.381249999999</c:v>
                </c:pt>
                <c:pt idx="1413">
                  <c:v>45511.381261574075</c:v>
                </c:pt>
                <c:pt idx="1414">
                  <c:v>45511.381273148145</c:v>
                </c:pt>
                <c:pt idx="1415">
                  <c:v>45511.381284722222</c:v>
                </c:pt>
                <c:pt idx="1416">
                  <c:v>45511.381296296298</c:v>
                </c:pt>
                <c:pt idx="1417">
                  <c:v>45511.381307870368</c:v>
                </c:pt>
                <c:pt idx="1418">
                  <c:v>45511.381319444445</c:v>
                </c:pt>
                <c:pt idx="1419">
                  <c:v>45511.381331018521</c:v>
                </c:pt>
                <c:pt idx="1420">
                  <c:v>45511.381342592591</c:v>
                </c:pt>
                <c:pt idx="1421">
                  <c:v>45511.381354166668</c:v>
                </c:pt>
                <c:pt idx="1422">
                  <c:v>45511.381365740737</c:v>
                </c:pt>
                <c:pt idx="1423">
                  <c:v>45511.381377314814</c:v>
                </c:pt>
                <c:pt idx="1424">
                  <c:v>45511.381388888891</c:v>
                </c:pt>
                <c:pt idx="1425">
                  <c:v>45511.38140046296</c:v>
                </c:pt>
                <c:pt idx="1426">
                  <c:v>45511.381412037037</c:v>
                </c:pt>
                <c:pt idx="1427">
                  <c:v>45511.381423611114</c:v>
                </c:pt>
                <c:pt idx="1428">
                  <c:v>45511.381435185183</c:v>
                </c:pt>
                <c:pt idx="1429">
                  <c:v>45511.38144675926</c:v>
                </c:pt>
                <c:pt idx="1430">
                  <c:v>45511.381458333337</c:v>
                </c:pt>
                <c:pt idx="1431">
                  <c:v>45511.381469907406</c:v>
                </c:pt>
                <c:pt idx="1432">
                  <c:v>45511.381481481483</c:v>
                </c:pt>
                <c:pt idx="1433">
                  <c:v>45511.381493055553</c:v>
                </c:pt>
                <c:pt idx="1434">
                  <c:v>45511.381504629629</c:v>
                </c:pt>
                <c:pt idx="1435">
                  <c:v>45511.381516203706</c:v>
                </c:pt>
                <c:pt idx="1436">
                  <c:v>45511.381527777776</c:v>
                </c:pt>
                <c:pt idx="1437">
                  <c:v>45511.381539351853</c:v>
                </c:pt>
                <c:pt idx="1438">
                  <c:v>45511.381550925929</c:v>
                </c:pt>
                <c:pt idx="1439">
                  <c:v>45511.381562499999</c:v>
                </c:pt>
                <c:pt idx="1440">
                  <c:v>45511.381574074076</c:v>
                </c:pt>
                <c:pt idx="1441">
                  <c:v>45511.381585648145</c:v>
                </c:pt>
                <c:pt idx="1442">
                  <c:v>45511.381597222222</c:v>
                </c:pt>
                <c:pt idx="1443">
                  <c:v>45511.381608796299</c:v>
                </c:pt>
                <c:pt idx="1444">
                  <c:v>45511.381620370368</c:v>
                </c:pt>
                <c:pt idx="1445">
                  <c:v>45511.381631944445</c:v>
                </c:pt>
                <c:pt idx="1446">
                  <c:v>45511.381643518522</c:v>
                </c:pt>
                <c:pt idx="1447">
                  <c:v>45511.381655092591</c:v>
                </c:pt>
                <c:pt idx="1448">
                  <c:v>45511.381666666668</c:v>
                </c:pt>
                <c:pt idx="1449">
                  <c:v>45511.381678240738</c:v>
                </c:pt>
                <c:pt idx="1450">
                  <c:v>45511.381689814814</c:v>
                </c:pt>
                <c:pt idx="1451">
                  <c:v>45511.381701388891</c:v>
                </c:pt>
                <c:pt idx="1452">
                  <c:v>45511.381712962961</c:v>
                </c:pt>
                <c:pt idx="1453">
                  <c:v>45511.381724537037</c:v>
                </c:pt>
                <c:pt idx="1454">
                  <c:v>45511.381736111114</c:v>
                </c:pt>
                <c:pt idx="1455">
                  <c:v>45511.381747685184</c:v>
                </c:pt>
                <c:pt idx="1456">
                  <c:v>45511.38175925926</c:v>
                </c:pt>
                <c:pt idx="1457">
                  <c:v>45511.38177083333</c:v>
                </c:pt>
                <c:pt idx="1458">
                  <c:v>45511.381782407407</c:v>
                </c:pt>
                <c:pt idx="1459">
                  <c:v>45511.381793981483</c:v>
                </c:pt>
                <c:pt idx="1460">
                  <c:v>45511.381805555553</c:v>
                </c:pt>
                <c:pt idx="1461">
                  <c:v>45511.38181712963</c:v>
                </c:pt>
                <c:pt idx="1462">
                  <c:v>45511.381828703707</c:v>
                </c:pt>
                <c:pt idx="1463">
                  <c:v>45511.381840277776</c:v>
                </c:pt>
                <c:pt idx="1464">
                  <c:v>45511.381851851853</c:v>
                </c:pt>
                <c:pt idx="1465">
                  <c:v>45511.381863425922</c:v>
                </c:pt>
                <c:pt idx="1466">
                  <c:v>45511.381874999999</c:v>
                </c:pt>
                <c:pt idx="1467">
                  <c:v>45511.381886574076</c:v>
                </c:pt>
                <c:pt idx="1468">
                  <c:v>45511.381898148145</c:v>
                </c:pt>
                <c:pt idx="1469">
                  <c:v>45511.381909722222</c:v>
                </c:pt>
                <c:pt idx="1470">
                  <c:v>45511.381921296299</c:v>
                </c:pt>
                <c:pt idx="1471">
                  <c:v>45511.381932870368</c:v>
                </c:pt>
                <c:pt idx="1472">
                  <c:v>45511.381944444445</c:v>
                </c:pt>
                <c:pt idx="1473">
                  <c:v>45511.381956018522</c:v>
                </c:pt>
                <c:pt idx="1474">
                  <c:v>45511.381967592592</c:v>
                </c:pt>
                <c:pt idx="1475">
                  <c:v>45511.381979166668</c:v>
                </c:pt>
                <c:pt idx="1476">
                  <c:v>45511.381990740738</c:v>
                </c:pt>
                <c:pt idx="1477">
                  <c:v>45511.382002314815</c:v>
                </c:pt>
                <c:pt idx="1478">
                  <c:v>45511.382013888891</c:v>
                </c:pt>
                <c:pt idx="1479">
                  <c:v>45511.382025462961</c:v>
                </c:pt>
                <c:pt idx="1480">
                  <c:v>45511.382037037038</c:v>
                </c:pt>
                <c:pt idx="1481">
                  <c:v>45511.382048611114</c:v>
                </c:pt>
                <c:pt idx="1482">
                  <c:v>45511.382060185184</c:v>
                </c:pt>
                <c:pt idx="1483">
                  <c:v>45511.382071759261</c:v>
                </c:pt>
                <c:pt idx="1484">
                  <c:v>45511.38208333333</c:v>
                </c:pt>
                <c:pt idx="1485">
                  <c:v>45511.382094907407</c:v>
                </c:pt>
                <c:pt idx="1486">
                  <c:v>45511.382106481484</c:v>
                </c:pt>
                <c:pt idx="1487">
                  <c:v>45511.382118055553</c:v>
                </c:pt>
                <c:pt idx="1488">
                  <c:v>45511.38212962963</c:v>
                </c:pt>
                <c:pt idx="1489">
                  <c:v>45511.382141203707</c:v>
                </c:pt>
                <c:pt idx="1490">
                  <c:v>45511.382152777776</c:v>
                </c:pt>
                <c:pt idx="1491">
                  <c:v>45511.382164351853</c:v>
                </c:pt>
                <c:pt idx="1492">
                  <c:v>45511.382175925923</c:v>
                </c:pt>
                <c:pt idx="1493">
                  <c:v>45511.382187499999</c:v>
                </c:pt>
                <c:pt idx="1494">
                  <c:v>45511.382199074076</c:v>
                </c:pt>
                <c:pt idx="1495">
                  <c:v>45511.382210648146</c:v>
                </c:pt>
                <c:pt idx="1496">
                  <c:v>45511.382222222222</c:v>
                </c:pt>
                <c:pt idx="1497">
                  <c:v>45511.382233796299</c:v>
                </c:pt>
                <c:pt idx="1498">
                  <c:v>45511.382245370369</c:v>
                </c:pt>
                <c:pt idx="1499">
                  <c:v>45511.382256944446</c:v>
                </c:pt>
                <c:pt idx="1500">
                  <c:v>45511.382268518515</c:v>
                </c:pt>
                <c:pt idx="1501">
                  <c:v>45511.382280092592</c:v>
                </c:pt>
                <c:pt idx="1502">
                  <c:v>45511.382291666669</c:v>
                </c:pt>
                <c:pt idx="1503">
                  <c:v>45511.382303240738</c:v>
                </c:pt>
                <c:pt idx="1504">
                  <c:v>45511.382314814815</c:v>
                </c:pt>
                <c:pt idx="1505">
                  <c:v>45511.382326388892</c:v>
                </c:pt>
                <c:pt idx="1506">
                  <c:v>45511.382337962961</c:v>
                </c:pt>
                <c:pt idx="1507">
                  <c:v>45511.382349537038</c:v>
                </c:pt>
                <c:pt idx="1508">
                  <c:v>45511.382361111115</c:v>
                </c:pt>
                <c:pt idx="1509">
                  <c:v>45511.382372685184</c:v>
                </c:pt>
                <c:pt idx="1510">
                  <c:v>45511.382384259261</c:v>
                </c:pt>
                <c:pt idx="1511">
                  <c:v>45511.382395833331</c:v>
                </c:pt>
                <c:pt idx="1512">
                  <c:v>45511.382407407407</c:v>
                </c:pt>
                <c:pt idx="1513">
                  <c:v>45511.382418981484</c:v>
                </c:pt>
                <c:pt idx="1514">
                  <c:v>45511.382430555554</c:v>
                </c:pt>
                <c:pt idx="1515">
                  <c:v>45511.38244212963</c:v>
                </c:pt>
                <c:pt idx="1516">
                  <c:v>45511.382453703707</c:v>
                </c:pt>
                <c:pt idx="1517">
                  <c:v>45511.382465277777</c:v>
                </c:pt>
                <c:pt idx="1518">
                  <c:v>45511.382476851853</c:v>
                </c:pt>
                <c:pt idx="1519">
                  <c:v>45511.382488425923</c:v>
                </c:pt>
                <c:pt idx="1520">
                  <c:v>45511.3825</c:v>
                </c:pt>
                <c:pt idx="1521">
                  <c:v>45511.382511574076</c:v>
                </c:pt>
                <c:pt idx="1522">
                  <c:v>45511.382523148146</c:v>
                </c:pt>
                <c:pt idx="1523">
                  <c:v>45511.382534722223</c:v>
                </c:pt>
                <c:pt idx="1524">
                  <c:v>45511.3825462963</c:v>
                </c:pt>
                <c:pt idx="1525">
                  <c:v>45511.382557870369</c:v>
                </c:pt>
                <c:pt idx="1526">
                  <c:v>45511.382569444446</c:v>
                </c:pt>
                <c:pt idx="1527">
                  <c:v>45511.382581018515</c:v>
                </c:pt>
                <c:pt idx="1528">
                  <c:v>45511.382592592592</c:v>
                </c:pt>
                <c:pt idx="1529">
                  <c:v>45511.382604166669</c:v>
                </c:pt>
                <c:pt idx="1530">
                  <c:v>45511.382615740738</c:v>
                </c:pt>
                <c:pt idx="1531">
                  <c:v>45511.382627314815</c:v>
                </c:pt>
                <c:pt idx="1532">
                  <c:v>45511.382638888892</c:v>
                </c:pt>
                <c:pt idx="1533">
                  <c:v>45511.382650462961</c:v>
                </c:pt>
                <c:pt idx="1534">
                  <c:v>45511.382662037038</c:v>
                </c:pt>
                <c:pt idx="1535">
                  <c:v>45511.382673611108</c:v>
                </c:pt>
                <c:pt idx="1536">
                  <c:v>45511.382685185185</c:v>
                </c:pt>
                <c:pt idx="1537">
                  <c:v>45511.382696759261</c:v>
                </c:pt>
                <c:pt idx="1538">
                  <c:v>45511.382708333331</c:v>
                </c:pt>
                <c:pt idx="1539">
                  <c:v>45511.382719907408</c:v>
                </c:pt>
                <c:pt idx="1540">
                  <c:v>45511.382731481484</c:v>
                </c:pt>
                <c:pt idx="1541">
                  <c:v>45511.382743055554</c:v>
                </c:pt>
                <c:pt idx="1542">
                  <c:v>45511.382754629631</c:v>
                </c:pt>
                <c:pt idx="1543">
                  <c:v>45511.3827662037</c:v>
                </c:pt>
                <c:pt idx="1544">
                  <c:v>45511.382777777777</c:v>
                </c:pt>
                <c:pt idx="1545">
                  <c:v>45511.382789351854</c:v>
                </c:pt>
                <c:pt idx="1546">
                  <c:v>45511.382800925923</c:v>
                </c:pt>
                <c:pt idx="1547">
                  <c:v>45511.3828125</c:v>
                </c:pt>
                <c:pt idx="1548">
                  <c:v>45511.382824074077</c:v>
                </c:pt>
                <c:pt idx="1549">
                  <c:v>45511.382835648146</c:v>
                </c:pt>
                <c:pt idx="1550">
                  <c:v>45511.382847222223</c:v>
                </c:pt>
                <c:pt idx="1551">
                  <c:v>45511.3828587963</c:v>
                </c:pt>
                <c:pt idx="1552">
                  <c:v>45511.382870370369</c:v>
                </c:pt>
                <c:pt idx="1553">
                  <c:v>45511.382881944446</c:v>
                </c:pt>
                <c:pt idx="1554">
                  <c:v>45511.382893518516</c:v>
                </c:pt>
                <c:pt idx="1555">
                  <c:v>45511.382905092592</c:v>
                </c:pt>
                <c:pt idx="1556">
                  <c:v>45511.382916666669</c:v>
                </c:pt>
                <c:pt idx="1557">
                  <c:v>45511.382928240739</c:v>
                </c:pt>
                <c:pt idx="1558">
                  <c:v>45511.382939814815</c:v>
                </c:pt>
                <c:pt idx="1559">
                  <c:v>45511.382951388892</c:v>
                </c:pt>
                <c:pt idx="1560">
                  <c:v>45511.382962962962</c:v>
                </c:pt>
                <c:pt idx="1561">
                  <c:v>45511.382974537039</c:v>
                </c:pt>
                <c:pt idx="1562">
                  <c:v>45511.382986111108</c:v>
                </c:pt>
                <c:pt idx="1563">
                  <c:v>45511.382997685185</c:v>
                </c:pt>
                <c:pt idx="1564">
                  <c:v>45511.383009259262</c:v>
                </c:pt>
                <c:pt idx="1565">
                  <c:v>45511.383020833331</c:v>
                </c:pt>
                <c:pt idx="1566">
                  <c:v>45511.383032407408</c:v>
                </c:pt>
                <c:pt idx="1567">
                  <c:v>45511.383043981485</c:v>
                </c:pt>
                <c:pt idx="1568">
                  <c:v>45511.383055555554</c:v>
                </c:pt>
                <c:pt idx="1569">
                  <c:v>45511.383067129631</c:v>
                </c:pt>
                <c:pt idx="1570">
                  <c:v>45511.3830787037</c:v>
                </c:pt>
                <c:pt idx="1571">
                  <c:v>45511.383090277777</c:v>
                </c:pt>
                <c:pt idx="1572">
                  <c:v>45511.383101851854</c:v>
                </c:pt>
                <c:pt idx="1573">
                  <c:v>45511.383113425924</c:v>
                </c:pt>
                <c:pt idx="1574">
                  <c:v>45511.383125</c:v>
                </c:pt>
                <c:pt idx="1575">
                  <c:v>45511.383136574077</c:v>
                </c:pt>
                <c:pt idx="1576">
                  <c:v>45511.383148148147</c:v>
                </c:pt>
                <c:pt idx="1577">
                  <c:v>45511.383159722223</c:v>
                </c:pt>
                <c:pt idx="1578">
                  <c:v>45511.383171296293</c:v>
                </c:pt>
                <c:pt idx="1579">
                  <c:v>45511.38318287037</c:v>
                </c:pt>
                <c:pt idx="1580">
                  <c:v>45511.383194444446</c:v>
                </c:pt>
                <c:pt idx="1581">
                  <c:v>45511.383206018516</c:v>
                </c:pt>
                <c:pt idx="1582">
                  <c:v>45511.383217592593</c:v>
                </c:pt>
                <c:pt idx="1583">
                  <c:v>45511.383229166669</c:v>
                </c:pt>
                <c:pt idx="1584">
                  <c:v>45511.383240740739</c:v>
                </c:pt>
                <c:pt idx="1585">
                  <c:v>45511.383252314816</c:v>
                </c:pt>
                <c:pt idx="1586">
                  <c:v>45511.383263888885</c:v>
                </c:pt>
                <c:pt idx="1587">
                  <c:v>45511.383275462962</c:v>
                </c:pt>
                <c:pt idx="1588">
                  <c:v>45511.383287037039</c:v>
                </c:pt>
                <c:pt idx="1589">
                  <c:v>45511.383298611108</c:v>
                </c:pt>
                <c:pt idx="1590">
                  <c:v>45511.383310185185</c:v>
                </c:pt>
                <c:pt idx="1591">
                  <c:v>45511.383321759262</c:v>
                </c:pt>
                <c:pt idx="1592">
                  <c:v>45511.383333333331</c:v>
                </c:pt>
                <c:pt idx="1593">
                  <c:v>45511.383344907408</c:v>
                </c:pt>
                <c:pt idx="1594">
                  <c:v>45511.383356481485</c:v>
                </c:pt>
                <c:pt idx="1595">
                  <c:v>45511.383368055554</c:v>
                </c:pt>
                <c:pt idx="1596">
                  <c:v>45511.383379629631</c:v>
                </c:pt>
                <c:pt idx="1597">
                  <c:v>45511.383391203701</c:v>
                </c:pt>
                <c:pt idx="1598">
                  <c:v>45511.383402777778</c:v>
                </c:pt>
                <c:pt idx="1599">
                  <c:v>45511.383414351854</c:v>
                </c:pt>
                <c:pt idx="1600">
                  <c:v>45511.383425925924</c:v>
                </c:pt>
                <c:pt idx="1601">
                  <c:v>45511.383437500001</c:v>
                </c:pt>
                <c:pt idx="1602">
                  <c:v>45511.383449074077</c:v>
                </c:pt>
                <c:pt idx="1603">
                  <c:v>45511.383460648147</c:v>
                </c:pt>
                <c:pt idx="1604">
                  <c:v>45511.383472222224</c:v>
                </c:pt>
                <c:pt idx="1605">
                  <c:v>45511.383483796293</c:v>
                </c:pt>
                <c:pt idx="1606">
                  <c:v>45511.38349537037</c:v>
                </c:pt>
                <c:pt idx="1607">
                  <c:v>45511.383506944447</c:v>
                </c:pt>
                <c:pt idx="1608">
                  <c:v>45511.383518518516</c:v>
                </c:pt>
                <c:pt idx="1609">
                  <c:v>45511.383530092593</c:v>
                </c:pt>
                <c:pt idx="1610">
                  <c:v>45511.38354166667</c:v>
                </c:pt>
                <c:pt idx="1611">
                  <c:v>45511.383553240739</c:v>
                </c:pt>
                <c:pt idx="1612">
                  <c:v>45511.383564814816</c:v>
                </c:pt>
                <c:pt idx="1613">
                  <c:v>45511.383576388886</c:v>
                </c:pt>
                <c:pt idx="1614">
                  <c:v>45511.383587962962</c:v>
                </c:pt>
                <c:pt idx="1615">
                  <c:v>45511.383599537039</c:v>
                </c:pt>
                <c:pt idx="1616">
                  <c:v>45511.383611111109</c:v>
                </c:pt>
                <c:pt idx="1617">
                  <c:v>45511.383622685185</c:v>
                </c:pt>
                <c:pt idx="1618">
                  <c:v>45511.383634259262</c:v>
                </c:pt>
                <c:pt idx="1619">
                  <c:v>45511.383645833332</c:v>
                </c:pt>
                <c:pt idx="1620">
                  <c:v>45511.383657407408</c:v>
                </c:pt>
                <c:pt idx="1621">
                  <c:v>45511.383668981478</c:v>
                </c:pt>
                <c:pt idx="1622">
                  <c:v>45511.383680555555</c:v>
                </c:pt>
                <c:pt idx="1623">
                  <c:v>45511.383692129632</c:v>
                </c:pt>
                <c:pt idx="1624">
                  <c:v>45511.383703703701</c:v>
                </c:pt>
                <c:pt idx="1625">
                  <c:v>45511.383715277778</c:v>
                </c:pt>
                <c:pt idx="1626">
                  <c:v>45511.383726851855</c:v>
                </c:pt>
                <c:pt idx="1627">
                  <c:v>45511.383738425924</c:v>
                </c:pt>
                <c:pt idx="1628">
                  <c:v>45511.383750000001</c:v>
                </c:pt>
                <c:pt idx="1629">
                  <c:v>45511.383761574078</c:v>
                </c:pt>
                <c:pt idx="1630">
                  <c:v>45511.383773148147</c:v>
                </c:pt>
                <c:pt idx="1631">
                  <c:v>45511.383784722224</c:v>
                </c:pt>
                <c:pt idx="1632">
                  <c:v>45511.383796296293</c:v>
                </c:pt>
                <c:pt idx="1633">
                  <c:v>45511.38380787037</c:v>
                </c:pt>
                <c:pt idx="1634">
                  <c:v>45511.383819444447</c:v>
                </c:pt>
                <c:pt idx="1635">
                  <c:v>45511.383831018517</c:v>
                </c:pt>
                <c:pt idx="1636">
                  <c:v>45511.383842592593</c:v>
                </c:pt>
                <c:pt idx="1637">
                  <c:v>45511.38385416667</c:v>
                </c:pt>
                <c:pt idx="1638">
                  <c:v>45511.38386574074</c:v>
                </c:pt>
                <c:pt idx="1639">
                  <c:v>45511.383877314816</c:v>
                </c:pt>
                <c:pt idx="1640">
                  <c:v>45511.383888888886</c:v>
                </c:pt>
                <c:pt idx="1641">
                  <c:v>45511.383900462963</c:v>
                </c:pt>
                <c:pt idx="1642">
                  <c:v>45511.383912037039</c:v>
                </c:pt>
                <c:pt idx="1643">
                  <c:v>45511.383923611109</c:v>
                </c:pt>
                <c:pt idx="1644">
                  <c:v>45511.383935185186</c:v>
                </c:pt>
                <c:pt idx="1645">
                  <c:v>45511.383946759262</c:v>
                </c:pt>
                <c:pt idx="1646">
                  <c:v>45511.383958333332</c:v>
                </c:pt>
                <c:pt idx="1647">
                  <c:v>45511.383969907409</c:v>
                </c:pt>
                <c:pt idx="1648">
                  <c:v>45511.383981481478</c:v>
                </c:pt>
                <c:pt idx="1649">
                  <c:v>45511.383993055555</c:v>
                </c:pt>
                <c:pt idx="1650">
                  <c:v>45511.384004629632</c:v>
                </c:pt>
                <c:pt idx="1651">
                  <c:v>45511.384016203701</c:v>
                </c:pt>
                <c:pt idx="1652">
                  <c:v>45511.384027777778</c:v>
                </c:pt>
                <c:pt idx="1653">
                  <c:v>45511.384039351855</c:v>
                </c:pt>
                <c:pt idx="1654">
                  <c:v>45511.384050925924</c:v>
                </c:pt>
                <c:pt idx="1655">
                  <c:v>45511.384062500001</c:v>
                </c:pt>
                <c:pt idx="1656">
                  <c:v>45511.384074074071</c:v>
                </c:pt>
                <c:pt idx="1657">
                  <c:v>45511.384085648147</c:v>
                </c:pt>
                <c:pt idx="1658">
                  <c:v>45511.384097222224</c:v>
                </c:pt>
                <c:pt idx="1659">
                  <c:v>45511.384108796294</c:v>
                </c:pt>
                <c:pt idx="1660">
                  <c:v>45511.384120370371</c:v>
                </c:pt>
                <c:pt idx="1661">
                  <c:v>45511.384131944447</c:v>
                </c:pt>
                <c:pt idx="1662">
                  <c:v>45511.384143518517</c:v>
                </c:pt>
                <c:pt idx="1663">
                  <c:v>45511.384155092594</c:v>
                </c:pt>
                <c:pt idx="1664">
                  <c:v>45511.384166666663</c:v>
                </c:pt>
                <c:pt idx="1665">
                  <c:v>45511.38417824074</c:v>
                </c:pt>
                <c:pt idx="1666">
                  <c:v>45511.384189814817</c:v>
                </c:pt>
                <c:pt idx="1667">
                  <c:v>45511.384201388886</c:v>
                </c:pt>
                <c:pt idx="1668">
                  <c:v>45511.384212962963</c:v>
                </c:pt>
                <c:pt idx="1669">
                  <c:v>45511.38422453704</c:v>
                </c:pt>
                <c:pt idx="1670">
                  <c:v>45511.384236111109</c:v>
                </c:pt>
                <c:pt idx="1671">
                  <c:v>45511.384247685186</c:v>
                </c:pt>
                <c:pt idx="1672">
                  <c:v>45511.384259259263</c:v>
                </c:pt>
                <c:pt idx="1673">
                  <c:v>45511.384270833332</c:v>
                </c:pt>
                <c:pt idx="1674">
                  <c:v>45511.384282407409</c:v>
                </c:pt>
                <c:pt idx="1675">
                  <c:v>45511.384293981479</c:v>
                </c:pt>
                <c:pt idx="1676">
                  <c:v>45511.384305555555</c:v>
                </c:pt>
                <c:pt idx="1677">
                  <c:v>45511.384317129632</c:v>
                </c:pt>
                <c:pt idx="1678">
                  <c:v>45511.384328703702</c:v>
                </c:pt>
                <c:pt idx="1679">
                  <c:v>45511.384340277778</c:v>
                </c:pt>
                <c:pt idx="1680">
                  <c:v>45511.384351851855</c:v>
                </c:pt>
                <c:pt idx="1681">
                  <c:v>45511.384363425925</c:v>
                </c:pt>
                <c:pt idx="1682">
                  <c:v>45511.384375000001</c:v>
                </c:pt>
                <c:pt idx="1683">
                  <c:v>45511.384386574071</c:v>
                </c:pt>
                <c:pt idx="1684">
                  <c:v>45511.384398148148</c:v>
                </c:pt>
                <c:pt idx="1685">
                  <c:v>45511.384409722225</c:v>
                </c:pt>
                <c:pt idx="1686">
                  <c:v>45511.384421296294</c:v>
                </c:pt>
                <c:pt idx="1687">
                  <c:v>45511.384432870371</c:v>
                </c:pt>
                <c:pt idx="1688">
                  <c:v>45511.384444444448</c:v>
                </c:pt>
                <c:pt idx="1689">
                  <c:v>45511.384456018517</c:v>
                </c:pt>
                <c:pt idx="1690">
                  <c:v>45511.384467592594</c:v>
                </c:pt>
                <c:pt idx="1691">
                  <c:v>45511.384479166663</c:v>
                </c:pt>
                <c:pt idx="1692">
                  <c:v>45511.38449074074</c:v>
                </c:pt>
                <c:pt idx="1693">
                  <c:v>45511.384502314817</c:v>
                </c:pt>
                <c:pt idx="1694">
                  <c:v>45511.384513888886</c:v>
                </c:pt>
                <c:pt idx="1695">
                  <c:v>45511.384525462963</c:v>
                </c:pt>
                <c:pt idx="1696">
                  <c:v>45511.38453703704</c:v>
                </c:pt>
                <c:pt idx="1697">
                  <c:v>45511.384548611109</c:v>
                </c:pt>
                <c:pt idx="1698">
                  <c:v>45511.384560185186</c:v>
                </c:pt>
                <c:pt idx="1699">
                  <c:v>45511.384571759256</c:v>
                </c:pt>
                <c:pt idx="1700">
                  <c:v>45511.384583333333</c:v>
                </c:pt>
                <c:pt idx="1701">
                  <c:v>45511.384594907409</c:v>
                </c:pt>
                <c:pt idx="1702">
                  <c:v>45511.384606481479</c:v>
                </c:pt>
                <c:pt idx="1703">
                  <c:v>45511.384618055556</c:v>
                </c:pt>
                <c:pt idx="1704">
                  <c:v>45511.384629629632</c:v>
                </c:pt>
                <c:pt idx="1705">
                  <c:v>45511.384641203702</c:v>
                </c:pt>
                <c:pt idx="1706">
                  <c:v>45511.384652777779</c:v>
                </c:pt>
                <c:pt idx="1707">
                  <c:v>45511.384664351855</c:v>
                </c:pt>
                <c:pt idx="1708">
                  <c:v>45511.384675925925</c:v>
                </c:pt>
                <c:pt idx="1709">
                  <c:v>45511.384687500002</c:v>
                </c:pt>
                <c:pt idx="1710">
                  <c:v>45511.384699074071</c:v>
                </c:pt>
                <c:pt idx="1711">
                  <c:v>45511.384710648148</c:v>
                </c:pt>
                <c:pt idx="1712">
                  <c:v>45511.384722222225</c:v>
                </c:pt>
                <c:pt idx="1713">
                  <c:v>45511.384733796294</c:v>
                </c:pt>
                <c:pt idx="1714">
                  <c:v>45511.384745370371</c:v>
                </c:pt>
                <c:pt idx="1715">
                  <c:v>45511.384756944448</c:v>
                </c:pt>
                <c:pt idx="1716">
                  <c:v>45511.384768518517</c:v>
                </c:pt>
                <c:pt idx="1717">
                  <c:v>45511.384780092594</c:v>
                </c:pt>
                <c:pt idx="1718">
                  <c:v>45511.384791666664</c:v>
                </c:pt>
                <c:pt idx="1719">
                  <c:v>45511.38480324074</c:v>
                </c:pt>
                <c:pt idx="1720">
                  <c:v>45511.384814814817</c:v>
                </c:pt>
                <c:pt idx="1721">
                  <c:v>45511.384826388887</c:v>
                </c:pt>
                <c:pt idx="1722">
                  <c:v>45511.384837962964</c:v>
                </c:pt>
                <c:pt idx="1723">
                  <c:v>45511.38484953704</c:v>
                </c:pt>
                <c:pt idx="1724">
                  <c:v>45511.38486111111</c:v>
                </c:pt>
                <c:pt idx="1725">
                  <c:v>45511.384872685187</c:v>
                </c:pt>
                <c:pt idx="1726">
                  <c:v>45511.384884259256</c:v>
                </c:pt>
                <c:pt idx="1727">
                  <c:v>45511.384895833333</c:v>
                </c:pt>
                <c:pt idx="1728">
                  <c:v>45511.38490740741</c:v>
                </c:pt>
                <c:pt idx="1729">
                  <c:v>45511.384918981479</c:v>
                </c:pt>
                <c:pt idx="1730">
                  <c:v>45511.384930555556</c:v>
                </c:pt>
                <c:pt idx="1731">
                  <c:v>45511.384942129633</c:v>
                </c:pt>
                <c:pt idx="1732">
                  <c:v>45511.384953703702</c:v>
                </c:pt>
                <c:pt idx="1733">
                  <c:v>45511.384965277779</c:v>
                </c:pt>
                <c:pt idx="1734">
                  <c:v>45511.384976851848</c:v>
                </c:pt>
                <c:pt idx="1735">
                  <c:v>45511.384988425925</c:v>
                </c:pt>
                <c:pt idx="1736">
                  <c:v>45511.385000000002</c:v>
                </c:pt>
                <c:pt idx="1737">
                  <c:v>45511.385011574072</c:v>
                </c:pt>
                <c:pt idx="1738">
                  <c:v>45511.385023148148</c:v>
                </c:pt>
                <c:pt idx="1739">
                  <c:v>45511.385034722225</c:v>
                </c:pt>
                <c:pt idx="1740">
                  <c:v>45511.385046296295</c:v>
                </c:pt>
                <c:pt idx="1741">
                  <c:v>45511.385057870371</c:v>
                </c:pt>
                <c:pt idx="1742">
                  <c:v>45511.385069444441</c:v>
                </c:pt>
                <c:pt idx="1743">
                  <c:v>45511.385081018518</c:v>
                </c:pt>
                <c:pt idx="1744">
                  <c:v>45511.385092592594</c:v>
                </c:pt>
                <c:pt idx="1745">
                  <c:v>45511.385104166664</c:v>
                </c:pt>
                <c:pt idx="1746">
                  <c:v>45511.385115740741</c:v>
                </c:pt>
                <c:pt idx="1747">
                  <c:v>45511.385127314818</c:v>
                </c:pt>
                <c:pt idx="1748">
                  <c:v>45511.385138888887</c:v>
                </c:pt>
                <c:pt idx="1749">
                  <c:v>45511.385150462964</c:v>
                </c:pt>
                <c:pt idx="1750">
                  <c:v>45511.385162037041</c:v>
                </c:pt>
                <c:pt idx="1751">
                  <c:v>45511.38517361111</c:v>
                </c:pt>
                <c:pt idx="1752">
                  <c:v>45511.385185185187</c:v>
                </c:pt>
                <c:pt idx="1753">
                  <c:v>45511.385196759256</c:v>
                </c:pt>
                <c:pt idx="1754">
                  <c:v>45511.385208333333</c:v>
                </c:pt>
                <c:pt idx="1755">
                  <c:v>45511.38521990741</c:v>
                </c:pt>
                <c:pt idx="1756">
                  <c:v>45511.385231481479</c:v>
                </c:pt>
                <c:pt idx="1757">
                  <c:v>45511.385243055556</c:v>
                </c:pt>
                <c:pt idx="1758">
                  <c:v>45511.385254629633</c:v>
                </c:pt>
                <c:pt idx="1759">
                  <c:v>45511.385266203702</c:v>
                </c:pt>
                <c:pt idx="1760">
                  <c:v>45511.385277777779</c:v>
                </c:pt>
                <c:pt idx="1761">
                  <c:v>45511.385289351849</c:v>
                </c:pt>
                <c:pt idx="1762">
                  <c:v>45511.385300925926</c:v>
                </c:pt>
                <c:pt idx="1763">
                  <c:v>45511.385312500002</c:v>
                </c:pt>
                <c:pt idx="1764">
                  <c:v>45511.385324074072</c:v>
                </c:pt>
                <c:pt idx="1765">
                  <c:v>45511.385335648149</c:v>
                </c:pt>
                <c:pt idx="1766">
                  <c:v>45511.385347222225</c:v>
                </c:pt>
                <c:pt idx="1767">
                  <c:v>45511.385358796295</c:v>
                </c:pt>
                <c:pt idx="1768">
                  <c:v>45511.385370370372</c:v>
                </c:pt>
                <c:pt idx="1769">
                  <c:v>45511.385381944441</c:v>
                </c:pt>
                <c:pt idx="1770">
                  <c:v>45511.385393518518</c:v>
                </c:pt>
                <c:pt idx="1771">
                  <c:v>45511.385405092595</c:v>
                </c:pt>
                <c:pt idx="1772">
                  <c:v>45511.385416666664</c:v>
                </c:pt>
                <c:pt idx="1773">
                  <c:v>45511.385428240741</c:v>
                </c:pt>
                <c:pt idx="1774">
                  <c:v>45511.385439814818</c:v>
                </c:pt>
                <c:pt idx="1775">
                  <c:v>45511.385451388887</c:v>
                </c:pt>
                <c:pt idx="1776">
                  <c:v>45511.385462962964</c:v>
                </c:pt>
                <c:pt idx="1777">
                  <c:v>45511.385474537034</c:v>
                </c:pt>
                <c:pt idx="1778">
                  <c:v>45511.38548611111</c:v>
                </c:pt>
                <c:pt idx="1779">
                  <c:v>45511.385497685187</c:v>
                </c:pt>
                <c:pt idx="1780">
                  <c:v>45511.385509259257</c:v>
                </c:pt>
                <c:pt idx="1781">
                  <c:v>45511.385520833333</c:v>
                </c:pt>
                <c:pt idx="1782">
                  <c:v>45511.38553240741</c:v>
                </c:pt>
                <c:pt idx="1783">
                  <c:v>45511.38554398148</c:v>
                </c:pt>
                <c:pt idx="1784">
                  <c:v>45511.385555555556</c:v>
                </c:pt>
                <c:pt idx="1785">
                  <c:v>45511.385567129626</c:v>
                </c:pt>
                <c:pt idx="1786">
                  <c:v>45511.385578703703</c:v>
                </c:pt>
                <c:pt idx="1787">
                  <c:v>45511.38559027778</c:v>
                </c:pt>
                <c:pt idx="1788">
                  <c:v>45511.385601851849</c:v>
                </c:pt>
                <c:pt idx="1789">
                  <c:v>45511.385613425926</c:v>
                </c:pt>
                <c:pt idx="1790">
                  <c:v>45511.385625000003</c:v>
                </c:pt>
                <c:pt idx="1791">
                  <c:v>45511.385636574072</c:v>
                </c:pt>
                <c:pt idx="1792">
                  <c:v>45511.385648148149</c:v>
                </c:pt>
                <c:pt idx="1793">
                  <c:v>45511.385659722226</c:v>
                </c:pt>
                <c:pt idx="1794">
                  <c:v>45511.385671296295</c:v>
                </c:pt>
                <c:pt idx="1795">
                  <c:v>45511.385682870372</c:v>
                </c:pt>
                <c:pt idx="1796">
                  <c:v>45511.385694444441</c:v>
                </c:pt>
                <c:pt idx="1797">
                  <c:v>45511.385706018518</c:v>
                </c:pt>
                <c:pt idx="1798">
                  <c:v>45511.385717592595</c:v>
                </c:pt>
                <c:pt idx="1799">
                  <c:v>45511.385729166665</c:v>
                </c:pt>
                <c:pt idx="1800">
                  <c:v>45511.385740740741</c:v>
                </c:pt>
                <c:pt idx="1801">
                  <c:v>45511.385752314818</c:v>
                </c:pt>
                <c:pt idx="1802">
                  <c:v>45511.385763888888</c:v>
                </c:pt>
                <c:pt idx="1803">
                  <c:v>45511.385775462964</c:v>
                </c:pt>
                <c:pt idx="1804">
                  <c:v>45511.385787037034</c:v>
                </c:pt>
                <c:pt idx="1805">
                  <c:v>45511.385798611111</c:v>
                </c:pt>
                <c:pt idx="1806">
                  <c:v>45511.385810185187</c:v>
                </c:pt>
                <c:pt idx="1807">
                  <c:v>45511.385821759257</c:v>
                </c:pt>
                <c:pt idx="1808">
                  <c:v>45511.385833333334</c:v>
                </c:pt>
                <c:pt idx="1809">
                  <c:v>45511.385844907411</c:v>
                </c:pt>
                <c:pt idx="1810">
                  <c:v>45511.38585648148</c:v>
                </c:pt>
                <c:pt idx="1811">
                  <c:v>45511.385868055557</c:v>
                </c:pt>
                <c:pt idx="1812">
                  <c:v>45511.385879629626</c:v>
                </c:pt>
                <c:pt idx="1813">
                  <c:v>45511.385891203703</c:v>
                </c:pt>
                <c:pt idx="1814">
                  <c:v>45511.38590277778</c:v>
                </c:pt>
                <c:pt idx="1815">
                  <c:v>45511.385914351849</c:v>
                </c:pt>
                <c:pt idx="1816">
                  <c:v>45511.385925925926</c:v>
                </c:pt>
                <c:pt idx="1817">
                  <c:v>45511.385937500003</c:v>
                </c:pt>
                <c:pt idx="1818">
                  <c:v>45511.385949074072</c:v>
                </c:pt>
                <c:pt idx="1819">
                  <c:v>45511.385960648149</c:v>
                </c:pt>
                <c:pt idx="1820">
                  <c:v>45511.385972222219</c:v>
                </c:pt>
                <c:pt idx="1821">
                  <c:v>45511.385983796295</c:v>
                </c:pt>
                <c:pt idx="1822">
                  <c:v>45511.385995370372</c:v>
                </c:pt>
                <c:pt idx="1823">
                  <c:v>45511.386006944442</c:v>
                </c:pt>
                <c:pt idx="1824">
                  <c:v>45511.386018518519</c:v>
                </c:pt>
                <c:pt idx="1825">
                  <c:v>45511.386030092595</c:v>
                </c:pt>
                <c:pt idx="1826">
                  <c:v>45511.386041666665</c:v>
                </c:pt>
                <c:pt idx="1827">
                  <c:v>45511.386053240742</c:v>
                </c:pt>
                <c:pt idx="1828">
                  <c:v>45511.386064814818</c:v>
                </c:pt>
                <c:pt idx="1829">
                  <c:v>45511.386076388888</c:v>
                </c:pt>
                <c:pt idx="1830">
                  <c:v>45511.386087962965</c:v>
                </c:pt>
                <c:pt idx="1831">
                  <c:v>45511.386099537034</c:v>
                </c:pt>
                <c:pt idx="1832">
                  <c:v>45511.386111111111</c:v>
                </c:pt>
                <c:pt idx="1833">
                  <c:v>45511.386122685188</c:v>
                </c:pt>
                <c:pt idx="1834">
                  <c:v>45511.386134259257</c:v>
                </c:pt>
                <c:pt idx="1835">
                  <c:v>45511.386145833334</c:v>
                </c:pt>
                <c:pt idx="1836">
                  <c:v>45511.386157407411</c:v>
                </c:pt>
                <c:pt idx="1837">
                  <c:v>45511.38616898148</c:v>
                </c:pt>
                <c:pt idx="1838">
                  <c:v>45511.386180555557</c:v>
                </c:pt>
                <c:pt idx="1839">
                  <c:v>45511.386192129627</c:v>
                </c:pt>
                <c:pt idx="1840">
                  <c:v>45511.386203703703</c:v>
                </c:pt>
                <c:pt idx="1841">
                  <c:v>45511.38621527778</c:v>
                </c:pt>
                <c:pt idx="1842">
                  <c:v>45511.38622685185</c:v>
                </c:pt>
                <c:pt idx="1843">
                  <c:v>45511.386238425926</c:v>
                </c:pt>
                <c:pt idx="1844">
                  <c:v>45511.386250000003</c:v>
                </c:pt>
                <c:pt idx="1845">
                  <c:v>45511.386261574073</c:v>
                </c:pt>
                <c:pt idx="1846">
                  <c:v>45511.386273148149</c:v>
                </c:pt>
                <c:pt idx="1847">
                  <c:v>45511.386284722219</c:v>
                </c:pt>
                <c:pt idx="1848">
                  <c:v>45511.386296296296</c:v>
                </c:pt>
                <c:pt idx="1849">
                  <c:v>45511.386307870373</c:v>
                </c:pt>
                <c:pt idx="1850">
                  <c:v>45511.386319444442</c:v>
                </c:pt>
                <c:pt idx="1851">
                  <c:v>45511.386331018519</c:v>
                </c:pt>
                <c:pt idx="1852">
                  <c:v>45511.386342592596</c:v>
                </c:pt>
                <c:pt idx="1853">
                  <c:v>45511.386354166665</c:v>
                </c:pt>
                <c:pt idx="1854">
                  <c:v>45511.386365740742</c:v>
                </c:pt>
                <c:pt idx="1855">
                  <c:v>45511.386377314811</c:v>
                </c:pt>
                <c:pt idx="1856">
                  <c:v>45511.386388888888</c:v>
                </c:pt>
                <c:pt idx="1857">
                  <c:v>45511.386400462965</c:v>
                </c:pt>
                <c:pt idx="1858">
                  <c:v>45511.386412037034</c:v>
                </c:pt>
                <c:pt idx="1859">
                  <c:v>45511.386423611111</c:v>
                </c:pt>
                <c:pt idx="1860">
                  <c:v>45511.386435185188</c:v>
                </c:pt>
                <c:pt idx="1861">
                  <c:v>45511.386446759258</c:v>
                </c:pt>
                <c:pt idx="1862">
                  <c:v>45511.386458333334</c:v>
                </c:pt>
                <c:pt idx="1863">
                  <c:v>45511.386469907404</c:v>
                </c:pt>
                <c:pt idx="1864">
                  <c:v>45511.386481481481</c:v>
                </c:pt>
                <c:pt idx="1865">
                  <c:v>45511.386493055557</c:v>
                </c:pt>
                <c:pt idx="1866">
                  <c:v>45511.386504629627</c:v>
                </c:pt>
                <c:pt idx="1867">
                  <c:v>45511.386516203704</c:v>
                </c:pt>
                <c:pt idx="1868">
                  <c:v>45511.38652777778</c:v>
                </c:pt>
                <c:pt idx="1869">
                  <c:v>45511.38653935185</c:v>
                </c:pt>
                <c:pt idx="1870">
                  <c:v>45511.386550925927</c:v>
                </c:pt>
                <c:pt idx="1871">
                  <c:v>45511.386562500003</c:v>
                </c:pt>
                <c:pt idx="1872">
                  <c:v>45511.386574074073</c:v>
                </c:pt>
                <c:pt idx="1873">
                  <c:v>45511.38658564815</c:v>
                </c:pt>
                <c:pt idx="1874">
                  <c:v>45511.386597222219</c:v>
                </c:pt>
                <c:pt idx="1875">
                  <c:v>45511.386608796296</c:v>
                </c:pt>
                <c:pt idx="1876">
                  <c:v>45511.386620370373</c:v>
                </c:pt>
                <c:pt idx="1877">
                  <c:v>45511.386631944442</c:v>
                </c:pt>
                <c:pt idx="1878">
                  <c:v>45511.386643518519</c:v>
                </c:pt>
                <c:pt idx="1879">
                  <c:v>45511.386655092596</c:v>
                </c:pt>
                <c:pt idx="1880">
                  <c:v>45511.386666666665</c:v>
                </c:pt>
                <c:pt idx="1881">
                  <c:v>45511.386678240742</c:v>
                </c:pt>
                <c:pt idx="1882">
                  <c:v>45511.386689814812</c:v>
                </c:pt>
                <c:pt idx="1883">
                  <c:v>45511.386701388888</c:v>
                </c:pt>
                <c:pt idx="1884">
                  <c:v>45511.386712962965</c:v>
                </c:pt>
                <c:pt idx="1885">
                  <c:v>45511.386724537035</c:v>
                </c:pt>
                <c:pt idx="1886">
                  <c:v>45511.386736111112</c:v>
                </c:pt>
                <c:pt idx="1887">
                  <c:v>45511.386747685188</c:v>
                </c:pt>
                <c:pt idx="1888">
                  <c:v>45511.386759259258</c:v>
                </c:pt>
                <c:pt idx="1889">
                  <c:v>45511.386770833335</c:v>
                </c:pt>
                <c:pt idx="1890">
                  <c:v>45511.386782407404</c:v>
                </c:pt>
                <c:pt idx="1891">
                  <c:v>45511.386793981481</c:v>
                </c:pt>
                <c:pt idx="1892">
                  <c:v>45511.386805555558</c:v>
                </c:pt>
                <c:pt idx="1893">
                  <c:v>45511.386817129627</c:v>
                </c:pt>
                <c:pt idx="1894">
                  <c:v>45511.386828703704</c:v>
                </c:pt>
                <c:pt idx="1895">
                  <c:v>45511.386840277781</c:v>
                </c:pt>
                <c:pt idx="1896">
                  <c:v>45511.38685185185</c:v>
                </c:pt>
                <c:pt idx="1897">
                  <c:v>45511.386863425927</c:v>
                </c:pt>
                <c:pt idx="1898">
                  <c:v>45511.386874999997</c:v>
                </c:pt>
                <c:pt idx="1899">
                  <c:v>45511.386886574073</c:v>
                </c:pt>
                <c:pt idx="1900">
                  <c:v>45511.38689814815</c:v>
                </c:pt>
                <c:pt idx="1901">
                  <c:v>45511.38690972222</c:v>
                </c:pt>
                <c:pt idx="1902">
                  <c:v>45511.386921296296</c:v>
                </c:pt>
                <c:pt idx="1903">
                  <c:v>45511.386932870373</c:v>
                </c:pt>
                <c:pt idx="1904">
                  <c:v>45511.386944444443</c:v>
                </c:pt>
                <c:pt idx="1905">
                  <c:v>45511.386956018519</c:v>
                </c:pt>
                <c:pt idx="1906">
                  <c:v>45511.386967592596</c:v>
                </c:pt>
                <c:pt idx="1907">
                  <c:v>45511.386979166666</c:v>
                </c:pt>
                <c:pt idx="1908">
                  <c:v>45511.386990740742</c:v>
                </c:pt>
                <c:pt idx="1909">
                  <c:v>45511.387002314812</c:v>
                </c:pt>
                <c:pt idx="1910">
                  <c:v>45511.387013888889</c:v>
                </c:pt>
                <c:pt idx="1911">
                  <c:v>45511.387025462966</c:v>
                </c:pt>
                <c:pt idx="1912">
                  <c:v>45511.387037037035</c:v>
                </c:pt>
                <c:pt idx="1913">
                  <c:v>45511.387048611112</c:v>
                </c:pt>
                <c:pt idx="1914">
                  <c:v>45511.387060185189</c:v>
                </c:pt>
                <c:pt idx="1915">
                  <c:v>45511.387071759258</c:v>
                </c:pt>
                <c:pt idx="1916">
                  <c:v>45511.387083333335</c:v>
                </c:pt>
                <c:pt idx="1917">
                  <c:v>45511.387094907404</c:v>
                </c:pt>
                <c:pt idx="1918">
                  <c:v>45511.387106481481</c:v>
                </c:pt>
                <c:pt idx="1919">
                  <c:v>45511.387118055558</c:v>
                </c:pt>
                <c:pt idx="1920">
                  <c:v>45511.387129629627</c:v>
                </c:pt>
                <c:pt idx="1921">
                  <c:v>45511.387141203704</c:v>
                </c:pt>
                <c:pt idx="1922">
                  <c:v>45511.387152777781</c:v>
                </c:pt>
                <c:pt idx="1923">
                  <c:v>45511.387164351851</c:v>
                </c:pt>
                <c:pt idx="1924">
                  <c:v>45511.387175925927</c:v>
                </c:pt>
                <c:pt idx="1925">
                  <c:v>45511.387187499997</c:v>
                </c:pt>
                <c:pt idx="1926">
                  <c:v>45511.387199074074</c:v>
                </c:pt>
                <c:pt idx="1927">
                  <c:v>45511.38721064815</c:v>
                </c:pt>
                <c:pt idx="1928">
                  <c:v>45511.38722222222</c:v>
                </c:pt>
                <c:pt idx="1929">
                  <c:v>45511.387233796297</c:v>
                </c:pt>
                <c:pt idx="1930">
                  <c:v>45511.387245370373</c:v>
                </c:pt>
                <c:pt idx="1931">
                  <c:v>45511.387256944443</c:v>
                </c:pt>
                <c:pt idx="1932">
                  <c:v>45511.38726851852</c:v>
                </c:pt>
                <c:pt idx="1933">
                  <c:v>45511.387280092589</c:v>
                </c:pt>
                <c:pt idx="1934">
                  <c:v>45511.387291666666</c:v>
                </c:pt>
                <c:pt idx="1935">
                  <c:v>45511.387303240743</c:v>
                </c:pt>
                <c:pt idx="1936">
                  <c:v>45511.387314814812</c:v>
                </c:pt>
                <c:pt idx="1937">
                  <c:v>45511.387326388889</c:v>
                </c:pt>
                <c:pt idx="1938">
                  <c:v>45511.387337962966</c:v>
                </c:pt>
                <c:pt idx="1939">
                  <c:v>45511.387349537035</c:v>
                </c:pt>
                <c:pt idx="1940">
                  <c:v>45511.387361111112</c:v>
                </c:pt>
                <c:pt idx="1941">
                  <c:v>45511.387372685182</c:v>
                </c:pt>
                <c:pt idx="1942">
                  <c:v>45511.387384259258</c:v>
                </c:pt>
                <c:pt idx="1943">
                  <c:v>45511.387395833335</c:v>
                </c:pt>
                <c:pt idx="1944">
                  <c:v>45511.387407407405</c:v>
                </c:pt>
                <c:pt idx="1945">
                  <c:v>45511.387418981481</c:v>
                </c:pt>
                <c:pt idx="1946">
                  <c:v>45511.387430555558</c:v>
                </c:pt>
                <c:pt idx="1947">
                  <c:v>45511.387442129628</c:v>
                </c:pt>
                <c:pt idx="1948">
                  <c:v>45511.387453703705</c:v>
                </c:pt>
                <c:pt idx="1949">
                  <c:v>45511.387465277781</c:v>
                </c:pt>
                <c:pt idx="1950">
                  <c:v>45511.387476851851</c:v>
                </c:pt>
                <c:pt idx="1951">
                  <c:v>45511.387488425928</c:v>
                </c:pt>
                <c:pt idx="1952">
                  <c:v>45511.387499999997</c:v>
                </c:pt>
                <c:pt idx="1953">
                  <c:v>45511.387511574074</c:v>
                </c:pt>
                <c:pt idx="1954">
                  <c:v>45511.387523148151</c:v>
                </c:pt>
                <c:pt idx="1955">
                  <c:v>45511.38753472222</c:v>
                </c:pt>
                <c:pt idx="1956">
                  <c:v>45511.387546296297</c:v>
                </c:pt>
                <c:pt idx="1957">
                  <c:v>45511.387557870374</c:v>
                </c:pt>
                <c:pt idx="1958">
                  <c:v>45511.387569444443</c:v>
                </c:pt>
                <c:pt idx="1959">
                  <c:v>45511.38758101852</c:v>
                </c:pt>
                <c:pt idx="1960">
                  <c:v>45511.387592592589</c:v>
                </c:pt>
                <c:pt idx="1961">
                  <c:v>45511.387604166666</c:v>
                </c:pt>
                <c:pt idx="1962">
                  <c:v>45511.387615740743</c:v>
                </c:pt>
                <c:pt idx="1963">
                  <c:v>45511.387627314813</c:v>
                </c:pt>
                <c:pt idx="1964">
                  <c:v>45511.387638888889</c:v>
                </c:pt>
                <c:pt idx="1965">
                  <c:v>45511.387650462966</c:v>
                </c:pt>
                <c:pt idx="1966">
                  <c:v>45511.387662037036</c:v>
                </c:pt>
                <c:pt idx="1967">
                  <c:v>45511.387673611112</c:v>
                </c:pt>
                <c:pt idx="1968">
                  <c:v>45511.387685185182</c:v>
                </c:pt>
                <c:pt idx="1969">
                  <c:v>45511.387696759259</c:v>
                </c:pt>
                <c:pt idx="1970">
                  <c:v>45511.387708333335</c:v>
                </c:pt>
                <c:pt idx="1971">
                  <c:v>45511.387719907405</c:v>
                </c:pt>
                <c:pt idx="1972">
                  <c:v>45511.387731481482</c:v>
                </c:pt>
                <c:pt idx="1973">
                  <c:v>45511.387743055559</c:v>
                </c:pt>
                <c:pt idx="1974">
                  <c:v>45511.387754629628</c:v>
                </c:pt>
                <c:pt idx="1975">
                  <c:v>45511.387766203705</c:v>
                </c:pt>
                <c:pt idx="1976">
                  <c:v>45511.387777777774</c:v>
                </c:pt>
                <c:pt idx="1977">
                  <c:v>45511.387789351851</c:v>
                </c:pt>
                <c:pt idx="1978">
                  <c:v>45511.387800925928</c:v>
                </c:pt>
                <c:pt idx="1979">
                  <c:v>45511.387812499997</c:v>
                </c:pt>
                <c:pt idx="1980">
                  <c:v>45511.387824074074</c:v>
                </c:pt>
                <c:pt idx="1981">
                  <c:v>45511.387835648151</c:v>
                </c:pt>
                <c:pt idx="1982">
                  <c:v>45511.38784722222</c:v>
                </c:pt>
                <c:pt idx="1983">
                  <c:v>45511.387858796297</c:v>
                </c:pt>
                <c:pt idx="1984">
                  <c:v>45511.387870370374</c:v>
                </c:pt>
                <c:pt idx="1985">
                  <c:v>45511.387881944444</c:v>
                </c:pt>
                <c:pt idx="1986">
                  <c:v>45511.38789351852</c:v>
                </c:pt>
                <c:pt idx="1987">
                  <c:v>45511.38790509259</c:v>
                </c:pt>
                <c:pt idx="1988">
                  <c:v>45511.387916666667</c:v>
                </c:pt>
                <c:pt idx="1989">
                  <c:v>45511.387928240743</c:v>
                </c:pt>
                <c:pt idx="1990">
                  <c:v>45511.387939814813</c:v>
                </c:pt>
                <c:pt idx="1991">
                  <c:v>45511.38795138889</c:v>
                </c:pt>
                <c:pt idx="1992">
                  <c:v>45511.387962962966</c:v>
                </c:pt>
                <c:pt idx="1993">
                  <c:v>45511.387974537036</c:v>
                </c:pt>
                <c:pt idx="1994">
                  <c:v>45511.387986111113</c:v>
                </c:pt>
                <c:pt idx="1995">
                  <c:v>45511.387997685182</c:v>
                </c:pt>
                <c:pt idx="1996">
                  <c:v>45511.388009259259</c:v>
                </c:pt>
                <c:pt idx="1997">
                  <c:v>45511.388020833336</c:v>
                </c:pt>
                <c:pt idx="1998">
                  <c:v>45511.388032407405</c:v>
                </c:pt>
                <c:pt idx="1999">
                  <c:v>45511.388043981482</c:v>
                </c:pt>
                <c:pt idx="2000">
                  <c:v>45511.388055555559</c:v>
                </c:pt>
                <c:pt idx="2001">
                  <c:v>45511.388067129628</c:v>
                </c:pt>
                <c:pt idx="2002">
                  <c:v>45511.388078703705</c:v>
                </c:pt>
                <c:pt idx="2003">
                  <c:v>45511.388090277775</c:v>
                </c:pt>
                <c:pt idx="2004">
                  <c:v>45511.388101851851</c:v>
                </c:pt>
                <c:pt idx="2005">
                  <c:v>45511.388113425928</c:v>
                </c:pt>
                <c:pt idx="2006">
                  <c:v>45511.388124999998</c:v>
                </c:pt>
                <c:pt idx="2007">
                  <c:v>45511.388136574074</c:v>
                </c:pt>
                <c:pt idx="2008">
                  <c:v>45511.388148148151</c:v>
                </c:pt>
                <c:pt idx="2009">
                  <c:v>45511.388159722221</c:v>
                </c:pt>
                <c:pt idx="2010">
                  <c:v>45511.388171296298</c:v>
                </c:pt>
                <c:pt idx="2011">
                  <c:v>45511.388182870367</c:v>
                </c:pt>
                <c:pt idx="2012">
                  <c:v>45511.388194444444</c:v>
                </c:pt>
                <c:pt idx="2013">
                  <c:v>45511.388206018521</c:v>
                </c:pt>
                <c:pt idx="2014">
                  <c:v>45511.38821759259</c:v>
                </c:pt>
                <c:pt idx="2015">
                  <c:v>45511.388229166667</c:v>
                </c:pt>
                <c:pt idx="2016">
                  <c:v>45511.388240740744</c:v>
                </c:pt>
                <c:pt idx="2017">
                  <c:v>45511.388252314813</c:v>
                </c:pt>
                <c:pt idx="2018">
                  <c:v>45511.38826388889</c:v>
                </c:pt>
                <c:pt idx="2019">
                  <c:v>45511.388275462959</c:v>
                </c:pt>
                <c:pt idx="2020">
                  <c:v>45511.388287037036</c:v>
                </c:pt>
                <c:pt idx="2021">
                  <c:v>45511.388298611113</c:v>
                </c:pt>
                <c:pt idx="2022">
                  <c:v>45511.388310185182</c:v>
                </c:pt>
                <c:pt idx="2023">
                  <c:v>45511.388321759259</c:v>
                </c:pt>
                <c:pt idx="2024">
                  <c:v>45511.388333333336</c:v>
                </c:pt>
                <c:pt idx="2025">
                  <c:v>45511.388344907406</c:v>
                </c:pt>
                <c:pt idx="2026">
                  <c:v>45511.388356481482</c:v>
                </c:pt>
                <c:pt idx="2027">
                  <c:v>45511.388368055559</c:v>
                </c:pt>
                <c:pt idx="2028">
                  <c:v>45511.388379629629</c:v>
                </c:pt>
                <c:pt idx="2029">
                  <c:v>45511.388391203705</c:v>
                </c:pt>
                <c:pt idx="2030">
                  <c:v>45511.388402777775</c:v>
                </c:pt>
                <c:pt idx="2031">
                  <c:v>45511.388414351852</c:v>
                </c:pt>
                <c:pt idx="2032">
                  <c:v>45511.388425925928</c:v>
                </c:pt>
                <c:pt idx="2033">
                  <c:v>45511.388437499998</c:v>
                </c:pt>
                <c:pt idx="2034">
                  <c:v>45511.388449074075</c:v>
                </c:pt>
                <c:pt idx="2035">
                  <c:v>45511.388460648152</c:v>
                </c:pt>
                <c:pt idx="2036">
                  <c:v>45511.388472222221</c:v>
                </c:pt>
                <c:pt idx="2037">
                  <c:v>45511.388483796298</c:v>
                </c:pt>
                <c:pt idx="2038">
                  <c:v>45511.388495370367</c:v>
                </c:pt>
                <c:pt idx="2039">
                  <c:v>45511.388506944444</c:v>
                </c:pt>
                <c:pt idx="2040">
                  <c:v>45511.388518518521</c:v>
                </c:pt>
                <c:pt idx="2041">
                  <c:v>45511.38853009259</c:v>
                </c:pt>
                <c:pt idx="2042">
                  <c:v>45511.388541666667</c:v>
                </c:pt>
                <c:pt idx="2043">
                  <c:v>45511.388553240744</c:v>
                </c:pt>
                <c:pt idx="2044">
                  <c:v>45511.388564814813</c:v>
                </c:pt>
                <c:pt idx="2045">
                  <c:v>45511.38857638889</c:v>
                </c:pt>
                <c:pt idx="2046">
                  <c:v>45511.38858796296</c:v>
                </c:pt>
                <c:pt idx="2047">
                  <c:v>45511.388599537036</c:v>
                </c:pt>
                <c:pt idx="2048">
                  <c:v>45511.388611111113</c:v>
                </c:pt>
                <c:pt idx="2049">
                  <c:v>45511.388622685183</c:v>
                </c:pt>
                <c:pt idx="2050">
                  <c:v>45511.38863425926</c:v>
                </c:pt>
                <c:pt idx="2051">
                  <c:v>45511.388645833336</c:v>
                </c:pt>
                <c:pt idx="2052">
                  <c:v>45511.388657407406</c:v>
                </c:pt>
                <c:pt idx="2053">
                  <c:v>45511.388668981483</c:v>
                </c:pt>
                <c:pt idx="2054">
                  <c:v>45511.388680555552</c:v>
                </c:pt>
                <c:pt idx="2055">
                  <c:v>45511.388692129629</c:v>
                </c:pt>
                <c:pt idx="2056">
                  <c:v>45511.388703703706</c:v>
                </c:pt>
                <c:pt idx="2057">
                  <c:v>45511.388715277775</c:v>
                </c:pt>
                <c:pt idx="2058">
                  <c:v>45511.388726851852</c:v>
                </c:pt>
                <c:pt idx="2059">
                  <c:v>45511.388738425929</c:v>
                </c:pt>
                <c:pt idx="2060">
                  <c:v>45511.388749999998</c:v>
                </c:pt>
                <c:pt idx="2061">
                  <c:v>45511.388761574075</c:v>
                </c:pt>
                <c:pt idx="2062">
                  <c:v>45511.388773148145</c:v>
                </c:pt>
                <c:pt idx="2063">
                  <c:v>45511.388784722221</c:v>
                </c:pt>
                <c:pt idx="2064">
                  <c:v>45511.388796296298</c:v>
                </c:pt>
                <c:pt idx="2065">
                  <c:v>45511.388807870368</c:v>
                </c:pt>
                <c:pt idx="2066">
                  <c:v>45511.388819444444</c:v>
                </c:pt>
                <c:pt idx="2067">
                  <c:v>45511.388831018521</c:v>
                </c:pt>
                <c:pt idx="2068">
                  <c:v>45511.388842592591</c:v>
                </c:pt>
                <c:pt idx="2069">
                  <c:v>45511.388854166667</c:v>
                </c:pt>
                <c:pt idx="2070">
                  <c:v>45511.388865740744</c:v>
                </c:pt>
                <c:pt idx="2071">
                  <c:v>45511.388877314814</c:v>
                </c:pt>
                <c:pt idx="2072">
                  <c:v>45511.388888888891</c:v>
                </c:pt>
                <c:pt idx="2073">
                  <c:v>45511.38890046296</c:v>
                </c:pt>
                <c:pt idx="2074">
                  <c:v>45511.388912037037</c:v>
                </c:pt>
                <c:pt idx="2075">
                  <c:v>45511.388923611114</c:v>
                </c:pt>
                <c:pt idx="2076">
                  <c:v>45511.388935185183</c:v>
                </c:pt>
                <c:pt idx="2077">
                  <c:v>45511.38894675926</c:v>
                </c:pt>
                <c:pt idx="2078">
                  <c:v>45511.388958333337</c:v>
                </c:pt>
                <c:pt idx="2079">
                  <c:v>45511.388969907406</c:v>
                </c:pt>
                <c:pt idx="2080">
                  <c:v>45511.388981481483</c:v>
                </c:pt>
                <c:pt idx="2081">
                  <c:v>45511.388993055552</c:v>
                </c:pt>
                <c:pt idx="2082">
                  <c:v>45511.389004629629</c:v>
                </c:pt>
                <c:pt idx="2083">
                  <c:v>45511.389016203706</c:v>
                </c:pt>
                <c:pt idx="2084">
                  <c:v>45511.389027777775</c:v>
                </c:pt>
                <c:pt idx="2085">
                  <c:v>45511.389039351852</c:v>
                </c:pt>
                <c:pt idx="2086">
                  <c:v>45511.389050925929</c:v>
                </c:pt>
                <c:pt idx="2087">
                  <c:v>45511.389062499999</c:v>
                </c:pt>
                <c:pt idx="2088">
                  <c:v>45511.389074074075</c:v>
                </c:pt>
                <c:pt idx="2089">
                  <c:v>45511.389085648145</c:v>
                </c:pt>
                <c:pt idx="2090">
                  <c:v>45511.389097222222</c:v>
                </c:pt>
                <c:pt idx="2091">
                  <c:v>45511.389108796298</c:v>
                </c:pt>
                <c:pt idx="2092">
                  <c:v>45511.389120370368</c:v>
                </c:pt>
                <c:pt idx="2093">
                  <c:v>45511.389131944445</c:v>
                </c:pt>
                <c:pt idx="2094">
                  <c:v>45511.389143518521</c:v>
                </c:pt>
                <c:pt idx="2095">
                  <c:v>45511.389155092591</c:v>
                </c:pt>
                <c:pt idx="2096">
                  <c:v>45511.389166666668</c:v>
                </c:pt>
                <c:pt idx="2097">
                  <c:v>45511.389178240737</c:v>
                </c:pt>
                <c:pt idx="2098">
                  <c:v>45511.389189814814</c:v>
                </c:pt>
                <c:pt idx="2099">
                  <c:v>45511.389201388891</c:v>
                </c:pt>
                <c:pt idx="2100">
                  <c:v>45511.38921296296</c:v>
                </c:pt>
                <c:pt idx="2101">
                  <c:v>45511.389224537037</c:v>
                </c:pt>
                <c:pt idx="2102">
                  <c:v>45511.389236111114</c:v>
                </c:pt>
                <c:pt idx="2103">
                  <c:v>45511.389247685183</c:v>
                </c:pt>
                <c:pt idx="2104">
                  <c:v>45511.38925925926</c:v>
                </c:pt>
                <c:pt idx="2105">
                  <c:v>45511.389270833337</c:v>
                </c:pt>
                <c:pt idx="2106">
                  <c:v>45511.389282407406</c:v>
                </c:pt>
                <c:pt idx="2107">
                  <c:v>45511.389293981483</c:v>
                </c:pt>
                <c:pt idx="2108">
                  <c:v>45511.389305555553</c:v>
                </c:pt>
                <c:pt idx="2109">
                  <c:v>45511.389317129629</c:v>
                </c:pt>
                <c:pt idx="2110">
                  <c:v>45511.389328703706</c:v>
                </c:pt>
                <c:pt idx="2111">
                  <c:v>45511.389340277776</c:v>
                </c:pt>
                <c:pt idx="2112">
                  <c:v>45511.389351851853</c:v>
                </c:pt>
                <c:pt idx="2113">
                  <c:v>45511.389363425929</c:v>
                </c:pt>
                <c:pt idx="2114">
                  <c:v>45511.389374999999</c:v>
                </c:pt>
                <c:pt idx="2115">
                  <c:v>45511.389386574076</c:v>
                </c:pt>
                <c:pt idx="2116">
                  <c:v>45511.389398148145</c:v>
                </c:pt>
                <c:pt idx="2117">
                  <c:v>45511.389409722222</c:v>
                </c:pt>
                <c:pt idx="2118">
                  <c:v>45511.389421296299</c:v>
                </c:pt>
                <c:pt idx="2119">
                  <c:v>45511.389432870368</c:v>
                </c:pt>
                <c:pt idx="2120">
                  <c:v>45511.389444444445</c:v>
                </c:pt>
                <c:pt idx="2121">
                  <c:v>45511.389456018522</c:v>
                </c:pt>
                <c:pt idx="2122">
                  <c:v>45511.389467592591</c:v>
                </c:pt>
                <c:pt idx="2123">
                  <c:v>45511.389479166668</c:v>
                </c:pt>
                <c:pt idx="2124">
                  <c:v>45511.389490740738</c:v>
                </c:pt>
                <c:pt idx="2125">
                  <c:v>45511.389502314814</c:v>
                </c:pt>
                <c:pt idx="2126">
                  <c:v>45511.389513888891</c:v>
                </c:pt>
                <c:pt idx="2127">
                  <c:v>45511.389525462961</c:v>
                </c:pt>
                <c:pt idx="2128">
                  <c:v>45511.389537037037</c:v>
                </c:pt>
                <c:pt idx="2129">
                  <c:v>45511.389548611114</c:v>
                </c:pt>
                <c:pt idx="2130">
                  <c:v>45511.389560185184</c:v>
                </c:pt>
                <c:pt idx="2131">
                  <c:v>45511.38957175926</c:v>
                </c:pt>
                <c:pt idx="2132">
                  <c:v>45511.38958333333</c:v>
                </c:pt>
                <c:pt idx="2133">
                  <c:v>45511.389594907407</c:v>
                </c:pt>
                <c:pt idx="2134">
                  <c:v>45511.389606481483</c:v>
                </c:pt>
                <c:pt idx="2135">
                  <c:v>45511.389618055553</c:v>
                </c:pt>
                <c:pt idx="2136">
                  <c:v>45511.38962962963</c:v>
                </c:pt>
                <c:pt idx="2137">
                  <c:v>45511.389641203707</c:v>
                </c:pt>
                <c:pt idx="2138">
                  <c:v>45511.389652777776</c:v>
                </c:pt>
                <c:pt idx="2139">
                  <c:v>45511.389664351853</c:v>
                </c:pt>
                <c:pt idx="2140">
                  <c:v>45511.389675925922</c:v>
                </c:pt>
                <c:pt idx="2141">
                  <c:v>45511.389687499999</c:v>
                </c:pt>
                <c:pt idx="2142">
                  <c:v>45511.389699074076</c:v>
                </c:pt>
                <c:pt idx="2143">
                  <c:v>45511.389710648145</c:v>
                </c:pt>
                <c:pt idx="2144">
                  <c:v>45511.389722222222</c:v>
                </c:pt>
                <c:pt idx="2145">
                  <c:v>45511.389733796299</c:v>
                </c:pt>
                <c:pt idx="2146">
                  <c:v>45511.389745370368</c:v>
                </c:pt>
                <c:pt idx="2147">
                  <c:v>45511.389756944445</c:v>
                </c:pt>
                <c:pt idx="2148">
                  <c:v>45511.389768518522</c:v>
                </c:pt>
                <c:pt idx="2149">
                  <c:v>45511.389780092592</c:v>
                </c:pt>
                <c:pt idx="2150">
                  <c:v>45511.389791666668</c:v>
                </c:pt>
                <c:pt idx="2151">
                  <c:v>45511.389803240738</c:v>
                </c:pt>
                <c:pt idx="2152">
                  <c:v>45511.389814814815</c:v>
                </c:pt>
                <c:pt idx="2153">
                  <c:v>45511.389826388891</c:v>
                </c:pt>
                <c:pt idx="2154">
                  <c:v>45511.389837962961</c:v>
                </c:pt>
                <c:pt idx="2155">
                  <c:v>45511.389849537038</c:v>
                </c:pt>
                <c:pt idx="2156">
                  <c:v>45511.389861111114</c:v>
                </c:pt>
                <c:pt idx="2157">
                  <c:v>45511.389872685184</c:v>
                </c:pt>
                <c:pt idx="2158">
                  <c:v>45511.389884259261</c:v>
                </c:pt>
                <c:pt idx="2159">
                  <c:v>45511.38989583333</c:v>
                </c:pt>
                <c:pt idx="2160">
                  <c:v>45511.389907407407</c:v>
                </c:pt>
                <c:pt idx="2161">
                  <c:v>45511.389918981484</c:v>
                </c:pt>
                <c:pt idx="2162">
                  <c:v>45511.389930555553</c:v>
                </c:pt>
                <c:pt idx="2163">
                  <c:v>45511.38994212963</c:v>
                </c:pt>
                <c:pt idx="2164">
                  <c:v>45511.389953703707</c:v>
                </c:pt>
                <c:pt idx="2165">
                  <c:v>45511.389965277776</c:v>
                </c:pt>
                <c:pt idx="2166">
                  <c:v>45511.389976851853</c:v>
                </c:pt>
                <c:pt idx="2167">
                  <c:v>45511.389988425923</c:v>
                </c:pt>
                <c:pt idx="2168">
                  <c:v>45511.39</c:v>
                </c:pt>
                <c:pt idx="2169">
                  <c:v>45511.390011574076</c:v>
                </c:pt>
                <c:pt idx="2170">
                  <c:v>45511.390023148146</c:v>
                </c:pt>
                <c:pt idx="2171">
                  <c:v>45511.390034722222</c:v>
                </c:pt>
                <c:pt idx="2172">
                  <c:v>45511.390046296299</c:v>
                </c:pt>
                <c:pt idx="2173">
                  <c:v>45511.390057870369</c:v>
                </c:pt>
                <c:pt idx="2174">
                  <c:v>45511.390069444446</c:v>
                </c:pt>
                <c:pt idx="2175">
                  <c:v>45511.390081018515</c:v>
                </c:pt>
                <c:pt idx="2176">
                  <c:v>45511.390092592592</c:v>
                </c:pt>
                <c:pt idx="2177">
                  <c:v>45511.390104166669</c:v>
                </c:pt>
                <c:pt idx="2178">
                  <c:v>45511.390115740738</c:v>
                </c:pt>
                <c:pt idx="2179">
                  <c:v>45511.390127314815</c:v>
                </c:pt>
                <c:pt idx="2180">
                  <c:v>45511.390138888892</c:v>
                </c:pt>
                <c:pt idx="2181">
                  <c:v>45511.390150462961</c:v>
                </c:pt>
                <c:pt idx="2182">
                  <c:v>45511.390162037038</c:v>
                </c:pt>
                <c:pt idx="2183">
                  <c:v>45511.390173611115</c:v>
                </c:pt>
                <c:pt idx="2184">
                  <c:v>45511.390185185184</c:v>
                </c:pt>
                <c:pt idx="2185">
                  <c:v>45511.390196759261</c:v>
                </c:pt>
                <c:pt idx="2186">
                  <c:v>45511.390208333331</c:v>
                </c:pt>
                <c:pt idx="2187">
                  <c:v>45511.390219907407</c:v>
                </c:pt>
                <c:pt idx="2188">
                  <c:v>45511.390231481484</c:v>
                </c:pt>
                <c:pt idx="2189">
                  <c:v>45511.390243055554</c:v>
                </c:pt>
                <c:pt idx="2190">
                  <c:v>45511.39025462963</c:v>
                </c:pt>
                <c:pt idx="2191">
                  <c:v>45511.390266203707</c:v>
                </c:pt>
                <c:pt idx="2192">
                  <c:v>45511.390277777777</c:v>
                </c:pt>
                <c:pt idx="2193">
                  <c:v>45511.390289351853</c:v>
                </c:pt>
                <c:pt idx="2194">
                  <c:v>45511.390300925923</c:v>
                </c:pt>
                <c:pt idx="2195">
                  <c:v>45511.3903125</c:v>
                </c:pt>
                <c:pt idx="2196">
                  <c:v>45511.390324074076</c:v>
                </c:pt>
                <c:pt idx="2197">
                  <c:v>45511.390335648146</c:v>
                </c:pt>
                <c:pt idx="2198">
                  <c:v>45511.390347222223</c:v>
                </c:pt>
                <c:pt idx="2199">
                  <c:v>45511.3903587963</c:v>
                </c:pt>
                <c:pt idx="2200">
                  <c:v>45511.390370370369</c:v>
                </c:pt>
                <c:pt idx="2201">
                  <c:v>45511.390381944446</c:v>
                </c:pt>
                <c:pt idx="2202">
                  <c:v>45511.390393518515</c:v>
                </c:pt>
                <c:pt idx="2203">
                  <c:v>45511.390405092592</c:v>
                </c:pt>
                <c:pt idx="2204">
                  <c:v>45511.390416666669</c:v>
                </c:pt>
                <c:pt idx="2205">
                  <c:v>45511.390428240738</c:v>
                </c:pt>
                <c:pt idx="2206">
                  <c:v>45511.390439814815</c:v>
                </c:pt>
                <c:pt idx="2207">
                  <c:v>45511.390451388892</c:v>
                </c:pt>
                <c:pt idx="2208">
                  <c:v>45511.390462962961</c:v>
                </c:pt>
                <c:pt idx="2209">
                  <c:v>45511.390474537038</c:v>
                </c:pt>
                <c:pt idx="2210">
                  <c:v>45511.390486111108</c:v>
                </c:pt>
                <c:pt idx="2211">
                  <c:v>45511.390497685185</c:v>
                </c:pt>
                <c:pt idx="2212">
                  <c:v>45511.390509259261</c:v>
                </c:pt>
                <c:pt idx="2213">
                  <c:v>45511.390520833331</c:v>
                </c:pt>
                <c:pt idx="2214">
                  <c:v>45511.390532407408</c:v>
                </c:pt>
                <c:pt idx="2215">
                  <c:v>45511.390543981484</c:v>
                </c:pt>
                <c:pt idx="2216">
                  <c:v>45511.390555555554</c:v>
                </c:pt>
                <c:pt idx="2217">
                  <c:v>45511.390567129631</c:v>
                </c:pt>
                <c:pt idx="2218">
                  <c:v>45511.3905787037</c:v>
                </c:pt>
                <c:pt idx="2219">
                  <c:v>45511.390590277777</c:v>
                </c:pt>
                <c:pt idx="2220">
                  <c:v>45511.390601851854</c:v>
                </c:pt>
                <c:pt idx="2221">
                  <c:v>45511.390613425923</c:v>
                </c:pt>
                <c:pt idx="2222">
                  <c:v>45511.390625</c:v>
                </c:pt>
                <c:pt idx="2223">
                  <c:v>45511.390636574077</c:v>
                </c:pt>
                <c:pt idx="2224">
                  <c:v>45511.390648148146</c:v>
                </c:pt>
                <c:pt idx="2225">
                  <c:v>45511.390659722223</c:v>
                </c:pt>
                <c:pt idx="2226">
                  <c:v>45511.3906712963</c:v>
                </c:pt>
                <c:pt idx="2227">
                  <c:v>45511.390682870369</c:v>
                </c:pt>
                <c:pt idx="2228">
                  <c:v>45511.390694444446</c:v>
                </c:pt>
                <c:pt idx="2229">
                  <c:v>45511.390706018516</c:v>
                </c:pt>
                <c:pt idx="2230">
                  <c:v>45511.390717592592</c:v>
                </c:pt>
                <c:pt idx="2231">
                  <c:v>45511.390729166669</c:v>
                </c:pt>
                <c:pt idx="2232">
                  <c:v>45511.390740740739</c:v>
                </c:pt>
                <c:pt idx="2233">
                  <c:v>45511.390752314815</c:v>
                </c:pt>
                <c:pt idx="2234">
                  <c:v>45511.390763888892</c:v>
                </c:pt>
                <c:pt idx="2235">
                  <c:v>45511.390775462962</c:v>
                </c:pt>
                <c:pt idx="2236">
                  <c:v>45511.390787037039</c:v>
                </c:pt>
                <c:pt idx="2237">
                  <c:v>45511.390798611108</c:v>
                </c:pt>
                <c:pt idx="2238">
                  <c:v>45511.390810185185</c:v>
                </c:pt>
                <c:pt idx="2239">
                  <c:v>45511.390821759262</c:v>
                </c:pt>
                <c:pt idx="2240">
                  <c:v>45511.390833333331</c:v>
                </c:pt>
                <c:pt idx="2241">
                  <c:v>45511.390844907408</c:v>
                </c:pt>
                <c:pt idx="2242">
                  <c:v>45511.390856481485</c:v>
                </c:pt>
                <c:pt idx="2243">
                  <c:v>45511.390868055554</c:v>
                </c:pt>
                <c:pt idx="2244">
                  <c:v>45511.390879629631</c:v>
                </c:pt>
                <c:pt idx="2245">
                  <c:v>45511.3908912037</c:v>
                </c:pt>
                <c:pt idx="2246">
                  <c:v>45511.390902777777</c:v>
                </c:pt>
                <c:pt idx="2247">
                  <c:v>45511.390914351854</c:v>
                </c:pt>
                <c:pt idx="2248">
                  <c:v>45511.390925925924</c:v>
                </c:pt>
                <c:pt idx="2249">
                  <c:v>45511.3909375</c:v>
                </c:pt>
                <c:pt idx="2250">
                  <c:v>45511.390949074077</c:v>
                </c:pt>
                <c:pt idx="2251">
                  <c:v>45511.390960648147</c:v>
                </c:pt>
                <c:pt idx="2252">
                  <c:v>45511.390972222223</c:v>
                </c:pt>
                <c:pt idx="2253">
                  <c:v>45511.390983796293</c:v>
                </c:pt>
                <c:pt idx="2254">
                  <c:v>45511.39099537037</c:v>
                </c:pt>
                <c:pt idx="2255">
                  <c:v>45511.391006944446</c:v>
                </c:pt>
                <c:pt idx="2256">
                  <c:v>45511.391018518516</c:v>
                </c:pt>
                <c:pt idx="2257">
                  <c:v>45511.391030092593</c:v>
                </c:pt>
                <c:pt idx="2258">
                  <c:v>45511.391041666669</c:v>
                </c:pt>
                <c:pt idx="2259">
                  <c:v>45511.391053240739</c:v>
                </c:pt>
                <c:pt idx="2260">
                  <c:v>45511.391064814816</c:v>
                </c:pt>
                <c:pt idx="2261">
                  <c:v>45511.391076388885</c:v>
                </c:pt>
                <c:pt idx="2262">
                  <c:v>45511.391087962962</c:v>
                </c:pt>
                <c:pt idx="2263">
                  <c:v>45511.391099537039</c:v>
                </c:pt>
                <c:pt idx="2264">
                  <c:v>45511.391111111108</c:v>
                </c:pt>
                <c:pt idx="2265">
                  <c:v>45511.391122685185</c:v>
                </c:pt>
                <c:pt idx="2266">
                  <c:v>45511.391134259262</c:v>
                </c:pt>
                <c:pt idx="2267">
                  <c:v>45511.391145833331</c:v>
                </c:pt>
                <c:pt idx="2268">
                  <c:v>45511.391157407408</c:v>
                </c:pt>
                <c:pt idx="2269">
                  <c:v>45511.391168981485</c:v>
                </c:pt>
                <c:pt idx="2270">
                  <c:v>45511.391180555554</c:v>
                </c:pt>
                <c:pt idx="2271">
                  <c:v>45511.391192129631</c:v>
                </c:pt>
                <c:pt idx="2272">
                  <c:v>45511.391203703701</c:v>
                </c:pt>
                <c:pt idx="2273">
                  <c:v>45511.391215277778</c:v>
                </c:pt>
                <c:pt idx="2274">
                  <c:v>45511.391226851854</c:v>
                </c:pt>
                <c:pt idx="2275">
                  <c:v>45511.391238425924</c:v>
                </c:pt>
                <c:pt idx="2276">
                  <c:v>45511.391250000001</c:v>
                </c:pt>
                <c:pt idx="2277">
                  <c:v>45511.391261574077</c:v>
                </c:pt>
                <c:pt idx="2278">
                  <c:v>45511.391273148147</c:v>
                </c:pt>
                <c:pt idx="2279">
                  <c:v>45511.391284722224</c:v>
                </c:pt>
                <c:pt idx="2280">
                  <c:v>45511.391296296293</c:v>
                </c:pt>
                <c:pt idx="2281">
                  <c:v>45511.39130787037</c:v>
                </c:pt>
                <c:pt idx="2282">
                  <c:v>45511.391319444447</c:v>
                </c:pt>
                <c:pt idx="2283">
                  <c:v>45511.391331018516</c:v>
                </c:pt>
                <c:pt idx="2284">
                  <c:v>45511.391342592593</c:v>
                </c:pt>
                <c:pt idx="2285">
                  <c:v>45511.39135416667</c:v>
                </c:pt>
                <c:pt idx="2286">
                  <c:v>45511.391365740739</c:v>
                </c:pt>
                <c:pt idx="2287">
                  <c:v>45511.391377314816</c:v>
                </c:pt>
                <c:pt idx="2288">
                  <c:v>45511.391388888886</c:v>
                </c:pt>
                <c:pt idx="2289">
                  <c:v>45511.391400462962</c:v>
                </c:pt>
                <c:pt idx="2290">
                  <c:v>45511.391412037039</c:v>
                </c:pt>
                <c:pt idx="2291">
                  <c:v>45511.391423611109</c:v>
                </c:pt>
                <c:pt idx="2292">
                  <c:v>45511.391435185185</c:v>
                </c:pt>
                <c:pt idx="2293">
                  <c:v>45511.391446759262</c:v>
                </c:pt>
                <c:pt idx="2294">
                  <c:v>45511.391458333332</c:v>
                </c:pt>
                <c:pt idx="2295">
                  <c:v>45511.391469907408</c:v>
                </c:pt>
                <c:pt idx="2296">
                  <c:v>45511.391481481478</c:v>
                </c:pt>
                <c:pt idx="2297">
                  <c:v>45511.391493055555</c:v>
                </c:pt>
                <c:pt idx="2298">
                  <c:v>45511.391504629632</c:v>
                </c:pt>
                <c:pt idx="2299">
                  <c:v>45511.391516203701</c:v>
                </c:pt>
                <c:pt idx="2300">
                  <c:v>45511.391527777778</c:v>
                </c:pt>
                <c:pt idx="2301">
                  <c:v>45511.391539351855</c:v>
                </c:pt>
                <c:pt idx="2302">
                  <c:v>45511.391550925924</c:v>
                </c:pt>
                <c:pt idx="2303">
                  <c:v>45511.391562500001</c:v>
                </c:pt>
                <c:pt idx="2304">
                  <c:v>45511.391574074078</c:v>
                </c:pt>
                <c:pt idx="2305">
                  <c:v>45511.391585648147</c:v>
                </c:pt>
                <c:pt idx="2306">
                  <c:v>45511.391597222224</c:v>
                </c:pt>
                <c:pt idx="2307">
                  <c:v>45511.391608796293</c:v>
                </c:pt>
                <c:pt idx="2308">
                  <c:v>45511.39162037037</c:v>
                </c:pt>
                <c:pt idx="2309">
                  <c:v>45511.391631944447</c:v>
                </c:pt>
                <c:pt idx="2310">
                  <c:v>45511.391643518517</c:v>
                </c:pt>
                <c:pt idx="2311">
                  <c:v>45511.391655092593</c:v>
                </c:pt>
                <c:pt idx="2312">
                  <c:v>45511.39166666667</c:v>
                </c:pt>
                <c:pt idx="2313">
                  <c:v>45511.39167824074</c:v>
                </c:pt>
                <c:pt idx="2314">
                  <c:v>45511.391689814816</c:v>
                </c:pt>
                <c:pt idx="2315">
                  <c:v>45511.391701388886</c:v>
                </c:pt>
                <c:pt idx="2316">
                  <c:v>45511.391712962963</c:v>
                </c:pt>
                <c:pt idx="2317">
                  <c:v>45511.391724537039</c:v>
                </c:pt>
                <c:pt idx="2318">
                  <c:v>45511.391736111109</c:v>
                </c:pt>
                <c:pt idx="2319">
                  <c:v>45511.391747685186</c:v>
                </c:pt>
                <c:pt idx="2320">
                  <c:v>45511.391759259262</c:v>
                </c:pt>
                <c:pt idx="2321">
                  <c:v>45511.391770833332</c:v>
                </c:pt>
                <c:pt idx="2322">
                  <c:v>45511.391782407409</c:v>
                </c:pt>
                <c:pt idx="2323">
                  <c:v>45511.391793981478</c:v>
                </c:pt>
                <c:pt idx="2324">
                  <c:v>45511.391805555555</c:v>
                </c:pt>
                <c:pt idx="2325">
                  <c:v>45511.391817129632</c:v>
                </c:pt>
                <c:pt idx="2326">
                  <c:v>45511.391828703701</c:v>
                </c:pt>
                <c:pt idx="2327">
                  <c:v>45511.391840277778</c:v>
                </c:pt>
                <c:pt idx="2328">
                  <c:v>45511.391851851855</c:v>
                </c:pt>
                <c:pt idx="2329">
                  <c:v>45511.391863425924</c:v>
                </c:pt>
                <c:pt idx="2330">
                  <c:v>45511.391875000001</c:v>
                </c:pt>
                <c:pt idx="2331">
                  <c:v>45511.391886574071</c:v>
                </c:pt>
                <c:pt idx="2332">
                  <c:v>45511.391898148147</c:v>
                </c:pt>
                <c:pt idx="2333">
                  <c:v>45511.391909722224</c:v>
                </c:pt>
                <c:pt idx="2334">
                  <c:v>45511.391921296294</c:v>
                </c:pt>
                <c:pt idx="2335">
                  <c:v>45511.391932870371</c:v>
                </c:pt>
                <c:pt idx="2336">
                  <c:v>45511.391944444447</c:v>
                </c:pt>
                <c:pt idx="2337">
                  <c:v>45511.391956018517</c:v>
                </c:pt>
                <c:pt idx="2338">
                  <c:v>45511.391967592594</c:v>
                </c:pt>
                <c:pt idx="2339">
                  <c:v>45511.391979166663</c:v>
                </c:pt>
                <c:pt idx="2340">
                  <c:v>45511.39199074074</c:v>
                </c:pt>
                <c:pt idx="2341">
                  <c:v>45511.392002314817</c:v>
                </c:pt>
                <c:pt idx="2342">
                  <c:v>45511.392013888886</c:v>
                </c:pt>
                <c:pt idx="2343">
                  <c:v>45511.392025462963</c:v>
                </c:pt>
                <c:pt idx="2344">
                  <c:v>45511.39203703704</c:v>
                </c:pt>
                <c:pt idx="2345">
                  <c:v>45511.392048611109</c:v>
                </c:pt>
                <c:pt idx="2346">
                  <c:v>45511.392060185186</c:v>
                </c:pt>
                <c:pt idx="2347">
                  <c:v>45511.392071759263</c:v>
                </c:pt>
                <c:pt idx="2348">
                  <c:v>45511.392083333332</c:v>
                </c:pt>
                <c:pt idx="2349">
                  <c:v>45511.392094907409</c:v>
                </c:pt>
                <c:pt idx="2350">
                  <c:v>45511.392106481479</c:v>
                </c:pt>
                <c:pt idx="2351">
                  <c:v>45511.392118055555</c:v>
                </c:pt>
                <c:pt idx="2352">
                  <c:v>45511.392129629632</c:v>
                </c:pt>
                <c:pt idx="2353">
                  <c:v>45511.392141203702</c:v>
                </c:pt>
                <c:pt idx="2354">
                  <c:v>45511.392152777778</c:v>
                </c:pt>
                <c:pt idx="2355">
                  <c:v>45511.392164351855</c:v>
                </c:pt>
                <c:pt idx="2356">
                  <c:v>45511.392175925925</c:v>
                </c:pt>
                <c:pt idx="2357">
                  <c:v>45511.392187500001</c:v>
                </c:pt>
                <c:pt idx="2358">
                  <c:v>45511.392199074071</c:v>
                </c:pt>
                <c:pt idx="2359">
                  <c:v>45511.392210648148</c:v>
                </c:pt>
                <c:pt idx="2360">
                  <c:v>45511.392222222225</c:v>
                </c:pt>
                <c:pt idx="2361">
                  <c:v>45511.392233796294</c:v>
                </c:pt>
                <c:pt idx="2362">
                  <c:v>45511.392245370371</c:v>
                </c:pt>
                <c:pt idx="2363">
                  <c:v>45511.392256944448</c:v>
                </c:pt>
                <c:pt idx="2364">
                  <c:v>45511.392268518517</c:v>
                </c:pt>
                <c:pt idx="2365">
                  <c:v>45511.392280092594</c:v>
                </c:pt>
                <c:pt idx="2366">
                  <c:v>45511.392291666663</c:v>
                </c:pt>
                <c:pt idx="2367">
                  <c:v>45511.39230324074</c:v>
                </c:pt>
                <c:pt idx="2368">
                  <c:v>45511.392314814817</c:v>
                </c:pt>
                <c:pt idx="2369">
                  <c:v>45511.392326388886</c:v>
                </c:pt>
                <c:pt idx="2370">
                  <c:v>45511.392337962963</c:v>
                </c:pt>
                <c:pt idx="2371">
                  <c:v>45511.39234953704</c:v>
                </c:pt>
                <c:pt idx="2372">
                  <c:v>45511.392361111109</c:v>
                </c:pt>
                <c:pt idx="2373">
                  <c:v>45511.392372685186</c:v>
                </c:pt>
                <c:pt idx="2374">
                  <c:v>45511.392384259256</c:v>
                </c:pt>
                <c:pt idx="2375">
                  <c:v>45511.392395833333</c:v>
                </c:pt>
                <c:pt idx="2376">
                  <c:v>45511.392407407409</c:v>
                </c:pt>
                <c:pt idx="2377">
                  <c:v>45511.392418981479</c:v>
                </c:pt>
                <c:pt idx="2378">
                  <c:v>45511.392430555556</c:v>
                </c:pt>
                <c:pt idx="2379">
                  <c:v>45511.392442129632</c:v>
                </c:pt>
                <c:pt idx="2380">
                  <c:v>45511.392453703702</c:v>
                </c:pt>
                <c:pt idx="2381">
                  <c:v>45511.392465277779</c:v>
                </c:pt>
                <c:pt idx="2382">
                  <c:v>45511.392476851855</c:v>
                </c:pt>
                <c:pt idx="2383">
                  <c:v>45511.392488425925</c:v>
                </c:pt>
                <c:pt idx="2384">
                  <c:v>45511.392500000002</c:v>
                </c:pt>
                <c:pt idx="2385">
                  <c:v>45511.392511574071</c:v>
                </c:pt>
                <c:pt idx="2386">
                  <c:v>45511.392523148148</c:v>
                </c:pt>
                <c:pt idx="2387">
                  <c:v>45511.392534722225</c:v>
                </c:pt>
                <c:pt idx="2388">
                  <c:v>45511.392546296294</c:v>
                </c:pt>
                <c:pt idx="2389">
                  <c:v>45511.392557870371</c:v>
                </c:pt>
                <c:pt idx="2390">
                  <c:v>45511.392569444448</c:v>
                </c:pt>
                <c:pt idx="2391">
                  <c:v>45511.392581018517</c:v>
                </c:pt>
                <c:pt idx="2392">
                  <c:v>45511.392592592594</c:v>
                </c:pt>
                <c:pt idx="2393">
                  <c:v>45511.392604166664</c:v>
                </c:pt>
                <c:pt idx="2394">
                  <c:v>45511.39261574074</c:v>
                </c:pt>
                <c:pt idx="2395">
                  <c:v>45511.392627314817</c:v>
                </c:pt>
                <c:pt idx="2396">
                  <c:v>45511.392638888887</c:v>
                </c:pt>
                <c:pt idx="2397">
                  <c:v>45511.392650462964</c:v>
                </c:pt>
                <c:pt idx="2398">
                  <c:v>45511.39266203704</c:v>
                </c:pt>
                <c:pt idx="2399">
                  <c:v>45511.39267361111</c:v>
                </c:pt>
                <c:pt idx="2400">
                  <c:v>45511.392685185187</c:v>
                </c:pt>
                <c:pt idx="2401">
                  <c:v>45511.392696759256</c:v>
                </c:pt>
                <c:pt idx="2402">
                  <c:v>45511.392708333333</c:v>
                </c:pt>
                <c:pt idx="2403">
                  <c:v>45511.39271990741</c:v>
                </c:pt>
                <c:pt idx="2404">
                  <c:v>45511.392731481479</c:v>
                </c:pt>
                <c:pt idx="2405">
                  <c:v>45511.392743055556</c:v>
                </c:pt>
                <c:pt idx="2406">
                  <c:v>45511.392754629633</c:v>
                </c:pt>
                <c:pt idx="2407">
                  <c:v>45511.392766203702</c:v>
                </c:pt>
                <c:pt idx="2408">
                  <c:v>45511.392777777779</c:v>
                </c:pt>
                <c:pt idx="2409">
                  <c:v>45511.392789351848</c:v>
                </c:pt>
                <c:pt idx="2410">
                  <c:v>45511.392800925925</c:v>
                </c:pt>
                <c:pt idx="2411">
                  <c:v>45511.392812500002</c:v>
                </c:pt>
                <c:pt idx="2412">
                  <c:v>45511.392824074072</c:v>
                </c:pt>
                <c:pt idx="2413">
                  <c:v>45511.392835648148</c:v>
                </c:pt>
                <c:pt idx="2414">
                  <c:v>45511.392847222225</c:v>
                </c:pt>
                <c:pt idx="2415">
                  <c:v>45511.392858796295</c:v>
                </c:pt>
                <c:pt idx="2416">
                  <c:v>45511.392870370371</c:v>
                </c:pt>
                <c:pt idx="2417">
                  <c:v>45511.392881944441</c:v>
                </c:pt>
                <c:pt idx="2418">
                  <c:v>45511.392893518518</c:v>
                </c:pt>
                <c:pt idx="2419">
                  <c:v>45511.392905092594</c:v>
                </c:pt>
                <c:pt idx="2420">
                  <c:v>45511.392916666664</c:v>
                </c:pt>
                <c:pt idx="2421">
                  <c:v>45511.392928240741</c:v>
                </c:pt>
                <c:pt idx="2422">
                  <c:v>45511.392939814818</c:v>
                </c:pt>
                <c:pt idx="2423">
                  <c:v>45511.392951388887</c:v>
                </c:pt>
                <c:pt idx="2424">
                  <c:v>45511.392962962964</c:v>
                </c:pt>
                <c:pt idx="2425">
                  <c:v>45511.392974537041</c:v>
                </c:pt>
                <c:pt idx="2426">
                  <c:v>45511.39298611111</c:v>
                </c:pt>
                <c:pt idx="2427">
                  <c:v>45511.392997685187</c:v>
                </c:pt>
                <c:pt idx="2428">
                  <c:v>45511.393009259256</c:v>
                </c:pt>
                <c:pt idx="2429">
                  <c:v>45511.393020833333</c:v>
                </c:pt>
                <c:pt idx="2430">
                  <c:v>45511.39303240741</c:v>
                </c:pt>
                <c:pt idx="2431">
                  <c:v>45511.393043981479</c:v>
                </c:pt>
                <c:pt idx="2432">
                  <c:v>45511.393055555556</c:v>
                </c:pt>
                <c:pt idx="2433">
                  <c:v>45511.393067129633</c:v>
                </c:pt>
                <c:pt idx="2434">
                  <c:v>45511.393078703702</c:v>
                </c:pt>
                <c:pt idx="2435">
                  <c:v>45511.393090277779</c:v>
                </c:pt>
                <c:pt idx="2436">
                  <c:v>45511.393101851849</c:v>
                </c:pt>
                <c:pt idx="2437">
                  <c:v>45511.393113425926</c:v>
                </c:pt>
                <c:pt idx="2438">
                  <c:v>45511.393125000002</c:v>
                </c:pt>
                <c:pt idx="2439">
                  <c:v>45511.393136574072</c:v>
                </c:pt>
                <c:pt idx="2440">
                  <c:v>45511.393148148149</c:v>
                </c:pt>
                <c:pt idx="2441">
                  <c:v>45511.393159722225</c:v>
                </c:pt>
                <c:pt idx="2442">
                  <c:v>45511.393171296295</c:v>
                </c:pt>
                <c:pt idx="2443">
                  <c:v>45511.393182870372</c:v>
                </c:pt>
                <c:pt idx="2444">
                  <c:v>45511.393194444441</c:v>
                </c:pt>
                <c:pt idx="2445">
                  <c:v>45511.393206018518</c:v>
                </c:pt>
                <c:pt idx="2446">
                  <c:v>45511.393217592595</c:v>
                </c:pt>
                <c:pt idx="2447">
                  <c:v>45511.393229166664</c:v>
                </c:pt>
                <c:pt idx="2448">
                  <c:v>45511.393240740741</c:v>
                </c:pt>
                <c:pt idx="2449">
                  <c:v>45511.393252314818</c:v>
                </c:pt>
                <c:pt idx="2450">
                  <c:v>45511.393263888887</c:v>
                </c:pt>
                <c:pt idx="2451">
                  <c:v>45511.393275462964</c:v>
                </c:pt>
                <c:pt idx="2452">
                  <c:v>45511.393287037034</c:v>
                </c:pt>
                <c:pt idx="2453">
                  <c:v>45511.39329861111</c:v>
                </c:pt>
                <c:pt idx="2454">
                  <c:v>45511.393310185187</c:v>
                </c:pt>
                <c:pt idx="2455">
                  <c:v>45511.393321759257</c:v>
                </c:pt>
                <c:pt idx="2456">
                  <c:v>45511.393333333333</c:v>
                </c:pt>
                <c:pt idx="2457">
                  <c:v>45511.39334490741</c:v>
                </c:pt>
                <c:pt idx="2458">
                  <c:v>45511.39335648148</c:v>
                </c:pt>
                <c:pt idx="2459">
                  <c:v>45511.393368055556</c:v>
                </c:pt>
                <c:pt idx="2460">
                  <c:v>45511.393379629626</c:v>
                </c:pt>
                <c:pt idx="2461">
                  <c:v>45511.393391203703</c:v>
                </c:pt>
                <c:pt idx="2462">
                  <c:v>45511.39340277778</c:v>
                </c:pt>
                <c:pt idx="2463">
                  <c:v>45511.393414351849</c:v>
                </c:pt>
                <c:pt idx="2464">
                  <c:v>45511.393425925926</c:v>
                </c:pt>
                <c:pt idx="2465">
                  <c:v>45511.393437500003</c:v>
                </c:pt>
                <c:pt idx="2466">
                  <c:v>45511.393449074072</c:v>
                </c:pt>
                <c:pt idx="2467">
                  <c:v>45511.393460648149</c:v>
                </c:pt>
                <c:pt idx="2468">
                  <c:v>45511.393472222226</c:v>
                </c:pt>
                <c:pt idx="2469">
                  <c:v>45511.393483796295</c:v>
                </c:pt>
                <c:pt idx="2470">
                  <c:v>45511.393495370372</c:v>
                </c:pt>
                <c:pt idx="2471">
                  <c:v>45511.393506944441</c:v>
                </c:pt>
                <c:pt idx="2472">
                  <c:v>45511.393518518518</c:v>
                </c:pt>
                <c:pt idx="2473">
                  <c:v>45511.393530092595</c:v>
                </c:pt>
                <c:pt idx="2474">
                  <c:v>45511.393541666665</c:v>
                </c:pt>
                <c:pt idx="2475">
                  <c:v>45511.393553240741</c:v>
                </c:pt>
                <c:pt idx="2476">
                  <c:v>45511.393564814818</c:v>
                </c:pt>
                <c:pt idx="2477">
                  <c:v>45511.393576388888</c:v>
                </c:pt>
                <c:pt idx="2478">
                  <c:v>45511.393587962964</c:v>
                </c:pt>
                <c:pt idx="2479">
                  <c:v>45511.393599537034</c:v>
                </c:pt>
                <c:pt idx="2480">
                  <c:v>45511.393611111111</c:v>
                </c:pt>
                <c:pt idx="2481">
                  <c:v>45511.393622685187</c:v>
                </c:pt>
                <c:pt idx="2482">
                  <c:v>45511.393634259257</c:v>
                </c:pt>
                <c:pt idx="2483">
                  <c:v>45511.393645833334</c:v>
                </c:pt>
                <c:pt idx="2484">
                  <c:v>45511.393657407411</c:v>
                </c:pt>
                <c:pt idx="2485">
                  <c:v>45511.39366898148</c:v>
                </c:pt>
                <c:pt idx="2486">
                  <c:v>45511.393680555557</c:v>
                </c:pt>
                <c:pt idx="2487">
                  <c:v>45511.393692129626</c:v>
                </c:pt>
                <c:pt idx="2488">
                  <c:v>45511.393703703703</c:v>
                </c:pt>
                <c:pt idx="2489">
                  <c:v>45511.39371527778</c:v>
                </c:pt>
                <c:pt idx="2490">
                  <c:v>45511.393726851849</c:v>
                </c:pt>
                <c:pt idx="2491">
                  <c:v>45511.393738425926</c:v>
                </c:pt>
                <c:pt idx="2492">
                  <c:v>45511.393750000003</c:v>
                </c:pt>
                <c:pt idx="2493">
                  <c:v>45511.393761574072</c:v>
                </c:pt>
                <c:pt idx="2494">
                  <c:v>45511.393773148149</c:v>
                </c:pt>
                <c:pt idx="2495">
                  <c:v>45511.393784722219</c:v>
                </c:pt>
                <c:pt idx="2496">
                  <c:v>45511.393796296295</c:v>
                </c:pt>
                <c:pt idx="2497">
                  <c:v>45511.393807870372</c:v>
                </c:pt>
                <c:pt idx="2498">
                  <c:v>45511.393819444442</c:v>
                </c:pt>
                <c:pt idx="2499">
                  <c:v>45511.393831018519</c:v>
                </c:pt>
                <c:pt idx="2500">
                  <c:v>45511.393842592595</c:v>
                </c:pt>
                <c:pt idx="2501">
                  <c:v>45511.393854166665</c:v>
                </c:pt>
                <c:pt idx="2502">
                  <c:v>45511.393865740742</c:v>
                </c:pt>
                <c:pt idx="2503">
                  <c:v>45511.393877314818</c:v>
                </c:pt>
                <c:pt idx="2504">
                  <c:v>45511.393888888888</c:v>
                </c:pt>
                <c:pt idx="2505">
                  <c:v>45511.393900462965</c:v>
                </c:pt>
                <c:pt idx="2506">
                  <c:v>45511.393912037034</c:v>
                </c:pt>
                <c:pt idx="2507">
                  <c:v>45511.393923611111</c:v>
                </c:pt>
                <c:pt idx="2508">
                  <c:v>45511.393935185188</c:v>
                </c:pt>
                <c:pt idx="2509">
                  <c:v>45511.393946759257</c:v>
                </c:pt>
                <c:pt idx="2510">
                  <c:v>45511.393958333334</c:v>
                </c:pt>
                <c:pt idx="2511">
                  <c:v>45511.393969907411</c:v>
                </c:pt>
                <c:pt idx="2512">
                  <c:v>45511.39398148148</c:v>
                </c:pt>
                <c:pt idx="2513">
                  <c:v>45511.393993055557</c:v>
                </c:pt>
                <c:pt idx="2514">
                  <c:v>45511.394004629627</c:v>
                </c:pt>
                <c:pt idx="2515">
                  <c:v>45511.394016203703</c:v>
                </c:pt>
                <c:pt idx="2516">
                  <c:v>45511.39402777778</c:v>
                </c:pt>
                <c:pt idx="2517">
                  <c:v>45511.39403935185</c:v>
                </c:pt>
                <c:pt idx="2518">
                  <c:v>45511.394050925926</c:v>
                </c:pt>
                <c:pt idx="2519">
                  <c:v>45511.394062500003</c:v>
                </c:pt>
                <c:pt idx="2520">
                  <c:v>45511.394074074073</c:v>
                </c:pt>
                <c:pt idx="2521">
                  <c:v>45511.394085648149</c:v>
                </c:pt>
                <c:pt idx="2522">
                  <c:v>45511.394097222219</c:v>
                </c:pt>
                <c:pt idx="2523">
                  <c:v>45511.394108796296</c:v>
                </c:pt>
                <c:pt idx="2524">
                  <c:v>45511.394120370373</c:v>
                </c:pt>
                <c:pt idx="2525">
                  <c:v>45511.394131944442</c:v>
                </c:pt>
                <c:pt idx="2526">
                  <c:v>45511.394143518519</c:v>
                </c:pt>
                <c:pt idx="2527">
                  <c:v>45511.394155092596</c:v>
                </c:pt>
                <c:pt idx="2528">
                  <c:v>45511.394166666665</c:v>
                </c:pt>
                <c:pt idx="2529">
                  <c:v>45511.394178240742</c:v>
                </c:pt>
                <c:pt idx="2530">
                  <c:v>45511.394189814811</c:v>
                </c:pt>
                <c:pt idx="2531">
                  <c:v>45511.394201388888</c:v>
                </c:pt>
                <c:pt idx="2532">
                  <c:v>45511.394212962965</c:v>
                </c:pt>
                <c:pt idx="2533">
                  <c:v>45511.394224537034</c:v>
                </c:pt>
                <c:pt idx="2534">
                  <c:v>45511.394236111111</c:v>
                </c:pt>
                <c:pt idx="2535">
                  <c:v>45511.394247685188</c:v>
                </c:pt>
                <c:pt idx="2536">
                  <c:v>45511.394259259258</c:v>
                </c:pt>
                <c:pt idx="2537">
                  <c:v>45511.394270833334</c:v>
                </c:pt>
                <c:pt idx="2538">
                  <c:v>45511.394282407404</c:v>
                </c:pt>
                <c:pt idx="2539">
                  <c:v>45511.394293981481</c:v>
                </c:pt>
                <c:pt idx="2540">
                  <c:v>45511.394305555557</c:v>
                </c:pt>
                <c:pt idx="2541">
                  <c:v>45511.394317129627</c:v>
                </c:pt>
                <c:pt idx="2542">
                  <c:v>45511.394328703704</c:v>
                </c:pt>
                <c:pt idx="2543">
                  <c:v>45511.39434027778</c:v>
                </c:pt>
                <c:pt idx="2544">
                  <c:v>45511.39435185185</c:v>
                </c:pt>
                <c:pt idx="2545">
                  <c:v>45511.394363425927</c:v>
                </c:pt>
                <c:pt idx="2546">
                  <c:v>45511.394375000003</c:v>
                </c:pt>
                <c:pt idx="2547">
                  <c:v>45511.394386574073</c:v>
                </c:pt>
                <c:pt idx="2548">
                  <c:v>45511.39439814815</c:v>
                </c:pt>
                <c:pt idx="2549">
                  <c:v>45511.394409722219</c:v>
                </c:pt>
                <c:pt idx="2550">
                  <c:v>45511.394421296296</c:v>
                </c:pt>
                <c:pt idx="2551">
                  <c:v>45511.394432870373</c:v>
                </c:pt>
                <c:pt idx="2552">
                  <c:v>45511.394444444442</c:v>
                </c:pt>
                <c:pt idx="2553">
                  <c:v>45511.394456018519</c:v>
                </c:pt>
                <c:pt idx="2554">
                  <c:v>45511.394467592596</c:v>
                </c:pt>
                <c:pt idx="2555">
                  <c:v>45511.394479166665</c:v>
                </c:pt>
                <c:pt idx="2556">
                  <c:v>45511.394490740742</c:v>
                </c:pt>
                <c:pt idx="2557">
                  <c:v>45511.394502314812</c:v>
                </c:pt>
                <c:pt idx="2558">
                  <c:v>45511.394513888888</c:v>
                </c:pt>
                <c:pt idx="2559">
                  <c:v>45511.394525462965</c:v>
                </c:pt>
                <c:pt idx="2560">
                  <c:v>45511.394537037035</c:v>
                </c:pt>
                <c:pt idx="2561">
                  <c:v>45511.394548611112</c:v>
                </c:pt>
                <c:pt idx="2562">
                  <c:v>45511.394560185188</c:v>
                </c:pt>
                <c:pt idx="2563">
                  <c:v>45511.394571759258</c:v>
                </c:pt>
                <c:pt idx="2564">
                  <c:v>45511.394583333335</c:v>
                </c:pt>
                <c:pt idx="2565">
                  <c:v>45511.394594907404</c:v>
                </c:pt>
                <c:pt idx="2566">
                  <c:v>45511.394606481481</c:v>
                </c:pt>
                <c:pt idx="2567">
                  <c:v>45511.394618055558</c:v>
                </c:pt>
                <c:pt idx="2568">
                  <c:v>45511.394629629627</c:v>
                </c:pt>
                <c:pt idx="2569">
                  <c:v>45511.394641203704</c:v>
                </c:pt>
                <c:pt idx="2570">
                  <c:v>45511.394652777781</c:v>
                </c:pt>
                <c:pt idx="2571">
                  <c:v>45511.39466435185</c:v>
                </c:pt>
                <c:pt idx="2572">
                  <c:v>45511.394675925927</c:v>
                </c:pt>
                <c:pt idx="2573">
                  <c:v>45511.394687499997</c:v>
                </c:pt>
                <c:pt idx="2574">
                  <c:v>45511.394699074073</c:v>
                </c:pt>
                <c:pt idx="2575">
                  <c:v>45511.39471064815</c:v>
                </c:pt>
                <c:pt idx="2576">
                  <c:v>45511.39472222222</c:v>
                </c:pt>
                <c:pt idx="2577">
                  <c:v>45511.394733796296</c:v>
                </c:pt>
                <c:pt idx="2578">
                  <c:v>45511.394745370373</c:v>
                </c:pt>
                <c:pt idx="2579">
                  <c:v>45511.394756944443</c:v>
                </c:pt>
                <c:pt idx="2580">
                  <c:v>45511.394768518519</c:v>
                </c:pt>
                <c:pt idx="2581">
                  <c:v>45511.394780092596</c:v>
                </c:pt>
                <c:pt idx="2582">
                  <c:v>45511.394791666666</c:v>
                </c:pt>
                <c:pt idx="2583">
                  <c:v>45511.394803240742</c:v>
                </c:pt>
                <c:pt idx="2584">
                  <c:v>45511.394814814812</c:v>
                </c:pt>
                <c:pt idx="2585">
                  <c:v>45511.394826388889</c:v>
                </c:pt>
                <c:pt idx="2586">
                  <c:v>45511.394837962966</c:v>
                </c:pt>
                <c:pt idx="2587">
                  <c:v>45511.394849537035</c:v>
                </c:pt>
                <c:pt idx="2588">
                  <c:v>45511.394861111112</c:v>
                </c:pt>
                <c:pt idx="2589">
                  <c:v>45511.394872685189</c:v>
                </c:pt>
                <c:pt idx="2590">
                  <c:v>45511.394884259258</c:v>
                </c:pt>
                <c:pt idx="2591">
                  <c:v>45511.394895833335</c:v>
                </c:pt>
                <c:pt idx="2592">
                  <c:v>45511.394907407404</c:v>
                </c:pt>
                <c:pt idx="2593">
                  <c:v>45511.394918981481</c:v>
                </c:pt>
                <c:pt idx="2594">
                  <c:v>45511.394930555558</c:v>
                </c:pt>
                <c:pt idx="2595">
                  <c:v>45511.394942129627</c:v>
                </c:pt>
                <c:pt idx="2596">
                  <c:v>45511.394953703704</c:v>
                </c:pt>
                <c:pt idx="2597">
                  <c:v>45511.394965277781</c:v>
                </c:pt>
                <c:pt idx="2598">
                  <c:v>45511.394976851851</c:v>
                </c:pt>
                <c:pt idx="2599">
                  <c:v>45511.394988425927</c:v>
                </c:pt>
                <c:pt idx="2600">
                  <c:v>45511.394999999997</c:v>
                </c:pt>
                <c:pt idx="2601">
                  <c:v>45511.395011574074</c:v>
                </c:pt>
                <c:pt idx="2602">
                  <c:v>45511.39502314815</c:v>
                </c:pt>
                <c:pt idx="2603">
                  <c:v>45511.39503472222</c:v>
                </c:pt>
                <c:pt idx="2604">
                  <c:v>45511.395046296297</c:v>
                </c:pt>
                <c:pt idx="2605">
                  <c:v>45511.395057870373</c:v>
                </c:pt>
                <c:pt idx="2606">
                  <c:v>45511.395069444443</c:v>
                </c:pt>
                <c:pt idx="2607">
                  <c:v>45511.39508101852</c:v>
                </c:pt>
                <c:pt idx="2608">
                  <c:v>45511.395092592589</c:v>
                </c:pt>
                <c:pt idx="2609">
                  <c:v>45511.395104166666</c:v>
                </c:pt>
                <c:pt idx="2610">
                  <c:v>45511.395115740743</c:v>
                </c:pt>
                <c:pt idx="2611">
                  <c:v>45511.395127314812</c:v>
                </c:pt>
                <c:pt idx="2612">
                  <c:v>45511.395138888889</c:v>
                </c:pt>
                <c:pt idx="2613">
                  <c:v>45511.395150462966</c:v>
                </c:pt>
                <c:pt idx="2614">
                  <c:v>45511.395162037035</c:v>
                </c:pt>
                <c:pt idx="2615">
                  <c:v>45511.395173611112</c:v>
                </c:pt>
                <c:pt idx="2616">
                  <c:v>45511.395185185182</c:v>
                </c:pt>
                <c:pt idx="2617">
                  <c:v>45511.395196759258</c:v>
                </c:pt>
                <c:pt idx="2618">
                  <c:v>45511.395208333335</c:v>
                </c:pt>
                <c:pt idx="2619">
                  <c:v>45511.395219907405</c:v>
                </c:pt>
                <c:pt idx="2620">
                  <c:v>45511.395231481481</c:v>
                </c:pt>
                <c:pt idx="2621">
                  <c:v>45511.395243055558</c:v>
                </c:pt>
                <c:pt idx="2622">
                  <c:v>45511.395254629628</c:v>
                </c:pt>
                <c:pt idx="2623">
                  <c:v>45511.395266203705</c:v>
                </c:pt>
                <c:pt idx="2624">
                  <c:v>45511.395277777781</c:v>
                </c:pt>
                <c:pt idx="2625">
                  <c:v>45511.395289351851</c:v>
                </c:pt>
                <c:pt idx="2626">
                  <c:v>45511.395300925928</c:v>
                </c:pt>
                <c:pt idx="2627">
                  <c:v>45511.395312499997</c:v>
                </c:pt>
                <c:pt idx="2628">
                  <c:v>45511.395324074074</c:v>
                </c:pt>
                <c:pt idx="2629">
                  <c:v>45511.395335648151</c:v>
                </c:pt>
                <c:pt idx="2630">
                  <c:v>45511.39534722222</c:v>
                </c:pt>
                <c:pt idx="2631">
                  <c:v>45511.395358796297</c:v>
                </c:pt>
                <c:pt idx="2632">
                  <c:v>45511.395370370374</c:v>
                </c:pt>
                <c:pt idx="2633">
                  <c:v>45511.395381944443</c:v>
                </c:pt>
                <c:pt idx="2634">
                  <c:v>45511.39539351852</c:v>
                </c:pt>
                <c:pt idx="2635">
                  <c:v>45511.395405092589</c:v>
                </c:pt>
                <c:pt idx="2636">
                  <c:v>45511.395416666666</c:v>
                </c:pt>
                <c:pt idx="2637">
                  <c:v>45511.395428240743</c:v>
                </c:pt>
                <c:pt idx="2638">
                  <c:v>45511.395439814813</c:v>
                </c:pt>
                <c:pt idx="2639">
                  <c:v>45511.395451388889</c:v>
                </c:pt>
                <c:pt idx="2640">
                  <c:v>45511.395462962966</c:v>
                </c:pt>
                <c:pt idx="2641">
                  <c:v>45511.395474537036</c:v>
                </c:pt>
                <c:pt idx="2642">
                  <c:v>45511.395486111112</c:v>
                </c:pt>
                <c:pt idx="2643">
                  <c:v>45511.395497685182</c:v>
                </c:pt>
                <c:pt idx="2644">
                  <c:v>45511.395509259259</c:v>
                </c:pt>
                <c:pt idx="2645">
                  <c:v>45511.395520833335</c:v>
                </c:pt>
                <c:pt idx="2646">
                  <c:v>45511.395532407405</c:v>
                </c:pt>
                <c:pt idx="2647">
                  <c:v>45511.395543981482</c:v>
                </c:pt>
                <c:pt idx="2648">
                  <c:v>45511.395555555559</c:v>
                </c:pt>
                <c:pt idx="2649">
                  <c:v>45511.395567129628</c:v>
                </c:pt>
                <c:pt idx="2650">
                  <c:v>45511.395578703705</c:v>
                </c:pt>
                <c:pt idx="2651">
                  <c:v>45511.395590277774</c:v>
                </c:pt>
                <c:pt idx="2652">
                  <c:v>45511.395601851851</c:v>
                </c:pt>
                <c:pt idx="2653">
                  <c:v>45511.395613425928</c:v>
                </c:pt>
                <c:pt idx="2654">
                  <c:v>45511.395624999997</c:v>
                </c:pt>
                <c:pt idx="2655">
                  <c:v>45511.395636574074</c:v>
                </c:pt>
                <c:pt idx="2656">
                  <c:v>45511.395648148151</c:v>
                </c:pt>
                <c:pt idx="2657">
                  <c:v>45511.39565972222</c:v>
                </c:pt>
                <c:pt idx="2658">
                  <c:v>45511.395671296297</c:v>
                </c:pt>
                <c:pt idx="2659">
                  <c:v>45511.395682870374</c:v>
                </c:pt>
                <c:pt idx="2660">
                  <c:v>45511.395694444444</c:v>
                </c:pt>
                <c:pt idx="2661">
                  <c:v>45511.39570601852</c:v>
                </c:pt>
                <c:pt idx="2662">
                  <c:v>45511.39571759259</c:v>
                </c:pt>
                <c:pt idx="2663">
                  <c:v>45511.395729166667</c:v>
                </c:pt>
                <c:pt idx="2664">
                  <c:v>45511.395740740743</c:v>
                </c:pt>
                <c:pt idx="2665">
                  <c:v>45511.395752314813</c:v>
                </c:pt>
                <c:pt idx="2666">
                  <c:v>45511.39576388889</c:v>
                </c:pt>
                <c:pt idx="2667">
                  <c:v>45511.395775462966</c:v>
                </c:pt>
                <c:pt idx="2668">
                  <c:v>45511.395787037036</c:v>
                </c:pt>
                <c:pt idx="2669">
                  <c:v>45511.395798611113</c:v>
                </c:pt>
                <c:pt idx="2670">
                  <c:v>45511.395810185182</c:v>
                </c:pt>
                <c:pt idx="2671">
                  <c:v>45511.395821759259</c:v>
                </c:pt>
                <c:pt idx="2672">
                  <c:v>45511.395833333336</c:v>
                </c:pt>
                <c:pt idx="2673">
                  <c:v>45511.395844907405</c:v>
                </c:pt>
                <c:pt idx="2674">
                  <c:v>45511.395856481482</c:v>
                </c:pt>
                <c:pt idx="2675">
                  <c:v>45511.395868055559</c:v>
                </c:pt>
                <c:pt idx="2676">
                  <c:v>45511.395879629628</c:v>
                </c:pt>
                <c:pt idx="2677">
                  <c:v>45511.395891203705</c:v>
                </c:pt>
                <c:pt idx="2678">
                  <c:v>45511.395902777775</c:v>
                </c:pt>
                <c:pt idx="2679">
                  <c:v>45511.395914351851</c:v>
                </c:pt>
                <c:pt idx="2680">
                  <c:v>45511.395925925928</c:v>
                </c:pt>
                <c:pt idx="2681">
                  <c:v>45511.395937499998</c:v>
                </c:pt>
                <c:pt idx="2682">
                  <c:v>45511.395949074074</c:v>
                </c:pt>
                <c:pt idx="2683">
                  <c:v>45511.395960648151</c:v>
                </c:pt>
                <c:pt idx="2684">
                  <c:v>45511.395972222221</c:v>
                </c:pt>
                <c:pt idx="2685">
                  <c:v>45511.395983796298</c:v>
                </c:pt>
                <c:pt idx="2686">
                  <c:v>45511.395995370367</c:v>
                </c:pt>
                <c:pt idx="2687">
                  <c:v>45511.396006944444</c:v>
                </c:pt>
                <c:pt idx="2688">
                  <c:v>45511.396018518521</c:v>
                </c:pt>
                <c:pt idx="2689">
                  <c:v>45511.39603009259</c:v>
                </c:pt>
                <c:pt idx="2690">
                  <c:v>45511.396041666667</c:v>
                </c:pt>
                <c:pt idx="2691">
                  <c:v>45511.396053240744</c:v>
                </c:pt>
                <c:pt idx="2692">
                  <c:v>45511.396064814813</c:v>
                </c:pt>
                <c:pt idx="2693">
                  <c:v>45511.39607638889</c:v>
                </c:pt>
                <c:pt idx="2694">
                  <c:v>45511.396087962959</c:v>
                </c:pt>
                <c:pt idx="2695">
                  <c:v>45511.396099537036</c:v>
                </c:pt>
                <c:pt idx="2696">
                  <c:v>45511.396111111113</c:v>
                </c:pt>
                <c:pt idx="2697">
                  <c:v>45511.396122685182</c:v>
                </c:pt>
                <c:pt idx="2698">
                  <c:v>45511.396134259259</c:v>
                </c:pt>
                <c:pt idx="2699">
                  <c:v>45511.396145833336</c:v>
                </c:pt>
                <c:pt idx="2700">
                  <c:v>45511.396157407406</c:v>
                </c:pt>
                <c:pt idx="2701">
                  <c:v>45511.396168981482</c:v>
                </c:pt>
                <c:pt idx="2702">
                  <c:v>45511.396180555559</c:v>
                </c:pt>
                <c:pt idx="2703">
                  <c:v>45511.396192129629</c:v>
                </c:pt>
                <c:pt idx="2704">
                  <c:v>45511.396203703705</c:v>
                </c:pt>
                <c:pt idx="2705">
                  <c:v>45511.396215277775</c:v>
                </c:pt>
                <c:pt idx="2706">
                  <c:v>45511.396226851852</c:v>
                </c:pt>
                <c:pt idx="2707">
                  <c:v>45511.396238425928</c:v>
                </c:pt>
                <c:pt idx="2708">
                  <c:v>45511.396249999998</c:v>
                </c:pt>
                <c:pt idx="2709">
                  <c:v>45511.396261574075</c:v>
                </c:pt>
                <c:pt idx="2710">
                  <c:v>45511.396273148152</c:v>
                </c:pt>
                <c:pt idx="2711">
                  <c:v>45511.396284722221</c:v>
                </c:pt>
                <c:pt idx="2712">
                  <c:v>45511.396296296298</c:v>
                </c:pt>
                <c:pt idx="2713">
                  <c:v>45511.396307870367</c:v>
                </c:pt>
                <c:pt idx="2714">
                  <c:v>45511.396319444444</c:v>
                </c:pt>
                <c:pt idx="2715">
                  <c:v>45511.396331018521</c:v>
                </c:pt>
                <c:pt idx="2716">
                  <c:v>45511.39634259259</c:v>
                </c:pt>
                <c:pt idx="2717">
                  <c:v>45511.396354166667</c:v>
                </c:pt>
                <c:pt idx="2718">
                  <c:v>45511.396365740744</c:v>
                </c:pt>
                <c:pt idx="2719">
                  <c:v>45511.396377314813</c:v>
                </c:pt>
                <c:pt idx="2720">
                  <c:v>45511.39638888889</c:v>
                </c:pt>
                <c:pt idx="2721">
                  <c:v>45511.39640046296</c:v>
                </c:pt>
                <c:pt idx="2722">
                  <c:v>45511.396412037036</c:v>
                </c:pt>
                <c:pt idx="2723">
                  <c:v>45511.396423611113</c:v>
                </c:pt>
                <c:pt idx="2724">
                  <c:v>45511.396435185183</c:v>
                </c:pt>
                <c:pt idx="2725">
                  <c:v>45511.39644675926</c:v>
                </c:pt>
                <c:pt idx="2726">
                  <c:v>45511.396458333336</c:v>
                </c:pt>
                <c:pt idx="2727">
                  <c:v>45511.396469907406</c:v>
                </c:pt>
                <c:pt idx="2728">
                  <c:v>45511.396481481483</c:v>
                </c:pt>
                <c:pt idx="2729">
                  <c:v>45511.396493055552</c:v>
                </c:pt>
                <c:pt idx="2730">
                  <c:v>45511.396504629629</c:v>
                </c:pt>
                <c:pt idx="2731">
                  <c:v>45511.396516203706</c:v>
                </c:pt>
                <c:pt idx="2732">
                  <c:v>45511.396527777775</c:v>
                </c:pt>
                <c:pt idx="2733">
                  <c:v>45511.396539351852</c:v>
                </c:pt>
                <c:pt idx="2734">
                  <c:v>45511.396550925929</c:v>
                </c:pt>
                <c:pt idx="2735">
                  <c:v>45511.396562499998</c:v>
                </c:pt>
                <c:pt idx="2736">
                  <c:v>45511.396574074075</c:v>
                </c:pt>
                <c:pt idx="2737">
                  <c:v>45511.396585648145</c:v>
                </c:pt>
                <c:pt idx="2738">
                  <c:v>45511.396597222221</c:v>
                </c:pt>
                <c:pt idx="2739">
                  <c:v>45511.396608796298</c:v>
                </c:pt>
                <c:pt idx="2740">
                  <c:v>45511.396620370368</c:v>
                </c:pt>
                <c:pt idx="2741">
                  <c:v>45511.396631944444</c:v>
                </c:pt>
                <c:pt idx="2742">
                  <c:v>45511.396643518521</c:v>
                </c:pt>
                <c:pt idx="2743">
                  <c:v>45511.396655092591</c:v>
                </c:pt>
                <c:pt idx="2744">
                  <c:v>45511.396666666667</c:v>
                </c:pt>
                <c:pt idx="2745">
                  <c:v>45511.396678240744</c:v>
                </c:pt>
                <c:pt idx="2746">
                  <c:v>45511.396689814814</c:v>
                </c:pt>
                <c:pt idx="2747">
                  <c:v>45511.396701388891</c:v>
                </c:pt>
                <c:pt idx="2748">
                  <c:v>45511.39671296296</c:v>
                </c:pt>
                <c:pt idx="2749">
                  <c:v>45511.396724537037</c:v>
                </c:pt>
                <c:pt idx="2750">
                  <c:v>45511.396736111114</c:v>
                </c:pt>
                <c:pt idx="2751">
                  <c:v>45511.396747685183</c:v>
                </c:pt>
                <c:pt idx="2752">
                  <c:v>45511.39675925926</c:v>
                </c:pt>
                <c:pt idx="2753">
                  <c:v>45511.396770833337</c:v>
                </c:pt>
                <c:pt idx="2754">
                  <c:v>45511.396782407406</c:v>
                </c:pt>
                <c:pt idx="2755">
                  <c:v>45511.396793981483</c:v>
                </c:pt>
                <c:pt idx="2756">
                  <c:v>45511.396805555552</c:v>
                </c:pt>
                <c:pt idx="2757">
                  <c:v>45511.396817129629</c:v>
                </c:pt>
                <c:pt idx="2758">
                  <c:v>45511.396828703706</c:v>
                </c:pt>
                <c:pt idx="2759">
                  <c:v>45511.396840277775</c:v>
                </c:pt>
                <c:pt idx="2760">
                  <c:v>45511.396851851852</c:v>
                </c:pt>
                <c:pt idx="2761">
                  <c:v>45511.396863425929</c:v>
                </c:pt>
                <c:pt idx="2762">
                  <c:v>45511.396874999999</c:v>
                </c:pt>
                <c:pt idx="2763">
                  <c:v>45511.396886574075</c:v>
                </c:pt>
                <c:pt idx="2764">
                  <c:v>45511.396898148145</c:v>
                </c:pt>
                <c:pt idx="2765">
                  <c:v>45511.396909722222</c:v>
                </c:pt>
                <c:pt idx="2766">
                  <c:v>45511.396921296298</c:v>
                </c:pt>
                <c:pt idx="2767">
                  <c:v>45511.396932870368</c:v>
                </c:pt>
                <c:pt idx="2768">
                  <c:v>45511.396944444445</c:v>
                </c:pt>
                <c:pt idx="2769">
                  <c:v>45511.396956018521</c:v>
                </c:pt>
                <c:pt idx="2770">
                  <c:v>45511.396967592591</c:v>
                </c:pt>
                <c:pt idx="2771">
                  <c:v>45511.396979166668</c:v>
                </c:pt>
                <c:pt idx="2772">
                  <c:v>45511.396990740737</c:v>
                </c:pt>
                <c:pt idx="2773">
                  <c:v>45511.397002314814</c:v>
                </c:pt>
                <c:pt idx="2774">
                  <c:v>45511.397013888891</c:v>
                </c:pt>
                <c:pt idx="2775">
                  <c:v>45511.39702546296</c:v>
                </c:pt>
                <c:pt idx="2776">
                  <c:v>45511.397037037037</c:v>
                </c:pt>
                <c:pt idx="2777">
                  <c:v>45511.397048611114</c:v>
                </c:pt>
                <c:pt idx="2778">
                  <c:v>45511.397060185183</c:v>
                </c:pt>
                <c:pt idx="2779">
                  <c:v>45511.39707175926</c:v>
                </c:pt>
                <c:pt idx="2780">
                  <c:v>45511.397083333337</c:v>
                </c:pt>
                <c:pt idx="2781">
                  <c:v>45511.397094907406</c:v>
                </c:pt>
                <c:pt idx="2782">
                  <c:v>45511.397106481483</c:v>
                </c:pt>
                <c:pt idx="2783">
                  <c:v>45511.397118055553</c:v>
                </c:pt>
                <c:pt idx="2784">
                  <c:v>45511.397129629629</c:v>
                </c:pt>
                <c:pt idx="2785">
                  <c:v>45511.397141203706</c:v>
                </c:pt>
                <c:pt idx="2786">
                  <c:v>45511.397152777776</c:v>
                </c:pt>
                <c:pt idx="2787">
                  <c:v>45511.397164351853</c:v>
                </c:pt>
                <c:pt idx="2788">
                  <c:v>45511.397175925929</c:v>
                </c:pt>
                <c:pt idx="2789">
                  <c:v>45511.397187499999</c:v>
                </c:pt>
                <c:pt idx="2790">
                  <c:v>45511.397199074076</c:v>
                </c:pt>
                <c:pt idx="2791">
                  <c:v>45511.397210648145</c:v>
                </c:pt>
                <c:pt idx="2792">
                  <c:v>45511.397222222222</c:v>
                </c:pt>
                <c:pt idx="2793">
                  <c:v>45511.397233796299</c:v>
                </c:pt>
                <c:pt idx="2794">
                  <c:v>45511.397245370368</c:v>
                </c:pt>
                <c:pt idx="2795">
                  <c:v>45511.397256944445</c:v>
                </c:pt>
                <c:pt idx="2796">
                  <c:v>45511.397268518522</c:v>
                </c:pt>
                <c:pt idx="2797">
                  <c:v>45511.397280092591</c:v>
                </c:pt>
                <c:pt idx="2798">
                  <c:v>45511.397291666668</c:v>
                </c:pt>
                <c:pt idx="2799">
                  <c:v>45511.397303240738</c:v>
                </c:pt>
                <c:pt idx="2800">
                  <c:v>45511.397314814814</c:v>
                </c:pt>
                <c:pt idx="2801">
                  <c:v>45511.397326388891</c:v>
                </c:pt>
                <c:pt idx="2802">
                  <c:v>45511.397337962961</c:v>
                </c:pt>
                <c:pt idx="2803">
                  <c:v>45511.397349537037</c:v>
                </c:pt>
                <c:pt idx="2804">
                  <c:v>45511.397361111114</c:v>
                </c:pt>
                <c:pt idx="2805">
                  <c:v>45511.397372685184</c:v>
                </c:pt>
                <c:pt idx="2806">
                  <c:v>45511.39738425926</c:v>
                </c:pt>
                <c:pt idx="2807">
                  <c:v>45511.39739583333</c:v>
                </c:pt>
                <c:pt idx="2808">
                  <c:v>45511.397407407407</c:v>
                </c:pt>
                <c:pt idx="2809">
                  <c:v>45511.397418981483</c:v>
                </c:pt>
                <c:pt idx="2810">
                  <c:v>45511.397430555553</c:v>
                </c:pt>
                <c:pt idx="2811">
                  <c:v>45511.39744212963</c:v>
                </c:pt>
                <c:pt idx="2812">
                  <c:v>45511.397453703707</c:v>
                </c:pt>
                <c:pt idx="2813">
                  <c:v>45511.397465277776</c:v>
                </c:pt>
                <c:pt idx="2814">
                  <c:v>45511.397476851853</c:v>
                </c:pt>
                <c:pt idx="2815">
                  <c:v>45511.397488425922</c:v>
                </c:pt>
                <c:pt idx="2816">
                  <c:v>45511.397499999999</c:v>
                </c:pt>
                <c:pt idx="2817">
                  <c:v>45511.397511574076</c:v>
                </c:pt>
                <c:pt idx="2818">
                  <c:v>45511.397523148145</c:v>
                </c:pt>
                <c:pt idx="2819">
                  <c:v>45511.397534722222</c:v>
                </c:pt>
                <c:pt idx="2820">
                  <c:v>45511.397546296299</c:v>
                </c:pt>
                <c:pt idx="2821">
                  <c:v>45511.397557870368</c:v>
                </c:pt>
                <c:pt idx="2822">
                  <c:v>45511.397569444445</c:v>
                </c:pt>
                <c:pt idx="2823">
                  <c:v>45511.397581018522</c:v>
                </c:pt>
                <c:pt idx="2824">
                  <c:v>45511.397592592592</c:v>
                </c:pt>
                <c:pt idx="2825">
                  <c:v>45511.397604166668</c:v>
                </c:pt>
                <c:pt idx="2826">
                  <c:v>45511.397615740738</c:v>
                </c:pt>
                <c:pt idx="2827">
                  <c:v>45511.397627314815</c:v>
                </c:pt>
                <c:pt idx="2828">
                  <c:v>45511.397638888891</c:v>
                </c:pt>
                <c:pt idx="2829">
                  <c:v>45511.397650462961</c:v>
                </c:pt>
                <c:pt idx="2830">
                  <c:v>45511.397662037038</c:v>
                </c:pt>
                <c:pt idx="2831">
                  <c:v>45511.397673611114</c:v>
                </c:pt>
                <c:pt idx="2832">
                  <c:v>45511.397685185184</c:v>
                </c:pt>
                <c:pt idx="2833">
                  <c:v>45511.397696759261</c:v>
                </c:pt>
                <c:pt idx="2834">
                  <c:v>45511.39770833333</c:v>
                </c:pt>
                <c:pt idx="2835">
                  <c:v>45511.397719907407</c:v>
                </c:pt>
                <c:pt idx="2836">
                  <c:v>45511.397731481484</c:v>
                </c:pt>
                <c:pt idx="2837">
                  <c:v>45511.397743055553</c:v>
                </c:pt>
                <c:pt idx="2838">
                  <c:v>45511.39775462963</c:v>
                </c:pt>
                <c:pt idx="2839">
                  <c:v>45511.397766203707</c:v>
                </c:pt>
                <c:pt idx="2840">
                  <c:v>45511.397777777776</c:v>
                </c:pt>
                <c:pt idx="2841">
                  <c:v>45511.397789351853</c:v>
                </c:pt>
                <c:pt idx="2842">
                  <c:v>45511.397800925923</c:v>
                </c:pt>
                <c:pt idx="2843">
                  <c:v>45511.397812499999</c:v>
                </c:pt>
                <c:pt idx="2844">
                  <c:v>45511.397824074076</c:v>
                </c:pt>
                <c:pt idx="2845">
                  <c:v>45511.397835648146</c:v>
                </c:pt>
                <c:pt idx="2846">
                  <c:v>45511.397847222222</c:v>
                </c:pt>
                <c:pt idx="2847">
                  <c:v>45511.397858796299</c:v>
                </c:pt>
                <c:pt idx="2848">
                  <c:v>45511.397870370369</c:v>
                </c:pt>
                <c:pt idx="2849">
                  <c:v>45511.397881944446</c:v>
                </c:pt>
                <c:pt idx="2850">
                  <c:v>45511.397893518515</c:v>
                </c:pt>
                <c:pt idx="2851">
                  <c:v>45511.397905092592</c:v>
                </c:pt>
                <c:pt idx="2852">
                  <c:v>45511.397916666669</c:v>
                </c:pt>
                <c:pt idx="2853">
                  <c:v>45511.397928240738</c:v>
                </c:pt>
                <c:pt idx="2854">
                  <c:v>45511.397939814815</c:v>
                </c:pt>
                <c:pt idx="2855">
                  <c:v>45511.397951388892</c:v>
                </c:pt>
                <c:pt idx="2856">
                  <c:v>45511.397962962961</c:v>
                </c:pt>
                <c:pt idx="2857">
                  <c:v>45511.397974537038</c:v>
                </c:pt>
                <c:pt idx="2858">
                  <c:v>45511.397986111115</c:v>
                </c:pt>
                <c:pt idx="2859">
                  <c:v>45511.397997685184</c:v>
                </c:pt>
                <c:pt idx="2860">
                  <c:v>45511.398009259261</c:v>
                </c:pt>
                <c:pt idx="2861">
                  <c:v>45511.398020833331</c:v>
                </c:pt>
                <c:pt idx="2862">
                  <c:v>45511.398032407407</c:v>
                </c:pt>
                <c:pt idx="2863">
                  <c:v>45511.398043981484</c:v>
                </c:pt>
                <c:pt idx="2864">
                  <c:v>45511.398055555554</c:v>
                </c:pt>
                <c:pt idx="2865">
                  <c:v>45511.39806712963</c:v>
                </c:pt>
                <c:pt idx="2866">
                  <c:v>45511.398078703707</c:v>
                </c:pt>
                <c:pt idx="2867">
                  <c:v>45511.398090277777</c:v>
                </c:pt>
                <c:pt idx="2868">
                  <c:v>45511.398101851853</c:v>
                </c:pt>
                <c:pt idx="2869">
                  <c:v>45511.398113425923</c:v>
                </c:pt>
                <c:pt idx="2870">
                  <c:v>45511.398125</c:v>
                </c:pt>
                <c:pt idx="2871">
                  <c:v>45511.398136574076</c:v>
                </c:pt>
                <c:pt idx="2872">
                  <c:v>45511.398148148146</c:v>
                </c:pt>
                <c:pt idx="2873">
                  <c:v>45511.398159722223</c:v>
                </c:pt>
                <c:pt idx="2874">
                  <c:v>45511.3981712963</c:v>
                </c:pt>
                <c:pt idx="2875">
                  <c:v>45511.398182870369</c:v>
                </c:pt>
                <c:pt idx="2876">
                  <c:v>45511.398194444446</c:v>
                </c:pt>
                <c:pt idx="2877">
                  <c:v>45511.398206018515</c:v>
                </c:pt>
                <c:pt idx="2878">
                  <c:v>45511.398217592592</c:v>
                </c:pt>
                <c:pt idx="2879">
                  <c:v>45511.398229166669</c:v>
                </c:pt>
                <c:pt idx="2880">
                  <c:v>45511.398240740738</c:v>
                </c:pt>
                <c:pt idx="2881">
                  <c:v>45511.398252314815</c:v>
                </c:pt>
                <c:pt idx="2882">
                  <c:v>45511.398263888892</c:v>
                </c:pt>
                <c:pt idx="2883">
                  <c:v>45511.398275462961</c:v>
                </c:pt>
                <c:pt idx="2884">
                  <c:v>45511.398287037038</c:v>
                </c:pt>
                <c:pt idx="2885">
                  <c:v>45511.398298611108</c:v>
                </c:pt>
                <c:pt idx="2886">
                  <c:v>45511.398310185185</c:v>
                </c:pt>
                <c:pt idx="2887">
                  <c:v>45511.398321759261</c:v>
                </c:pt>
                <c:pt idx="2888">
                  <c:v>45511.398333333331</c:v>
                </c:pt>
                <c:pt idx="2889">
                  <c:v>45511.398344907408</c:v>
                </c:pt>
                <c:pt idx="2890">
                  <c:v>45511.398356481484</c:v>
                </c:pt>
                <c:pt idx="2891">
                  <c:v>45511.398368055554</c:v>
                </c:pt>
                <c:pt idx="2892">
                  <c:v>45511.398379629631</c:v>
                </c:pt>
                <c:pt idx="2893">
                  <c:v>45511.3983912037</c:v>
                </c:pt>
                <c:pt idx="2894">
                  <c:v>45511.398402777777</c:v>
                </c:pt>
                <c:pt idx="2895">
                  <c:v>45511.398414351854</c:v>
                </c:pt>
                <c:pt idx="2896">
                  <c:v>45511.398425925923</c:v>
                </c:pt>
                <c:pt idx="2897">
                  <c:v>45511.3984375</c:v>
                </c:pt>
                <c:pt idx="2898">
                  <c:v>45511.398449074077</c:v>
                </c:pt>
                <c:pt idx="2899">
                  <c:v>45511.398460648146</c:v>
                </c:pt>
                <c:pt idx="2900">
                  <c:v>45511.398472222223</c:v>
                </c:pt>
                <c:pt idx="2901">
                  <c:v>45511.3984837963</c:v>
                </c:pt>
                <c:pt idx="2902">
                  <c:v>45511.398495370369</c:v>
                </c:pt>
                <c:pt idx="2903">
                  <c:v>45511.398506944446</c:v>
                </c:pt>
                <c:pt idx="2904">
                  <c:v>45511.398518518516</c:v>
                </c:pt>
                <c:pt idx="2905">
                  <c:v>45511.398530092592</c:v>
                </c:pt>
                <c:pt idx="2906">
                  <c:v>45511.398541666669</c:v>
                </c:pt>
                <c:pt idx="2907">
                  <c:v>45511.398553240739</c:v>
                </c:pt>
                <c:pt idx="2908">
                  <c:v>45511.398564814815</c:v>
                </c:pt>
                <c:pt idx="2909">
                  <c:v>45511.398576388892</c:v>
                </c:pt>
                <c:pt idx="2910">
                  <c:v>45511.398587962962</c:v>
                </c:pt>
                <c:pt idx="2911">
                  <c:v>45511.398599537039</c:v>
                </c:pt>
                <c:pt idx="2912">
                  <c:v>45511.398611111108</c:v>
                </c:pt>
                <c:pt idx="2913">
                  <c:v>45511.398622685185</c:v>
                </c:pt>
                <c:pt idx="2914">
                  <c:v>45511.398634259262</c:v>
                </c:pt>
                <c:pt idx="2915">
                  <c:v>45511.398645833331</c:v>
                </c:pt>
                <c:pt idx="2916">
                  <c:v>45511.398657407408</c:v>
                </c:pt>
                <c:pt idx="2917">
                  <c:v>45511.398668981485</c:v>
                </c:pt>
                <c:pt idx="2918">
                  <c:v>45511.398680555554</c:v>
                </c:pt>
                <c:pt idx="2919">
                  <c:v>45511.398692129631</c:v>
                </c:pt>
                <c:pt idx="2920">
                  <c:v>45511.3987037037</c:v>
                </c:pt>
                <c:pt idx="2921">
                  <c:v>45511.398715277777</c:v>
                </c:pt>
                <c:pt idx="2922">
                  <c:v>45511.398726851854</c:v>
                </c:pt>
                <c:pt idx="2923">
                  <c:v>45511.398738425924</c:v>
                </c:pt>
                <c:pt idx="2924">
                  <c:v>45511.39875</c:v>
                </c:pt>
                <c:pt idx="2925">
                  <c:v>45511.398761574077</c:v>
                </c:pt>
                <c:pt idx="2926">
                  <c:v>45511.398773148147</c:v>
                </c:pt>
                <c:pt idx="2927">
                  <c:v>45511.398784722223</c:v>
                </c:pt>
                <c:pt idx="2928">
                  <c:v>45511.398796296293</c:v>
                </c:pt>
                <c:pt idx="2929">
                  <c:v>45511.39880787037</c:v>
                </c:pt>
                <c:pt idx="2930">
                  <c:v>45511.398819444446</c:v>
                </c:pt>
                <c:pt idx="2931">
                  <c:v>45511.398831018516</c:v>
                </c:pt>
                <c:pt idx="2932">
                  <c:v>45511.398842592593</c:v>
                </c:pt>
                <c:pt idx="2933">
                  <c:v>45511.398854166669</c:v>
                </c:pt>
                <c:pt idx="2934">
                  <c:v>45511.398865740739</c:v>
                </c:pt>
                <c:pt idx="2935">
                  <c:v>45511.398877314816</c:v>
                </c:pt>
                <c:pt idx="2936">
                  <c:v>45511.398888888885</c:v>
                </c:pt>
                <c:pt idx="2937">
                  <c:v>45511.398900462962</c:v>
                </c:pt>
                <c:pt idx="2938">
                  <c:v>45511.398912037039</c:v>
                </c:pt>
                <c:pt idx="2939">
                  <c:v>45511.398923611108</c:v>
                </c:pt>
                <c:pt idx="2940">
                  <c:v>45511.398935185185</c:v>
                </c:pt>
                <c:pt idx="2941">
                  <c:v>45511.398946759262</c:v>
                </c:pt>
                <c:pt idx="2942">
                  <c:v>45511.398958333331</c:v>
                </c:pt>
                <c:pt idx="2943">
                  <c:v>45511.398969907408</c:v>
                </c:pt>
                <c:pt idx="2944">
                  <c:v>45511.398981481485</c:v>
                </c:pt>
                <c:pt idx="2945">
                  <c:v>45511.398993055554</c:v>
                </c:pt>
                <c:pt idx="2946">
                  <c:v>45511.399004629631</c:v>
                </c:pt>
                <c:pt idx="2947">
                  <c:v>45511.399016203701</c:v>
                </c:pt>
                <c:pt idx="2948">
                  <c:v>45511.399027777778</c:v>
                </c:pt>
                <c:pt idx="2949">
                  <c:v>45511.399039351854</c:v>
                </c:pt>
                <c:pt idx="2950">
                  <c:v>45511.399050925924</c:v>
                </c:pt>
                <c:pt idx="2951">
                  <c:v>45511.399062500001</c:v>
                </c:pt>
                <c:pt idx="2952">
                  <c:v>45511.399074074077</c:v>
                </c:pt>
                <c:pt idx="2953">
                  <c:v>45511.399085648147</c:v>
                </c:pt>
                <c:pt idx="2954">
                  <c:v>45511.399097222224</c:v>
                </c:pt>
                <c:pt idx="2955">
                  <c:v>45511.399108796293</c:v>
                </c:pt>
                <c:pt idx="2956">
                  <c:v>45511.39912037037</c:v>
                </c:pt>
                <c:pt idx="2957">
                  <c:v>45511.399131944447</c:v>
                </c:pt>
                <c:pt idx="2958">
                  <c:v>45511.399143518516</c:v>
                </c:pt>
                <c:pt idx="2959">
                  <c:v>45511.399155092593</c:v>
                </c:pt>
                <c:pt idx="2960">
                  <c:v>45511.39916666667</c:v>
                </c:pt>
                <c:pt idx="2961">
                  <c:v>45511.399178240739</c:v>
                </c:pt>
                <c:pt idx="2962">
                  <c:v>45511.399189814816</c:v>
                </c:pt>
                <c:pt idx="2963">
                  <c:v>45511.399201388886</c:v>
                </c:pt>
                <c:pt idx="2964">
                  <c:v>45511.399212962962</c:v>
                </c:pt>
                <c:pt idx="2965">
                  <c:v>45511.399224537039</c:v>
                </c:pt>
                <c:pt idx="2966">
                  <c:v>45511.399236111109</c:v>
                </c:pt>
                <c:pt idx="2967">
                  <c:v>45511.399247685185</c:v>
                </c:pt>
                <c:pt idx="2968">
                  <c:v>45511.399259259262</c:v>
                </c:pt>
                <c:pt idx="2969">
                  <c:v>45511.399270833332</c:v>
                </c:pt>
                <c:pt idx="2970">
                  <c:v>45511.399282407408</c:v>
                </c:pt>
                <c:pt idx="2971">
                  <c:v>45511.399293981478</c:v>
                </c:pt>
                <c:pt idx="2972">
                  <c:v>45511.399305555555</c:v>
                </c:pt>
                <c:pt idx="2973">
                  <c:v>45511.399317129632</c:v>
                </c:pt>
                <c:pt idx="2974">
                  <c:v>45511.399328703701</c:v>
                </c:pt>
                <c:pt idx="2975">
                  <c:v>45511.399340277778</c:v>
                </c:pt>
                <c:pt idx="2976">
                  <c:v>45511.399351851855</c:v>
                </c:pt>
                <c:pt idx="2977">
                  <c:v>45511.399363425924</c:v>
                </c:pt>
                <c:pt idx="2978">
                  <c:v>45511.399375000001</c:v>
                </c:pt>
                <c:pt idx="2979">
                  <c:v>45511.399386574078</c:v>
                </c:pt>
                <c:pt idx="2980">
                  <c:v>45511.399398148147</c:v>
                </c:pt>
                <c:pt idx="2981">
                  <c:v>45511.399409722224</c:v>
                </c:pt>
                <c:pt idx="2982">
                  <c:v>45511.399421296293</c:v>
                </c:pt>
                <c:pt idx="2983">
                  <c:v>45511.39943287037</c:v>
                </c:pt>
                <c:pt idx="2984">
                  <c:v>45511.399444444447</c:v>
                </c:pt>
                <c:pt idx="2985">
                  <c:v>45511.399456018517</c:v>
                </c:pt>
                <c:pt idx="2986">
                  <c:v>45511.399467592593</c:v>
                </c:pt>
                <c:pt idx="2987">
                  <c:v>45511.39947916667</c:v>
                </c:pt>
                <c:pt idx="2988">
                  <c:v>45511.39949074074</c:v>
                </c:pt>
                <c:pt idx="2989">
                  <c:v>45511.399502314816</c:v>
                </c:pt>
                <c:pt idx="2990">
                  <c:v>45511.399513888886</c:v>
                </c:pt>
                <c:pt idx="2991">
                  <c:v>45511.399525462963</c:v>
                </c:pt>
                <c:pt idx="2992">
                  <c:v>45511.399537037039</c:v>
                </c:pt>
                <c:pt idx="2993">
                  <c:v>45511.399548611109</c:v>
                </c:pt>
                <c:pt idx="2994">
                  <c:v>45511.399560185186</c:v>
                </c:pt>
                <c:pt idx="2995">
                  <c:v>45511.399571759262</c:v>
                </c:pt>
                <c:pt idx="2996">
                  <c:v>45511.399583333332</c:v>
                </c:pt>
                <c:pt idx="2997">
                  <c:v>45511.399594907409</c:v>
                </c:pt>
                <c:pt idx="2998">
                  <c:v>45511.399606481478</c:v>
                </c:pt>
                <c:pt idx="2999">
                  <c:v>45511.399618055555</c:v>
                </c:pt>
                <c:pt idx="3000">
                  <c:v>45511.399629629632</c:v>
                </c:pt>
                <c:pt idx="3001">
                  <c:v>45511.399641203701</c:v>
                </c:pt>
                <c:pt idx="3002">
                  <c:v>45511.399652777778</c:v>
                </c:pt>
                <c:pt idx="3003">
                  <c:v>45511.399664351855</c:v>
                </c:pt>
                <c:pt idx="3004">
                  <c:v>45511.399675925924</c:v>
                </c:pt>
                <c:pt idx="3005">
                  <c:v>45511.399687500001</c:v>
                </c:pt>
                <c:pt idx="3006">
                  <c:v>45511.399699074071</c:v>
                </c:pt>
                <c:pt idx="3007">
                  <c:v>45511.399710648147</c:v>
                </c:pt>
                <c:pt idx="3008">
                  <c:v>45511.399722222224</c:v>
                </c:pt>
                <c:pt idx="3009">
                  <c:v>45511.399733796294</c:v>
                </c:pt>
                <c:pt idx="3010">
                  <c:v>45511.399745370371</c:v>
                </c:pt>
                <c:pt idx="3011">
                  <c:v>45511.399756944447</c:v>
                </c:pt>
                <c:pt idx="3012">
                  <c:v>45511.399768518517</c:v>
                </c:pt>
                <c:pt idx="3013">
                  <c:v>45511.399780092594</c:v>
                </c:pt>
                <c:pt idx="3014">
                  <c:v>45511.399791666663</c:v>
                </c:pt>
                <c:pt idx="3015">
                  <c:v>45511.39980324074</c:v>
                </c:pt>
                <c:pt idx="3016">
                  <c:v>45511.399814814817</c:v>
                </c:pt>
                <c:pt idx="3017">
                  <c:v>45511.399826388886</c:v>
                </c:pt>
                <c:pt idx="3018">
                  <c:v>45511.399837962963</c:v>
                </c:pt>
                <c:pt idx="3019">
                  <c:v>45511.39984953704</c:v>
                </c:pt>
                <c:pt idx="3020">
                  <c:v>45511.399861111109</c:v>
                </c:pt>
                <c:pt idx="3021">
                  <c:v>45511.399872685186</c:v>
                </c:pt>
                <c:pt idx="3022">
                  <c:v>45511.399884259263</c:v>
                </c:pt>
                <c:pt idx="3023">
                  <c:v>45511.399895833332</c:v>
                </c:pt>
                <c:pt idx="3024">
                  <c:v>45511.399907407409</c:v>
                </c:pt>
                <c:pt idx="3025">
                  <c:v>45511.399918981479</c:v>
                </c:pt>
                <c:pt idx="3026">
                  <c:v>45511.399930555555</c:v>
                </c:pt>
                <c:pt idx="3027">
                  <c:v>45511.399942129632</c:v>
                </c:pt>
                <c:pt idx="3028">
                  <c:v>45511.399953703702</c:v>
                </c:pt>
                <c:pt idx="3029">
                  <c:v>45511.399965277778</c:v>
                </c:pt>
                <c:pt idx="3030">
                  <c:v>45511.399976851855</c:v>
                </c:pt>
                <c:pt idx="3031">
                  <c:v>45511.399988425925</c:v>
                </c:pt>
                <c:pt idx="3032">
                  <c:v>45511.4</c:v>
                </c:pt>
                <c:pt idx="3033">
                  <c:v>45511.400011574071</c:v>
                </c:pt>
                <c:pt idx="3034">
                  <c:v>45511.400023148148</c:v>
                </c:pt>
                <c:pt idx="3035">
                  <c:v>45511.400034722225</c:v>
                </c:pt>
                <c:pt idx="3036">
                  <c:v>45511.400046296294</c:v>
                </c:pt>
                <c:pt idx="3037">
                  <c:v>45511.400057870371</c:v>
                </c:pt>
                <c:pt idx="3038">
                  <c:v>45511.400069444448</c:v>
                </c:pt>
                <c:pt idx="3039">
                  <c:v>45511.400081018517</c:v>
                </c:pt>
                <c:pt idx="3040">
                  <c:v>45511.400092592594</c:v>
                </c:pt>
                <c:pt idx="3041">
                  <c:v>45511.400104166663</c:v>
                </c:pt>
                <c:pt idx="3042">
                  <c:v>45511.40011574074</c:v>
                </c:pt>
                <c:pt idx="3043">
                  <c:v>45511.400127314817</c:v>
                </c:pt>
                <c:pt idx="3044">
                  <c:v>45511.400138888886</c:v>
                </c:pt>
                <c:pt idx="3045">
                  <c:v>45511.400150462963</c:v>
                </c:pt>
                <c:pt idx="3046">
                  <c:v>45511.40016203704</c:v>
                </c:pt>
                <c:pt idx="3047">
                  <c:v>45511.400173611109</c:v>
                </c:pt>
                <c:pt idx="3048">
                  <c:v>45511.400185185186</c:v>
                </c:pt>
                <c:pt idx="3049">
                  <c:v>45511.400196759256</c:v>
                </c:pt>
                <c:pt idx="3050">
                  <c:v>45511.400208333333</c:v>
                </c:pt>
                <c:pt idx="3051">
                  <c:v>45511.400219907409</c:v>
                </c:pt>
                <c:pt idx="3052">
                  <c:v>45511.400231481479</c:v>
                </c:pt>
                <c:pt idx="3053">
                  <c:v>45511.400243055556</c:v>
                </c:pt>
                <c:pt idx="3054">
                  <c:v>45511.400254629632</c:v>
                </c:pt>
                <c:pt idx="3055">
                  <c:v>45511.400266203702</c:v>
                </c:pt>
                <c:pt idx="3056">
                  <c:v>45511.400277777779</c:v>
                </c:pt>
                <c:pt idx="3057">
                  <c:v>45511.400289351855</c:v>
                </c:pt>
                <c:pt idx="3058">
                  <c:v>45511.400300925925</c:v>
                </c:pt>
                <c:pt idx="3059">
                  <c:v>45511.400312500002</c:v>
                </c:pt>
                <c:pt idx="3060">
                  <c:v>45511.400324074071</c:v>
                </c:pt>
                <c:pt idx="3061">
                  <c:v>45511.400335648148</c:v>
                </c:pt>
                <c:pt idx="3062">
                  <c:v>45511.400347222225</c:v>
                </c:pt>
                <c:pt idx="3063">
                  <c:v>45511.400358796294</c:v>
                </c:pt>
                <c:pt idx="3064">
                  <c:v>45511.400370370371</c:v>
                </c:pt>
                <c:pt idx="3065">
                  <c:v>45511.400381944448</c:v>
                </c:pt>
                <c:pt idx="3066">
                  <c:v>45511.400393518517</c:v>
                </c:pt>
                <c:pt idx="3067">
                  <c:v>45511.400405092594</c:v>
                </c:pt>
                <c:pt idx="3068">
                  <c:v>45511.400416666664</c:v>
                </c:pt>
                <c:pt idx="3069">
                  <c:v>45511.40042824074</c:v>
                </c:pt>
                <c:pt idx="3070">
                  <c:v>45511.400439814817</c:v>
                </c:pt>
                <c:pt idx="3071">
                  <c:v>45511.400451388887</c:v>
                </c:pt>
                <c:pt idx="3072">
                  <c:v>45511.400462962964</c:v>
                </c:pt>
                <c:pt idx="3073">
                  <c:v>45511.40047453704</c:v>
                </c:pt>
                <c:pt idx="3074">
                  <c:v>45511.40048611111</c:v>
                </c:pt>
                <c:pt idx="3075">
                  <c:v>45511.400497685187</c:v>
                </c:pt>
                <c:pt idx="3076">
                  <c:v>45511.400509259256</c:v>
                </c:pt>
                <c:pt idx="3077">
                  <c:v>45511.400520833333</c:v>
                </c:pt>
                <c:pt idx="3078">
                  <c:v>45511.40053240741</c:v>
                </c:pt>
                <c:pt idx="3079">
                  <c:v>45511.400543981479</c:v>
                </c:pt>
                <c:pt idx="3080">
                  <c:v>45511.400555555556</c:v>
                </c:pt>
                <c:pt idx="3081">
                  <c:v>45511.400567129633</c:v>
                </c:pt>
                <c:pt idx="3082">
                  <c:v>45511.400578703702</c:v>
                </c:pt>
                <c:pt idx="3083">
                  <c:v>45511.400590277779</c:v>
                </c:pt>
                <c:pt idx="3084">
                  <c:v>45511.400601851848</c:v>
                </c:pt>
                <c:pt idx="3085">
                  <c:v>45511.400613425925</c:v>
                </c:pt>
                <c:pt idx="3086">
                  <c:v>45511.400625000002</c:v>
                </c:pt>
                <c:pt idx="3087">
                  <c:v>45511.400636574072</c:v>
                </c:pt>
                <c:pt idx="3088">
                  <c:v>45511.400648148148</c:v>
                </c:pt>
                <c:pt idx="3089">
                  <c:v>45511.400659722225</c:v>
                </c:pt>
                <c:pt idx="3090">
                  <c:v>45511.400671296295</c:v>
                </c:pt>
                <c:pt idx="3091">
                  <c:v>45511.400682870371</c:v>
                </c:pt>
                <c:pt idx="3092">
                  <c:v>45511.400694444441</c:v>
                </c:pt>
                <c:pt idx="3093">
                  <c:v>45511.400706018518</c:v>
                </c:pt>
                <c:pt idx="3094">
                  <c:v>45511.400717592594</c:v>
                </c:pt>
                <c:pt idx="3095">
                  <c:v>45511.400729166664</c:v>
                </c:pt>
                <c:pt idx="3096">
                  <c:v>45511.400740740741</c:v>
                </c:pt>
                <c:pt idx="3097">
                  <c:v>45511.400752314818</c:v>
                </c:pt>
                <c:pt idx="3098">
                  <c:v>45511.400763888887</c:v>
                </c:pt>
                <c:pt idx="3099">
                  <c:v>45511.400775462964</c:v>
                </c:pt>
                <c:pt idx="3100">
                  <c:v>45511.400787037041</c:v>
                </c:pt>
                <c:pt idx="3101">
                  <c:v>45511.40079861111</c:v>
                </c:pt>
                <c:pt idx="3102">
                  <c:v>45511.400810185187</c:v>
                </c:pt>
                <c:pt idx="3103">
                  <c:v>45511.400821759256</c:v>
                </c:pt>
                <c:pt idx="3104">
                  <c:v>45511.400833333333</c:v>
                </c:pt>
                <c:pt idx="3105">
                  <c:v>45511.40084490741</c:v>
                </c:pt>
                <c:pt idx="3106">
                  <c:v>45511.400856481479</c:v>
                </c:pt>
                <c:pt idx="3107">
                  <c:v>45511.400868055556</c:v>
                </c:pt>
                <c:pt idx="3108">
                  <c:v>45511.400879629633</c:v>
                </c:pt>
                <c:pt idx="3109">
                  <c:v>45511.400891203702</c:v>
                </c:pt>
                <c:pt idx="3110">
                  <c:v>45511.400902777779</c:v>
                </c:pt>
                <c:pt idx="3111">
                  <c:v>45511.400914351849</c:v>
                </c:pt>
                <c:pt idx="3112">
                  <c:v>45511.400925925926</c:v>
                </c:pt>
                <c:pt idx="3113">
                  <c:v>45511.400937500002</c:v>
                </c:pt>
                <c:pt idx="3114">
                  <c:v>45511.400949074072</c:v>
                </c:pt>
                <c:pt idx="3115">
                  <c:v>45511.400960648149</c:v>
                </c:pt>
                <c:pt idx="3116">
                  <c:v>45511.400972222225</c:v>
                </c:pt>
                <c:pt idx="3117">
                  <c:v>45511.400983796295</c:v>
                </c:pt>
                <c:pt idx="3118">
                  <c:v>45511.400995370372</c:v>
                </c:pt>
                <c:pt idx="3119">
                  <c:v>45511.401006944441</c:v>
                </c:pt>
                <c:pt idx="3120">
                  <c:v>45511.401018518518</c:v>
                </c:pt>
                <c:pt idx="3121">
                  <c:v>45511.401030092595</c:v>
                </c:pt>
                <c:pt idx="3122">
                  <c:v>45511.401041666664</c:v>
                </c:pt>
                <c:pt idx="3123">
                  <c:v>45511.401053240741</c:v>
                </c:pt>
                <c:pt idx="3124">
                  <c:v>45511.401064814818</c:v>
                </c:pt>
                <c:pt idx="3125">
                  <c:v>45511.401076388887</c:v>
                </c:pt>
                <c:pt idx="3126">
                  <c:v>45511.401087962964</c:v>
                </c:pt>
                <c:pt idx="3127">
                  <c:v>45511.401099537034</c:v>
                </c:pt>
                <c:pt idx="3128">
                  <c:v>45511.40111111111</c:v>
                </c:pt>
                <c:pt idx="3129">
                  <c:v>45511.401122685187</c:v>
                </c:pt>
                <c:pt idx="3130">
                  <c:v>45511.401134259257</c:v>
                </c:pt>
                <c:pt idx="3131">
                  <c:v>45511.401145833333</c:v>
                </c:pt>
                <c:pt idx="3132">
                  <c:v>45511.40115740741</c:v>
                </c:pt>
                <c:pt idx="3133">
                  <c:v>45511.40116898148</c:v>
                </c:pt>
                <c:pt idx="3134">
                  <c:v>45511.401180555556</c:v>
                </c:pt>
                <c:pt idx="3135">
                  <c:v>45511.401192129626</c:v>
                </c:pt>
                <c:pt idx="3136">
                  <c:v>45511.401203703703</c:v>
                </c:pt>
                <c:pt idx="3137">
                  <c:v>45511.40121527778</c:v>
                </c:pt>
                <c:pt idx="3138">
                  <c:v>45511.401226851849</c:v>
                </c:pt>
                <c:pt idx="3139">
                  <c:v>45511.401238425926</c:v>
                </c:pt>
                <c:pt idx="3140">
                  <c:v>45511.401250000003</c:v>
                </c:pt>
                <c:pt idx="3141">
                  <c:v>45511.401261574072</c:v>
                </c:pt>
                <c:pt idx="3142">
                  <c:v>45511.401273148149</c:v>
                </c:pt>
                <c:pt idx="3143">
                  <c:v>45511.401284722226</c:v>
                </c:pt>
                <c:pt idx="3144">
                  <c:v>45511.401296296295</c:v>
                </c:pt>
                <c:pt idx="3145">
                  <c:v>45511.401307870372</c:v>
                </c:pt>
                <c:pt idx="3146">
                  <c:v>45511.401319444441</c:v>
                </c:pt>
                <c:pt idx="3147">
                  <c:v>45511.401331018518</c:v>
                </c:pt>
                <c:pt idx="3148">
                  <c:v>45511.401342592595</c:v>
                </c:pt>
                <c:pt idx="3149">
                  <c:v>45511.401354166665</c:v>
                </c:pt>
                <c:pt idx="3150">
                  <c:v>45511.401365740741</c:v>
                </c:pt>
                <c:pt idx="3151">
                  <c:v>45511.401377314818</c:v>
                </c:pt>
                <c:pt idx="3152">
                  <c:v>45511.401388888888</c:v>
                </c:pt>
                <c:pt idx="3153">
                  <c:v>45511.401400462964</c:v>
                </c:pt>
                <c:pt idx="3154">
                  <c:v>45511.401412037034</c:v>
                </c:pt>
                <c:pt idx="3155">
                  <c:v>45511.401423611111</c:v>
                </c:pt>
                <c:pt idx="3156">
                  <c:v>45511.401435185187</c:v>
                </c:pt>
                <c:pt idx="3157">
                  <c:v>45511.401446759257</c:v>
                </c:pt>
                <c:pt idx="3158">
                  <c:v>45511.401458333334</c:v>
                </c:pt>
                <c:pt idx="3159">
                  <c:v>45511.401469907411</c:v>
                </c:pt>
                <c:pt idx="3160">
                  <c:v>45511.40148148148</c:v>
                </c:pt>
                <c:pt idx="3161">
                  <c:v>45511.401493055557</c:v>
                </c:pt>
                <c:pt idx="3162">
                  <c:v>45511.401504629626</c:v>
                </c:pt>
                <c:pt idx="3163">
                  <c:v>45511.401516203703</c:v>
                </c:pt>
                <c:pt idx="3164">
                  <c:v>45511.40152777778</c:v>
                </c:pt>
                <c:pt idx="3165">
                  <c:v>45511.401539351849</c:v>
                </c:pt>
                <c:pt idx="3166">
                  <c:v>45511.401550925926</c:v>
                </c:pt>
                <c:pt idx="3167">
                  <c:v>45511.401562500003</c:v>
                </c:pt>
                <c:pt idx="3168">
                  <c:v>45511.401574074072</c:v>
                </c:pt>
                <c:pt idx="3169">
                  <c:v>45511.401585648149</c:v>
                </c:pt>
                <c:pt idx="3170">
                  <c:v>45511.401597222219</c:v>
                </c:pt>
                <c:pt idx="3171">
                  <c:v>45511.401608796295</c:v>
                </c:pt>
                <c:pt idx="3172">
                  <c:v>45511.401620370372</c:v>
                </c:pt>
                <c:pt idx="3173">
                  <c:v>45511.401631944442</c:v>
                </c:pt>
                <c:pt idx="3174">
                  <c:v>45511.401643518519</c:v>
                </c:pt>
                <c:pt idx="3175">
                  <c:v>45511.401655092595</c:v>
                </c:pt>
                <c:pt idx="3176">
                  <c:v>45511.401666666665</c:v>
                </c:pt>
                <c:pt idx="3177">
                  <c:v>45511.401678240742</c:v>
                </c:pt>
                <c:pt idx="3178">
                  <c:v>45511.401689814818</c:v>
                </c:pt>
                <c:pt idx="3179">
                  <c:v>45511.401701388888</c:v>
                </c:pt>
                <c:pt idx="3180">
                  <c:v>45511.401712962965</c:v>
                </c:pt>
                <c:pt idx="3181">
                  <c:v>45511.401724537034</c:v>
                </c:pt>
                <c:pt idx="3182">
                  <c:v>45511.401736111111</c:v>
                </c:pt>
                <c:pt idx="3183">
                  <c:v>45511.401747685188</c:v>
                </c:pt>
                <c:pt idx="3184">
                  <c:v>45511.401759259257</c:v>
                </c:pt>
                <c:pt idx="3185">
                  <c:v>45511.401770833334</c:v>
                </c:pt>
                <c:pt idx="3186">
                  <c:v>45511.401782407411</c:v>
                </c:pt>
                <c:pt idx="3187">
                  <c:v>45511.40179398148</c:v>
                </c:pt>
                <c:pt idx="3188">
                  <c:v>45511.401805555557</c:v>
                </c:pt>
                <c:pt idx="3189">
                  <c:v>45511.401817129627</c:v>
                </c:pt>
                <c:pt idx="3190">
                  <c:v>45511.401828703703</c:v>
                </c:pt>
                <c:pt idx="3191">
                  <c:v>45511.40184027778</c:v>
                </c:pt>
                <c:pt idx="3192">
                  <c:v>45511.40185185185</c:v>
                </c:pt>
                <c:pt idx="3193">
                  <c:v>45511.401863425926</c:v>
                </c:pt>
                <c:pt idx="3194">
                  <c:v>45511.401875000003</c:v>
                </c:pt>
                <c:pt idx="3195">
                  <c:v>45511.401886574073</c:v>
                </c:pt>
                <c:pt idx="3196">
                  <c:v>45511.401898148149</c:v>
                </c:pt>
                <c:pt idx="3197">
                  <c:v>45511.401909722219</c:v>
                </c:pt>
                <c:pt idx="3198">
                  <c:v>45511.401921296296</c:v>
                </c:pt>
                <c:pt idx="3199">
                  <c:v>45511.401932870373</c:v>
                </c:pt>
                <c:pt idx="3200">
                  <c:v>45511.401944444442</c:v>
                </c:pt>
                <c:pt idx="3201">
                  <c:v>45511.401956018519</c:v>
                </c:pt>
                <c:pt idx="3202">
                  <c:v>45511.401967592596</c:v>
                </c:pt>
                <c:pt idx="3203">
                  <c:v>45511.401979166665</c:v>
                </c:pt>
                <c:pt idx="3204">
                  <c:v>45511.401990740742</c:v>
                </c:pt>
                <c:pt idx="3205">
                  <c:v>45511.402002314811</c:v>
                </c:pt>
                <c:pt idx="3206">
                  <c:v>45511.402013888888</c:v>
                </c:pt>
                <c:pt idx="3207">
                  <c:v>45511.402025462965</c:v>
                </c:pt>
                <c:pt idx="3208">
                  <c:v>45511.402037037034</c:v>
                </c:pt>
                <c:pt idx="3209">
                  <c:v>45511.402048611111</c:v>
                </c:pt>
                <c:pt idx="3210">
                  <c:v>45511.402060185188</c:v>
                </c:pt>
                <c:pt idx="3211">
                  <c:v>45511.402071759258</c:v>
                </c:pt>
                <c:pt idx="3212">
                  <c:v>45511.402083333334</c:v>
                </c:pt>
                <c:pt idx="3213">
                  <c:v>45511.402094907404</c:v>
                </c:pt>
                <c:pt idx="3214">
                  <c:v>45511.402106481481</c:v>
                </c:pt>
                <c:pt idx="3215">
                  <c:v>45511.402118055557</c:v>
                </c:pt>
                <c:pt idx="3216">
                  <c:v>45511.402129629627</c:v>
                </c:pt>
                <c:pt idx="3217">
                  <c:v>45511.402141203704</c:v>
                </c:pt>
                <c:pt idx="3218">
                  <c:v>45511.40215277778</c:v>
                </c:pt>
                <c:pt idx="3219">
                  <c:v>45511.40216435185</c:v>
                </c:pt>
                <c:pt idx="3220">
                  <c:v>45511.402175925927</c:v>
                </c:pt>
                <c:pt idx="3221">
                  <c:v>45511.402187500003</c:v>
                </c:pt>
                <c:pt idx="3222">
                  <c:v>45511.402199074073</c:v>
                </c:pt>
                <c:pt idx="3223">
                  <c:v>45511.40221064815</c:v>
                </c:pt>
                <c:pt idx="3224">
                  <c:v>45511.402222222219</c:v>
                </c:pt>
                <c:pt idx="3225">
                  <c:v>45511.402233796296</c:v>
                </c:pt>
                <c:pt idx="3226">
                  <c:v>45511.402245370373</c:v>
                </c:pt>
                <c:pt idx="3227">
                  <c:v>45511.402256944442</c:v>
                </c:pt>
                <c:pt idx="3228">
                  <c:v>45511.402268518519</c:v>
                </c:pt>
                <c:pt idx="3229">
                  <c:v>45511.402280092596</c:v>
                </c:pt>
                <c:pt idx="3230">
                  <c:v>45511.402291666665</c:v>
                </c:pt>
                <c:pt idx="3231">
                  <c:v>45511.402303240742</c:v>
                </c:pt>
                <c:pt idx="3232">
                  <c:v>45511.402314814812</c:v>
                </c:pt>
                <c:pt idx="3233">
                  <c:v>45511.402326388888</c:v>
                </c:pt>
                <c:pt idx="3234">
                  <c:v>45511.402337962965</c:v>
                </c:pt>
                <c:pt idx="3235">
                  <c:v>45511.402349537035</c:v>
                </c:pt>
                <c:pt idx="3236">
                  <c:v>45511.402361111112</c:v>
                </c:pt>
                <c:pt idx="3237">
                  <c:v>45511.402372685188</c:v>
                </c:pt>
                <c:pt idx="3238">
                  <c:v>45511.402384259258</c:v>
                </c:pt>
                <c:pt idx="3239">
                  <c:v>45511.402395833335</c:v>
                </c:pt>
                <c:pt idx="3240">
                  <c:v>45511.402407407404</c:v>
                </c:pt>
                <c:pt idx="3241">
                  <c:v>45511.402418981481</c:v>
                </c:pt>
                <c:pt idx="3242">
                  <c:v>45511.402430555558</c:v>
                </c:pt>
                <c:pt idx="3243">
                  <c:v>45511.402442129627</c:v>
                </c:pt>
                <c:pt idx="3244">
                  <c:v>45511.402453703704</c:v>
                </c:pt>
                <c:pt idx="3245">
                  <c:v>45511.402465277781</c:v>
                </c:pt>
                <c:pt idx="3246">
                  <c:v>45511.40247685185</c:v>
                </c:pt>
                <c:pt idx="3247">
                  <c:v>45511.402488425927</c:v>
                </c:pt>
                <c:pt idx="3248">
                  <c:v>45511.402499999997</c:v>
                </c:pt>
                <c:pt idx="3249">
                  <c:v>45511.402511574073</c:v>
                </c:pt>
                <c:pt idx="3250">
                  <c:v>45511.40252314815</c:v>
                </c:pt>
                <c:pt idx="3251">
                  <c:v>45511.40253472222</c:v>
                </c:pt>
                <c:pt idx="3252">
                  <c:v>45511.402546296296</c:v>
                </c:pt>
                <c:pt idx="3253">
                  <c:v>45511.402557870373</c:v>
                </c:pt>
                <c:pt idx="3254">
                  <c:v>45511.402569444443</c:v>
                </c:pt>
                <c:pt idx="3255">
                  <c:v>45511.402581018519</c:v>
                </c:pt>
                <c:pt idx="3256">
                  <c:v>45511.402592592596</c:v>
                </c:pt>
                <c:pt idx="3257">
                  <c:v>45511.402604166666</c:v>
                </c:pt>
                <c:pt idx="3258">
                  <c:v>45511.402615740742</c:v>
                </c:pt>
                <c:pt idx="3259">
                  <c:v>45511.402627314812</c:v>
                </c:pt>
                <c:pt idx="3260">
                  <c:v>45511.402638888889</c:v>
                </c:pt>
                <c:pt idx="3261">
                  <c:v>45511.402650462966</c:v>
                </c:pt>
                <c:pt idx="3262">
                  <c:v>45511.402662037035</c:v>
                </c:pt>
                <c:pt idx="3263">
                  <c:v>45511.402673611112</c:v>
                </c:pt>
                <c:pt idx="3264">
                  <c:v>45511.402685185189</c:v>
                </c:pt>
                <c:pt idx="3265">
                  <c:v>45511.402696759258</c:v>
                </c:pt>
                <c:pt idx="3266">
                  <c:v>45511.402708333335</c:v>
                </c:pt>
                <c:pt idx="3267">
                  <c:v>45511.402719907404</c:v>
                </c:pt>
                <c:pt idx="3268">
                  <c:v>45511.402731481481</c:v>
                </c:pt>
                <c:pt idx="3269">
                  <c:v>45511.402743055558</c:v>
                </c:pt>
                <c:pt idx="3270">
                  <c:v>45511.402754629627</c:v>
                </c:pt>
                <c:pt idx="3271">
                  <c:v>45511.402766203704</c:v>
                </c:pt>
                <c:pt idx="3272">
                  <c:v>45511.402777777781</c:v>
                </c:pt>
                <c:pt idx="3273">
                  <c:v>45511.402789351851</c:v>
                </c:pt>
                <c:pt idx="3274">
                  <c:v>45511.402800925927</c:v>
                </c:pt>
                <c:pt idx="3275">
                  <c:v>45511.402812499997</c:v>
                </c:pt>
                <c:pt idx="3276">
                  <c:v>45511.402824074074</c:v>
                </c:pt>
                <c:pt idx="3277">
                  <c:v>45511.40283564815</c:v>
                </c:pt>
                <c:pt idx="3278">
                  <c:v>45511.40284722222</c:v>
                </c:pt>
                <c:pt idx="3279">
                  <c:v>45511.402858796297</c:v>
                </c:pt>
                <c:pt idx="3280">
                  <c:v>45511.402870370373</c:v>
                </c:pt>
                <c:pt idx="3281">
                  <c:v>45511.402881944443</c:v>
                </c:pt>
                <c:pt idx="3282">
                  <c:v>45511.40289351852</c:v>
                </c:pt>
                <c:pt idx="3283">
                  <c:v>45511.402905092589</c:v>
                </c:pt>
                <c:pt idx="3284">
                  <c:v>45511.402916666666</c:v>
                </c:pt>
                <c:pt idx="3285">
                  <c:v>45511.402928240743</c:v>
                </c:pt>
                <c:pt idx="3286">
                  <c:v>45511.402939814812</c:v>
                </c:pt>
                <c:pt idx="3287">
                  <c:v>45511.402951388889</c:v>
                </c:pt>
                <c:pt idx="3288">
                  <c:v>45511.402962962966</c:v>
                </c:pt>
                <c:pt idx="3289">
                  <c:v>45511.402974537035</c:v>
                </c:pt>
                <c:pt idx="3290">
                  <c:v>45511.402986111112</c:v>
                </c:pt>
                <c:pt idx="3291">
                  <c:v>45511.402997685182</c:v>
                </c:pt>
                <c:pt idx="3292">
                  <c:v>45511.403009259258</c:v>
                </c:pt>
                <c:pt idx="3293">
                  <c:v>45511.403020833335</c:v>
                </c:pt>
                <c:pt idx="3294">
                  <c:v>45511.403032407405</c:v>
                </c:pt>
                <c:pt idx="3295">
                  <c:v>45511.403043981481</c:v>
                </c:pt>
                <c:pt idx="3296">
                  <c:v>45511.403055555558</c:v>
                </c:pt>
                <c:pt idx="3297">
                  <c:v>45511.403067129628</c:v>
                </c:pt>
                <c:pt idx="3298">
                  <c:v>45511.403078703705</c:v>
                </c:pt>
                <c:pt idx="3299">
                  <c:v>45511.403090277781</c:v>
                </c:pt>
                <c:pt idx="3300">
                  <c:v>45511.403101851851</c:v>
                </c:pt>
                <c:pt idx="3301">
                  <c:v>45511.403113425928</c:v>
                </c:pt>
                <c:pt idx="3302">
                  <c:v>45511.403124999997</c:v>
                </c:pt>
                <c:pt idx="3303">
                  <c:v>45511.403136574074</c:v>
                </c:pt>
                <c:pt idx="3304">
                  <c:v>45511.403148148151</c:v>
                </c:pt>
                <c:pt idx="3305">
                  <c:v>45511.40315972222</c:v>
                </c:pt>
                <c:pt idx="3306">
                  <c:v>45511.403171296297</c:v>
                </c:pt>
                <c:pt idx="3307">
                  <c:v>45511.403182870374</c:v>
                </c:pt>
                <c:pt idx="3308">
                  <c:v>45511.403194444443</c:v>
                </c:pt>
                <c:pt idx="3309">
                  <c:v>45511.40320601852</c:v>
                </c:pt>
                <c:pt idx="3310">
                  <c:v>45511.403217592589</c:v>
                </c:pt>
                <c:pt idx="3311">
                  <c:v>45511.403229166666</c:v>
                </c:pt>
                <c:pt idx="3312">
                  <c:v>45511.403240740743</c:v>
                </c:pt>
                <c:pt idx="3313">
                  <c:v>45511.403252314813</c:v>
                </c:pt>
                <c:pt idx="3314">
                  <c:v>45511.403263888889</c:v>
                </c:pt>
                <c:pt idx="3315">
                  <c:v>45511.403275462966</c:v>
                </c:pt>
                <c:pt idx="3316">
                  <c:v>45511.403287037036</c:v>
                </c:pt>
                <c:pt idx="3317">
                  <c:v>45511.403298611112</c:v>
                </c:pt>
                <c:pt idx="3318">
                  <c:v>45511.403310185182</c:v>
                </c:pt>
                <c:pt idx="3319">
                  <c:v>45511.403321759259</c:v>
                </c:pt>
                <c:pt idx="3320">
                  <c:v>45511.403333333335</c:v>
                </c:pt>
                <c:pt idx="3321">
                  <c:v>45511.403344907405</c:v>
                </c:pt>
                <c:pt idx="3322">
                  <c:v>45511.403356481482</c:v>
                </c:pt>
                <c:pt idx="3323">
                  <c:v>45511.403368055559</c:v>
                </c:pt>
                <c:pt idx="3324">
                  <c:v>45511.403379629628</c:v>
                </c:pt>
                <c:pt idx="3325">
                  <c:v>45511.403391203705</c:v>
                </c:pt>
                <c:pt idx="3326">
                  <c:v>45511.403402777774</c:v>
                </c:pt>
                <c:pt idx="3327">
                  <c:v>45511.403414351851</c:v>
                </c:pt>
                <c:pt idx="3328">
                  <c:v>45511.403425925928</c:v>
                </c:pt>
                <c:pt idx="3329">
                  <c:v>45511.403437499997</c:v>
                </c:pt>
                <c:pt idx="3330">
                  <c:v>45511.403449074074</c:v>
                </c:pt>
                <c:pt idx="3331">
                  <c:v>45511.403460648151</c:v>
                </c:pt>
                <c:pt idx="3332">
                  <c:v>45511.40347222222</c:v>
                </c:pt>
                <c:pt idx="3333">
                  <c:v>45511.403483796297</c:v>
                </c:pt>
                <c:pt idx="3334">
                  <c:v>45511.403495370374</c:v>
                </c:pt>
                <c:pt idx="3335">
                  <c:v>45511.403506944444</c:v>
                </c:pt>
                <c:pt idx="3336">
                  <c:v>45511.40351851852</c:v>
                </c:pt>
                <c:pt idx="3337">
                  <c:v>45511.40353009259</c:v>
                </c:pt>
                <c:pt idx="3338">
                  <c:v>45511.403541666667</c:v>
                </c:pt>
                <c:pt idx="3339">
                  <c:v>45511.403553240743</c:v>
                </c:pt>
                <c:pt idx="3340">
                  <c:v>45511.403564814813</c:v>
                </c:pt>
                <c:pt idx="3341">
                  <c:v>45511.40357638889</c:v>
                </c:pt>
                <c:pt idx="3342">
                  <c:v>45511.403587962966</c:v>
                </c:pt>
                <c:pt idx="3343">
                  <c:v>45511.403599537036</c:v>
                </c:pt>
                <c:pt idx="3344">
                  <c:v>45511.403611111113</c:v>
                </c:pt>
                <c:pt idx="3345">
                  <c:v>45511.403622685182</c:v>
                </c:pt>
                <c:pt idx="3346">
                  <c:v>45511.403634259259</c:v>
                </c:pt>
                <c:pt idx="3347">
                  <c:v>45511.403645833336</c:v>
                </c:pt>
                <c:pt idx="3348">
                  <c:v>45511.403657407405</c:v>
                </c:pt>
                <c:pt idx="3349">
                  <c:v>45511.403668981482</c:v>
                </c:pt>
                <c:pt idx="3350">
                  <c:v>45511.403680555559</c:v>
                </c:pt>
                <c:pt idx="3351">
                  <c:v>45511.403692129628</c:v>
                </c:pt>
                <c:pt idx="3352">
                  <c:v>45511.403703703705</c:v>
                </c:pt>
                <c:pt idx="3353">
                  <c:v>45511.403715277775</c:v>
                </c:pt>
                <c:pt idx="3354">
                  <c:v>45511.403726851851</c:v>
                </c:pt>
                <c:pt idx="3355">
                  <c:v>45511.403738425928</c:v>
                </c:pt>
                <c:pt idx="3356">
                  <c:v>45511.403749999998</c:v>
                </c:pt>
                <c:pt idx="3357">
                  <c:v>45511.403761574074</c:v>
                </c:pt>
                <c:pt idx="3358">
                  <c:v>45511.403773148151</c:v>
                </c:pt>
                <c:pt idx="3359">
                  <c:v>45511.403784722221</c:v>
                </c:pt>
                <c:pt idx="3360">
                  <c:v>45511.403796296298</c:v>
                </c:pt>
                <c:pt idx="3361">
                  <c:v>45511.403807870367</c:v>
                </c:pt>
                <c:pt idx="3362">
                  <c:v>45511.403819444444</c:v>
                </c:pt>
                <c:pt idx="3363">
                  <c:v>45511.403831018521</c:v>
                </c:pt>
                <c:pt idx="3364">
                  <c:v>45511.40384259259</c:v>
                </c:pt>
                <c:pt idx="3365">
                  <c:v>45511.403854166667</c:v>
                </c:pt>
                <c:pt idx="3366">
                  <c:v>45511.403865740744</c:v>
                </c:pt>
                <c:pt idx="3367">
                  <c:v>45511.403877314813</c:v>
                </c:pt>
                <c:pt idx="3368">
                  <c:v>45511.40388888889</c:v>
                </c:pt>
                <c:pt idx="3369">
                  <c:v>45511.403900462959</c:v>
                </c:pt>
                <c:pt idx="3370">
                  <c:v>45511.403912037036</c:v>
                </c:pt>
                <c:pt idx="3371">
                  <c:v>45511.403923611113</c:v>
                </c:pt>
                <c:pt idx="3372">
                  <c:v>45511.403935185182</c:v>
                </c:pt>
                <c:pt idx="3373">
                  <c:v>45511.403946759259</c:v>
                </c:pt>
                <c:pt idx="3374">
                  <c:v>45511.403958333336</c:v>
                </c:pt>
                <c:pt idx="3375">
                  <c:v>45511.403969907406</c:v>
                </c:pt>
                <c:pt idx="3376">
                  <c:v>45511.403981481482</c:v>
                </c:pt>
                <c:pt idx="3377">
                  <c:v>45511.403993055559</c:v>
                </c:pt>
                <c:pt idx="3378">
                  <c:v>45511.404004629629</c:v>
                </c:pt>
                <c:pt idx="3379">
                  <c:v>45511.404016203705</c:v>
                </c:pt>
                <c:pt idx="3380">
                  <c:v>45511.404027777775</c:v>
                </c:pt>
                <c:pt idx="3381">
                  <c:v>45511.404039351852</c:v>
                </c:pt>
                <c:pt idx="3382">
                  <c:v>45511.404050925928</c:v>
                </c:pt>
                <c:pt idx="3383">
                  <c:v>45511.404062499998</c:v>
                </c:pt>
                <c:pt idx="3384">
                  <c:v>45511.404074074075</c:v>
                </c:pt>
                <c:pt idx="3385">
                  <c:v>45511.404085648152</c:v>
                </c:pt>
                <c:pt idx="3386">
                  <c:v>45511.404097222221</c:v>
                </c:pt>
                <c:pt idx="3387">
                  <c:v>45511.404108796298</c:v>
                </c:pt>
                <c:pt idx="3388">
                  <c:v>45511.404120370367</c:v>
                </c:pt>
                <c:pt idx="3389">
                  <c:v>45511.404131944444</c:v>
                </c:pt>
                <c:pt idx="3390">
                  <c:v>45511.404143518521</c:v>
                </c:pt>
                <c:pt idx="3391">
                  <c:v>45511.40415509259</c:v>
                </c:pt>
                <c:pt idx="3392">
                  <c:v>45511.404166666667</c:v>
                </c:pt>
                <c:pt idx="3393">
                  <c:v>45511.404178240744</c:v>
                </c:pt>
                <c:pt idx="3394">
                  <c:v>45511.404189814813</c:v>
                </c:pt>
                <c:pt idx="3395">
                  <c:v>45511.40420138889</c:v>
                </c:pt>
                <c:pt idx="3396">
                  <c:v>45511.40421296296</c:v>
                </c:pt>
                <c:pt idx="3397">
                  <c:v>45511.404224537036</c:v>
                </c:pt>
                <c:pt idx="3398">
                  <c:v>45511.404236111113</c:v>
                </c:pt>
                <c:pt idx="3399">
                  <c:v>45511.404247685183</c:v>
                </c:pt>
                <c:pt idx="3400">
                  <c:v>45511.40425925926</c:v>
                </c:pt>
                <c:pt idx="3401">
                  <c:v>45511.404270833336</c:v>
                </c:pt>
                <c:pt idx="3402">
                  <c:v>45511.404282407406</c:v>
                </c:pt>
                <c:pt idx="3403">
                  <c:v>45511.404293981483</c:v>
                </c:pt>
                <c:pt idx="3404">
                  <c:v>45511.404305555552</c:v>
                </c:pt>
                <c:pt idx="3405">
                  <c:v>45511.404317129629</c:v>
                </c:pt>
                <c:pt idx="3406">
                  <c:v>45511.404328703706</c:v>
                </c:pt>
                <c:pt idx="3407">
                  <c:v>45511.404340277775</c:v>
                </c:pt>
                <c:pt idx="3408">
                  <c:v>45511.404351851852</c:v>
                </c:pt>
                <c:pt idx="3409">
                  <c:v>45511.404363425929</c:v>
                </c:pt>
                <c:pt idx="3410">
                  <c:v>45511.404374999998</c:v>
                </c:pt>
                <c:pt idx="3411">
                  <c:v>45511.404386574075</c:v>
                </c:pt>
                <c:pt idx="3412">
                  <c:v>45511.404398148145</c:v>
                </c:pt>
                <c:pt idx="3413">
                  <c:v>45511.404409722221</c:v>
                </c:pt>
                <c:pt idx="3414">
                  <c:v>45511.404421296298</c:v>
                </c:pt>
                <c:pt idx="3415">
                  <c:v>45511.404432870368</c:v>
                </c:pt>
                <c:pt idx="3416">
                  <c:v>45511.404444444444</c:v>
                </c:pt>
                <c:pt idx="3417">
                  <c:v>45511.404456018521</c:v>
                </c:pt>
                <c:pt idx="3418">
                  <c:v>45511.404467592591</c:v>
                </c:pt>
                <c:pt idx="3419">
                  <c:v>45511.404479166667</c:v>
                </c:pt>
                <c:pt idx="3420">
                  <c:v>45511.404490740744</c:v>
                </c:pt>
                <c:pt idx="3421">
                  <c:v>45511.404502314814</c:v>
                </c:pt>
                <c:pt idx="3422">
                  <c:v>45511.404513888891</c:v>
                </c:pt>
                <c:pt idx="3423">
                  <c:v>45511.40452546296</c:v>
                </c:pt>
                <c:pt idx="3424">
                  <c:v>45511.404537037037</c:v>
                </c:pt>
                <c:pt idx="3425">
                  <c:v>45511.404548611114</c:v>
                </c:pt>
                <c:pt idx="3426">
                  <c:v>45511.404560185183</c:v>
                </c:pt>
                <c:pt idx="3427">
                  <c:v>45511.40457175926</c:v>
                </c:pt>
                <c:pt idx="3428">
                  <c:v>45511.404583333337</c:v>
                </c:pt>
                <c:pt idx="3429">
                  <c:v>45511.404594907406</c:v>
                </c:pt>
                <c:pt idx="3430">
                  <c:v>45511.404606481483</c:v>
                </c:pt>
                <c:pt idx="3431">
                  <c:v>45511.404618055552</c:v>
                </c:pt>
                <c:pt idx="3432">
                  <c:v>45511.404629629629</c:v>
                </c:pt>
                <c:pt idx="3433">
                  <c:v>45511.404641203706</c:v>
                </c:pt>
                <c:pt idx="3434">
                  <c:v>45511.404652777775</c:v>
                </c:pt>
                <c:pt idx="3435">
                  <c:v>45511.404664351852</c:v>
                </c:pt>
                <c:pt idx="3436">
                  <c:v>45511.404675925929</c:v>
                </c:pt>
                <c:pt idx="3437">
                  <c:v>45511.404687499999</c:v>
                </c:pt>
                <c:pt idx="3438">
                  <c:v>45511.404699074075</c:v>
                </c:pt>
                <c:pt idx="3439">
                  <c:v>45511.404710648145</c:v>
                </c:pt>
                <c:pt idx="3440">
                  <c:v>45511.404722222222</c:v>
                </c:pt>
                <c:pt idx="3441">
                  <c:v>45511.404733796298</c:v>
                </c:pt>
                <c:pt idx="3442">
                  <c:v>45511.404745370368</c:v>
                </c:pt>
                <c:pt idx="3443">
                  <c:v>45511.404756944445</c:v>
                </c:pt>
                <c:pt idx="3444">
                  <c:v>45511.404768518521</c:v>
                </c:pt>
                <c:pt idx="3445">
                  <c:v>45511.404780092591</c:v>
                </c:pt>
                <c:pt idx="3446">
                  <c:v>45511.404791666668</c:v>
                </c:pt>
                <c:pt idx="3447">
                  <c:v>45511.404803240737</c:v>
                </c:pt>
                <c:pt idx="3448">
                  <c:v>45511.404814814814</c:v>
                </c:pt>
                <c:pt idx="3449">
                  <c:v>45511.404826388891</c:v>
                </c:pt>
                <c:pt idx="3450">
                  <c:v>45511.40483796296</c:v>
                </c:pt>
                <c:pt idx="3451">
                  <c:v>45511.404849537037</c:v>
                </c:pt>
                <c:pt idx="3452">
                  <c:v>45511.404861111114</c:v>
                </c:pt>
                <c:pt idx="3453">
                  <c:v>45511.404872685183</c:v>
                </c:pt>
                <c:pt idx="3454">
                  <c:v>45511.40488425926</c:v>
                </c:pt>
                <c:pt idx="3455">
                  <c:v>45511.404895833337</c:v>
                </c:pt>
                <c:pt idx="3456">
                  <c:v>45511.404907407406</c:v>
                </c:pt>
                <c:pt idx="3457">
                  <c:v>45511.404918981483</c:v>
                </c:pt>
                <c:pt idx="3458">
                  <c:v>45511.404930555553</c:v>
                </c:pt>
                <c:pt idx="3459">
                  <c:v>45511.404942129629</c:v>
                </c:pt>
                <c:pt idx="3460">
                  <c:v>45511.404953703706</c:v>
                </c:pt>
                <c:pt idx="3461">
                  <c:v>45511.404965277776</c:v>
                </c:pt>
                <c:pt idx="3462">
                  <c:v>45511.404976851853</c:v>
                </c:pt>
                <c:pt idx="3463">
                  <c:v>45511.404988425929</c:v>
                </c:pt>
                <c:pt idx="3464">
                  <c:v>45511.404999999999</c:v>
                </c:pt>
                <c:pt idx="3465">
                  <c:v>45511.405011574076</c:v>
                </c:pt>
                <c:pt idx="3466">
                  <c:v>45511.405023148145</c:v>
                </c:pt>
                <c:pt idx="3467">
                  <c:v>45511.405034722222</c:v>
                </c:pt>
                <c:pt idx="3468">
                  <c:v>45511.405046296299</c:v>
                </c:pt>
                <c:pt idx="3469">
                  <c:v>45511.405057870368</c:v>
                </c:pt>
                <c:pt idx="3470">
                  <c:v>45511.405069444445</c:v>
                </c:pt>
                <c:pt idx="3471">
                  <c:v>45511.405081018522</c:v>
                </c:pt>
                <c:pt idx="3472">
                  <c:v>45511.405092592591</c:v>
                </c:pt>
                <c:pt idx="3473">
                  <c:v>45511.405104166668</c:v>
                </c:pt>
                <c:pt idx="3474">
                  <c:v>45511.405115740738</c:v>
                </c:pt>
                <c:pt idx="3475">
                  <c:v>45511.405127314814</c:v>
                </c:pt>
                <c:pt idx="3476">
                  <c:v>45511.405138888891</c:v>
                </c:pt>
                <c:pt idx="3477">
                  <c:v>45511.405150462961</c:v>
                </c:pt>
                <c:pt idx="3478">
                  <c:v>45511.405162037037</c:v>
                </c:pt>
                <c:pt idx="3479">
                  <c:v>45511.405173611114</c:v>
                </c:pt>
                <c:pt idx="3480">
                  <c:v>45511.405185185184</c:v>
                </c:pt>
                <c:pt idx="3481">
                  <c:v>45511.40519675926</c:v>
                </c:pt>
                <c:pt idx="3482">
                  <c:v>45511.40520833333</c:v>
                </c:pt>
                <c:pt idx="3483">
                  <c:v>45511.405219907407</c:v>
                </c:pt>
                <c:pt idx="3484">
                  <c:v>45511.405231481483</c:v>
                </c:pt>
                <c:pt idx="3485">
                  <c:v>45511.405243055553</c:v>
                </c:pt>
                <c:pt idx="3486">
                  <c:v>45511.40525462963</c:v>
                </c:pt>
                <c:pt idx="3487">
                  <c:v>45511.405266203707</c:v>
                </c:pt>
                <c:pt idx="3488">
                  <c:v>45511.405277777776</c:v>
                </c:pt>
                <c:pt idx="3489">
                  <c:v>45511.405289351853</c:v>
                </c:pt>
                <c:pt idx="3490">
                  <c:v>45511.405300925922</c:v>
                </c:pt>
                <c:pt idx="3491">
                  <c:v>45511.405312499999</c:v>
                </c:pt>
                <c:pt idx="3492">
                  <c:v>45511.405324074076</c:v>
                </c:pt>
                <c:pt idx="3493">
                  <c:v>45511.405335648145</c:v>
                </c:pt>
                <c:pt idx="3494">
                  <c:v>45511.405347222222</c:v>
                </c:pt>
                <c:pt idx="3495">
                  <c:v>45511.405358796299</c:v>
                </c:pt>
                <c:pt idx="3496">
                  <c:v>45511.405370370368</c:v>
                </c:pt>
                <c:pt idx="3497">
                  <c:v>45511.405381944445</c:v>
                </c:pt>
                <c:pt idx="3498">
                  <c:v>45511.405393518522</c:v>
                </c:pt>
                <c:pt idx="3499">
                  <c:v>45511.405405092592</c:v>
                </c:pt>
                <c:pt idx="3500">
                  <c:v>45511.405416666668</c:v>
                </c:pt>
                <c:pt idx="3501">
                  <c:v>45511.405428240738</c:v>
                </c:pt>
                <c:pt idx="3502">
                  <c:v>45511.405439814815</c:v>
                </c:pt>
                <c:pt idx="3503">
                  <c:v>45511.405451388891</c:v>
                </c:pt>
                <c:pt idx="3504">
                  <c:v>45511.405462962961</c:v>
                </c:pt>
                <c:pt idx="3505">
                  <c:v>45511.405474537038</c:v>
                </c:pt>
                <c:pt idx="3506">
                  <c:v>45511.405486111114</c:v>
                </c:pt>
                <c:pt idx="3507">
                  <c:v>45511.405497685184</c:v>
                </c:pt>
                <c:pt idx="3508">
                  <c:v>45511.405509259261</c:v>
                </c:pt>
                <c:pt idx="3509">
                  <c:v>45511.40552083333</c:v>
                </c:pt>
                <c:pt idx="3510">
                  <c:v>45511.405532407407</c:v>
                </c:pt>
                <c:pt idx="3511">
                  <c:v>45511.405543981484</c:v>
                </c:pt>
                <c:pt idx="3512">
                  <c:v>45511.405555555553</c:v>
                </c:pt>
                <c:pt idx="3513">
                  <c:v>45511.40556712963</c:v>
                </c:pt>
                <c:pt idx="3514">
                  <c:v>45511.405578703707</c:v>
                </c:pt>
                <c:pt idx="3515">
                  <c:v>45511.405590277776</c:v>
                </c:pt>
                <c:pt idx="3516">
                  <c:v>45511.405601851853</c:v>
                </c:pt>
                <c:pt idx="3517">
                  <c:v>45511.405613425923</c:v>
                </c:pt>
                <c:pt idx="3518">
                  <c:v>45511.405624999999</c:v>
                </c:pt>
                <c:pt idx="3519">
                  <c:v>45511.405636574076</c:v>
                </c:pt>
                <c:pt idx="3520">
                  <c:v>45511.405648148146</c:v>
                </c:pt>
                <c:pt idx="3521">
                  <c:v>45511.405659722222</c:v>
                </c:pt>
                <c:pt idx="3522">
                  <c:v>45511.405671296299</c:v>
                </c:pt>
                <c:pt idx="3523">
                  <c:v>45511.405682870369</c:v>
                </c:pt>
                <c:pt idx="3524">
                  <c:v>45511.405694444446</c:v>
                </c:pt>
                <c:pt idx="3525">
                  <c:v>45511.405706018515</c:v>
                </c:pt>
                <c:pt idx="3526">
                  <c:v>45511.405717592592</c:v>
                </c:pt>
                <c:pt idx="3527">
                  <c:v>45511.405729166669</c:v>
                </c:pt>
                <c:pt idx="3528">
                  <c:v>45511.405740740738</c:v>
                </c:pt>
                <c:pt idx="3529">
                  <c:v>45511.405752314815</c:v>
                </c:pt>
                <c:pt idx="3530">
                  <c:v>45511.405763888892</c:v>
                </c:pt>
                <c:pt idx="3531">
                  <c:v>45511.405775462961</c:v>
                </c:pt>
                <c:pt idx="3532">
                  <c:v>45511.405787037038</c:v>
                </c:pt>
                <c:pt idx="3533">
                  <c:v>45511.405798611115</c:v>
                </c:pt>
                <c:pt idx="3534">
                  <c:v>45511.405810185184</c:v>
                </c:pt>
                <c:pt idx="3535">
                  <c:v>45511.405821759261</c:v>
                </c:pt>
                <c:pt idx="3536">
                  <c:v>45511.405833333331</c:v>
                </c:pt>
                <c:pt idx="3537">
                  <c:v>45511.405844907407</c:v>
                </c:pt>
                <c:pt idx="3538">
                  <c:v>45511.405856481484</c:v>
                </c:pt>
                <c:pt idx="3539">
                  <c:v>45511.405868055554</c:v>
                </c:pt>
                <c:pt idx="3540">
                  <c:v>45511.40587962963</c:v>
                </c:pt>
                <c:pt idx="3541">
                  <c:v>45511.405891203707</c:v>
                </c:pt>
                <c:pt idx="3542">
                  <c:v>45511.405902777777</c:v>
                </c:pt>
                <c:pt idx="3543">
                  <c:v>45511.405914351853</c:v>
                </c:pt>
                <c:pt idx="3544">
                  <c:v>45511.405925925923</c:v>
                </c:pt>
                <c:pt idx="3545">
                  <c:v>45511.4059375</c:v>
                </c:pt>
                <c:pt idx="3546">
                  <c:v>45511.405949074076</c:v>
                </c:pt>
                <c:pt idx="3547">
                  <c:v>45511.405960648146</c:v>
                </c:pt>
                <c:pt idx="3548">
                  <c:v>45511.405972222223</c:v>
                </c:pt>
                <c:pt idx="3549">
                  <c:v>45511.4059837963</c:v>
                </c:pt>
                <c:pt idx="3550">
                  <c:v>45511.405995370369</c:v>
                </c:pt>
                <c:pt idx="3551">
                  <c:v>45511.406006944446</c:v>
                </c:pt>
                <c:pt idx="3552">
                  <c:v>45511.406018518515</c:v>
                </c:pt>
                <c:pt idx="3553">
                  <c:v>45511.406030092592</c:v>
                </c:pt>
                <c:pt idx="3554">
                  <c:v>45511.406041666669</c:v>
                </c:pt>
                <c:pt idx="3555">
                  <c:v>45511.406053240738</c:v>
                </c:pt>
                <c:pt idx="3556">
                  <c:v>45511.406064814815</c:v>
                </c:pt>
                <c:pt idx="3557">
                  <c:v>45511.406076388892</c:v>
                </c:pt>
                <c:pt idx="3558">
                  <c:v>45511.406087962961</c:v>
                </c:pt>
                <c:pt idx="3559">
                  <c:v>45511.406099537038</c:v>
                </c:pt>
                <c:pt idx="3560">
                  <c:v>45511.406111111108</c:v>
                </c:pt>
                <c:pt idx="3561">
                  <c:v>45511.406122685185</c:v>
                </c:pt>
                <c:pt idx="3562">
                  <c:v>45511.406134259261</c:v>
                </c:pt>
                <c:pt idx="3563">
                  <c:v>45511.406145833331</c:v>
                </c:pt>
                <c:pt idx="3564">
                  <c:v>45511.406157407408</c:v>
                </c:pt>
                <c:pt idx="3565">
                  <c:v>45511.406168981484</c:v>
                </c:pt>
                <c:pt idx="3566">
                  <c:v>45511.406180555554</c:v>
                </c:pt>
                <c:pt idx="3567">
                  <c:v>45511.406192129631</c:v>
                </c:pt>
                <c:pt idx="3568">
                  <c:v>45511.4062037037</c:v>
                </c:pt>
                <c:pt idx="3569">
                  <c:v>45511.406215277777</c:v>
                </c:pt>
                <c:pt idx="3570">
                  <c:v>45511.406226851854</c:v>
                </c:pt>
                <c:pt idx="3571">
                  <c:v>45511.406238425923</c:v>
                </c:pt>
                <c:pt idx="3572">
                  <c:v>45511.40625</c:v>
                </c:pt>
                <c:pt idx="3573">
                  <c:v>45511.406261574077</c:v>
                </c:pt>
                <c:pt idx="3574">
                  <c:v>45511.406273148146</c:v>
                </c:pt>
                <c:pt idx="3575">
                  <c:v>45511.406284722223</c:v>
                </c:pt>
                <c:pt idx="3576">
                  <c:v>45511.4062962963</c:v>
                </c:pt>
                <c:pt idx="3577">
                  <c:v>45511.406307870369</c:v>
                </c:pt>
                <c:pt idx="3578">
                  <c:v>45511.406319444446</c:v>
                </c:pt>
                <c:pt idx="3579">
                  <c:v>45511.406331018516</c:v>
                </c:pt>
                <c:pt idx="3580">
                  <c:v>45511.406342592592</c:v>
                </c:pt>
                <c:pt idx="3581">
                  <c:v>45511.406354166669</c:v>
                </c:pt>
                <c:pt idx="3582">
                  <c:v>45511.406365740739</c:v>
                </c:pt>
                <c:pt idx="3583">
                  <c:v>45511.406377314815</c:v>
                </c:pt>
                <c:pt idx="3584">
                  <c:v>45511.406388888892</c:v>
                </c:pt>
                <c:pt idx="3585">
                  <c:v>45511.406400462962</c:v>
                </c:pt>
                <c:pt idx="3586">
                  <c:v>45511.406412037039</c:v>
                </c:pt>
                <c:pt idx="3587">
                  <c:v>45511.406423611108</c:v>
                </c:pt>
                <c:pt idx="3588">
                  <c:v>45511.406435185185</c:v>
                </c:pt>
                <c:pt idx="3589">
                  <c:v>45511.406446759262</c:v>
                </c:pt>
                <c:pt idx="3590">
                  <c:v>45511.406458333331</c:v>
                </c:pt>
                <c:pt idx="3591">
                  <c:v>45511.406469907408</c:v>
                </c:pt>
                <c:pt idx="3592">
                  <c:v>45511.406481481485</c:v>
                </c:pt>
                <c:pt idx="3593">
                  <c:v>45511.406493055554</c:v>
                </c:pt>
                <c:pt idx="3594">
                  <c:v>45511.406504629631</c:v>
                </c:pt>
                <c:pt idx="3595">
                  <c:v>45511.4065162037</c:v>
                </c:pt>
                <c:pt idx="3596">
                  <c:v>45511.406527777777</c:v>
                </c:pt>
                <c:pt idx="3597">
                  <c:v>45511.406539351854</c:v>
                </c:pt>
                <c:pt idx="3598">
                  <c:v>45511.406550925924</c:v>
                </c:pt>
                <c:pt idx="3599">
                  <c:v>45511.4065625</c:v>
                </c:pt>
                <c:pt idx="3600">
                  <c:v>45511.406574074077</c:v>
                </c:pt>
                <c:pt idx="3601">
                  <c:v>45511.406585648147</c:v>
                </c:pt>
                <c:pt idx="3602">
                  <c:v>45511.406597222223</c:v>
                </c:pt>
                <c:pt idx="3603">
                  <c:v>45511.406608796293</c:v>
                </c:pt>
                <c:pt idx="3604">
                  <c:v>45511.40662037037</c:v>
                </c:pt>
                <c:pt idx="3605">
                  <c:v>45511.406631944446</c:v>
                </c:pt>
                <c:pt idx="3606">
                  <c:v>45511.406643518516</c:v>
                </c:pt>
                <c:pt idx="3607">
                  <c:v>45511.406655092593</c:v>
                </c:pt>
                <c:pt idx="3608">
                  <c:v>45511.406666666669</c:v>
                </c:pt>
                <c:pt idx="3609">
                  <c:v>45511.406678240739</c:v>
                </c:pt>
                <c:pt idx="3610">
                  <c:v>45511.406689814816</c:v>
                </c:pt>
                <c:pt idx="3611">
                  <c:v>45511.406701388885</c:v>
                </c:pt>
                <c:pt idx="3612">
                  <c:v>45511.406712962962</c:v>
                </c:pt>
                <c:pt idx="3613">
                  <c:v>45511.406724537039</c:v>
                </c:pt>
                <c:pt idx="3614">
                  <c:v>45511.406736111108</c:v>
                </c:pt>
                <c:pt idx="3615">
                  <c:v>45511.406747685185</c:v>
                </c:pt>
                <c:pt idx="3616">
                  <c:v>45511.406759259262</c:v>
                </c:pt>
                <c:pt idx="3617">
                  <c:v>45511.406770833331</c:v>
                </c:pt>
                <c:pt idx="3618">
                  <c:v>45511.406782407408</c:v>
                </c:pt>
                <c:pt idx="3619">
                  <c:v>45511.406793981485</c:v>
                </c:pt>
                <c:pt idx="3620">
                  <c:v>45511.406805555554</c:v>
                </c:pt>
                <c:pt idx="3621">
                  <c:v>45511.406817129631</c:v>
                </c:pt>
                <c:pt idx="3622">
                  <c:v>45511.406828703701</c:v>
                </c:pt>
                <c:pt idx="3623">
                  <c:v>45511.406840277778</c:v>
                </c:pt>
                <c:pt idx="3624">
                  <c:v>45511.406851851854</c:v>
                </c:pt>
                <c:pt idx="3625">
                  <c:v>45511.406863425924</c:v>
                </c:pt>
                <c:pt idx="3626">
                  <c:v>45511.406875000001</c:v>
                </c:pt>
                <c:pt idx="3627">
                  <c:v>45511.406886574077</c:v>
                </c:pt>
                <c:pt idx="3628">
                  <c:v>45511.406898148147</c:v>
                </c:pt>
                <c:pt idx="3629">
                  <c:v>45511.406909722224</c:v>
                </c:pt>
                <c:pt idx="3630">
                  <c:v>45511.406921296293</c:v>
                </c:pt>
                <c:pt idx="3631">
                  <c:v>45511.40693287037</c:v>
                </c:pt>
                <c:pt idx="3632">
                  <c:v>45511.406944444447</c:v>
                </c:pt>
                <c:pt idx="3633">
                  <c:v>45511.406956018516</c:v>
                </c:pt>
                <c:pt idx="3634">
                  <c:v>45511.406967592593</c:v>
                </c:pt>
                <c:pt idx="3635">
                  <c:v>45511.40697916667</c:v>
                </c:pt>
                <c:pt idx="3636">
                  <c:v>45511.406990740739</c:v>
                </c:pt>
                <c:pt idx="3637">
                  <c:v>45511.407002314816</c:v>
                </c:pt>
                <c:pt idx="3638">
                  <c:v>45511.407013888886</c:v>
                </c:pt>
                <c:pt idx="3639">
                  <c:v>45511.407025462962</c:v>
                </c:pt>
                <c:pt idx="3640">
                  <c:v>45511.407037037039</c:v>
                </c:pt>
                <c:pt idx="3641">
                  <c:v>45511.407048611109</c:v>
                </c:pt>
                <c:pt idx="3642">
                  <c:v>45511.407060185185</c:v>
                </c:pt>
                <c:pt idx="3643">
                  <c:v>45511.407071759262</c:v>
                </c:pt>
                <c:pt idx="3644">
                  <c:v>45511.407083333332</c:v>
                </c:pt>
                <c:pt idx="3645">
                  <c:v>45511.407094907408</c:v>
                </c:pt>
                <c:pt idx="3646">
                  <c:v>45511.407106481478</c:v>
                </c:pt>
                <c:pt idx="3647">
                  <c:v>45511.407118055555</c:v>
                </c:pt>
                <c:pt idx="3648">
                  <c:v>45511.407129629632</c:v>
                </c:pt>
                <c:pt idx="3649">
                  <c:v>45511.407141203701</c:v>
                </c:pt>
                <c:pt idx="3650">
                  <c:v>45511.407152777778</c:v>
                </c:pt>
                <c:pt idx="3651">
                  <c:v>45511.407164351855</c:v>
                </c:pt>
                <c:pt idx="3652">
                  <c:v>45511.407175925924</c:v>
                </c:pt>
                <c:pt idx="3653">
                  <c:v>45511.407187500001</c:v>
                </c:pt>
                <c:pt idx="3654">
                  <c:v>45511.407199074078</c:v>
                </c:pt>
                <c:pt idx="3655">
                  <c:v>45511.407210648147</c:v>
                </c:pt>
                <c:pt idx="3656">
                  <c:v>45511.407222222224</c:v>
                </c:pt>
                <c:pt idx="3657">
                  <c:v>45511.407233796293</c:v>
                </c:pt>
                <c:pt idx="3658">
                  <c:v>45511.40724537037</c:v>
                </c:pt>
                <c:pt idx="3659">
                  <c:v>45511.407256944447</c:v>
                </c:pt>
                <c:pt idx="3660">
                  <c:v>45511.407268518517</c:v>
                </c:pt>
                <c:pt idx="3661">
                  <c:v>45511.407280092593</c:v>
                </c:pt>
                <c:pt idx="3662">
                  <c:v>45511.40729166667</c:v>
                </c:pt>
                <c:pt idx="3663">
                  <c:v>45511.40730324074</c:v>
                </c:pt>
                <c:pt idx="3664">
                  <c:v>45511.407314814816</c:v>
                </c:pt>
                <c:pt idx="3665">
                  <c:v>45511.407326388886</c:v>
                </c:pt>
                <c:pt idx="3666">
                  <c:v>45511.407337962963</c:v>
                </c:pt>
                <c:pt idx="3667">
                  <c:v>45511.407349537039</c:v>
                </c:pt>
                <c:pt idx="3668">
                  <c:v>45511.407361111109</c:v>
                </c:pt>
                <c:pt idx="3669">
                  <c:v>45511.407372685186</c:v>
                </c:pt>
                <c:pt idx="3670">
                  <c:v>45511.407384259262</c:v>
                </c:pt>
                <c:pt idx="3671">
                  <c:v>45511.407395833332</c:v>
                </c:pt>
                <c:pt idx="3672">
                  <c:v>45511.407407407409</c:v>
                </c:pt>
                <c:pt idx="3673">
                  <c:v>45511.407418981478</c:v>
                </c:pt>
                <c:pt idx="3674">
                  <c:v>45511.407430555555</c:v>
                </c:pt>
                <c:pt idx="3675">
                  <c:v>45511.407442129632</c:v>
                </c:pt>
                <c:pt idx="3676">
                  <c:v>45511.407453703701</c:v>
                </c:pt>
                <c:pt idx="3677">
                  <c:v>45511.407465277778</c:v>
                </c:pt>
                <c:pt idx="3678">
                  <c:v>45511.407476851855</c:v>
                </c:pt>
                <c:pt idx="3679">
                  <c:v>45511.407488425924</c:v>
                </c:pt>
                <c:pt idx="3680">
                  <c:v>45511.407500000001</c:v>
                </c:pt>
                <c:pt idx="3681">
                  <c:v>45511.407511574071</c:v>
                </c:pt>
                <c:pt idx="3682">
                  <c:v>45511.407523148147</c:v>
                </c:pt>
                <c:pt idx="3683">
                  <c:v>45511.407534722224</c:v>
                </c:pt>
                <c:pt idx="3684">
                  <c:v>45511.407546296294</c:v>
                </c:pt>
                <c:pt idx="3685">
                  <c:v>45511.407557870371</c:v>
                </c:pt>
                <c:pt idx="3686">
                  <c:v>45511.407569444447</c:v>
                </c:pt>
                <c:pt idx="3687">
                  <c:v>45511.407581018517</c:v>
                </c:pt>
                <c:pt idx="3688">
                  <c:v>45511.407592592594</c:v>
                </c:pt>
                <c:pt idx="3689">
                  <c:v>45511.407604166663</c:v>
                </c:pt>
                <c:pt idx="3690">
                  <c:v>45511.40761574074</c:v>
                </c:pt>
                <c:pt idx="3691">
                  <c:v>45511.407627314817</c:v>
                </c:pt>
                <c:pt idx="3692">
                  <c:v>45511.407638888886</c:v>
                </c:pt>
                <c:pt idx="3693">
                  <c:v>45511.407650462963</c:v>
                </c:pt>
                <c:pt idx="3694">
                  <c:v>45511.40766203704</c:v>
                </c:pt>
                <c:pt idx="3695">
                  <c:v>45511.407673611109</c:v>
                </c:pt>
                <c:pt idx="3696">
                  <c:v>45511.407685185186</c:v>
                </c:pt>
                <c:pt idx="3697">
                  <c:v>45511.407696759263</c:v>
                </c:pt>
                <c:pt idx="3698">
                  <c:v>45511.407708333332</c:v>
                </c:pt>
                <c:pt idx="3699">
                  <c:v>45511.407719907409</c:v>
                </c:pt>
                <c:pt idx="3700">
                  <c:v>45511.407731481479</c:v>
                </c:pt>
                <c:pt idx="3701">
                  <c:v>45511.407743055555</c:v>
                </c:pt>
                <c:pt idx="3702">
                  <c:v>45511.407754629632</c:v>
                </c:pt>
                <c:pt idx="3703">
                  <c:v>45511.407766203702</c:v>
                </c:pt>
                <c:pt idx="3704">
                  <c:v>45511.407777777778</c:v>
                </c:pt>
                <c:pt idx="3705">
                  <c:v>45511.407789351855</c:v>
                </c:pt>
                <c:pt idx="3706">
                  <c:v>45511.407800925925</c:v>
                </c:pt>
                <c:pt idx="3707">
                  <c:v>45511.407812500001</c:v>
                </c:pt>
                <c:pt idx="3708">
                  <c:v>45511.407824074071</c:v>
                </c:pt>
                <c:pt idx="3709">
                  <c:v>45511.407835648148</c:v>
                </c:pt>
                <c:pt idx="3710">
                  <c:v>45511.407847222225</c:v>
                </c:pt>
                <c:pt idx="3711">
                  <c:v>45511.407858796294</c:v>
                </c:pt>
                <c:pt idx="3712">
                  <c:v>45511.407870370371</c:v>
                </c:pt>
                <c:pt idx="3713">
                  <c:v>45511.407881944448</c:v>
                </c:pt>
                <c:pt idx="3714">
                  <c:v>45511.407893518517</c:v>
                </c:pt>
                <c:pt idx="3715">
                  <c:v>45511.407905092594</c:v>
                </c:pt>
                <c:pt idx="3716">
                  <c:v>45511.407916666663</c:v>
                </c:pt>
                <c:pt idx="3717">
                  <c:v>45511.40792824074</c:v>
                </c:pt>
                <c:pt idx="3718">
                  <c:v>45511.407939814817</c:v>
                </c:pt>
                <c:pt idx="3719">
                  <c:v>45511.407951388886</c:v>
                </c:pt>
                <c:pt idx="3720">
                  <c:v>45511.407962962963</c:v>
                </c:pt>
                <c:pt idx="3721">
                  <c:v>45511.40797453704</c:v>
                </c:pt>
                <c:pt idx="3722">
                  <c:v>45511.407986111109</c:v>
                </c:pt>
                <c:pt idx="3723">
                  <c:v>45511.407997685186</c:v>
                </c:pt>
                <c:pt idx="3724">
                  <c:v>45511.408009259256</c:v>
                </c:pt>
                <c:pt idx="3725">
                  <c:v>45511.408020833333</c:v>
                </c:pt>
                <c:pt idx="3726">
                  <c:v>45511.408032407409</c:v>
                </c:pt>
                <c:pt idx="3727">
                  <c:v>45511.408043981479</c:v>
                </c:pt>
                <c:pt idx="3728">
                  <c:v>45511.408055555556</c:v>
                </c:pt>
                <c:pt idx="3729">
                  <c:v>45511.408067129632</c:v>
                </c:pt>
                <c:pt idx="3730">
                  <c:v>45511.408078703702</c:v>
                </c:pt>
                <c:pt idx="3731">
                  <c:v>45511.408090277779</c:v>
                </c:pt>
                <c:pt idx="3732">
                  <c:v>45511.408101851855</c:v>
                </c:pt>
                <c:pt idx="3733">
                  <c:v>45511.408113425925</c:v>
                </c:pt>
                <c:pt idx="3734">
                  <c:v>45511.408125000002</c:v>
                </c:pt>
                <c:pt idx="3735">
                  <c:v>45511.408136574071</c:v>
                </c:pt>
                <c:pt idx="3736">
                  <c:v>45511.408148148148</c:v>
                </c:pt>
                <c:pt idx="3737">
                  <c:v>45511.408159722225</c:v>
                </c:pt>
                <c:pt idx="3738">
                  <c:v>45511.408171296294</c:v>
                </c:pt>
                <c:pt idx="3739">
                  <c:v>45511.408182870371</c:v>
                </c:pt>
                <c:pt idx="3740">
                  <c:v>45511.408194444448</c:v>
                </c:pt>
                <c:pt idx="3741">
                  <c:v>45511.408206018517</c:v>
                </c:pt>
                <c:pt idx="3742">
                  <c:v>45511.408217592594</c:v>
                </c:pt>
                <c:pt idx="3743">
                  <c:v>45511.408229166664</c:v>
                </c:pt>
                <c:pt idx="3744">
                  <c:v>45511.40824074074</c:v>
                </c:pt>
                <c:pt idx="3745">
                  <c:v>45511.408252314817</c:v>
                </c:pt>
                <c:pt idx="3746">
                  <c:v>45511.408263888887</c:v>
                </c:pt>
                <c:pt idx="3747">
                  <c:v>45511.408275462964</c:v>
                </c:pt>
                <c:pt idx="3748">
                  <c:v>45511.40828703704</c:v>
                </c:pt>
                <c:pt idx="3749">
                  <c:v>45511.40829861111</c:v>
                </c:pt>
                <c:pt idx="3750">
                  <c:v>45511.408310185187</c:v>
                </c:pt>
                <c:pt idx="3751">
                  <c:v>45511.408321759256</c:v>
                </c:pt>
                <c:pt idx="3752">
                  <c:v>45511.408333333333</c:v>
                </c:pt>
                <c:pt idx="3753">
                  <c:v>45511.40834490741</c:v>
                </c:pt>
                <c:pt idx="3754">
                  <c:v>45511.408356481479</c:v>
                </c:pt>
                <c:pt idx="3755">
                  <c:v>45511.408368055556</c:v>
                </c:pt>
                <c:pt idx="3756">
                  <c:v>45511.408379629633</c:v>
                </c:pt>
                <c:pt idx="3757">
                  <c:v>45511.408391203702</c:v>
                </c:pt>
                <c:pt idx="3758">
                  <c:v>45511.408402777779</c:v>
                </c:pt>
                <c:pt idx="3759">
                  <c:v>45511.408414351848</c:v>
                </c:pt>
                <c:pt idx="3760">
                  <c:v>45511.408425925925</c:v>
                </c:pt>
                <c:pt idx="3761">
                  <c:v>45511.408437500002</c:v>
                </c:pt>
                <c:pt idx="3762">
                  <c:v>45511.408449074072</c:v>
                </c:pt>
                <c:pt idx="3763">
                  <c:v>45511.408460648148</c:v>
                </c:pt>
                <c:pt idx="3764">
                  <c:v>45511.408472222225</c:v>
                </c:pt>
                <c:pt idx="3765">
                  <c:v>45511.408483796295</c:v>
                </c:pt>
                <c:pt idx="3766">
                  <c:v>45511.408495370371</c:v>
                </c:pt>
                <c:pt idx="3767">
                  <c:v>45511.408506944441</c:v>
                </c:pt>
                <c:pt idx="3768">
                  <c:v>45511.408518518518</c:v>
                </c:pt>
                <c:pt idx="3769">
                  <c:v>45511.408530092594</c:v>
                </c:pt>
                <c:pt idx="3770">
                  <c:v>45511.408541666664</c:v>
                </c:pt>
                <c:pt idx="3771">
                  <c:v>45511.408553240741</c:v>
                </c:pt>
                <c:pt idx="3772">
                  <c:v>45511.408564814818</c:v>
                </c:pt>
                <c:pt idx="3773">
                  <c:v>45511.408576388887</c:v>
                </c:pt>
                <c:pt idx="3774">
                  <c:v>45511.408587962964</c:v>
                </c:pt>
                <c:pt idx="3775">
                  <c:v>45511.408599537041</c:v>
                </c:pt>
                <c:pt idx="3776">
                  <c:v>45511.40861111111</c:v>
                </c:pt>
                <c:pt idx="3777">
                  <c:v>45511.408622685187</c:v>
                </c:pt>
                <c:pt idx="3778">
                  <c:v>45511.408634259256</c:v>
                </c:pt>
                <c:pt idx="3779">
                  <c:v>45511.408645833333</c:v>
                </c:pt>
                <c:pt idx="3780">
                  <c:v>45511.40865740741</c:v>
                </c:pt>
                <c:pt idx="3781">
                  <c:v>45511.408668981479</c:v>
                </c:pt>
                <c:pt idx="3782">
                  <c:v>45511.408680555556</c:v>
                </c:pt>
                <c:pt idx="3783">
                  <c:v>45511.408692129633</c:v>
                </c:pt>
                <c:pt idx="3784">
                  <c:v>45511.408703703702</c:v>
                </c:pt>
                <c:pt idx="3785">
                  <c:v>45511.408715277779</c:v>
                </c:pt>
                <c:pt idx="3786">
                  <c:v>45511.408726851849</c:v>
                </c:pt>
                <c:pt idx="3787">
                  <c:v>45511.408738425926</c:v>
                </c:pt>
                <c:pt idx="3788">
                  <c:v>45511.408750000002</c:v>
                </c:pt>
                <c:pt idx="3789">
                  <c:v>45511.408761574072</c:v>
                </c:pt>
                <c:pt idx="3790">
                  <c:v>45511.408773148149</c:v>
                </c:pt>
                <c:pt idx="3791">
                  <c:v>45511.408784722225</c:v>
                </c:pt>
                <c:pt idx="3792">
                  <c:v>45511.408796296295</c:v>
                </c:pt>
                <c:pt idx="3793">
                  <c:v>45511.408807870372</c:v>
                </c:pt>
                <c:pt idx="3794">
                  <c:v>45511.408819444441</c:v>
                </c:pt>
                <c:pt idx="3795">
                  <c:v>45511.408831018518</c:v>
                </c:pt>
                <c:pt idx="3796">
                  <c:v>45511.408842592595</c:v>
                </c:pt>
                <c:pt idx="3797">
                  <c:v>45511.408854166664</c:v>
                </c:pt>
                <c:pt idx="3798">
                  <c:v>45511.408865740741</c:v>
                </c:pt>
                <c:pt idx="3799">
                  <c:v>45511.408877314818</c:v>
                </c:pt>
                <c:pt idx="3800">
                  <c:v>45511.408888888887</c:v>
                </c:pt>
                <c:pt idx="3801">
                  <c:v>45511.408900462964</c:v>
                </c:pt>
                <c:pt idx="3802">
                  <c:v>45511.408912037034</c:v>
                </c:pt>
                <c:pt idx="3803">
                  <c:v>45511.40892361111</c:v>
                </c:pt>
                <c:pt idx="3804">
                  <c:v>45511.408935185187</c:v>
                </c:pt>
                <c:pt idx="3805">
                  <c:v>45511.408946759257</c:v>
                </c:pt>
                <c:pt idx="3806">
                  <c:v>45511.408958333333</c:v>
                </c:pt>
                <c:pt idx="3807">
                  <c:v>45511.40896990741</c:v>
                </c:pt>
                <c:pt idx="3808">
                  <c:v>45511.40898148148</c:v>
                </c:pt>
                <c:pt idx="3809">
                  <c:v>45511.408993055556</c:v>
                </c:pt>
                <c:pt idx="3810">
                  <c:v>45511.409004629626</c:v>
                </c:pt>
                <c:pt idx="3811">
                  <c:v>45511.409016203703</c:v>
                </c:pt>
                <c:pt idx="3812">
                  <c:v>45511.40902777778</c:v>
                </c:pt>
                <c:pt idx="3813">
                  <c:v>45511.409039351849</c:v>
                </c:pt>
                <c:pt idx="3814">
                  <c:v>45511.409050925926</c:v>
                </c:pt>
                <c:pt idx="3815">
                  <c:v>45511.409062500003</c:v>
                </c:pt>
                <c:pt idx="3816">
                  <c:v>45511.409074074072</c:v>
                </c:pt>
                <c:pt idx="3817">
                  <c:v>45511.409085648149</c:v>
                </c:pt>
                <c:pt idx="3818">
                  <c:v>45511.409097222226</c:v>
                </c:pt>
                <c:pt idx="3819">
                  <c:v>45511.409108796295</c:v>
                </c:pt>
                <c:pt idx="3820">
                  <c:v>45511.409120370372</c:v>
                </c:pt>
                <c:pt idx="3821">
                  <c:v>45511.409131944441</c:v>
                </c:pt>
                <c:pt idx="3822">
                  <c:v>45511.409143518518</c:v>
                </c:pt>
                <c:pt idx="3823">
                  <c:v>45511.409155092595</c:v>
                </c:pt>
                <c:pt idx="3824">
                  <c:v>45511.409166666665</c:v>
                </c:pt>
                <c:pt idx="3825">
                  <c:v>45511.409178240741</c:v>
                </c:pt>
                <c:pt idx="3826">
                  <c:v>45511.409189814818</c:v>
                </c:pt>
                <c:pt idx="3827">
                  <c:v>45511.409201388888</c:v>
                </c:pt>
                <c:pt idx="3828">
                  <c:v>45511.409212962964</c:v>
                </c:pt>
                <c:pt idx="3829">
                  <c:v>45511.409224537034</c:v>
                </c:pt>
                <c:pt idx="3830">
                  <c:v>45511.409236111111</c:v>
                </c:pt>
                <c:pt idx="3831">
                  <c:v>45511.409247685187</c:v>
                </c:pt>
                <c:pt idx="3832">
                  <c:v>45511.409259259257</c:v>
                </c:pt>
                <c:pt idx="3833">
                  <c:v>45511.409270833334</c:v>
                </c:pt>
                <c:pt idx="3834">
                  <c:v>45511.409282407411</c:v>
                </c:pt>
                <c:pt idx="3835">
                  <c:v>45511.40929398148</c:v>
                </c:pt>
                <c:pt idx="3836">
                  <c:v>45511.409305555557</c:v>
                </c:pt>
                <c:pt idx="3837">
                  <c:v>45511.409317129626</c:v>
                </c:pt>
                <c:pt idx="3838">
                  <c:v>45511.409328703703</c:v>
                </c:pt>
                <c:pt idx="3839">
                  <c:v>45511.40934027778</c:v>
                </c:pt>
                <c:pt idx="3840">
                  <c:v>45511.409351851849</c:v>
                </c:pt>
                <c:pt idx="3841">
                  <c:v>45511.409363425926</c:v>
                </c:pt>
                <c:pt idx="3842">
                  <c:v>45511.409375000003</c:v>
                </c:pt>
                <c:pt idx="3843">
                  <c:v>45511.409386574072</c:v>
                </c:pt>
                <c:pt idx="3844">
                  <c:v>45511.409398148149</c:v>
                </c:pt>
                <c:pt idx="3845">
                  <c:v>45511.409409722219</c:v>
                </c:pt>
                <c:pt idx="3846">
                  <c:v>45511.409421296295</c:v>
                </c:pt>
                <c:pt idx="3847">
                  <c:v>45511.409432870372</c:v>
                </c:pt>
                <c:pt idx="3848">
                  <c:v>45511.409444444442</c:v>
                </c:pt>
                <c:pt idx="3849">
                  <c:v>45511.409456018519</c:v>
                </c:pt>
                <c:pt idx="3850">
                  <c:v>45511.409467592595</c:v>
                </c:pt>
                <c:pt idx="3851">
                  <c:v>45511.409479166665</c:v>
                </c:pt>
                <c:pt idx="3852">
                  <c:v>45511.409490740742</c:v>
                </c:pt>
                <c:pt idx="3853">
                  <c:v>45511.409502314818</c:v>
                </c:pt>
                <c:pt idx="3854">
                  <c:v>45511.409513888888</c:v>
                </c:pt>
                <c:pt idx="3855">
                  <c:v>45511.409525462965</c:v>
                </c:pt>
                <c:pt idx="3856">
                  <c:v>45511.409537037034</c:v>
                </c:pt>
                <c:pt idx="3857">
                  <c:v>45511.409548611111</c:v>
                </c:pt>
                <c:pt idx="3858">
                  <c:v>45511.409560185188</c:v>
                </c:pt>
                <c:pt idx="3859">
                  <c:v>45511.409571759257</c:v>
                </c:pt>
                <c:pt idx="3860">
                  <c:v>45511.409583333334</c:v>
                </c:pt>
                <c:pt idx="3861">
                  <c:v>45511.409594907411</c:v>
                </c:pt>
                <c:pt idx="3862">
                  <c:v>45511.40960648148</c:v>
                </c:pt>
                <c:pt idx="3863">
                  <c:v>45511.409618055557</c:v>
                </c:pt>
                <c:pt idx="3864">
                  <c:v>45511.409629629627</c:v>
                </c:pt>
                <c:pt idx="3865">
                  <c:v>45511.409641203703</c:v>
                </c:pt>
                <c:pt idx="3866">
                  <c:v>45511.40965277778</c:v>
                </c:pt>
                <c:pt idx="3867">
                  <c:v>45511.40966435185</c:v>
                </c:pt>
                <c:pt idx="3868">
                  <c:v>45511.409675925926</c:v>
                </c:pt>
                <c:pt idx="3869">
                  <c:v>45511.409687500003</c:v>
                </c:pt>
                <c:pt idx="3870">
                  <c:v>45511.409699074073</c:v>
                </c:pt>
                <c:pt idx="3871">
                  <c:v>45511.409710648149</c:v>
                </c:pt>
                <c:pt idx="3872">
                  <c:v>45511.409722222219</c:v>
                </c:pt>
                <c:pt idx="3873">
                  <c:v>45511.409733796296</c:v>
                </c:pt>
                <c:pt idx="3874">
                  <c:v>45511.409745370373</c:v>
                </c:pt>
                <c:pt idx="3875">
                  <c:v>45511.409756944442</c:v>
                </c:pt>
                <c:pt idx="3876">
                  <c:v>45511.409768518519</c:v>
                </c:pt>
                <c:pt idx="3877">
                  <c:v>45511.409780092596</c:v>
                </c:pt>
                <c:pt idx="3878">
                  <c:v>45511.409791666665</c:v>
                </c:pt>
                <c:pt idx="3879">
                  <c:v>45511.409803240742</c:v>
                </c:pt>
                <c:pt idx="3880">
                  <c:v>45511.409814814811</c:v>
                </c:pt>
                <c:pt idx="3881">
                  <c:v>45511.409826388888</c:v>
                </c:pt>
                <c:pt idx="3882">
                  <c:v>45511.409837962965</c:v>
                </c:pt>
                <c:pt idx="3883">
                  <c:v>45511.409849537034</c:v>
                </c:pt>
                <c:pt idx="3884">
                  <c:v>45511.409861111111</c:v>
                </c:pt>
                <c:pt idx="3885">
                  <c:v>45511.409872685188</c:v>
                </c:pt>
                <c:pt idx="3886">
                  <c:v>45511.409884259258</c:v>
                </c:pt>
                <c:pt idx="3887">
                  <c:v>45511.409895833334</c:v>
                </c:pt>
                <c:pt idx="3888">
                  <c:v>45511.409907407404</c:v>
                </c:pt>
                <c:pt idx="3889">
                  <c:v>45511.409918981481</c:v>
                </c:pt>
                <c:pt idx="3890">
                  <c:v>45511.409930555557</c:v>
                </c:pt>
                <c:pt idx="3891">
                  <c:v>45511.409942129627</c:v>
                </c:pt>
                <c:pt idx="3892">
                  <c:v>45511.409953703704</c:v>
                </c:pt>
                <c:pt idx="3893">
                  <c:v>45511.40996527778</c:v>
                </c:pt>
                <c:pt idx="3894">
                  <c:v>45511.40997685185</c:v>
                </c:pt>
                <c:pt idx="3895">
                  <c:v>45511.409988425927</c:v>
                </c:pt>
                <c:pt idx="3896">
                  <c:v>45511.41</c:v>
                </c:pt>
                <c:pt idx="3897">
                  <c:v>45511.410011574073</c:v>
                </c:pt>
                <c:pt idx="3898">
                  <c:v>45511.41002314815</c:v>
                </c:pt>
                <c:pt idx="3899">
                  <c:v>45511.410034722219</c:v>
                </c:pt>
                <c:pt idx="3900">
                  <c:v>45511.410046296296</c:v>
                </c:pt>
                <c:pt idx="3901">
                  <c:v>45511.410057870373</c:v>
                </c:pt>
                <c:pt idx="3902">
                  <c:v>45511.410069444442</c:v>
                </c:pt>
                <c:pt idx="3903">
                  <c:v>45511.410081018519</c:v>
                </c:pt>
                <c:pt idx="3904">
                  <c:v>45511.410092592596</c:v>
                </c:pt>
                <c:pt idx="3905">
                  <c:v>45511.410104166665</c:v>
                </c:pt>
                <c:pt idx="3906">
                  <c:v>45511.410115740742</c:v>
                </c:pt>
                <c:pt idx="3907">
                  <c:v>45511.410127314812</c:v>
                </c:pt>
                <c:pt idx="3908">
                  <c:v>45511.410138888888</c:v>
                </c:pt>
                <c:pt idx="3909">
                  <c:v>45511.410150462965</c:v>
                </c:pt>
                <c:pt idx="3910">
                  <c:v>45511.410162037035</c:v>
                </c:pt>
                <c:pt idx="3911">
                  <c:v>45511.410173611112</c:v>
                </c:pt>
                <c:pt idx="3912">
                  <c:v>45511.410185185188</c:v>
                </c:pt>
                <c:pt idx="3913">
                  <c:v>45511.410196759258</c:v>
                </c:pt>
                <c:pt idx="3914">
                  <c:v>45511.410208333335</c:v>
                </c:pt>
                <c:pt idx="3915">
                  <c:v>45511.410219907404</c:v>
                </c:pt>
                <c:pt idx="3916">
                  <c:v>45511.410231481481</c:v>
                </c:pt>
                <c:pt idx="3917">
                  <c:v>45511.410243055558</c:v>
                </c:pt>
                <c:pt idx="3918">
                  <c:v>45511.410254629627</c:v>
                </c:pt>
                <c:pt idx="3919">
                  <c:v>45511.410266203704</c:v>
                </c:pt>
                <c:pt idx="3920">
                  <c:v>45511.410277777781</c:v>
                </c:pt>
                <c:pt idx="3921">
                  <c:v>45511.41028935185</c:v>
                </c:pt>
                <c:pt idx="3922">
                  <c:v>45511.410300925927</c:v>
                </c:pt>
                <c:pt idx="3923">
                  <c:v>45511.410312499997</c:v>
                </c:pt>
                <c:pt idx="3924">
                  <c:v>45511.410324074073</c:v>
                </c:pt>
                <c:pt idx="3925">
                  <c:v>45511.41033564815</c:v>
                </c:pt>
                <c:pt idx="3926">
                  <c:v>45511.41034722222</c:v>
                </c:pt>
                <c:pt idx="3927">
                  <c:v>45511.410358796296</c:v>
                </c:pt>
                <c:pt idx="3928">
                  <c:v>45511.410370370373</c:v>
                </c:pt>
                <c:pt idx="3929">
                  <c:v>45511.410381944443</c:v>
                </c:pt>
                <c:pt idx="3930">
                  <c:v>45511.410393518519</c:v>
                </c:pt>
                <c:pt idx="3931">
                  <c:v>45511.410405092596</c:v>
                </c:pt>
                <c:pt idx="3932">
                  <c:v>45511.410416666666</c:v>
                </c:pt>
                <c:pt idx="3933">
                  <c:v>45511.410428240742</c:v>
                </c:pt>
                <c:pt idx="3934">
                  <c:v>45511.410439814812</c:v>
                </c:pt>
                <c:pt idx="3935">
                  <c:v>45511.410451388889</c:v>
                </c:pt>
                <c:pt idx="3936">
                  <c:v>45511.410462962966</c:v>
                </c:pt>
                <c:pt idx="3937">
                  <c:v>45511.410474537035</c:v>
                </c:pt>
                <c:pt idx="3938">
                  <c:v>45511.410486111112</c:v>
                </c:pt>
                <c:pt idx="3939">
                  <c:v>45511.410497685189</c:v>
                </c:pt>
                <c:pt idx="3940">
                  <c:v>45511.410509259258</c:v>
                </c:pt>
                <c:pt idx="3941">
                  <c:v>45511.410520833335</c:v>
                </c:pt>
                <c:pt idx="3942">
                  <c:v>45511.410532407404</c:v>
                </c:pt>
                <c:pt idx="3943">
                  <c:v>45511.410543981481</c:v>
                </c:pt>
                <c:pt idx="3944">
                  <c:v>45511.410555555558</c:v>
                </c:pt>
                <c:pt idx="3945">
                  <c:v>45511.410567129627</c:v>
                </c:pt>
                <c:pt idx="3946">
                  <c:v>45511.410578703704</c:v>
                </c:pt>
                <c:pt idx="3947">
                  <c:v>45511.410590277781</c:v>
                </c:pt>
                <c:pt idx="3948">
                  <c:v>45511.410601851851</c:v>
                </c:pt>
                <c:pt idx="3949">
                  <c:v>45511.410613425927</c:v>
                </c:pt>
                <c:pt idx="3950">
                  <c:v>45511.410624999997</c:v>
                </c:pt>
                <c:pt idx="3951">
                  <c:v>45511.410636574074</c:v>
                </c:pt>
                <c:pt idx="3952">
                  <c:v>45511.41064814815</c:v>
                </c:pt>
                <c:pt idx="3953">
                  <c:v>45511.41065972222</c:v>
                </c:pt>
                <c:pt idx="3954">
                  <c:v>45511.410671296297</c:v>
                </c:pt>
                <c:pt idx="3955">
                  <c:v>45511.410682870373</c:v>
                </c:pt>
                <c:pt idx="3956">
                  <c:v>45511.410694444443</c:v>
                </c:pt>
                <c:pt idx="3957">
                  <c:v>45511.41070601852</c:v>
                </c:pt>
                <c:pt idx="3958">
                  <c:v>45511.410717592589</c:v>
                </c:pt>
                <c:pt idx="3959">
                  <c:v>45511.410729166666</c:v>
                </c:pt>
                <c:pt idx="3960">
                  <c:v>45511.410740740743</c:v>
                </c:pt>
                <c:pt idx="3961">
                  <c:v>45511.410752314812</c:v>
                </c:pt>
                <c:pt idx="3962">
                  <c:v>45511.410763888889</c:v>
                </c:pt>
                <c:pt idx="3963">
                  <c:v>45511.410775462966</c:v>
                </c:pt>
                <c:pt idx="3964">
                  <c:v>45511.410787037035</c:v>
                </c:pt>
                <c:pt idx="3965">
                  <c:v>45511.410798611112</c:v>
                </c:pt>
                <c:pt idx="3966">
                  <c:v>45511.410810185182</c:v>
                </c:pt>
                <c:pt idx="3967">
                  <c:v>45511.410821759258</c:v>
                </c:pt>
                <c:pt idx="3968">
                  <c:v>45511.410833333335</c:v>
                </c:pt>
                <c:pt idx="3969">
                  <c:v>45511.410844907405</c:v>
                </c:pt>
                <c:pt idx="3970">
                  <c:v>45511.410856481481</c:v>
                </c:pt>
                <c:pt idx="3971">
                  <c:v>45511.410868055558</c:v>
                </c:pt>
                <c:pt idx="3972">
                  <c:v>45511.410879629628</c:v>
                </c:pt>
                <c:pt idx="3973">
                  <c:v>45511.410891203705</c:v>
                </c:pt>
                <c:pt idx="3974">
                  <c:v>45511.410902777781</c:v>
                </c:pt>
                <c:pt idx="3975">
                  <c:v>45511.410914351851</c:v>
                </c:pt>
                <c:pt idx="3976">
                  <c:v>45511.410925925928</c:v>
                </c:pt>
                <c:pt idx="3977">
                  <c:v>45511.410937499997</c:v>
                </c:pt>
                <c:pt idx="3978">
                  <c:v>45511.410949074074</c:v>
                </c:pt>
                <c:pt idx="3979">
                  <c:v>45511.410960648151</c:v>
                </c:pt>
                <c:pt idx="3980">
                  <c:v>45511.41097222222</c:v>
                </c:pt>
                <c:pt idx="3981">
                  <c:v>45511.410983796297</c:v>
                </c:pt>
                <c:pt idx="3982">
                  <c:v>45511.410995370374</c:v>
                </c:pt>
                <c:pt idx="3983">
                  <c:v>45511.411006944443</c:v>
                </c:pt>
                <c:pt idx="3984">
                  <c:v>45511.41101851852</c:v>
                </c:pt>
                <c:pt idx="3985">
                  <c:v>45511.411030092589</c:v>
                </c:pt>
                <c:pt idx="3986">
                  <c:v>45511.411041666666</c:v>
                </c:pt>
                <c:pt idx="3987">
                  <c:v>45511.411053240743</c:v>
                </c:pt>
                <c:pt idx="3988">
                  <c:v>45511.411064814813</c:v>
                </c:pt>
                <c:pt idx="3989">
                  <c:v>45511.411076388889</c:v>
                </c:pt>
                <c:pt idx="3990">
                  <c:v>45511.411087962966</c:v>
                </c:pt>
                <c:pt idx="3991">
                  <c:v>45511.411099537036</c:v>
                </c:pt>
                <c:pt idx="3992">
                  <c:v>45511.411111111112</c:v>
                </c:pt>
                <c:pt idx="3993">
                  <c:v>45511.411122685182</c:v>
                </c:pt>
                <c:pt idx="3994">
                  <c:v>45511.411134259259</c:v>
                </c:pt>
                <c:pt idx="3995">
                  <c:v>45511.411145833335</c:v>
                </c:pt>
                <c:pt idx="3996">
                  <c:v>45511.411157407405</c:v>
                </c:pt>
                <c:pt idx="3997">
                  <c:v>45511.411168981482</c:v>
                </c:pt>
                <c:pt idx="3998">
                  <c:v>45511.411180555559</c:v>
                </c:pt>
                <c:pt idx="3999">
                  <c:v>45511.411192129628</c:v>
                </c:pt>
                <c:pt idx="4000">
                  <c:v>45511.411203703705</c:v>
                </c:pt>
                <c:pt idx="4001">
                  <c:v>45511.411215277774</c:v>
                </c:pt>
                <c:pt idx="4002">
                  <c:v>45511.411226851851</c:v>
                </c:pt>
                <c:pt idx="4003">
                  <c:v>45511.411238425928</c:v>
                </c:pt>
                <c:pt idx="4004">
                  <c:v>45511.411249999997</c:v>
                </c:pt>
                <c:pt idx="4005">
                  <c:v>45511.411261574074</c:v>
                </c:pt>
                <c:pt idx="4006">
                  <c:v>45511.411273148151</c:v>
                </c:pt>
                <c:pt idx="4007">
                  <c:v>45511.41128472222</c:v>
                </c:pt>
                <c:pt idx="4008">
                  <c:v>45511.411296296297</c:v>
                </c:pt>
                <c:pt idx="4009">
                  <c:v>45511.411307870374</c:v>
                </c:pt>
                <c:pt idx="4010">
                  <c:v>45511.411319444444</c:v>
                </c:pt>
                <c:pt idx="4011">
                  <c:v>45511.41133101852</c:v>
                </c:pt>
                <c:pt idx="4012">
                  <c:v>45511.41134259259</c:v>
                </c:pt>
                <c:pt idx="4013">
                  <c:v>45511.411354166667</c:v>
                </c:pt>
                <c:pt idx="4014">
                  <c:v>45511.411365740743</c:v>
                </c:pt>
                <c:pt idx="4015">
                  <c:v>45511.411377314813</c:v>
                </c:pt>
                <c:pt idx="4016">
                  <c:v>45511.41138888889</c:v>
                </c:pt>
                <c:pt idx="4017">
                  <c:v>45511.411400462966</c:v>
                </c:pt>
                <c:pt idx="4018">
                  <c:v>45511.411412037036</c:v>
                </c:pt>
                <c:pt idx="4019">
                  <c:v>45511.411423611113</c:v>
                </c:pt>
                <c:pt idx="4020">
                  <c:v>45511.411435185182</c:v>
                </c:pt>
                <c:pt idx="4021">
                  <c:v>45511.411446759259</c:v>
                </c:pt>
                <c:pt idx="4022">
                  <c:v>45511.411458333336</c:v>
                </c:pt>
                <c:pt idx="4023">
                  <c:v>45511.411469907405</c:v>
                </c:pt>
                <c:pt idx="4024">
                  <c:v>45511.411481481482</c:v>
                </c:pt>
                <c:pt idx="4025">
                  <c:v>45511.411493055559</c:v>
                </c:pt>
                <c:pt idx="4026">
                  <c:v>45511.411504629628</c:v>
                </c:pt>
                <c:pt idx="4027">
                  <c:v>45511.411516203705</c:v>
                </c:pt>
                <c:pt idx="4028">
                  <c:v>45511.411527777775</c:v>
                </c:pt>
                <c:pt idx="4029">
                  <c:v>45511.411539351851</c:v>
                </c:pt>
                <c:pt idx="4030">
                  <c:v>45511.411550925928</c:v>
                </c:pt>
                <c:pt idx="4031">
                  <c:v>45511.411562499998</c:v>
                </c:pt>
                <c:pt idx="4032">
                  <c:v>45511.411574074074</c:v>
                </c:pt>
                <c:pt idx="4033">
                  <c:v>45511.411585648151</c:v>
                </c:pt>
                <c:pt idx="4034">
                  <c:v>45511.411597222221</c:v>
                </c:pt>
                <c:pt idx="4035">
                  <c:v>45511.411608796298</c:v>
                </c:pt>
                <c:pt idx="4036">
                  <c:v>45511.411620370367</c:v>
                </c:pt>
                <c:pt idx="4037">
                  <c:v>45511.411631944444</c:v>
                </c:pt>
                <c:pt idx="4038">
                  <c:v>45511.411643518521</c:v>
                </c:pt>
                <c:pt idx="4039">
                  <c:v>45511.41165509259</c:v>
                </c:pt>
                <c:pt idx="4040">
                  <c:v>45511.411666666667</c:v>
                </c:pt>
                <c:pt idx="4041">
                  <c:v>45511.411678240744</c:v>
                </c:pt>
                <c:pt idx="4042">
                  <c:v>45511.411689814813</c:v>
                </c:pt>
                <c:pt idx="4043">
                  <c:v>45511.41170138889</c:v>
                </c:pt>
                <c:pt idx="4044">
                  <c:v>45511.411712962959</c:v>
                </c:pt>
                <c:pt idx="4045">
                  <c:v>45511.411724537036</c:v>
                </c:pt>
                <c:pt idx="4046">
                  <c:v>45511.411736111113</c:v>
                </c:pt>
                <c:pt idx="4047">
                  <c:v>45511.411747685182</c:v>
                </c:pt>
                <c:pt idx="4048">
                  <c:v>45511.411759259259</c:v>
                </c:pt>
                <c:pt idx="4049">
                  <c:v>45511.411770833336</c:v>
                </c:pt>
                <c:pt idx="4050">
                  <c:v>45511.411782407406</c:v>
                </c:pt>
                <c:pt idx="4051">
                  <c:v>45511.411793981482</c:v>
                </c:pt>
                <c:pt idx="4052">
                  <c:v>45511.411805555559</c:v>
                </c:pt>
                <c:pt idx="4053">
                  <c:v>45511.411817129629</c:v>
                </c:pt>
                <c:pt idx="4054">
                  <c:v>45511.411828703705</c:v>
                </c:pt>
                <c:pt idx="4055">
                  <c:v>45511.411840277775</c:v>
                </c:pt>
                <c:pt idx="4056">
                  <c:v>45511.411851851852</c:v>
                </c:pt>
                <c:pt idx="4057">
                  <c:v>45511.411863425928</c:v>
                </c:pt>
                <c:pt idx="4058">
                  <c:v>45511.411874999998</c:v>
                </c:pt>
                <c:pt idx="4059">
                  <c:v>45511.411886574075</c:v>
                </c:pt>
                <c:pt idx="4060">
                  <c:v>45511.411898148152</c:v>
                </c:pt>
                <c:pt idx="4061">
                  <c:v>45511.411909722221</c:v>
                </c:pt>
                <c:pt idx="4062">
                  <c:v>45511.411921296298</c:v>
                </c:pt>
                <c:pt idx="4063">
                  <c:v>45511.411932870367</c:v>
                </c:pt>
                <c:pt idx="4064">
                  <c:v>45511.411944444444</c:v>
                </c:pt>
                <c:pt idx="4065">
                  <c:v>45511.411956018521</c:v>
                </c:pt>
                <c:pt idx="4066">
                  <c:v>45511.41196759259</c:v>
                </c:pt>
                <c:pt idx="4067">
                  <c:v>45511.411979166667</c:v>
                </c:pt>
                <c:pt idx="4068">
                  <c:v>45511.411990740744</c:v>
                </c:pt>
                <c:pt idx="4069">
                  <c:v>45511.412002314813</c:v>
                </c:pt>
                <c:pt idx="4070">
                  <c:v>45511.41201388889</c:v>
                </c:pt>
                <c:pt idx="4071">
                  <c:v>45511.41202546296</c:v>
                </c:pt>
                <c:pt idx="4072">
                  <c:v>45511.412037037036</c:v>
                </c:pt>
                <c:pt idx="4073">
                  <c:v>45511.412048611113</c:v>
                </c:pt>
                <c:pt idx="4074">
                  <c:v>45511.412060185183</c:v>
                </c:pt>
                <c:pt idx="4075">
                  <c:v>45511.41207175926</c:v>
                </c:pt>
                <c:pt idx="4076">
                  <c:v>45511.412083333336</c:v>
                </c:pt>
                <c:pt idx="4077">
                  <c:v>45511.412094907406</c:v>
                </c:pt>
                <c:pt idx="4078">
                  <c:v>45511.412106481483</c:v>
                </c:pt>
                <c:pt idx="4079">
                  <c:v>45511.412118055552</c:v>
                </c:pt>
                <c:pt idx="4080">
                  <c:v>45511.412129629629</c:v>
                </c:pt>
                <c:pt idx="4081">
                  <c:v>45511.412141203706</c:v>
                </c:pt>
                <c:pt idx="4082">
                  <c:v>45511.412152777775</c:v>
                </c:pt>
                <c:pt idx="4083">
                  <c:v>45511.412164351852</c:v>
                </c:pt>
                <c:pt idx="4084">
                  <c:v>45511.412175925929</c:v>
                </c:pt>
                <c:pt idx="4085">
                  <c:v>45511.412187499998</c:v>
                </c:pt>
                <c:pt idx="4086">
                  <c:v>45511.412199074075</c:v>
                </c:pt>
                <c:pt idx="4087">
                  <c:v>45511.412210648145</c:v>
                </c:pt>
                <c:pt idx="4088">
                  <c:v>45511.412222222221</c:v>
                </c:pt>
                <c:pt idx="4089">
                  <c:v>45511.412233796298</c:v>
                </c:pt>
                <c:pt idx="4090">
                  <c:v>45511.412245370368</c:v>
                </c:pt>
                <c:pt idx="4091">
                  <c:v>45511.412256944444</c:v>
                </c:pt>
                <c:pt idx="4092">
                  <c:v>45511.412268518521</c:v>
                </c:pt>
                <c:pt idx="4093">
                  <c:v>45511.412280092591</c:v>
                </c:pt>
                <c:pt idx="4094">
                  <c:v>45511.412291666667</c:v>
                </c:pt>
                <c:pt idx="4095">
                  <c:v>45511.412303240744</c:v>
                </c:pt>
                <c:pt idx="4096">
                  <c:v>45511.412314814814</c:v>
                </c:pt>
                <c:pt idx="4097">
                  <c:v>45511.412326388891</c:v>
                </c:pt>
                <c:pt idx="4098">
                  <c:v>45511.41233796296</c:v>
                </c:pt>
                <c:pt idx="4099">
                  <c:v>45511.412349537037</c:v>
                </c:pt>
                <c:pt idx="4100">
                  <c:v>45511.412361111114</c:v>
                </c:pt>
                <c:pt idx="4101">
                  <c:v>45511.412372685183</c:v>
                </c:pt>
                <c:pt idx="4102">
                  <c:v>45511.41238425926</c:v>
                </c:pt>
                <c:pt idx="4103">
                  <c:v>45511.412395833337</c:v>
                </c:pt>
                <c:pt idx="4104">
                  <c:v>45511.412407407406</c:v>
                </c:pt>
                <c:pt idx="4105">
                  <c:v>45511.412418981483</c:v>
                </c:pt>
                <c:pt idx="4106">
                  <c:v>45511.412430555552</c:v>
                </c:pt>
                <c:pt idx="4107">
                  <c:v>45511.412442129629</c:v>
                </c:pt>
                <c:pt idx="4108">
                  <c:v>45511.412453703706</c:v>
                </c:pt>
                <c:pt idx="4109">
                  <c:v>45511.412465277775</c:v>
                </c:pt>
                <c:pt idx="4110">
                  <c:v>45511.412476851852</c:v>
                </c:pt>
                <c:pt idx="4111">
                  <c:v>45511.412488425929</c:v>
                </c:pt>
                <c:pt idx="4112">
                  <c:v>45511.412499999999</c:v>
                </c:pt>
                <c:pt idx="4113">
                  <c:v>45511.412511574075</c:v>
                </c:pt>
                <c:pt idx="4114">
                  <c:v>45511.412523148145</c:v>
                </c:pt>
                <c:pt idx="4115">
                  <c:v>45511.412534722222</c:v>
                </c:pt>
                <c:pt idx="4116">
                  <c:v>45511.412546296298</c:v>
                </c:pt>
                <c:pt idx="4117">
                  <c:v>45511.412557870368</c:v>
                </c:pt>
                <c:pt idx="4118">
                  <c:v>45511.412569444445</c:v>
                </c:pt>
                <c:pt idx="4119">
                  <c:v>45511.412581018521</c:v>
                </c:pt>
                <c:pt idx="4120">
                  <c:v>45511.412592592591</c:v>
                </c:pt>
                <c:pt idx="4121">
                  <c:v>45511.412604166668</c:v>
                </c:pt>
                <c:pt idx="4122">
                  <c:v>45511.412615740737</c:v>
                </c:pt>
                <c:pt idx="4123">
                  <c:v>45511.412627314814</c:v>
                </c:pt>
                <c:pt idx="4124">
                  <c:v>45511.412638888891</c:v>
                </c:pt>
                <c:pt idx="4125">
                  <c:v>45511.41265046296</c:v>
                </c:pt>
                <c:pt idx="4126">
                  <c:v>45511.412662037037</c:v>
                </c:pt>
                <c:pt idx="4127">
                  <c:v>45511.412673611114</c:v>
                </c:pt>
                <c:pt idx="4128">
                  <c:v>45511.412685185183</c:v>
                </c:pt>
                <c:pt idx="4129">
                  <c:v>45511.41269675926</c:v>
                </c:pt>
                <c:pt idx="4130">
                  <c:v>45511.412708333337</c:v>
                </c:pt>
                <c:pt idx="4131">
                  <c:v>45511.412719907406</c:v>
                </c:pt>
                <c:pt idx="4132">
                  <c:v>45511.412731481483</c:v>
                </c:pt>
                <c:pt idx="4133">
                  <c:v>45511.412743055553</c:v>
                </c:pt>
                <c:pt idx="4134">
                  <c:v>45511.412754629629</c:v>
                </c:pt>
                <c:pt idx="4135">
                  <c:v>45511.412766203706</c:v>
                </c:pt>
                <c:pt idx="4136">
                  <c:v>45511.412777777776</c:v>
                </c:pt>
                <c:pt idx="4137">
                  <c:v>45511.412789351853</c:v>
                </c:pt>
                <c:pt idx="4138">
                  <c:v>45511.412800925929</c:v>
                </c:pt>
                <c:pt idx="4139">
                  <c:v>45511.412812499999</c:v>
                </c:pt>
                <c:pt idx="4140">
                  <c:v>45511.412824074076</c:v>
                </c:pt>
                <c:pt idx="4141">
                  <c:v>45511.412835648145</c:v>
                </c:pt>
                <c:pt idx="4142">
                  <c:v>45511.412847222222</c:v>
                </c:pt>
                <c:pt idx="4143">
                  <c:v>45511.412858796299</c:v>
                </c:pt>
                <c:pt idx="4144">
                  <c:v>45511.412870370368</c:v>
                </c:pt>
                <c:pt idx="4145">
                  <c:v>45511.412881944445</c:v>
                </c:pt>
                <c:pt idx="4146">
                  <c:v>45511.412893518522</c:v>
                </c:pt>
                <c:pt idx="4147">
                  <c:v>45511.412905092591</c:v>
                </c:pt>
                <c:pt idx="4148">
                  <c:v>45511.412916666668</c:v>
                </c:pt>
                <c:pt idx="4149">
                  <c:v>45511.412928240738</c:v>
                </c:pt>
                <c:pt idx="4150">
                  <c:v>45511.412939814814</c:v>
                </c:pt>
                <c:pt idx="4151">
                  <c:v>45511.412951388891</c:v>
                </c:pt>
                <c:pt idx="4152">
                  <c:v>45511.412962962961</c:v>
                </c:pt>
                <c:pt idx="4153">
                  <c:v>45511.412974537037</c:v>
                </c:pt>
                <c:pt idx="4154">
                  <c:v>45511.412986111114</c:v>
                </c:pt>
                <c:pt idx="4155">
                  <c:v>45511.412997685184</c:v>
                </c:pt>
                <c:pt idx="4156">
                  <c:v>45511.41300925926</c:v>
                </c:pt>
                <c:pt idx="4157">
                  <c:v>45511.41302083333</c:v>
                </c:pt>
                <c:pt idx="4158">
                  <c:v>45511.413032407407</c:v>
                </c:pt>
                <c:pt idx="4159">
                  <c:v>45511.413043981483</c:v>
                </c:pt>
                <c:pt idx="4160">
                  <c:v>45511.413055555553</c:v>
                </c:pt>
                <c:pt idx="4161">
                  <c:v>45511.41306712963</c:v>
                </c:pt>
                <c:pt idx="4162">
                  <c:v>45511.413078703707</c:v>
                </c:pt>
                <c:pt idx="4163">
                  <c:v>45511.413090277776</c:v>
                </c:pt>
                <c:pt idx="4164">
                  <c:v>45511.413101851853</c:v>
                </c:pt>
                <c:pt idx="4165">
                  <c:v>45511.413113425922</c:v>
                </c:pt>
                <c:pt idx="4166">
                  <c:v>45511.413124999999</c:v>
                </c:pt>
                <c:pt idx="4167">
                  <c:v>45511.413136574076</c:v>
                </c:pt>
                <c:pt idx="4168">
                  <c:v>45511.413148148145</c:v>
                </c:pt>
                <c:pt idx="4169">
                  <c:v>45511.413159722222</c:v>
                </c:pt>
                <c:pt idx="4170">
                  <c:v>45511.413171296299</c:v>
                </c:pt>
                <c:pt idx="4171">
                  <c:v>45511.413182870368</c:v>
                </c:pt>
                <c:pt idx="4172">
                  <c:v>45511.413194444445</c:v>
                </c:pt>
                <c:pt idx="4173">
                  <c:v>45511.413206018522</c:v>
                </c:pt>
                <c:pt idx="4174">
                  <c:v>45511.413217592592</c:v>
                </c:pt>
                <c:pt idx="4175">
                  <c:v>45511.413229166668</c:v>
                </c:pt>
                <c:pt idx="4176">
                  <c:v>45511.413240740738</c:v>
                </c:pt>
                <c:pt idx="4177">
                  <c:v>45511.413252314815</c:v>
                </c:pt>
                <c:pt idx="4178">
                  <c:v>45511.413263888891</c:v>
                </c:pt>
                <c:pt idx="4179">
                  <c:v>45511.413275462961</c:v>
                </c:pt>
                <c:pt idx="4180">
                  <c:v>45511.413287037038</c:v>
                </c:pt>
                <c:pt idx="4181">
                  <c:v>45511.413298611114</c:v>
                </c:pt>
                <c:pt idx="4182">
                  <c:v>45511.413310185184</c:v>
                </c:pt>
                <c:pt idx="4183">
                  <c:v>45511.413321759261</c:v>
                </c:pt>
                <c:pt idx="4184">
                  <c:v>45511.41333333333</c:v>
                </c:pt>
                <c:pt idx="4185">
                  <c:v>45511.413344907407</c:v>
                </c:pt>
                <c:pt idx="4186">
                  <c:v>45511.413356481484</c:v>
                </c:pt>
                <c:pt idx="4187">
                  <c:v>45511.413368055553</c:v>
                </c:pt>
                <c:pt idx="4188">
                  <c:v>45511.41337962963</c:v>
                </c:pt>
                <c:pt idx="4189">
                  <c:v>45511.413391203707</c:v>
                </c:pt>
                <c:pt idx="4190">
                  <c:v>45511.413402777776</c:v>
                </c:pt>
                <c:pt idx="4191">
                  <c:v>45511.413414351853</c:v>
                </c:pt>
                <c:pt idx="4192">
                  <c:v>45511.413425925923</c:v>
                </c:pt>
                <c:pt idx="4193">
                  <c:v>45511.413437499999</c:v>
                </c:pt>
                <c:pt idx="4194">
                  <c:v>45511.413449074076</c:v>
                </c:pt>
                <c:pt idx="4195">
                  <c:v>45511.413460648146</c:v>
                </c:pt>
                <c:pt idx="4196">
                  <c:v>45511.413472222222</c:v>
                </c:pt>
                <c:pt idx="4197">
                  <c:v>45511.413483796299</c:v>
                </c:pt>
                <c:pt idx="4198">
                  <c:v>45511.413495370369</c:v>
                </c:pt>
                <c:pt idx="4199">
                  <c:v>45511.413506944446</c:v>
                </c:pt>
                <c:pt idx="4200">
                  <c:v>45511.413518518515</c:v>
                </c:pt>
                <c:pt idx="4201">
                  <c:v>45511.413530092592</c:v>
                </c:pt>
                <c:pt idx="4202">
                  <c:v>45511.413541666669</c:v>
                </c:pt>
                <c:pt idx="4203">
                  <c:v>45511.413553240738</c:v>
                </c:pt>
                <c:pt idx="4204">
                  <c:v>45511.413564814815</c:v>
                </c:pt>
                <c:pt idx="4205">
                  <c:v>45511.413576388892</c:v>
                </c:pt>
                <c:pt idx="4206">
                  <c:v>45511.413587962961</c:v>
                </c:pt>
                <c:pt idx="4207">
                  <c:v>45511.413599537038</c:v>
                </c:pt>
                <c:pt idx="4208">
                  <c:v>45511.413611111115</c:v>
                </c:pt>
                <c:pt idx="4209">
                  <c:v>45511.413622685184</c:v>
                </c:pt>
                <c:pt idx="4210">
                  <c:v>45511.413634259261</c:v>
                </c:pt>
                <c:pt idx="4211">
                  <c:v>45511.413645833331</c:v>
                </c:pt>
                <c:pt idx="4212">
                  <c:v>45511.413657407407</c:v>
                </c:pt>
                <c:pt idx="4213">
                  <c:v>45511.413668981484</c:v>
                </c:pt>
                <c:pt idx="4214">
                  <c:v>45511.413680555554</c:v>
                </c:pt>
                <c:pt idx="4215">
                  <c:v>45511.41369212963</c:v>
                </c:pt>
                <c:pt idx="4216">
                  <c:v>45511.413703703707</c:v>
                </c:pt>
                <c:pt idx="4217">
                  <c:v>45511.413715277777</c:v>
                </c:pt>
                <c:pt idx="4218">
                  <c:v>45511.413726851853</c:v>
                </c:pt>
                <c:pt idx="4219">
                  <c:v>45511.413738425923</c:v>
                </c:pt>
                <c:pt idx="4220">
                  <c:v>45511.41375</c:v>
                </c:pt>
                <c:pt idx="4221">
                  <c:v>45511.413761574076</c:v>
                </c:pt>
                <c:pt idx="4222">
                  <c:v>45511.413773148146</c:v>
                </c:pt>
                <c:pt idx="4223">
                  <c:v>45511.413784722223</c:v>
                </c:pt>
                <c:pt idx="4224">
                  <c:v>45511.4137962963</c:v>
                </c:pt>
                <c:pt idx="4225">
                  <c:v>45511.413807870369</c:v>
                </c:pt>
                <c:pt idx="4226">
                  <c:v>45511.413819444446</c:v>
                </c:pt>
                <c:pt idx="4227">
                  <c:v>45511.413831018515</c:v>
                </c:pt>
                <c:pt idx="4228">
                  <c:v>45511.413842592592</c:v>
                </c:pt>
                <c:pt idx="4229">
                  <c:v>45511.413854166669</c:v>
                </c:pt>
                <c:pt idx="4230">
                  <c:v>45511.413865740738</c:v>
                </c:pt>
                <c:pt idx="4231">
                  <c:v>45511.413877314815</c:v>
                </c:pt>
                <c:pt idx="4232">
                  <c:v>45511.413888888892</c:v>
                </c:pt>
                <c:pt idx="4233">
                  <c:v>45511.413900462961</c:v>
                </c:pt>
                <c:pt idx="4234">
                  <c:v>45511.413912037038</c:v>
                </c:pt>
                <c:pt idx="4235">
                  <c:v>45511.413923611108</c:v>
                </c:pt>
                <c:pt idx="4236">
                  <c:v>45511.413935185185</c:v>
                </c:pt>
                <c:pt idx="4237">
                  <c:v>45511.413946759261</c:v>
                </c:pt>
                <c:pt idx="4238">
                  <c:v>45511.413958333331</c:v>
                </c:pt>
                <c:pt idx="4239">
                  <c:v>45511.413969907408</c:v>
                </c:pt>
                <c:pt idx="4240">
                  <c:v>45511.413981481484</c:v>
                </c:pt>
                <c:pt idx="4241">
                  <c:v>45511.413993055554</c:v>
                </c:pt>
                <c:pt idx="4242">
                  <c:v>45511.414004629631</c:v>
                </c:pt>
                <c:pt idx="4243">
                  <c:v>45511.4140162037</c:v>
                </c:pt>
                <c:pt idx="4244">
                  <c:v>45511.414027777777</c:v>
                </c:pt>
                <c:pt idx="4245">
                  <c:v>45511.414039351854</c:v>
                </c:pt>
                <c:pt idx="4246">
                  <c:v>45511.414050925923</c:v>
                </c:pt>
                <c:pt idx="4247">
                  <c:v>45511.4140625</c:v>
                </c:pt>
                <c:pt idx="4248">
                  <c:v>45511.414074074077</c:v>
                </c:pt>
                <c:pt idx="4249">
                  <c:v>45511.414085648146</c:v>
                </c:pt>
                <c:pt idx="4250">
                  <c:v>45511.414097222223</c:v>
                </c:pt>
                <c:pt idx="4251">
                  <c:v>45511.4141087963</c:v>
                </c:pt>
                <c:pt idx="4252">
                  <c:v>45511.414120370369</c:v>
                </c:pt>
                <c:pt idx="4253">
                  <c:v>45511.414131944446</c:v>
                </c:pt>
                <c:pt idx="4254">
                  <c:v>45511.414143518516</c:v>
                </c:pt>
                <c:pt idx="4255">
                  <c:v>45511.414155092592</c:v>
                </c:pt>
                <c:pt idx="4256">
                  <c:v>45511.414166666669</c:v>
                </c:pt>
                <c:pt idx="4257">
                  <c:v>45511.414178240739</c:v>
                </c:pt>
                <c:pt idx="4258">
                  <c:v>45511.414189814815</c:v>
                </c:pt>
                <c:pt idx="4259">
                  <c:v>45511.414201388892</c:v>
                </c:pt>
                <c:pt idx="4260">
                  <c:v>45511.414212962962</c:v>
                </c:pt>
                <c:pt idx="4261">
                  <c:v>45511.414224537039</c:v>
                </c:pt>
                <c:pt idx="4262">
                  <c:v>45511.414236111108</c:v>
                </c:pt>
                <c:pt idx="4263">
                  <c:v>45511.414247685185</c:v>
                </c:pt>
                <c:pt idx="4264">
                  <c:v>45511.414259259262</c:v>
                </c:pt>
                <c:pt idx="4265">
                  <c:v>45511.414270833331</c:v>
                </c:pt>
                <c:pt idx="4266">
                  <c:v>45511.414282407408</c:v>
                </c:pt>
                <c:pt idx="4267">
                  <c:v>45511.414293981485</c:v>
                </c:pt>
                <c:pt idx="4268">
                  <c:v>45511.414305555554</c:v>
                </c:pt>
                <c:pt idx="4269">
                  <c:v>45511.414317129631</c:v>
                </c:pt>
                <c:pt idx="4270">
                  <c:v>45511.4143287037</c:v>
                </c:pt>
                <c:pt idx="4271">
                  <c:v>45511.414340277777</c:v>
                </c:pt>
                <c:pt idx="4272">
                  <c:v>45511.414351851854</c:v>
                </c:pt>
                <c:pt idx="4273">
                  <c:v>45511.414363425924</c:v>
                </c:pt>
                <c:pt idx="4274">
                  <c:v>45511.414375</c:v>
                </c:pt>
                <c:pt idx="4275">
                  <c:v>45511.414386574077</c:v>
                </c:pt>
                <c:pt idx="4276">
                  <c:v>45511.414398148147</c:v>
                </c:pt>
                <c:pt idx="4277">
                  <c:v>45511.414409722223</c:v>
                </c:pt>
                <c:pt idx="4278">
                  <c:v>45511.414421296293</c:v>
                </c:pt>
                <c:pt idx="4279">
                  <c:v>45511.41443287037</c:v>
                </c:pt>
                <c:pt idx="4280">
                  <c:v>45511.414444444446</c:v>
                </c:pt>
                <c:pt idx="4281">
                  <c:v>45511.414456018516</c:v>
                </c:pt>
                <c:pt idx="4282">
                  <c:v>45511.414467592593</c:v>
                </c:pt>
                <c:pt idx="4283">
                  <c:v>45511.414479166669</c:v>
                </c:pt>
                <c:pt idx="4284">
                  <c:v>45511.414490740739</c:v>
                </c:pt>
                <c:pt idx="4285">
                  <c:v>45511.414502314816</c:v>
                </c:pt>
                <c:pt idx="4286">
                  <c:v>45511.414513888885</c:v>
                </c:pt>
                <c:pt idx="4287">
                  <c:v>45511.414525462962</c:v>
                </c:pt>
                <c:pt idx="4288">
                  <c:v>45511.414537037039</c:v>
                </c:pt>
                <c:pt idx="4289">
                  <c:v>45511.414548611108</c:v>
                </c:pt>
                <c:pt idx="4290">
                  <c:v>45511.414560185185</c:v>
                </c:pt>
                <c:pt idx="4291">
                  <c:v>45511.414571759262</c:v>
                </c:pt>
                <c:pt idx="4292">
                  <c:v>45511.414583333331</c:v>
                </c:pt>
                <c:pt idx="4293">
                  <c:v>45511.414594907408</c:v>
                </c:pt>
                <c:pt idx="4294">
                  <c:v>45511.414606481485</c:v>
                </c:pt>
                <c:pt idx="4295">
                  <c:v>45511.414618055554</c:v>
                </c:pt>
                <c:pt idx="4296">
                  <c:v>45511.414629629631</c:v>
                </c:pt>
                <c:pt idx="4297">
                  <c:v>45511.414641203701</c:v>
                </c:pt>
                <c:pt idx="4298">
                  <c:v>45511.414652777778</c:v>
                </c:pt>
                <c:pt idx="4299">
                  <c:v>45511.414664351854</c:v>
                </c:pt>
                <c:pt idx="4300">
                  <c:v>45511.414675925924</c:v>
                </c:pt>
                <c:pt idx="4301">
                  <c:v>45511.414687500001</c:v>
                </c:pt>
                <c:pt idx="4302">
                  <c:v>45511.414699074077</c:v>
                </c:pt>
                <c:pt idx="4303">
                  <c:v>45511.414710648147</c:v>
                </c:pt>
                <c:pt idx="4304">
                  <c:v>45511.414722222224</c:v>
                </c:pt>
                <c:pt idx="4305">
                  <c:v>45511.414733796293</c:v>
                </c:pt>
                <c:pt idx="4306">
                  <c:v>45511.41474537037</c:v>
                </c:pt>
                <c:pt idx="4307">
                  <c:v>45511.414756944447</c:v>
                </c:pt>
                <c:pt idx="4308">
                  <c:v>45511.414768518516</c:v>
                </c:pt>
                <c:pt idx="4309">
                  <c:v>45511.414780092593</c:v>
                </c:pt>
                <c:pt idx="4310">
                  <c:v>45511.41479166667</c:v>
                </c:pt>
                <c:pt idx="4311">
                  <c:v>45511.414803240739</c:v>
                </c:pt>
                <c:pt idx="4312">
                  <c:v>45511.414814814816</c:v>
                </c:pt>
                <c:pt idx="4313">
                  <c:v>45511.414826388886</c:v>
                </c:pt>
                <c:pt idx="4314">
                  <c:v>45511.414837962962</c:v>
                </c:pt>
                <c:pt idx="4315">
                  <c:v>45511.414849537039</c:v>
                </c:pt>
                <c:pt idx="4316">
                  <c:v>45511.414861111109</c:v>
                </c:pt>
                <c:pt idx="4317">
                  <c:v>45511.414872685185</c:v>
                </c:pt>
                <c:pt idx="4318">
                  <c:v>45511.414884259262</c:v>
                </c:pt>
                <c:pt idx="4319">
                  <c:v>45511.414895833332</c:v>
                </c:pt>
                <c:pt idx="4320">
                  <c:v>45511.414907407408</c:v>
                </c:pt>
                <c:pt idx="4321">
                  <c:v>45511.414918981478</c:v>
                </c:pt>
                <c:pt idx="4322">
                  <c:v>45511.414930555555</c:v>
                </c:pt>
                <c:pt idx="4323">
                  <c:v>45511.414942129632</c:v>
                </c:pt>
                <c:pt idx="4324">
                  <c:v>45511.414953703701</c:v>
                </c:pt>
                <c:pt idx="4325">
                  <c:v>45511.414965277778</c:v>
                </c:pt>
                <c:pt idx="4326">
                  <c:v>45511.414976851855</c:v>
                </c:pt>
                <c:pt idx="4327">
                  <c:v>45511.414988425924</c:v>
                </c:pt>
                <c:pt idx="4328">
                  <c:v>45511.415000000001</c:v>
                </c:pt>
                <c:pt idx="4329">
                  <c:v>45511.415011574078</c:v>
                </c:pt>
                <c:pt idx="4330">
                  <c:v>45511.415023148147</c:v>
                </c:pt>
                <c:pt idx="4331">
                  <c:v>45511.415034722224</c:v>
                </c:pt>
                <c:pt idx="4332">
                  <c:v>45511.415046296293</c:v>
                </c:pt>
                <c:pt idx="4333">
                  <c:v>45511.41505787037</c:v>
                </c:pt>
                <c:pt idx="4334">
                  <c:v>45511.415069444447</c:v>
                </c:pt>
                <c:pt idx="4335">
                  <c:v>45511.415081018517</c:v>
                </c:pt>
                <c:pt idx="4336">
                  <c:v>45511.415092592593</c:v>
                </c:pt>
                <c:pt idx="4337">
                  <c:v>45511.41510416667</c:v>
                </c:pt>
                <c:pt idx="4338">
                  <c:v>45511.41511574074</c:v>
                </c:pt>
                <c:pt idx="4339">
                  <c:v>45511.415127314816</c:v>
                </c:pt>
                <c:pt idx="4340">
                  <c:v>45511.415138888886</c:v>
                </c:pt>
                <c:pt idx="4341">
                  <c:v>45511.415150462963</c:v>
                </c:pt>
                <c:pt idx="4342">
                  <c:v>45511.415162037039</c:v>
                </c:pt>
                <c:pt idx="4343">
                  <c:v>45511.415173611109</c:v>
                </c:pt>
                <c:pt idx="4344">
                  <c:v>45511.415185185186</c:v>
                </c:pt>
                <c:pt idx="4345">
                  <c:v>45511.415196759262</c:v>
                </c:pt>
                <c:pt idx="4346">
                  <c:v>45511.415208333332</c:v>
                </c:pt>
                <c:pt idx="4347">
                  <c:v>45511.415219907409</c:v>
                </c:pt>
                <c:pt idx="4348">
                  <c:v>45511.415231481478</c:v>
                </c:pt>
                <c:pt idx="4349">
                  <c:v>45511.415243055555</c:v>
                </c:pt>
                <c:pt idx="4350">
                  <c:v>45511.415254629632</c:v>
                </c:pt>
                <c:pt idx="4351">
                  <c:v>45511.415266203701</c:v>
                </c:pt>
                <c:pt idx="4352">
                  <c:v>45511.415277777778</c:v>
                </c:pt>
                <c:pt idx="4353">
                  <c:v>45511.415289351855</c:v>
                </c:pt>
                <c:pt idx="4354">
                  <c:v>45511.415300925924</c:v>
                </c:pt>
                <c:pt idx="4355">
                  <c:v>45511.415312500001</c:v>
                </c:pt>
                <c:pt idx="4356">
                  <c:v>45511.415324074071</c:v>
                </c:pt>
                <c:pt idx="4357">
                  <c:v>45511.415335648147</c:v>
                </c:pt>
                <c:pt idx="4358">
                  <c:v>45511.415347222224</c:v>
                </c:pt>
                <c:pt idx="4359">
                  <c:v>45511.415358796294</c:v>
                </c:pt>
                <c:pt idx="4360">
                  <c:v>45511.415370370371</c:v>
                </c:pt>
                <c:pt idx="4361">
                  <c:v>45511.415381944447</c:v>
                </c:pt>
                <c:pt idx="4362">
                  <c:v>45511.415393518517</c:v>
                </c:pt>
                <c:pt idx="4363">
                  <c:v>45511.415405092594</c:v>
                </c:pt>
                <c:pt idx="4364">
                  <c:v>45511.415416666663</c:v>
                </c:pt>
                <c:pt idx="4365">
                  <c:v>45511.41542824074</c:v>
                </c:pt>
                <c:pt idx="4366">
                  <c:v>45511.415439814817</c:v>
                </c:pt>
                <c:pt idx="4367">
                  <c:v>45511.415451388886</c:v>
                </c:pt>
                <c:pt idx="4368">
                  <c:v>45511.415462962963</c:v>
                </c:pt>
                <c:pt idx="4369">
                  <c:v>45511.41547453704</c:v>
                </c:pt>
                <c:pt idx="4370">
                  <c:v>45511.415486111109</c:v>
                </c:pt>
                <c:pt idx="4371">
                  <c:v>45511.415497685186</c:v>
                </c:pt>
                <c:pt idx="4372">
                  <c:v>45511.415509259263</c:v>
                </c:pt>
                <c:pt idx="4373">
                  <c:v>45511.415520833332</c:v>
                </c:pt>
                <c:pt idx="4374">
                  <c:v>45511.415532407409</c:v>
                </c:pt>
                <c:pt idx="4375">
                  <c:v>45511.415543981479</c:v>
                </c:pt>
                <c:pt idx="4376">
                  <c:v>45511.415555555555</c:v>
                </c:pt>
                <c:pt idx="4377">
                  <c:v>45511.415567129632</c:v>
                </c:pt>
                <c:pt idx="4378">
                  <c:v>45511.415578703702</c:v>
                </c:pt>
                <c:pt idx="4379">
                  <c:v>45511.415590277778</c:v>
                </c:pt>
                <c:pt idx="4380">
                  <c:v>45511.415601851855</c:v>
                </c:pt>
                <c:pt idx="4381">
                  <c:v>45511.415613425925</c:v>
                </c:pt>
                <c:pt idx="4382">
                  <c:v>45511.415625000001</c:v>
                </c:pt>
                <c:pt idx="4383">
                  <c:v>45511.415636574071</c:v>
                </c:pt>
                <c:pt idx="4384">
                  <c:v>45511.415648148148</c:v>
                </c:pt>
                <c:pt idx="4385">
                  <c:v>45511.415659722225</c:v>
                </c:pt>
                <c:pt idx="4386">
                  <c:v>45511.415671296294</c:v>
                </c:pt>
                <c:pt idx="4387">
                  <c:v>45511.415682870371</c:v>
                </c:pt>
                <c:pt idx="4388">
                  <c:v>45511.415694444448</c:v>
                </c:pt>
                <c:pt idx="4389">
                  <c:v>45511.415706018517</c:v>
                </c:pt>
                <c:pt idx="4390">
                  <c:v>45511.415717592594</c:v>
                </c:pt>
                <c:pt idx="4391">
                  <c:v>45511.415729166663</c:v>
                </c:pt>
                <c:pt idx="4392">
                  <c:v>45511.41574074074</c:v>
                </c:pt>
                <c:pt idx="4393">
                  <c:v>45511.415752314817</c:v>
                </c:pt>
                <c:pt idx="4394">
                  <c:v>45511.415763888886</c:v>
                </c:pt>
                <c:pt idx="4395">
                  <c:v>45511.415775462963</c:v>
                </c:pt>
                <c:pt idx="4396">
                  <c:v>45511.41578703704</c:v>
                </c:pt>
                <c:pt idx="4397">
                  <c:v>45511.415798611109</c:v>
                </c:pt>
                <c:pt idx="4398">
                  <c:v>45511.415810185186</c:v>
                </c:pt>
                <c:pt idx="4399">
                  <c:v>45511.415821759256</c:v>
                </c:pt>
                <c:pt idx="4400">
                  <c:v>45511.415833333333</c:v>
                </c:pt>
                <c:pt idx="4401">
                  <c:v>45511.415844907409</c:v>
                </c:pt>
                <c:pt idx="4402">
                  <c:v>45511.415856481479</c:v>
                </c:pt>
                <c:pt idx="4403">
                  <c:v>45511.415868055556</c:v>
                </c:pt>
                <c:pt idx="4404">
                  <c:v>45511.415879629632</c:v>
                </c:pt>
                <c:pt idx="4405">
                  <c:v>45511.415891203702</c:v>
                </c:pt>
                <c:pt idx="4406">
                  <c:v>45511.415902777779</c:v>
                </c:pt>
                <c:pt idx="4407">
                  <c:v>45511.415914351855</c:v>
                </c:pt>
                <c:pt idx="4408">
                  <c:v>45511.415925925925</c:v>
                </c:pt>
                <c:pt idx="4409">
                  <c:v>45511.415937500002</c:v>
                </c:pt>
                <c:pt idx="4410">
                  <c:v>45511.415949074071</c:v>
                </c:pt>
                <c:pt idx="4411">
                  <c:v>45511.415960648148</c:v>
                </c:pt>
                <c:pt idx="4412">
                  <c:v>45511.415972222225</c:v>
                </c:pt>
                <c:pt idx="4413">
                  <c:v>45511.415983796294</c:v>
                </c:pt>
                <c:pt idx="4414">
                  <c:v>45511.415995370371</c:v>
                </c:pt>
                <c:pt idx="4415">
                  <c:v>45511.416006944448</c:v>
                </c:pt>
                <c:pt idx="4416">
                  <c:v>45511.416018518517</c:v>
                </c:pt>
                <c:pt idx="4417">
                  <c:v>45511.416030092594</c:v>
                </c:pt>
                <c:pt idx="4418">
                  <c:v>45511.416041666664</c:v>
                </c:pt>
                <c:pt idx="4419">
                  <c:v>45511.41605324074</c:v>
                </c:pt>
                <c:pt idx="4420">
                  <c:v>45511.416064814817</c:v>
                </c:pt>
                <c:pt idx="4421">
                  <c:v>45511.416076388887</c:v>
                </c:pt>
                <c:pt idx="4422">
                  <c:v>45511.416087962964</c:v>
                </c:pt>
                <c:pt idx="4423">
                  <c:v>45511.41609953704</c:v>
                </c:pt>
                <c:pt idx="4424">
                  <c:v>45511.41611111111</c:v>
                </c:pt>
                <c:pt idx="4425">
                  <c:v>45511.416122685187</c:v>
                </c:pt>
                <c:pt idx="4426">
                  <c:v>45511.416134259256</c:v>
                </c:pt>
                <c:pt idx="4427">
                  <c:v>45511.416145833333</c:v>
                </c:pt>
                <c:pt idx="4428">
                  <c:v>45511.41615740741</c:v>
                </c:pt>
                <c:pt idx="4429">
                  <c:v>45511.416168981479</c:v>
                </c:pt>
                <c:pt idx="4430">
                  <c:v>45511.416180555556</c:v>
                </c:pt>
                <c:pt idx="4431">
                  <c:v>45511.416192129633</c:v>
                </c:pt>
                <c:pt idx="4432">
                  <c:v>45511.416203703702</c:v>
                </c:pt>
                <c:pt idx="4433">
                  <c:v>45511.416215277779</c:v>
                </c:pt>
                <c:pt idx="4434">
                  <c:v>45511.416226851848</c:v>
                </c:pt>
                <c:pt idx="4435">
                  <c:v>45511.416238425925</c:v>
                </c:pt>
                <c:pt idx="4436">
                  <c:v>45511.416250000002</c:v>
                </c:pt>
                <c:pt idx="4437">
                  <c:v>45511.416261574072</c:v>
                </c:pt>
                <c:pt idx="4438">
                  <c:v>45511.416273148148</c:v>
                </c:pt>
                <c:pt idx="4439">
                  <c:v>45511.416284722225</c:v>
                </c:pt>
                <c:pt idx="4440">
                  <c:v>45511.416296296295</c:v>
                </c:pt>
                <c:pt idx="4441">
                  <c:v>45511.416307870371</c:v>
                </c:pt>
                <c:pt idx="4442">
                  <c:v>45511.416319444441</c:v>
                </c:pt>
                <c:pt idx="4443">
                  <c:v>45511.416331018518</c:v>
                </c:pt>
                <c:pt idx="4444">
                  <c:v>45511.416342592594</c:v>
                </c:pt>
                <c:pt idx="4445">
                  <c:v>45511.416354166664</c:v>
                </c:pt>
                <c:pt idx="4446">
                  <c:v>45511.416365740741</c:v>
                </c:pt>
                <c:pt idx="4447">
                  <c:v>45511.416377314818</c:v>
                </c:pt>
                <c:pt idx="4448">
                  <c:v>45511.416388888887</c:v>
                </c:pt>
                <c:pt idx="4449">
                  <c:v>45511.416400462964</c:v>
                </c:pt>
                <c:pt idx="4450">
                  <c:v>45511.416412037041</c:v>
                </c:pt>
                <c:pt idx="4451">
                  <c:v>45511.41642361111</c:v>
                </c:pt>
                <c:pt idx="4452">
                  <c:v>45511.416435185187</c:v>
                </c:pt>
                <c:pt idx="4453">
                  <c:v>45511.416446759256</c:v>
                </c:pt>
                <c:pt idx="4454">
                  <c:v>45511.416458333333</c:v>
                </c:pt>
                <c:pt idx="4455">
                  <c:v>45511.41646990741</c:v>
                </c:pt>
                <c:pt idx="4456">
                  <c:v>45511.416481481479</c:v>
                </c:pt>
                <c:pt idx="4457">
                  <c:v>45511.416493055556</c:v>
                </c:pt>
                <c:pt idx="4458">
                  <c:v>45511.416504629633</c:v>
                </c:pt>
                <c:pt idx="4459">
                  <c:v>45511.416516203702</c:v>
                </c:pt>
                <c:pt idx="4460">
                  <c:v>45511.416527777779</c:v>
                </c:pt>
                <c:pt idx="4461">
                  <c:v>45511.416539351849</c:v>
                </c:pt>
                <c:pt idx="4462">
                  <c:v>45511.416550925926</c:v>
                </c:pt>
                <c:pt idx="4463">
                  <c:v>45511.416562500002</c:v>
                </c:pt>
                <c:pt idx="4464">
                  <c:v>45511.416574074072</c:v>
                </c:pt>
                <c:pt idx="4465">
                  <c:v>45511.416585648149</c:v>
                </c:pt>
                <c:pt idx="4466">
                  <c:v>45511.416597222225</c:v>
                </c:pt>
                <c:pt idx="4467">
                  <c:v>45511.416608796295</c:v>
                </c:pt>
                <c:pt idx="4468">
                  <c:v>45511.416620370372</c:v>
                </c:pt>
                <c:pt idx="4469">
                  <c:v>45511.416631944441</c:v>
                </c:pt>
                <c:pt idx="4470">
                  <c:v>45511.416643518518</c:v>
                </c:pt>
                <c:pt idx="4471">
                  <c:v>45511.416655092595</c:v>
                </c:pt>
                <c:pt idx="4472">
                  <c:v>45511.416666666664</c:v>
                </c:pt>
                <c:pt idx="4473">
                  <c:v>45511.416678240741</c:v>
                </c:pt>
                <c:pt idx="4474">
                  <c:v>45511.416689814818</c:v>
                </c:pt>
                <c:pt idx="4475">
                  <c:v>45511.416701388887</c:v>
                </c:pt>
                <c:pt idx="4476">
                  <c:v>45511.416712962964</c:v>
                </c:pt>
                <c:pt idx="4477">
                  <c:v>45511.416724537034</c:v>
                </c:pt>
                <c:pt idx="4478">
                  <c:v>45511.41673611111</c:v>
                </c:pt>
                <c:pt idx="4479">
                  <c:v>45511.416747685187</c:v>
                </c:pt>
                <c:pt idx="4480">
                  <c:v>45511.416759259257</c:v>
                </c:pt>
                <c:pt idx="4481">
                  <c:v>45511.416770833333</c:v>
                </c:pt>
                <c:pt idx="4482">
                  <c:v>45511.41678240741</c:v>
                </c:pt>
                <c:pt idx="4483">
                  <c:v>45511.41679398148</c:v>
                </c:pt>
                <c:pt idx="4484">
                  <c:v>45511.416805555556</c:v>
                </c:pt>
                <c:pt idx="4485">
                  <c:v>45511.416817129626</c:v>
                </c:pt>
                <c:pt idx="4486">
                  <c:v>45511.416828703703</c:v>
                </c:pt>
                <c:pt idx="4487">
                  <c:v>45511.41684027778</c:v>
                </c:pt>
                <c:pt idx="4488">
                  <c:v>45511.416851851849</c:v>
                </c:pt>
                <c:pt idx="4489">
                  <c:v>45511.416863425926</c:v>
                </c:pt>
                <c:pt idx="4490">
                  <c:v>45511.416875000003</c:v>
                </c:pt>
                <c:pt idx="4491">
                  <c:v>45511.416886574072</c:v>
                </c:pt>
                <c:pt idx="4492">
                  <c:v>45511.416898148149</c:v>
                </c:pt>
                <c:pt idx="4493">
                  <c:v>45511.416909722226</c:v>
                </c:pt>
                <c:pt idx="4494">
                  <c:v>45511.416921296295</c:v>
                </c:pt>
                <c:pt idx="4495">
                  <c:v>45511.416932870372</c:v>
                </c:pt>
                <c:pt idx="4496">
                  <c:v>45511.416944444441</c:v>
                </c:pt>
                <c:pt idx="4497">
                  <c:v>45511.416956018518</c:v>
                </c:pt>
                <c:pt idx="4498">
                  <c:v>45511.416967592595</c:v>
                </c:pt>
                <c:pt idx="4499">
                  <c:v>45511.416979166665</c:v>
                </c:pt>
                <c:pt idx="4500">
                  <c:v>45511.416990740741</c:v>
                </c:pt>
                <c:pt idx="4501">
                  <c:v>45511.417002314818</c:v>
                </c:pt>
                <c:pt idx="4502">
                  <c:v>45511.417013888888</c:v>
                </c:pt>
                <c:pt idx="4503">
                  <c:v>45511.417025462964</c:v>
                </c:pt>
                <c:pt idx="4504">
                  <c:v>45511.417037037034</c:v>
                </c:pt>
                <c:pt idx="4505">
                  <c:v>45511.417048611111</c:v>
                </c:pt>
                <c:pt idx="4506">
                  <c:v>45511.417060185187</c:v>
                </c:pt>
                <c:pt idx="4507">
                  <c:v>45511.417071759257</c:v>
                </c:pt>
                <c:pt idx="4508">
                  <c:v>45511.417083333334</c:v>
                </c:pt>
                <c:pt idx="4509">
                  <c:v>45511.417094907411</c:v>
                </c:pt>
                <c:pt idx="4510">
                  <c:v>45511.41710648148</c:v>
                </c:pt>
                <c:pt idx="4511">
                  <c:v>45511.417118055557</c:v>
                </c:pt>
                <c:pt idx="4512">
                  <c:v>45511.417129629626</c:v>
                </c:pt>
                <c:pt idx="4513">
                  <c:v>45511.417141203703</c:v>
                </c:pt>
                <c:pt idx="4514">
                  <c:v>45511.41715277778</c:v>
                </c:pt>
                <c:pt idx="4515">
                  <c:v>45511.417164351849</c:v>
                </c:pt>
                <c:pt idx="4516">
                  <c:v>45511.417175925926</c:v>
                </c:pt>
                <c:pt idx="4517">
                  <c:v>45511.417187500003</c:v>
                </c:pt>
                <c:pt idx="4518">
                  <c:v>45511.417199074072</c:v>
                </c:pt>
                <c:pt idx="4519">
                  <c:v>45511.417210648149</c:v>
                </c:pt>
                <c:pt idx="4520">
                  <c:v>45511.417222222219</c:v>
                </c:pt>
                <c:pt idx="4521">
                  <c:v>45511.417233796295</c:v>
                </c:pt>
                <c:pt idx="4522">
                  <c:v>45511.417245370372</c:v>
                </c:pt>
                <c:pt idx="4523">
                  <c:v>45511.417256944442</c:v>
                </c:pt>
                <c:pt idx="4524">
                  <c:v>45511.417268518519</c:v>
                </c:pt>
                <c:pt idx="4525">
                  <c:v>45511.417280092595</c:v>
                </c:pt>
                <c:pt idx="4526">
                  <c:v>45511.417291666665</c:v>
                </c:pt>
                <c:pt idx="4527">
                  <c:v>45511.417303240742</c:v>
                </c:pt>
                <c:pt idx="4528">
                  <c:v>45511.417314814818</c:v>
                </c:pt>
                <c:pt idx="4529">
                  <c:v>45511.417326388888</c:v>
                </c:pt>
                <c:pt idx="4530">
                  <c:v>45511.417337962965</c:v>
                </c:pt>
                <c:pt idx="4531">
                  <c:v>45511.417349537034</c:v>
                </c:pt>
                <c:pt idx="4532">
                  <c:v>45511.417361111111</c:v>
                </c:pt>
                <c:pt idx="4533">
                  <c:v>45511.417372685188</c:v>
                </c:pt>
                <c:pt idx="4534">
                  <c:v>45511.417384259257</c:v>
                </c:pt>
                <c:pt idx="4535">
                  <c:v>45511.417395833334</c:v>
                </c:pt>
                <c:pt idx="4536">
                  <c:v>45511.417407407411</c:v>
                </c:pt>
                <c:pt idx="4537">
                  <c:v>45511.41741898148</c:v>
                </c:pt>
                <c:pt idx="4538">
                  <c:v>45511.417430555557</c:v>
                </c:pt>
                <c:pt idx="4539">
                  <c:v>45511.417442129627</c:v>
                </c:pt>
                <c:pt idx="4540">
                  <c:v>45511.417453703703</c:v>
                </c:pt>
                <c:pt idx="4541">
                  <c:v>45511.41746527778</c:v>
                </c:pt>
                <c:pt idx="4542">
                  <c:v>45511.41747685185</c:v>
                </c:pt>
                <c:pt idx="4543">
                  <c:v>45511.417488425926</c:v>
                </c:pt>
                <c:pt idx="4544">
                  <c:v>45511.417500000003</c:v>
                </c:pt>
                <c:pt idx="4545">
                  <c:v>45511.417511574073</c:v>
                </c:pt>
                <c:pt idx="4546">
                  <c:v>45511.417523148149</c:v>
                </c:pt>
                <c:pt idx="4547">
                  <c:v>45511.417534722219</c:v>
                </c:pt>
                <c:pt idx="4548">
                  <c:v>45511.417546296296</c:v>
                </c:pt>
                <c:pt idx="4549">
                  <c:v>45511.417557870373</c:v>
                </c:pt>
                <c:pt idx="4550">
                  <c:v>45511.417569444442</c:v>
                </c:pt>
                <c:pt idx="4551">
                  <c:v>45511.417581018519</c:v>
                </c:pt>
                <c:pt idx="4552">
                  <c:v>45511.417592592596</c:v>
                </c:pt>
                <c:pt idx="4553">
                  <c:v>45511.417604166665</c:v>
                </c:pt>
                <c:pt idx="4554">
                  <c:v>45511.417615740742</c:v>
                </c:pt>
                <c:pt idx="4555">
                  <c:v>45511.417627314811</c:v>
                </c:pt>
                <c:pt idx="4556">
                  <c:v>45511.417638888888</c:v>
                </c:pt>
                <c:pt idx="4557">
                  <c:v>45511.417650462965</c:v>
                </c:pt>
                <c:pt idx="4558">
                  <c:v>45511.417662037034</c:v>
                </c:pt>
                <c:pt idx="4559">
                  <c:v>45511.417673611111</c:v>
                </c:pt>
                <c:pt idx="4560">
                  <c:v>45511.417685185188</c:v>
                </c:pt>
                <c:pt idx="4561">
                  <c:v>45511.417696759258</c:v>
                </c:pt>
                <c:pt idx="4562">
                  <c:v>45511.417708333334</c:v>
                </c:pt>
                <c:pt idx="4563">
                  <c:v>45511.417719907404</c:v>
                </c:pt>
                <c:pt idx="4564">
                  <c:v>45511.417731481481</c:v>
                </c:pt>
                <c:pt idx="4565">
                  <c:v>45511.417743055557</c:v>
                </c:pt>
                <c:pt idx="4566">
                  <c:v>45511.417754629627</c:v>
                </c:pt>
                <c:pt idx="4567">
                  <c:v>45511.417766203704</c:v>
                </c:pt>
                <c:pt idx="4568">
                  <c:v>45511.41777777778</c:v>
                </c:pt>
                <c:pt idx="4569">
                  <c:v>45511.41778935185</c:v>
                </c:pt>
                <c:pt idx="4570">
                  <c:v>45511.417800925927</c:v>
                </c:pt>
                <c:pt idx="4571">
                  <c:v>45511.417812500003</c:v>
                </c:pt>
                <c:pt idx="4572">
                  <c:v>45511.417824074073</c:v>
                </c:pt>
                <c:pt idx="4573">
                  <c:v>45511.41783564815</c:v>
                </c:pt>
                <c:pt idx="4574">
                  <c:v>45511.417847222219</c:v>
                </c:pt>
                <c:pt idx="4575">
                  <c:v>45511.417858796296</c:v>
                </c:pt>
                <c:pt idx="4576">
                  <c:v>45511.417870370373</c:v>
                </c:pt>
                <c:pt idx="4577">
                  <c:v>45511.417881944442</c:v>
                </c:pt>
                <c:pt idx="4578">
                  <c:v>45511.417893518519</c:v>
                </c:pt>
                <c:pt idx="4579">
                  <c:v>45511.417905092596</c:v>
                </c:pt>
                <c:pt idx="4580">
                  <c:v>45511.417916666665</c:v>
                </c:pt>
                <c:pt idx="4581">
                  <c:v>45511.417928240742</c:v>
                </c:pt>
                <c:pt idx="4582">
                  <c:v>45511.417939814812</c:v>
                </c:pt>
                <c:pt idx="4583">
                  <c:v>45511.417951388888</c:v>
                </c:pt>
                <c:pt idx="4584">
                  <c:v>45511.417962962965</c:v>
                </c:pt>
                <c:pt idx="4585">
                  <c:v>45511.417974537035</c:v>
                </c:pt>
                <c:pt idx="4586">
                  <c:v>45511.417986111112</c:v>
                </c:pt>
                <c:pt idx="4587">
                  <c:v>45511.417997685188</c:v>
                </c:pt>
                <c:pt idx="4588">
                  <c:v>45511.418009259258</c:v>
                </c:pt>
                <c:pt idx="4589">
                  <c:v>45511.418020833335</c:v>
                </c:pt>
                <c:pt idx="4590">
                  <c:v>45511.418032407404</c:v>
                </c:pt>
                <c:pt idx="4591">
                  <c:v>45511.418043981481</c:v>
                </c:pt>
                <c:pt idx="4592">
                  <c:v>45511.418055555558</c:v>
                </c:pt>
                <c:pt idx="4593">
                  <c:v>45511.418067129627</c:v>
                </c:pt>
                <c:pt idx="4594">
                  <c:v>45511.418078703704</c:v>
                </c:pt>
                <c:pt idx="4595">
                  <c:v>45511.418090277781</c:v>
                </c:pt>
                <c:pt idx="4596">
                  <c:v>45511.41810185185</c:v>
                </c:pt>
                <c:pt idx="4597">
                  <c:v>45511.418113425927</c:v>
                </c:pt>
                <c:pt idx="4598">
                  <c:v>45511.418124999997</c:v>
                </c:pt>
                <c:pt idx="4599">
                  <c:v>45511.418136574073</c:v>
                </c:pt>
                <c:pt idx="4600">
                  <c:v>45511.41814814815</c:v>
                </c:pt>
                <c:pt idx="4601">
                  <c:v>45511.41815972222</c:v>
                </c:pt>
                <c:pt idx="4602">
                  <c:v>45511.418171296296</c:v>
                </c:pt>
                <c:pt idx="4603">
                  <c:v>45511.418182870373</c:v>
                </c:pt>
                <c:pt idx="4604">
                  <c:v>45511.418194444443</c:v>
                </c:pt>
                <c:pt idx="4605">
                  <c:v>45511.418206018519</c:v>
                </c:pt>
                <c:pt idx="4606">
                  <c:v>45511.418217592596</c:v>
                </c:pt>
                <c:pt idx="4607">
                  <c:v>45511.418229166666</c:v>
                </c:pt>
                <c:pt idx="4608">
                  <c:v>45511.418240740742</c:v>
                </c:pt>
                <c:pt idx="4609">
                  <c:v>45511.418252314812</c:v>
                </c:pt>
                <c:pt idx="4610">
                  <c:v>45511.418263888889</c:v>
                </c:pt>
                <c:pt idx="4611">
                  <c:v>45511.418275462966</c:v>
                </c:pt>
                <c:pt idx="4612">
                  <c:v>45511.418287037035</c:v>
                </c:pt>
                <c:pt idx="4613">
                  <c:v>45511.418298611112</c:v>
                </c:pt>
                <c:pt idx="4614">
                  <c:v>45511.418310185189</c:v>
                </c:pt>
                <c:pt idx="4615">
                  <c:v>45511.418321759258</c:v>
                </c:pt>
                <c:pt idx="4616">
                  <c:v>45511.418333333335</c:v>
                </c:pt>
                <c:pt idx="4617">
                  <c:v>45511.418344907404</c:v>
                </c:pt>
                <c:pt idx="4618">
                  <c:v>45511.418356481481</c:v>
                </c:pt>
                <c:pt idx="4619">
                  <c:v>45511.418368055558</c:v>
                </c:pt>
                <c:pt idx="4620">
                  <c:v>45511.418379629627</c:v>
                </c:pt>
                <c:pt idx="4621">
                  <c:v>45511.418391203704</c:v>
                </c:pt>
                <c:pt idx="4622">
                  <c:v>45511.418402777781</c:v>
                </c:pt>
                <c:pt idx="4623">
                  <c:v>45511.418414351851</c:v>
                </c:pt>
                <c:pt idx="4624">
                  <c:v>45511.418425925927</c:v>
                </c:pt>
                <c:pt idx="4625">
                  <c:v>45511.418437499997</c:v>
                </c:pt>
                <c:pt idx="4626">
                  <c:v>45511.418449074074</c:v>
                </c:pt>
                <c:pt idx="4627">
                  <c:v>45511.41846064815</c:v>
                </c:pt>
                <c:pt idx="4628">
                  <c:v>45511.41847222222</c:v>
                </c:pt>
                <c:pt idx="4629">
                  <c:v>45511.418483796297</c:v>
                </c:pt>
                <c:pt idx="4630">
                  <c:v>45511.418495370373</c:v>
                </c:pt>
                <c:pt idx="4631">
                  <c:v>45511.418506944443</c:v>
                </c:pt>
                <c:pt idx="4632">
                  <c:v>45511.41851851852</c:v>
                </c:pt>
                <c:pt idx="4633">
                  <c:v>45511.418530092589</c:v>
                </c:pt>
                <c:pt idx="4634">
                  <c:v>45511.418541666666</c:v>
                </c:pt>
                <c:pt idx="4635">
                  <c:v>45511.418553240743</c:v>
                </c:pt>
                <c:pt idx="4636">
                  <c:v>45511.418564814812</c:v>
                </c:pt>
                <c:pt idx="4637">
                  <c:v>45511.418576388889</c:v>
                </c:pt>
                <c:pt idx="4638">
                  <c:v>45511.418587962966</c:v>
                </c:pt>
                <c:pt idx="4639">
                  <c:v>45511.418599537035</c:v>
                </c:pt>
                <c:pt idx="4640">
                  <c:v>45511.418611111112</c:v>
                </c:pt>
                <c:pt idx="4641">
                  <c:v>45511.418622685182</c:v>
                </c:pt>
                <c:pt idx="4642">
                  <c:v>45511.418634259258</c:v>
                </c:pt>
                <c:pt idx="4643">
                  <c:v>45511.418645833335</c:v>
                </c:pt>
                <c:pt idx="4644">
                  <c:v>45511.418657407405</c:v>
                </c:pt>
                <c:pt idx="4645">
                  <c:v>45511.418668981481</c:v>
                </c:pt>
                <c:pt idx="4646">
                  <c:v>45511.418680555558</c:v>
                </c:pt>
                <c:pt idx="4647">
                  <c:v>45511.418692129628</c:v>
                </c:pt>
                <c:pt idx="4648">
                  <c:v>45511.418703703705</c:v>
                </c:pt>
                <c:pt idx="4649">
                  <c:v>45511.418715277781</c:v>
                </c:pt>
                <c:pt idx="4650">
                  <c:v>45511.418726851851</c:v>
                </c:pt>
                <c:pt idx="4651">
                  <c:v>45511.418738425928</c:v>
                </c:pt>
                <c:pt idx="4652">
                  <c:v>45511.418749999997</c:v>
                </c:pt>
                <c:pt idx="4653">
                  <c:v>45511.418761574074</c:v>
                </c:pt>
                <c:pt idx="4654">
                  <c:v>45511.418773148151</c:v>
                </c:pt>
                <c:pt idx="4655">
                  <c:v>45511.41878472222</c:v>
                </c:pt>
                <c:pt idx="4656">
                  <c:v>45511.418796296297</c:v>
                </c:pt>
                <c:pt idx="4657">
                  <c:v>45511.418807870374</c:v>
                </c:pt>
                <c:pt idx="4658">
                  <c:v>45511.418819444443</c:v>
                </c:pt>
                <c:pt idx="4659">
                  <c:v>45511.41883101852</c:v>
                </c:pt>
                <c:pt idx="4660">
                  <c:v>45511.418842592589</c:v>
                </c:pt>
                <c:pt idx="4661">
                  <c:v>45511.418854166666</c:v>
                </c:pt>
                <c:pt idx="4662">
                  <c:v>45511.418865740743</c:v>
                </c:pt>
                <c:pt idx="4663">
                  <c:v>45511.418877314813</c:v>
                </c:pt>
                <c:pt idx="4664">
                  <c:v>45511.418888888889</c:v>
                </c:pt>
                <c:pt idx="4665">
                  <c:v>45511.418900462966</c:v>
                </c:pt>
                <c:pt idx="4666">
                  <c:v>45511.418912037036</c:v>
                </c:pt>
                <c:pt idx="4667">
                  <c:v>45511.418923611112</c:v>
                </c:pt>
                <c:pt idx="4668">
                  <c:v>45511.418935185182</c:v>
                </c:pt>
                <c:pt idx="4669">
                  <c:v>45511.418946759259</c:v>
                </c:pt>
                <c:pt idx="4670">
                  <c:v>45511.418958333335</c:v>
                </c:pt>
                <c:pt idx="4671">
                  <c:v>45511.418969907405</c:v>
                </c:pt>
                <c:pt idx="4672">
                  <c:v>45511.418981481482</c:v>
                </c:pt>
                <c:pt idx="4673">
                  <c:v>45511.418993055559</c:v>
                </c:pt>
                <c:pt idx="4674">
                  <c:v>45511.419004629628</c:v>
                </c:pt>
                <c:pt idx="4675">
                  <c:v>45511.419016203705</c:v>
                </c:pt>
                <c:pt idx="4676">
                  <c:v>45511.419027777774</c:v>
                </c:pt>
                <c:pt idx="4677">
                  <c:v>45511.419039351851</c:v>
                </c:pt>
                <c:pt idx="4678">
                  <c:v>45511.419050925928</c:v>
                </c:pt>
                <c:pt idx="4679">
                  <c:v>45511.419062499997</c:v>
                </c:pt>
                <c:pt idx="4680">
                  <c:v>45511.419074074074</c:v>
                </c:pt>
                <c:pt idx="4681">
                  <c:v>45511.419085648151</c:v>
                </c:pt>
                <c:pt idx="4682">
                  <c:v>45511.41909722222</c:v>
                </c:pt>
                <c:pt idx="4683">
                  <c:v>45511.419108796297</c:v>
                </c:pt>
                <c:pt idx="4684">
                  <c:v>45511.419120370374</c:v>
                </c:pt>
                <c:pt idx="4685">
                  <c:v>45511.419131944444</c:v>
                </c:pt>
                <c:pt idx="4686">
                  <c:v>45511.41914351852</c:v>
                </c:pt>
                <c:pt idx="4687">
                  <c:v>45511.41915509259</c:v>
                </c:pt>
                <c:pt idx="4688">
                  <c:v>45511.419166666667</c:v>
                </c:pt>
                <c:pt idx="4689">
                  <c:v>45511.419178240743</c:v>
                </c:pt>
                <c:pt idx="4690">
                  <c:v>45511.419189814813</c:v>
                </c:pt>
                <c:pt idx="4691">
                  <c:v>45511.41920138889</c:v>
                </c:pt>
                <c:pt idx="4692">
                  <c:v>45511.419212962966</c:v>
                </c:pt>
                <c:pt idx="4693">
                  <c:v>45511.419224537036</c:v>
                </c:pt>
                <c:pt idx="4694">
                  <c:v>45511.419236111113</c:v>
                </c:pt>
                <c:pt idx="4695">
                  <c:v>45511.419247685182</c:v>
                </c:pt>
                <c:pt idx="4696">
                  <c:v>45511.419259259259</c:v>
                </c:pt>
                <c:pt idx="4697">
                  <c:v>45511.419270833336</c:v>
                </c:pt>
                <c:pt idx="4698">
                  <c:v>45511.419282407405</c:v>
                </c:pt>
                <c:pt idx="4699">
                  <c:v>45511.419293981482</c:v>
                </c:pt>
                <c:pt idx="4700">
                  <c:v>45511.419305555559</c:v>
                </c:pt>
                <c:pt idx="4701">
                  <c:v>45511.419317129628</c:v>
                </c:pt>
                <c:pt idx="4702">
                  <c:v>45511.419328703705</c:v>
                </c:pt>
                <c:pt idx="4703">
                  <c:v>45511.419340277775</c:v>
                </c:pt>
                <c:pt idx="4704">
                  <c:v>45511.419351851851</c:v>
                </c:pt>
                <c:pt idx="4705">
                  <c:v>45511.419363425928</c:v>
                </c:pt>
                <c:pt idx="4706">
                  <c:v>45511.419374999998</c:v>
                </c:pt>
                <c:pt idx="4707">
                  <c:v>45511.419386574074</c:v>
                </c:pt>
                <c:pt idx="4708">
                  <c:v>45511.419398148151</c:v>
                </c:pt>
                <c:pt idx="4709">
                  <c:v>45511.419409722221</c:v>
                </c:pt>
                <c:pt idx="4710">
                  <c:v>45511.419421296298</c:v>
                </c:pt>
                <c:pt idx="4711">
                  <c:v>45511.419432870367</c:v>
                </c:pt>
                <c:pt idx="4712">
                  <c:v>45511.419444444444</c:v>
                </c:pt>
                <c:pt idx="4713">
                  <c:v>45511.419456018521</c:v>
                </c:pt>
                <c:pt idx="4714">
                  <c:v>45511.41946759259</c:v>
                </c:pt>
                <c:pt idx="4715">
                  <c:v>45511.419479166667</c:v>
                </c:pt>
                <c:pt idx="4716">
                  <c:v>45511.419490740744</c:v>
                </c:pt>
                <c:pt idx="4717">
                  <c:v>45511.419502314813</c:v>
                </c:pt>
                <c:pt idx="4718">
                  <c:v>45511.41951388889</c:v>
                </c:pt>
                <c:pt idx="4719">
                  <c:v>45511.419525462959</c:v>
                </c:pt>
                <c:pt idx="4720">
                  <c:v>45511.419537037036</c:v>
                </c:pt>
                <c:pt idx="4721">
                  <c:v>45511.419548611113</c:v>
                </c:pt>
                <c:pt idx="4722">
                  <c:v>45511.419560185182</c:v>
                </c:pt>
                <c:pt idx="4723">
                  <c:v>45511.419571759259</c:v>
                </c:pt>
                <c:pt idx="4724">
                  <c:v>45511.419583333336</c:v>
                </c:pt>
                <c:pt idx="4725">
                  <c:v>45511.419594907406</c:v>
                </c:pt>
                <c:pt idx="4726">
                  <c:v>45511.419606481482</c:v>
                </c:pt>
                <c:pt idx="4727">
                  <c:v>45511.419618055559</c:v>
                </c:pt>
                <c:pt idx="4728">
                  <c:v>45511.419629629629</c:v>
                </c:pt>
                <c:pt idx="4729">
                  <c:v>45511.419641203705</c:v>
                </c:pt>
                <c:pt idx="4730">
                  <c:v>45511.419652777775</c:v>
                </c:pt>
                <c:pt idx="4731">
                  <c:v>45511.419664351852</c:v>
                </c:pt>
                <c:pt idx="4732">
                  <c:v>45511.419675925928</c:v>
                </c:pt>
                <c:pt idx="4733">
                  <c:v>45511.419687499998</c:v>
                </c:pt>
                <c:pt idx="4734">
                  <c:v>45511.419699074075</c:v>
                </c:pt>
                <c:pt idx="4735">
                  <c:v>45511.419710648152</c:v>
                </c:pt>
                <c:pt idx="4736">
                  <c:v>45511.419722222221</c:v>
                </c:pt>
                <c:pt idx="4737">
                  <c:v>45511.419733796298</c:v>
                </c:pt>
                <c:pt idx="4738">
                  <c:v>45511.419745370367</c:v>
                </c:pt>
                <c:pt idx="4739">
                  <c:v>45511.419756944444</c:v>
                </c:pt>
                <c:pt idx="4740">
                  <c:v>45511.419768518521</c:v>
                </c:pt>
                <c:pt idx="4741">
                  <c:v>45511.41978009259</c:v>
                </c:pt>
                <c:pt idx="4742">
                  <c:v>45511.419791666667</c:v>
                </c:pt>
                <c:pt idx="4743">
                  <c:v>45511.419803240744</c:v>
                </c:pt>
                <c:pt idx="4744">
                  <c:v>45511.419814814813</c:v>
                </c:pt>
                <c:pt idx="4745">
                  <c:v>45511.41982638889</c:v>
                </c:pt>
                <c:pt idx="4746">
                  <c:v>45511.41983796296</c:v>
                </c:pt>
                <c:pt idx="4747">
                  <c:v>45511.419849537036</c:v>
                </c:pt>
                <c:pt idx="4748">
                  <c:v>45511.419861111113</c:v>
                </c:pt>
                <c:pt idx="4749">
                  <c:v>45511.419872685183</c:v>
                </c:pt>
                <c:pt idx="4750">
                  <c:v>45511.41988425926</c:v>
                </c:pt>
                <c:pt idx="4751">
                  <c:v>45511.419895833336</c:v>
                </c:pt>
                <c:pt idx="4752">
                  <c:v>45511.419907407406</c:v>
                </c:pt>
                <c:pt idx="4753">
                  <c:v>45511.419918981483</c:v>
                </c:pt>
                <c:pt idx="4754">
                  <c:v>45511.419930555552</c:v>
                </c:pt>
                <c:pt idx="4755">
                  <c:v>45511.419942129629</c:v>
                </c:pt>
                <c:pt idx="4756">
                  <c:v>45511.419953703706</c:v>
                </c:pt>
                <c:pt idx="4757">
                  <c:v>45511.419965277775</c:v>
                </c:pt>
                <c:pt idx="4758">
                  <c:v>45511.419976851852</c:v>
                </c:pt>
                <c:pt idx="4759">
                  <c:v>45511.419988425929</c:v>
                </c:pt>
                <c:pt idx="4760">
                  <c:v>45511.42</c:v>
                </c:pt>
                <c:pt idx="4761">
                  <c:v>45511.420011574075</c:v>
                </c:pt>
                <c:pt idx="4762">
                  <c:v>45511.420023148145</c:v>
                </c:pt>
                <c:pt idx="4763">
                  <c:v>45511.420034722221</c:v>
                </c:pt>
                <c:pt idx="4764">
                  <c:v>45511.420046296298</c:v>
                </c:pt>
                <c:pt idx="4765">
                  <c:v>45511.420057870368</c:v>
                </c:pt>
                <c:pt idx="4766">
                  <c:v>45511.420069444444</c:v>
                </c:pt>
                <c:pt idx="4767">
                  <c:v>45511.420081018521</c:v>
                </c:pt>
                <c:pt idx="4768">
                  <c:v>45511.420092592591</c:v>
                </c:pt>
                <c:pt idx="4769">
                  <c:v>45511.420104166667</c:v>
                </c:pt>
                <c:pt idx="4770">
                  <c:v>45511.420115740744</c:v>
                </c:pt>
                <c:pt idx="4771">
                  <c:v>45511.420127314814</c:v>
                </c:pt>
                <c:pt idx="4772">
                  <c:v>45511.420138888891</c:v>
                </c:pt>
                <c:pt idx="4773">
                  <c:v>45511.42015046296</c:v>
                </c:pt>
                <c:pt idx="4774">
                  <c:v>45511.420162037037</c:v>
                </c:pt>
                <c:pt idx="4775">
                  <c:v>45511.420173611114</c:v>
                </c:pt>
                <c:pt idx="4776">
                  <c:v>45511.420185185183</c:v>
                </c:pt>
                <c:pt idx="4777">
                  <c:v>45511.42019675926</c:v>
                </c:pt>
                <c:pt idx="4778">
                  <c:v>45511.420208333337</c:v>
                </c:pt>
                <c:pt idx="4779">
                  <c:v>45511.420219907406</c:v>
                </c:pt>
                <c:pt idx="4780">
                  <c:v>45511.420231481483</c:v>
                </c:pt>
                <c:pt idx="4781">
                  <c:v>45511.420243055552</c:v>
                </c:pt>
                <c:pt idx="4782">
                  <c:v>45511.420254629629</c:v>
                </c:pt>
                <c:pt idx="4783">
                  <c:v>45511.420266203706</c:v>
                </c:pt>
                <c:pt idx="4784">
                  <c:v>45511.420277777775</c:v>
                </c:pt>
                <c:pt idx="4785">
                  <c:v>45511.420289351852</c:v>
                </c:pt>
                <c:pt idx="4786">
                  <c:v>45511.420300925929</c:v>
                </c:pt>
                <c:pt idx="4787">
                  <c:v>45511.420312499999</c:v>
                </c:pt>
                <c:pt idx="4788">
                  <c:v>45511.420324074075</c:v>
                </c:pt>
                <c:pt idx="4789">
                  <c:v>45511.420335648145</c:v>
                </c:pt>
                <c:pt idx="4790">
                  <c:v>45511.420347222222</c:v>
                </c:pt>
                <c:pt idx="4791">
                  <c:v>45511.420358796298</c:v>
                </c:pt>
                <c:pt idx="4792">
                  <c:v>45511.420370370368</c:v>
                </c:pt>
                <c:pt idx="4793">
                  <c:v>45511.420381944445</c:v>
                </c:pt>
                <c:pt idx="4794">
                  <c:v>45511.420393518521</c:v>
                </c:pt>
                <c:pt idx="4795">
                  <c:v>45511.420405092591</c:v>
                </c:pt>
                <c:pt idx="4796">
                  <c:v>45511.420416666668</c:v>
                </c:pt>
                <c:pt idx="4797">
                  <c:v>45511.420428240737</c:v>
                </c:pt>
                <c:pt idx="4798">
                  <c:v>45511.420439814814</c:v>
                </c:pt>
                <c:pt idx="4799">
                  <c:v>45511.420451388891</c:v>
                </c:pt>
                <c:pt idx="4800">
                  <c:v>45511.42046296296</c:v>
                </c:pt>
                <c:pt idx="4801">
                  <c:v>45511.420474537037</c:v>
                </c:pt>
                <c:pt idx="4802">
                  <c:v>45511.420486111114</c:v>
                </c:pt>
                <c:pt idx="4803">
                  <c:v>45511.420497685183</c:v>
                </c:pt>
                <c:pt idx="4804">
                  <c:v>45511.42050925926</c:v>
                </c:pt>
                <c:pt idx="4805">
                  <c:v>45511.420520833337</c:v>
                </c:pt>
                <c:pt idx="4806">
                  <c:v>45511.420532407406</c:v>
                </c:pt>
                <c:pt idx="4807">
                  <c:v>45511.420543981483</c:v>
                </c:pt>
                <c:pt idx="4808">
                  <c:v>45511.420555555553</c:v>
                </c:pt>
                <c:pt idx="4809">
                  <c:v>45511.420567129629</c:v>
                </c:pt>
                <c:pt idx="4810">
                  <c:v>45511.420578703706</c:v>
                </c:pt>
                <c:pt idx="4811">
                  <c:v>45511.420590277776</c:v>
                </c:pt>
                <c:pt idx="4812">
                  <c:v>45511.420601851853</c:v>
                </c:pt>
                <c:pt idx="4813">
                  <c:v>45511.420613425929</c:v>
                </c:pt>
                <c:pt idx="4814">
                  <c:v>45511.420624999999</c:v>
                </c:pt>
                <c:pt idx="4815">
                  <c:v>45511.420636574076</c:v>
                </c:pt>
                <c:pt idx="4816">
                  <c:v>45511.420648148145</c:v>
                </c:pt>
                <c:pt idx="4817">
                  <c:v>45511.420659722222</c:v>
                </c:pt>
                <c:pt idx="4818">
                  <c:v>45511.420671296299</c:v>
                </c:pt>
                <c:pt idx="4819">
                  <c:v>45511.420682870368</c:v>
                </c:pt>
                <c:pt idx="4820">
                  <c:v>45511.420694444445</c:v>
                </c:pt>
                <c:pt idx="4821">
                  <c:v>45511.420706018522</c:v>
                </c:pt>
                <c:pt idx="4822">
                  <c:v>45511.420717592591</c:v>
                </c:pt>
                <c:pt idx="4823">
                  <c:v>45511.420729166668</c:v>
                </c:pt>
                <c:pt idx="4824">
                  <c:v>45511.420740740738</c:v>
                </c:pt>
                <c:pt idx="4825">
                  <c:v>45511.420752314814</c:v>
                </c:pt>
                <c:pt idx="4826">
                  <c:v>45511.420763888891</c:v>
                </c:pt>
                <c:pt idx="4827">
                  <c:v>45511.420775462961</c:v>
                </c:pt>
                <c:pt idx="4828">
                  <c:v>45511.420787037037</c:v>
                </c:pt>
                <c:pt idx="4829">
                  <c:v>45511.420798611114</c:v>
                </c:pt>
                <c:pt idx="4830">
                  <c:v>45511.420810185184</c:v>
                </c:pt>
                <c:pt idx="4831">
                  <c:v>45511.42082175926</c:v>
                </c:pt>
                <c:pt idx="4832">
                  <c:v>45511.42083333333</c:v>
                </c:pt>
                <c:pt idx="4833">
                  <c:v>45511.420844907407</c:v>
                </c:pt>
                <c:pt idx="4834">
                  <c:v>45511.420856481483</c:v>
                </c:pt>
                <c:pt idx="4835">
                  <c:v>45511.420868055553</c:v>
                </c:pt>
                <c:pt idx="4836">
                  <c:v>45511.42087962963</c:v>
                </c:pt>
                <c:pt idx="4837">
                  <c:v>45511.420891203707</c:v>
                </c:pt>
                <c:pt idx="4838">
                  <c:v>45511.420902777776</c:v>
                </c:pt>
                <c:pt idx="4839">
                  <c:v>45511.420914351853</c:v>
                </c:pt>
                <c:pt idx="4840">
                  <c:v>45511.420925925922</c:v>
                </c:pt>
                <c:pt idx="4841">
                  <c:v>45511.420937499999</c:v>
                </c:pt>
                <c:pt idx="4842">
                  <c:v>45511.420949074076</c:v>
                </c:pt>
                <c:pt idx="4843">
                  <c:v>45511.420960648145</c:v>
                </c:pt>
                <c:pt idx="4844">
                  <c:v>45511.420972222222</c:v>
                </c:pt>
                <c:pt idx="4845">
                  <c:v>45511.420983796299</c:v>
                </c:pt>
                <c:pt idx="4846">
                  <c:v>45511.420995370368</c:v>
                </c:pt>
                <c:pt idx="4847">
                  <c:v>45511.421006944445</c:v>
                </c:pt>
                <c:pt idx="4848">
                  <c:v>45511.421018518522</c:v>
                </c:pt>
                <c:pt idx="4849">
                  <c:v>45511.421030092592</c:v>
                </c:pt>
                <c:pt idx="4850">
                  <c:v>45511.421041666668</c:v>
                </c:pt>
                <c:pt idx="4851">
                  <c:v>45511.421053240738</c:v>
                </c:pt>
                <c:pt idx="4852">
                  <c:v>45511.421064814815</c:v>
                </c:pt>
                <c:pt idx="4853">
                  <c:v>45511.421076388891</c:v>
                </c:pt>
                <c:pt idx="4854">
                  <c:v>45511.421087962961</c:v>
                </c:pt>
                <c:pt idx="4855">
                  <c:v>45511.421099537038</c:v>
                </c:pt>
                <c:pt idx="4856">
                  <c:v>45511.421111111114</c:v>
                </c:pt>
                <c:pt idx="4857">
                  <c:v>45511.421122685184</c:v>
                </c:pt>
                <c:pt idx="4858">
                  <c:v>45511.421134259261</c:v>
                </c:pt>
                <c:pt idx="4859">
                  <c:v>45511.42114583333</c:v>
                </c:pt>
                <c:pt idx="4860">
                  <c:v>45511.421157407407</c:v>
                </c:pt>
                <c:pt idx="4861">
                  <c:v>45511.421168981484</c:v>
                </c:pt>
                <c:pt idx="4862">
                  <c:v>45511.421180555553</c:v>
                </c:pt>
                <c:pt idx="4863">
                  <c:v>45511.42119212963</c:v>
                </c:pt>
                <c:pt idx="4864">
                  <c:v>45511.421203703707</c:v>
                </c:pt>
                <c:pt idx="4865">
                  <c:v>45511.421215277776</c:v>
                </c:pt>
                <c:pt idx="4866">
                  <c:v>45511.421226851853</c:v>
                </c:pt>
                <c:pt idx="4867">
                  <c:v>45511.421238425923</c:v>
                </c:pt>
                <c:pt idx="4868">
                  <c:v>45511.421249999999</c:v>
                </c:pt>
                <c:pt idx="4869">
                  <c:v>45511.421261574076</c:v>
                </c:pt>
                <c:pt idx="4870">
                  <c:v>45511.421273148146</c:v>
                </c:pt>
                <c:pt idx="4871">
                  <c:v>45511.421284722222</c:v>
                </c:pt>
                <c:pt idx="4872">
                  <c:v>45511.421296296299</c:v>
                </c:pt>
                <c:pt idx="4873">
                  <c:v>45511.421307870369</c:v>
                </c:pt>
                <c:pt idx="4874">
                  <c:v>45511.421319444446</c:v>
                </c:pt>
                <c:pt idx="4875">
                  <c:v>45511.421331018515</c:v>
                </c:pt>
                <c:pt idx="4876">
                  <c:v>45511.421342592592</c:v>
                </c:pt>
                <c:pt idx="4877">
                  <c:v>45511.421354166669</c:v>
                </c:pt>
                <c:pt idx="4878">
                  <c:v>45511.421365740738</c:v>
                </c:pt>
                <c:pt idx="4879">
                  <c:v>45511.421377314815</c:v>
                </c:pt>
                <c:pt idx="4880">
                  <c:v>45511.421388888892</c:v>
                </c:pt>
                <c:pt idx="4881">
                  <c:v>45511.421400462961</c:v>
                </c:pt>
                <c:pt idx="4882">
                  <c:v>45511.421412037038</c:v>
                </c:pt>
                <c:pt idx="4883">
                  <c:v>45511.421423611115</c:v>
                </c:pt>
                <c:pt idx="4884">
                  <c:v>45511.421435185184</c:v>
                </c:pt>
                <c:pt idx="4885">
                  <c:v>45511.421446759261</c:v>
                </c:pt>
                <c:pt idx="4886">
                  <c:v>45511.421458333331</c:v>
                </c:pt>
                <c:pt idx="4887">
                  <c:v>45511.421469907407</c:v>
                </c:pt>
                <c:pt idx="4888">
                  <c:v>45511.421481481484</c:v>
                </c:pt>
                <c:pt idx="4889">
                  <c:v>45511.421493055554</c:v>
                </c:pt>
                <c:pt idx="4890">
                  <c:v>45511.42150462963</c:v>
                </c:pt>
                <c:pt idx="4891">
                  <c:v>45511.421516203707</c:v>
                </c:pt>
                <c:pt idx="4892">
                  <c:v>45511.421527777777</c:v>
                </c:pt>
                <c:pt idx="4893">
                  <c:v>45511.421539351853</c:v>
                </c:pt>
                <c:pt idx="4894">
                  <c:v>45511.421550925923</c:v>
                </c:pt>
                <c:pt idx="4895">
                  <c:v>45511.4215625</c:v>
                </c:pt>
                <c:pt idx="4896">
                  <c:v>45511.421574074076</c:v>
                </c:pt>
                <c:pt idx="4897">
                  <c:v>45511.421585648146</c:v>
                </c:pt>
                <c:pt idx="4898">
                  <c:v>45511.421597222223</c:v>
                </c:pt>
                <c:pt idx="4899">
                  <c:v>45511.4216087963</c:v>
                </c:pt>
                <c:pt idx="4900">
                  <c:v>45511.421620370369</c:v>
                </c:pt>
                <c:pt idx="4901">
                  <c:v>45511.421631944446</c:v>
                </c:pt>
                <c:pt idx="4902">
                  <c:v>45511.421643518515</c:v>
                </c:pt>
                <c:pt idx="4903">
                  <c:v>45511.421655092592</c:v>
                </c:pt>
                <c:pt idx="4904">
                  <c:v>45511.421666666669</c:v>
                </c:pt>
                <c:pt idx="4905">
                  <c:v>45511.421678240738</c:v>
                </c:pt>
                <c:pt idx="4906">
                  <c:v>45511.421689814815</c:v>
                </c:pt>
                <c:pt idx="4907">
                  <c:v>45511.421701388892</c:v>
                </c:pt>
                <c:pt idx="4908">
                  <c:v>45511.421712962961</c:v>
                </c:pt>
                <c:pt idx="4909">
                  <c:v>45511.421724537038</c:v>
                </c:pt>
                <c:pt idx="4910">
                  <c:v>45511.421736111108</c:v>
                </c:pt>
                <c:pt idx="4911">
                  <c:v>45511.421747685185</c:v>
                </c:pt>
                <c:pt idx="4912">
                  <c:v>45511.421759259261</c:v>
                </c:pt>
                <c:pt idx="4913">
                  <c:v>45511.421770833331</c:v>
                </c:pt>
                <c:pt idx="4914">
                  <c:v>45511.421782407408</c:v>
                </c:pt>
                <c:pt idx="4915">
                  <c:v>45511.421793981484</c:v>
                </c:pt>
                <c:pt idx="4916">
                  <c:v>45511.421805555554</c:v>
                </c:pt>
                <c:pt idx="4917">
                  <c:v>45511.421817129631</c:v>
                </c:pt>
                <c:pt idx="4918">
                  <c:v>45511.4218287037</c:v>
                </c:pt>
                <c:pt idx="4919">
                  <c:v>45511.421840277777</c:v>
                </c:pt>
                <c:pt idx="4920">
                  <c:v>45511.421851851854</c:v>
                </c:pt>
                <c:pt idx="4921">
                  <c:v>45511.421863425923</c:v>
                </c:pt>
                <c:pt idx="4922">
                  <c:v>45511.421875</c:v>
                </c:pt>
                <c:pt idx="4923">
                  <c:v>45511.421886574077</c:v>
                </c:pt>
                <c:pt idx="4924">
                  <c:v>45511.421898148146</c:v>
                </c:pt>
                <c:pt idx="4925">
                  <c:v>45511.421909722223</c:v>
                </c:pt>
                <c:pt idx="4926">
                  <c:v>45511.4219212963</c:v>
                </c:pt>
                <c:pt idx="4927">
                  <c:v>45511.421932870369</c:v>
                </c:pt>
                <c:pt idx="4928">
                  <c:v>45511.421944444446</c:v>
                </c:pt>
                <c:pt idx="4929">
                  <c:v>45511.421956018516</c:v>
                </c:pt>
                <c:pt idx="4930">
                  <c:v>45511.421967592592</c:v>
                </c:pt>
                <c:pt idx="4931">
                  <c:v>45511.421979166669</c:v>
                </c:pt>
                <c:pt idx="4932">
                  <c:v>45511.421990740739</c:v>
                </c:pt>
                <c:pt idx="4933">
                  <c:v>45511.422002314815</c:v>
                </c:pt>
                <c:pt idx="4934">
                  <c:v>45511.422013888892</c:v>
                </c:pt>
                <c:pt idx="4935">
                  <c:v>45511.422025462962</c:v>
                </c:pt>
                <c:pt idx="4936">
                  <c:v>45511.422037037039</c:v>
                </c:pt>
                <c:pt idx="4937">
                  <c:v>45511.422048611108</c:v>
                </c:pt>
                <c:pt idx="4938">
                  <c:v>45511.422060185185</c:v>
                </c:pt>
                <c:pt idx="4939">
                  <c:v>45511.422071759262</c:v>
                </c:pt>
                <c:pt idx="4940">
                  <c:v>45511.422083333331</c:v>
                </c:pt>
                <c:pt idx="4941">
                  <c:v>45511.422094907408</c:v>
                </c:pt>
                <c:pt idx="4942">
                  <c:v>45511.422106481485</c:v>
                </c:pt>
                <c:pt idx="4943">
                  <c:v>45511.422118055554</c:v>
                </c:pt>
                <c:pt idx="4944">
                  <c:v>45511.422129629631</c:v>
                </c:pt>
                <c:pt idx="4945">
                  <c:v>45511.4221412037</c:v>
                </c:pt>
                <c:pt idx="4946">
                  <c:v>45511.422152777777</c:v>
                </c:pt>
                <c:pt idx="4947">
                  <c:v>45511.422164351854</c:v>
                </c:pt>
                <c:pt idx="4948">
                  <c:v>45511.422175925924</c:v>
                </c:pt>
                <c:pt idx="4949">
                  <c:v>45511.4221875</c:v>
                </c:pt>
                <c:pt idx="4950">
                  <c:v>45511.422199074077</c:v>
                </c:pt>
                <c:pt idx="4951">
                  <c:v>45511.422210648147</c:v>
                </c:pt>
                <c:pt idx="4952">
                  <c:v>45511.422222222223</c:v>
                </c:pt>
                <c:pt idx="4953">
                  <c:v>45511.422233796293</c:v>
                </c:pt>
                <c:pt idx="4954">
                  <c:v>45511.42224537037</c:v>
                </c:pt>
                <c:pt idx="4955">
                  <c:v>45511.422256944446</c:v>
                </c:pt>
                <c:pt idx="4956">
                  <c:v>45511.422268518516</c:v>
                </c:pt>
                <c:pt idx="4957">
                  <c:v>45511.422280092593</c:v>
                </c:pt>
                <c:pt idx="4958">
                  <c:v>45511.422291666669</c:v>
                </c:pt>
                <c:pt idx="4959">
                  <c:v>45511.422303240739</c:v>
                </c:pt>
                <c:pt idx="4960">
                  <c:v>45511.422314814816</c:v>
                </c:pt>
                <c:pt idx="4961">
                  <c:v>45511.422326388885</c:v>
                </c:pt>
                <c:pt idx="4962">
                  <c:v>45511.422337962962</c:v>
                </c:pt>
                <c:pt idx="4963">
                  <c:v>45511.422349537039</c:v>
                </c:pt>
                <c:pt idx="4964">
                  <c:v>45511.422361111108</c:v>
                </c:pt>
                <c:pt idx="4965">
                  <c:v>45511.422372685185</c:v>
                </c:pt>
                <c:pt idx="4966">
                  <c:v>45511.422384259262</c:v>
                </c:pt>
                <c:pt idx="4967">
                  <c:v>45511.422395833331</c:v>
                </c:pt>
                <c:pt idx="4968">
                  <c:v>45511.422407407408</c:v>
                </c:pt>
                <c:pt idx="4969">
                  <c:v>45511.422418981485</c:v>
                </c:pt>
                <c:pt idx="4970">
                  <c:v>45511.422430555554</c:v>
                </c:pt>
                <c:pt idx="4971">
                  <c:v>45511.422442129631</c:v>
                </c:pt>
                <c:pt idx="4972">
                  <c:v>45511.422453703701</c:v>
                </c:pt>
                <c:pt idx="4973">
                  <c:v>45511.422465277778</c:v>
                </c:pt>
                <c:pt idx="4974">
                  <c:v>45511.422476851854</c:v>
                </c:pt>
                <c:pt idx="4975">
                  <c:v>45511.422488425924</c:v>
                </c:pt>
                <c:pt idx="4976">
                  <c:v>45511.422500000001</c:v>
                </c:pt>
                <c:pt idx="4977">
                  <c:v>45511.422511574077</c:v>
                </c:pt>
                <c:pt idx="4978">
                  <c:v>45511.422523148147</c:v>
                </c:pt>
                <c:pt idx="4979">
                  <c:v>45511.422534722224</c:v>
                </c:pt>
                <c:pt idx="4980">
                  <c:v>45511.422546296293</c:v>
                </c:pt>
                <c:pt idx="4981">
                  <c:v>45511.42255787037</c:v>
                </c:pt>
                <c:pt idx="4982">
                  <c:v>45511.422569444447</c:v>
                </c:pt>
                <c:pt idx="4983">
                  <c:v>45511.422581018516</c:v>
                </c:pt>
                <c:pt idx="4984">
                  <c:v>45511.422592592593</c:v>
                </c:pt>
                <c:pt idx="4985">
                  <c:v>45511.42260416667</c:v>
                </c:pt>
                <c:pt idx="4986">
                  <c:v>45511.422615740739</c:v>
                </c:pt>
                <c:pt idx="4987">
                  <c:v>45511.422627314816</c:v>
                </c:pt>
                <c:pt idx="4988">
                  <c:v>45511.422638888886</c:v>
                </c:pt>
                <c:pt idx="4989">
                  <c:v>45511.422650462962</c:v>
                </c:pt>
                <c:pt idx="4990">
                  <c:v>45511.422662037039</c:v>
                </c:pt>
                <c:pt idx="4991">
                  <c:v>45511.422673611109</c:v>
                </c:pt>
                <c:pt idx="4992">
                  <c:v>45511.422685185185</c:v>
                </c:pt>
                <c:pt idx="4993">
                  <c:v>45511.422696759262</c:v>
                </c:pt>
                <c:pt idx="4994">
                  <c:v>45511.422708333332</c:v>
                </c:pt>
                <c:pt idx="4995">
                  <c:v>45511.422719907408</c:v>
                </c:pt>
                <c:pt idx="4996">
                  <c:v>45511.422731481478</c:v>
                </c:pt>
                <c:pt idx="4997">
                  <c:v>45511.422743055555</c:v>
                </c:pt>
                <c:pt idx="4998">
                  <c:v>45511.422754629632</c:v>
                </c:pt>
                <c:pt idx="4999">
                  <c:v>45511.422766203701</c:v>
                </c:pt>
                <c:pt idx="5000">
                  <c:v>45511.422777777778</c:v>
                </c:pt>
                <c:pt idx="5001">
                  <c:v>45511.422789351855</c:v>
                </c:pt>
                <c:pt idx="5002">
                  <c:v>45511.422800925924</c:v>
                </c:pt>
                <c:pt idx="5003">
                  <c:v>45511.422812500001</c:v>
                </c:pt>
                <c:pt idx="5004">
                  <c:v>45511.422824074078</c:v>
                </c:pt>
                <c:pt idx="5005">
                  <c:v>45511.422835648147</c:v>
                </c:pt>
                <c:pt idx="5006">
                  <c:v>45511.422847222224</c:v>
                </c:pt>
                <c:pt idx="5007">
                  <c:v>45511.422858796293</c:v>
                </c:pt>
                <c:pt idx="5008">
                  <c:v>45511.42287037037</c:v>
                </c:pt>
                <c:pt idx="5009">
                  <c:v>45511.422881944447</c:v>
                </c:pt>
                <c:pt idx="5010">
                  <c:v>45511.422893518517</c:v>
                </c:pt>
                <c:pt idx="5011">
                  <c:v>45511.422905092593</c:v>
                </c:pt>
                <c:pt idx="5012">
                  <c:v>45511.42291666667</c:v>
                </c:pt>
                <c:pt idx="5013">
                  <c:v>45511.42292824074</c:v>
                </c:pt>
                <c:pt idx="5014">
                  <c:v>45511.422939814816</c:v>
                </c:pt>
                <c:pt idx="5015">
                  <c:v>45511.422951388886</c:v>
                </c:pt>
                <c:pt idx="5016">
                  <c:v>45511.422962962963</c:v>
                </c:pt>
                <c:pt idx="5017">
                  <c:v>45511.422974537039</c:v>
                </c:pt>
                <c:pt idx="5018">
                  <c:v>45511.422986111109</c:v>
                </c:pt>
                <c:pt idx="5019">
                  <c:v>45511.422997685186</c:v>
                </c:pt>
                <c:pt idx="5020">
                  <c:v>45511.423009259262</c:v>
                </c:pt>
                <c:pt idx="5021">
                  <c:v>45511.423020833332</c:v>
                </c:pt>
                <c:pt idx="5022">
                  <c:v>45511.423032407409</c:v>
                </c:pt>
                <c:pt idx="5023">
                  <c:v>45511.423043981478</c:v>
                </c:pt>
                <c:pt idx="5024">
                  <c:v>45511.423055555555</c:v>
                </c:pt>
                <c:pt idx="5025">
                  <c:v>45511.423067129632</c:v>
                </c:pt>
                <c:pt idx="5026">
                  <c:v>45511.423078703701</c:v>
                </c:pt>
                <c:pt idx="5027">
                  <c:v>45511.423090277778</c:v>
                </c:pt>
                <c:pt idx="5028">
                  <c:v>45511.423101851855</c:v>
                </c:pt>
                <c:pt idx="5029">
                  <c:v>45511.423113425924</c:v>
                </c:pt>
                <c:pt idx="5030">
                  <c:v>45511.423125000001</c:v>
                </c:pt>
                <c:pt idx="5031">
                  <c:v>45511.423136574071</c:v>
                </c:pt>
                <c:pt idx="5032">
                  <c:v>45511.423148148147</c:v>
                </c:pt>
                <c:pt idx="5033">
                  <c:v>45511.423159722224</c:v>
                </c:pt>
                <c:pt idx="5034">
                  <c:v>45511.423171296294</c:v>
                </c:pt>
                <c:pt idx="5035">
                  <c:v>45511.423182870371</c:v>
                </c:pt>
                <c:pt idx="5036">
                  <c:v>45511.423194444447</c:v>
                </c:pt>
                <c:pt idx="5037">
                  <c:v>45511.423206018517</c:v>
                </c:pt>
                <c:pt idx="5038">
                  <c:v>45511.423217592594</c:v>
                </c:pt>
                <c:pt idx="5039">
                  <c:v>45511.423229166663</c:v>
                </c:pt>
                <c:pt idx="5040">
                  <c:v>45511.42324074074</c:v>
                </c:pt>
                <c:pt idx="5041">
                  <c:v>45511.423252314817</c:v>
                </c:pt>
                <c:pt idx="5042">
                  <c:v>45511.423263888886</c:v>
                </c:pt>
                <c:pt idx="5043">
                  <c:v>45511.423275462963</c:v>
                </c:pt>
                <c:pt idx="5044">
                  <c:v>45511.42328703704</c:v>
                </c:pt>
                <c:pt idx="5045">
                  <c:v>45511.423298611109</c:v>
                </c:pt>
                <c:pt idx="5046">
                  <c:v>45511.423310185186</c:v>
                </c:pt>
                <c:pt idx="5047">
                  <c:v>45511.423321759263</c:v>
                </c:pt>
                <c:pt idx="5048">
                  <c:v>45511.423333333332</c:v>
                </c:pt>
                <c:pt idx="5049">
                  <c:v>45511.423344907409</c:v>
                </c:pt>
                <c:pt idx="5050">
                  <c:v>45511.423356481479</c:v>
                </c:pt>
                <c:pt idx="5051">
                  <c:v>45511.423368055555</c:v>
                </c:pt>
                <c:pt idx="5052">
                  <c:v>45511.423379629632</c:v>
                </c:pt>
                <c:pt idx="5053">
                  <c:v>45511.423391203702</c:v>
                </c:pt>
                <c:pt idx="5054">
                  <c:v>45511.423402777778</c:v>
                </c:pt>
                <c:pt idx="5055">
                  <c:v>45511.423414351855</c:v>
                </c:pt>
                <c:pt idx="5056">
                  <c:v>45511.423425925925</c:v>
                </c:pt>
                <c:pt idx="5057">
                  <c:v>45511.423437500001</c:v>
                </c:pt>
                <c:pt idx="5058">
                  <c:v>45511.423449074071</c:v>
                </c:pt>
                <c:pt idx="5059">
                  <c:v>45511.423460648148</c:v>
                </c:pt>
                <c:pt idx="5060">
                  <c:v>45511.423472222225</c:v>
                </c:pt>
                <c:pt idx="5061">
                  <c:v>45511.423483796294</c:v>
                </c:pt>
                <c:pt idx="5062">
                  <c:v>45511.423495370371</c:v>
                </c:pt>
                <c:pt idx="5063">
                  <c:v>45511.423506944448</c:v>
                </c:pt>
                <c:pt idx="5064">
                  <c:v>45511.423518518517</c:v>
                </c:pt>
                <c:pt idx="5065">
                  <c:v>45511.423530092594</c:v>
                </c:pt>
                <c:pt idx="5066">
                  <c:v>45511.423541666663</c:v>
                </c:pt>
                <c:pt idx="5067">
                  <c:v>45511.42355324074</c:v>
                </c:pt>
                <c:pt idx="5068">
                  <c:v>45511.423564814817</c:v>
                </c:pt>
                <c:pt idx="5069">
                  <c:v>45511.423576388886</c:v>
                </c:pt>
                <c:pt idx="5070">
                  <c:v>45511.423587962963</c:v>
                </c:pt>
                <c:pt idx="5071">
                  <c:v>45511.42359953704</c:v>
                </c:pt>
                <c:pt idx="5072">
                  <c:v>45511.423611111109</c:v>
                </c:pt>
                <c:pt idx="5073">
                  <c:v>45511.423622685186</c:v>
                </c:pt>
                <c:pt idx="5074">
                  <c:v>45511.423634259256</c:v>
                </c:pt>
                <c:pt idx="5075">
                  <c:v>45511.423645833333</c:v>
                </c:pt>
                <c:pt idx="5076">
                  <c:v>45511.423657407409</c:v>
                </c:pt>
                <c:pt idx="5077">
                  <c:v>45511.423668981479</c:v>
                </c:pt>
                <c:pt idx="5078">
                  <c:v>45511.423680555556</c:v>
                </c:pt>
                <c:pt idx="5079">
                  <c:v>45511.423692129632</c:v>
                </c:pt>
                <c:pt idx="5080">
                  <c:v>45511.423703703702</c:v>
                </c:pt>
                <c:pt idx="5081">
                  <c:v>45511.423715277779</c:v>
                </c:pt>
                <c:pt idx="5082">
                  <c:v>45511.423726851855</c:v>
                </c:pt>
                <c:pt idx="5083">
                  <c:v>45511.423738425925</c:v>
                </c:pt>
                <c:pt idx="5084">
                  <c:v>45511.423750000002</c:v>
                </c:pt>
                <c:pt idx="5085">
                  <c:v>45511.423761574071</c:v>
                </c:pt>
                <c:pt idx="5086">
                  <c:v>45511.423773148148</c:v>
                </c:pt>
                <c:pt idx="5087">
                  <c:v>45511.423784722225</c:v>
                </c:pt>
                <c:pt idx="5088">
                  <c:v>45511.423796296294</c:v>
                </c:pt>
                <c:pt idx="5089">
                  <c:v>45511.423807870371</c:v>
                </c:pt>
                <c:pt idx="5090">
                  <c:v>45511.423819444448</c:v>
                </c:pt>
                <c:pt idx="5091">
                  <c:v>45511.423831018517</c:v>
                </c:pt>
                <c:pt idx="5092">
                  <c:v>45511.423842592594</c:v>
                </c:pt>
                <c:pt idx="5093">
                  <c:v>45511.423854166664</c:v>
                </c:pt>
                <c:pt idx="5094">
                  <c:v>45511.42386574074</c:v>
                </c:pt>
                <c:pt idx="5095">
                  <c:v>45511.423877314817</c:v>
                </c:pt>
                <c:pt idx="5096">
                  <c:v>45511.423888888887</c:v>
                </c:pt>
                <c:pt idx="5097">
                  <c:v>45511.423900462964</c:v>
                </c:pt>
                <c:pt idx="5098">
                  <c:v>45511.42391203704</c:v>
                </c:pt>
                <c:pt idx="5099">
                  <c:v>45511.42392361111</c:v>
                </c:pt>
                <c:pt idx="5100">
                  <c:v>45511.423935185187</c:v>
                </c:pt>
                <c:pt idx="5101">
                  <c:v>45511.423946759256</c:v>
                </c:pt>
                <c:pt idx="5102">
                  <c:v>45511.423958333333</c:v>
                </c:pt>
                <c:pt idx="5103">
                  <c:v>45511.42396990741</c:v>
                </c:pt>
                <c:pt idx="5104">
                  <c:v>45511.423981481479</c:v>
                </c:pt>
                <c:pt idx="5105">
                  <c:v>45511.423993055556</c:v>
                </c:pt>
                <c:pt idx="5106">
                  <c:v>45511.424004629633</c:v>
                </c:pt>
                <c:pt idx="5107">
                  <c:v>45511.424016203702</c:v>
                </c:pt>
                <c:pt idx="5108">
                  <c:v>45511.424027777779</c:v>
                </c:pt>
                <c:pt idx="5109">
                  <c:v>45511.424039351848</c:v>
                </c:pt>
                <c:pt idx="5110">
                  <c:v>45511.424050925925</c:v>
                </c:pt>
                <c:pt idx="5111">
                  <c:v>45511.424062500002</c:v>
                </c:pt>
                <c:pt idx="5112">
                  <c:v>45511.424074074072</c:v>
                </c:pt>
                <c:pt idx="5113">
                  <c:v>45511.424085648148</c:v>
                </c:pt>
                <c:pt idx="5114">
                  <c:v>45511.424097222225</c:v>
                </c:pt>
                <c:pt idx="5115">
                  <c:v>45511.424108796295</c:v>
                </c:pt>
                <c:pt idx="5116">
                  <c:v>45511.424120370371</c:v>
                </c:pt>
                <c:pt idx="5117">
                  <c:v>45511.424131944441</c:v>
                </c:pt>
                <c:pt idx="5118">
                  <c:v>45511.424143518518</c:v>
                </c:pt>
                <c:pt idx="5119">
                  <c:v>45511.424155092594</c:v>
                </c:pt>
                <c:pt idx="5120">
                  <c:v>45511.424166666664</c:v>
                </c:pt>
                <c:pt idx="5121">
                  <c:v>45511.424178240741</c:v>
                </c:pt>
                <c:pt idx="5122">
                  <c:v>45511.424189814818</c:v>
                </c:pt>
                <c:pt idx="5123">
                  <c:v>45511.424201388887</c:v>
                </c:pt>
                <c:pt idx="5124">
                  <c:v>45511.424212962964</c:v>
                </c:pt>
                <c:pt idx="5125">
                  <c:v>45511.424224537041</c:v>
                </c:pt>
                <c:pt idx="5126">
                  <c:v>45511.42423611111</c:v>
                </c:pt>
                <c:pt idx="5127">
                  <c:v>45511.424247685187</c:v>
                </c:pt>
                <c:pt idx="5128">
                  <c:v>45511.424259259256</c:v>
                </c:pt>
                <c:pt idx="5129">
                  <c:v>45511.424270833333</c:v>
                </c:pt>
                <c:pt idx="5130">
                  <c:v>45511.42428240741</c:v>
                </c:pt>
                <c:pt idx="5131">
                  <c:v>45511.424293981479</c:v>
                </c:pt>
                <c:pt idx="5132">
                  <c:v>45511.424305555556</c:v>
                </c:pt>
                <c:pt idx="5133">
                  <c:v>45511.424317129633</c:v>
                </c:pt>
                <c:pt idx="5134">
                  <c:v>45511.424328703702</c:v>
                </c:pt>
                <c:pt idx="5135">
                  <c:v>45511.424340277779</c:v>
                </c:pt>
                <c:pt idx="5136">
                  <c:v>45511.424351851849</c:v>
                </c:pt>
                <c:pt idx="5137">
                  <c:v>45511.424363425926</c:v>
                </c:pt>
                <c:pt idx="5138">
                  <c:v>45511.424375000002</c:v>
                </c:pt>
                <c:pt idx="5139">
                  <c:v>45511.424386574072</c:v>
                </c:pt>
                <c:pt idx="5140">
                  <c:v>45511.424398148149</c:v>
                </c:pt>
                <c:pt idx="5141">
                  <c:v>45511.424409722225</c:v>
                </c:pt>
                <c:pt idx="5142">
                  <c:v>45511.424421296295</c:v>
                </c:pt>
                <c:pt idx="5143">
                  <c:v>45511.424432870372</c:v>
                </c:pt>
                <c:pt idx="5144">
                  <c:v>45511.424444444441</c:v>
                </c:pt>
                <c:pt idx="5145">
                  <c:v>45511.424456018518</c:v>
                </c:pt>
                <c:pt idx="5146">
                  <c:v>45511.424467592595</c:v>
                </c:pt>
                <c:pt idx="5147">
                  <c:v>45511.424479166664</c:v>
                </c:pt>
                <c:pt idx="5148">
                  <c:v>45511.424490740741</c:v>
                </c:pt>
                <c:pt idx="5149">
                  <c:v>45511.424502314818</c:v>
                </c:pt>
                <c:pt idx="5150">
                  <c:v>45511.424513888887</c:v>
                </c:pt>
                <c:pt idx="5151">
                  <c:v>45511.424525462964</c:v>
                </c:pt>
                <c:pt idx="5152">
                  <c:v>45511.424537037034</c:v>
                </c:pt>
                <c:pt idx="5153">
                  <c:v>45511.42454861111</c:v>
                </c:pt>
                <c:pt idx="5154">
                  <c:v>45511.424560185187</c:v>
                </c:pt>
                <c:pt idx="5155">
                  <c:v>45511.424571759257</c:v>
                </c:pt>
                <c:pt idx="5156">
                  <c:v>45511.424583333333</c:v>
                </c:pt>
                <c:pt idx="5157">
                  <c:v>45511.42459490741</c:v>
                </c:pt>
                <c:pt idx="5158">
                  <c:v>45511.42460648148</c:v>
                </c:pt>
                <c:pt idx="5159">
                  <c:v>45511.424618055556</c:v>
                </c:pt>
                <c:pt idx="5160">
                  <c:v>45511.424629629626</c:v>
                </c:pt>
                <c:pt idx="5161">
                  <c:v>45511.424641203703</c:v>
                </c:pt>
                <c:pt idx="5162">
                  <c:v>45511.42465277778</c:v>
                </c:pt>
                <c:pt idx="5163">
                  <c:v>45511.424664351849</c:v>
                </c:pt>
                <c:pt idx="5164">
                  <c:v>45511.424675925926</c:v>
                </c:pt>
                <c:pt idx="5165">
                  <c:v>45511.424687500003</c:v>
                </c:pt>
                <c:pt idx="5166">
                  <c:v>45511.424699074072</c:v>
                </c:pt>
                <c:pt idx="5167">
                  <c:v>45511.424710648149</c:v>
                </c:pt>
                <c:pt idx="5168">
                  <c:v>45511.424722222226</c:v>
                </c:pt>
                <c:pt idx="5169">
                  <c:v>45511.424733796295</c:v>
                </c:pt>
                <c:pt idx="5170">
                  <c:v>45511.424745370372</c:v>
                </c:pt>
                <c:pt idx="5171">
                  <c:v>45511.424756944441</c:v>
                </c:pt>
                <c:pt idx="5172">
                  <c:v>45511.424768518518</c:v>
                </c:pt>
                <c:pt idx="5173">
                  <c:v>45511.424780092595</c:v>
                </c:pt>
                <c:pt idx="5174">
                  <c:v>45511.424791666665</c:v>
                </c:pt>
                <c:pt idx="5175">
                  <c:v>45511.424803240741</c:v>
                </c:pt>
                <c:pt idx="5176">
                  <c:v>45511.424814814818</c:v>
                </c:pt>
                <c:pt idx="5177">
                  <c:v>45511.424826388888</c:v>
                </c:pt>
                <c:pt idx="5178">
                  <c:v>45511.424837962964</c:v>
                </c:pt>
                <c:pt idx="5179">
                  <c:v>45511.424849537034</c:v>
                </c:pt>
                <c:pt idx="5180">
                  <c:v>45511.424861111111</c:v>
                </c:pt>
                <c:pt idx="5181">
                  <c:v>45511.424872685187</c:v>
                </c:pt>
                <c:pt idx="5182">
                  <c:v>45511.424884259257</c:v>
                </c:pt>
                <c:pt idx="5183">
                  <c:v>45511.424895833334</c:v>
                </c:pt>
                <c:pt idx="5184">
                  <c:v>45511.424907407411</c:v>
                </c:pt>
                <c:pt idx="5185">
                  <c:v>45511.42491898148</c:v>
                </c:pt>
                <c:pt idx="5186">
                  <c:v>45511.424930555557</c:v>
                </c:pt>
                <c:pt idx="5187">
                  <c:v>45511.424942129626</c:v>
                </c:pt>
                <c:pt idx="5188">
                  <c:v>45511.424953703703</c:v>
                </c:pt>
                <c:pt idx="5189">
                  <c:v>45511.42496527778</c:v>
                </c:pt>
                <c:pt idx="5190">
                  <c:v>45511.424976851849</c:v>
                </c:pt>
                <c:pt idx="5191">
                  <c:v>45511.424988425926</c:v>
                </c:pt>
                <c:pt idx="5192">
                  <c:v>45511.425000000003</c:v>
                </c:pt>
                <c:pt idx="5193">
                  <c:v>45511.425011574072</c:v>
                </c:pt>
                <c:pt idx="5194">
                  <c:v>45511.425023148149</c:v>
                </c:pt>
                <c:pt idx="5195">
                  <c:v>45511.425034722219</c:v>
                </c:pt>
                <c:pt idx="5196">
                  <c:v>45511.425046296295</c:v>
                </c:pt>
                <c:pt idx="5197">
                  <c:v>45511.425057870372</c:v>
                </c:pt>
                <c:pt idx="5198">
                  <c:v>45511.425069444442</c:v>
                </c:pt>
                <c:pt idx="5199">
                  <c:v>45511.425081018519</c:v>
                </c:pt>
                <c:pt idx="5200">
                  <c:v>45511.425092592595</c:v>
                </c:pt>
                <c:pt idx="5201">
                  <c:v>45511.425104166665</c:v>
                </c:pt>
                <c:pt idx="5202">
                  <c:v>45511.425115740742</c:v>
                </c:pt>
                <c:pt idx="5203">
                  <c:v>45511.425127314818</c:v>
                </c:pt>
                <c:pt idx="5204">
                  <c:v>45511.425138888888</c:v>
                </c:pt>
                <c:pt idx="5205">
                  <c:v>45511.425150462965</c:v>
                </c:pt>
                <c:pt idx="5206">
                  <c:v>45511.425162037034</c:v>
                </c:pt>
                <c:pt idx="5207">
                  <c:v>45511.425173611111</c:v>
                </c:pt>
                <c:pt idx="5208">
                  <c:v>45511.425185185188</c:v>
                </c:pt>
                <c:pt idx="5209">
                  <c:v>45511.425196759257</c:v>
                </c:pt>
                <c:pt idx="5210">
                  <c:v>45511.425208333334</c:v>
                </c:pt>
                <c:pt idx="5211">
                  <c:v>45511.425219907411</c:v>
                </c:pt>
                <c:pt idx="5212">
                  <c:v>45511.42523148148</c:v>
                </c:pt>
                <c:pt idx="5213">
                  <c:v>45511.425243055557</c:v>
                </c:pt>
                <c:pt idx="5214">
                  <c:v>45511.425254629627</c:v>
                </c:pt>
                <c:pt idx="5215">
                  <c:v>45511.425266203703</c:v>
                </c:pt>
                <c:pt idx="5216">
                  <c:v>45511.42527777778</c:v>
                </c:pt>
                <c:pt idx="5217">
                  <c:v>45511.42528935185</c:v>
                </c:pt>
                <c:pt idx="5218">
                  <c:v>45511.425300925926</c:v>
                </c:pt>
                <c:pt idx="5219">
                  <c:v>45511.425312500003</c:v>
                </c:pt>
                <c:pt idx="5220">
                  <c:v>45511.425324074073</c:v>
                </c:pt>
                <c:pt idx="5221">
                  <c:v>45511.425335648149</c:v>
                </c:pt>
                <c:pt idx="5222">
                  <c:v>45511.425347222219</c:v>
                </c:pt>
                <c:pt idx="5223">
                  <c:v>45511.425358796296</c:v>
                </c:pt>
                <c:pt idx="5224">
                  <c:v>45511.425370370373</c:v>
                </c:pt>
                <c:pt idx="5225">
                  <c:v>45511.425381944442</c:v>
                </c:pt>
                <c:pt idx="5226">
                  <c:v>45511.425393518519</c:v>
                </c:pt>
                <c:pt idx="5227">
                  <c:v>45511.425405092596</c:v>
                </c:pt>
                <c:pt idx="5228">
                  <c:v>45511.425416666665</c:v>
                </c:pt>
                <c:pt idx="5229">
                  <c:v>45511.425428240742</c:v>
                </c:pt>
                <c:pt idx="5230">
                  <c:v>45511.425439814811</c:v>
                </c:pt>
                <c:pt idx="5231">
                  <c:v>45511.425451388888</c:v>
                </c:pt>
                <c:pt idx="5232">
                  <c:v>45511.425462962965</c:v>
                </c:pt>
                <c:pt idx="5233">
                  <c:v>45511.425474537034</c:v>
                </c:pt>
                <c:pt idx="5234">
                  <c:v>45511.425486111111</c:v>
                </c:pt>
                <c:pt idx="5235">
                  <c:v>45511.425497685188</c:v>
                </c:pt>
                <c:pt idx="5236">
                  <c:v>45511.425509259258</c:v>
                </c:pt>
                <c:pt idx="5237">
                  <c:v>45511.425520833334</c:v>
                </c:pt>
                <c:pt idx="5238">
                  <c:v>45511.425532407404</c:v>
                </c:pt>
                <c:pt idx="5239">
                  <c:v>45511.425543981481</c:v>
                </c:pt>
                <c:pt idx="5240">
                  <c:v>45511.425555555557</c:v>
                </c:pt>
                <c:pt idx="5241">
                  <c:v>45511.425567129627</c:v>
                </c:pt>
                <c:pt idx="5242">
                  <c:v>45511.425578703704</c:v>
                </c:pt>
                <c:pt idx="5243">
                  <c:v>45511.42559027778</c:v>
                </c:pt>
                <c:pt idx="5244">
                  <c:v>45511.42560185185</c:v>
                </c:pt>
                <c:pt idx="5245">
                  <c:v>45511.425613425927</c:v>
                </c:pt>
                <c:pt idx="5246">
                  <c:v>45511.425625000003</c:v>
                </c:pt>
                <c:pt idx="5247">
                  <c:v>45511.425636574073</c:v>
                </c:pt>
                <c:pt idx="5248">
                  <c:v>45511.42564814815</c:v>
                </c:pt>
                <c:pt idx="5249">
                  <c:v>45511.425659722219</c:v>
                </c:pt>
                <c:pt idx="5250">
                  <c:v>45511.425671296296</c:v>
                </c:pt>
                <c:pt idx="5251">
                  <c:v>45511.425682870373</c:v>
                </c:pt>
                <c:pt idx="5252">
                  <c:v>45511.425694444442</c:v>
                </c:pt>
                <c:pt idx="5253">
                  <c:v>45511.425706018519</c:v>
                </c:pt>
                <c:pt idx="5254">
                  <c:v>45511.425717592596</c:v>
                </c:pt>
                <c:pt idx="5255">
                  <c:v>45511.425729166665</c:v>
                </c:pt>
                <c:pt idx="5256">
                  <c:v>45511.425740740742</c:v>
                </c:pt>
                <c:pt idx="5257">
                  <c:v>45511.425752314812</c:v>
                </c:pt>
                <c:pt idx="5258">
                  <c:v>45511.425763888888</c:v>
                </c:pt>
                <c:pt idx="5259">
                  <c:v>45511.425775462965</c:v>
                </c:pt>
                <c:pt idx="5260">
                  <c:v>45511.425787037035</c:v>
                </c:pt>
                <c:pt idx="5261">
                  <c:v>45511.425798611112</c:v>
                </c:pt>
                <c:pt idx="5262">
                  <c:v>45511.425810185188</c:v>
                </c:pt>
                <c:pt idx="5263">
                  <c:v>45511.425821759258</c:v>
                </c:pt>
                <c:pt idx="5264">
                  <c:v>45511.425833333335</c:v>
                </c:pt>
                <c:pt idx="5265">
                  <c:v>45511.425844907404</c:v>
                </c:pt>
                <c:pt idx="5266">
                  <c:v>45511.425856481481</c:v>
                </c:pt>
                <c:pt idx="5267">
                  <c:v>45511.425868055558</c:v>
                </c:pt>
                <c:pt idx="5268">
                  <c:v>45511.425879629627</c:v>
                </c:pt>
                <c:pt idx="5269">
                  <c:v>45511.425891203704</c:v>
                </c:pt>
                <c:pt idx="5270">
                  <c:v>45511.425902777781</c:v>
                </c:pt>
                <c:pt idx="5271">
                  <c:v>45511.42591435185</c:v>
                </c:pt>
                <c:pt idx="5272">
                  <c:v>45511.425925925927</c:v>
                </c:pt>
                <c:pt idx="5273">
                  <c:v>45511.425937499997</c:v>
                </c:pt>
                <c:pt idx="5274">
                  <c:v>45511.425949074073</c:v>
                </c:pt>
                <c:pt idx="5275">
                  <c:v>45511.42596064815</c:v>
                </c:pt>
                <c:pt idx="5276">
                  <c:v>45511.42597222222</c:v>
                </c:pt>
                <c:pt idx="5277">
                  <c:v>45511.425983796296</c:v>
                </c:pt>
                <c:pt idx="5278">
                  <c:v>45511.425995370373</c:v>
                </c:pt>
                <c:pt idx="5279">
                  <c:v>45511.426006944443</c:v>
                </c:pt>
                <c:pt idx="5280">
                  <c:v>45511.426018518519</c:v>
                </c:pt>
                <c:pt idx="5281">
                  <c:v>45511.426030092596</c:v>
                </c:pt>
                <c:pt idx="5282">
                  <c:v>45511.426041666666</c:v>
                </c:pt>
                <c:pt idx="5283">
                  <c:v>45511.426053240742</c:v>
                </c:pt>
                <c:pt idx="5284">
                  <c:v>45511.426064814812</c:v>
                </c:pt>
                <c:pt idx="5285">
                  <c:v>45511.426076388889</c:v>
                </c:pt>
                <c:pt idx="5286">
                  <c:v>45511.426087962966</c:v>
                </c:pt>
                <c:pt idx="5287">
                  <c:v>45511.426099537035</c:v>
                </c:pt>
                <c:pt idx="5288">
                  <c:v>45511.426111111112</c:v>
                </c:pt>
                <c:pt idx="5289">
                  <c:v>45511.426122685189</c:v>
                </c:pt>
                <c:pt idx="5290">
                  <c:v>45511.426134259258</c:v>
                </c:pt>
                <c:pt idx="5291">
                  <c:v>45511.426145833335</c:v>
                </c:pt>
                <c:pt idx="5292">
                  <c:v>45511.426157407404</c:v>
                </c:pt>
                <c:pt idx="5293">
                  <c:v>45511.426168981481</c:v>
                </c:pt>
                <c:pt idx="5294">
                  <c:v>45511.426180555558</c:v>
                </c:pt>
                <c:pt idx="5295">
                  <c:v>45511.426192129627</c:v>
                </c:pt>
                <c:pt idx="5296">
                  <c:v>45511.426203703704</c:v>
                </c:pt>
                <c:pt idx="5297">
                  <c:v>45511.426215277781</c:v>
                </c:pt>
                <c:pt idx="5298">
                  <c:v>45511.426226851851</c:v>
                </c:pt>
                <c:pt idx="5299">
                  <c:v>45511.426238425927</c:v>
                </c:pt>
                <c:pt idx="5300">
                  <c:v>45511.426249999997</c:v>
                </c:pt>
                <c:pt idx="5301">
                  <c:v>45511.426261574074</c:v>
                </c:pt>
                <c:pt idx="5302">
                  <c:v>45511.42627314815</c:v>
                </c:pt>
                <c:pt idx="5303">
                  <c:v>45511.42628472222</c:v>
                </c:pt>
                <c:pt idx="5304">
                  <c:v>45511.426296296297</c:v>
                </c:pt>
                <c:pt idx="5305">
                  <c:v>45511.426307870373</c:v>
                </c:pt>
                <c:pt idx="5306">
                  <c:v>45511.426319444443</c:v>
                </c:pt>
                <c:pt idx="5307">
                  <c:v>45511.42633101852</c:v>
                </c:pt>
                <c:pt idx="5308">
                  <c:v>45511.426342592589</c:v>
                </c:pt>
                <c:pt idx="5309">
                  <c:v>45511.426354166666</c:v>
                </c:pt>
                <c:pt idx="5310">
                  <c:v>45511.426365740743</c:v>
                </c:pt>
                <c:pt idx="5311">
                  <c:v>45511.426377314812</c:v>
                </c:pt>
                <c:pt idx="5312">
                  <c:v>45511.426388888889</c:v>
                </c:pt>
                <c:pt idx="5313">
                  <c:v>45511.426400462966</c:v>
                </c:pt>
                <c:pt idx="5314">
                  <c:v>45511.426412037035</c:v>
                </c:pt>
                <c:pt idx="5315">
                  <c:v>45511.426423611112</c:v>
                </c:pt>
                <c:pt idx="5316">
                  <c:v>45511.426435185182</c:v>
                </c:pt>
                <c:pt idx="5317">
                  <c:v>45511.426446759258</c:v>
                </c:pt>
                <c:pt idx="5318">
                  <c:v>45511.426458333335</c:v>
                </c:pt>
                <c:pt idx="5319">
                  <c:v>45511.426469907405</c:v>
                </c:pt>
                <c:pt idx="5320">
                  <c:v>45511.426481481481</c:v>
                </c:pt>
                <c:pt idx="5321">
                  <c:v>45511.426493055558</c:v>
                </c:pt>
                <c:pt idx="5322">
                  <c:v>45511.426504629628</c:v>
                </c:pt>
                <c:pt idx="5323">
                  <c:v>45511.426516203705</c:v>
                </c:pt>
                <c:pt idx="5324">
                  <c:v>45511.426527777781</c:v>
                </c:pt>
                <c:pt idx="5325">
                  <c:v>45511.426539351851</c:v>
                </c:pt>
                <c:pt idx="5326">
                  <c:v>45511.426550925928</c:v>
                </c:pt>
                <c:pt idx="5327">
                  <c:v>45511.426562499997</c:v>
                </c:pt>
                <c:pt idx="5328">
                  <c:v>45511.426574074074</c:v>
                </c:pt>
                <c:pt idx="5329">
                  <c:v>45511.426585648151</c:v>
                </c:pt>
                <c:pt idx="5330">
                  <c:v>45511.42659722222</c:v>
                </c:pt>
                <c:pt idx="5331">
                  <c:v>45511.426608796297</c:v>
                </c:pt>
                <c:pt idx="5332">
                  <c:v>45511.426620370374</c:v>
                </c:pt>
                <c:pt idx="5333">
                  <c:v>45511.426631944443</c:v>
                </c:pt>
                <c:pt idx="5334">
                  <c:v>45511.42664351852</c:v>
                </c:pt>
                <c:pt idx="5335">
                  <c:v>45511.426655092589</c:v>
                </c:pt>
                <c:pt idx="5336">
                  <c:v>45511.426666666666</c:v>
                </c:pt>
                <c:pt idx="5337">
                  <c:v>45511.426678240743</c:v>
                </c:pt>
                <c:pt idx="5338">
                  <c:v>45511.426689814813</c:v>
                </c:pt>
                <c:pt idx="5339">
                  <c:v>45511.426701388889</c:v>
                </c:pt>
                <c:pt idx="5340">
                  <c:v>45511.426712962966</c:v>
                </c:pt>
                <c:pt idx="5341">
                  <c:v>45511.426724537036</c:v>
                </c:pt>
                <c:pt idx="5342">
                  <c:v>45511.426736111112</c:v>
                </c:pt>
                <c:pt idx="5343">
                  <c:v>45511.426747685182</c:v>
                </c:pt>
                <c:pt idx="5344">
                  <c:v>45511.426759259259</c:v>
                </c:pt>
                <c:pt idx="5345">
                  <c:v>45511.426770833335</c:v>
                </c:pt>
                <c:pt idx="5346">
                  <c:v>45511.426782407405</c:v>
                </c:pt>
                <c:pt idx="5347">
                  <c:v>45511.426793981482</c:v>
                </c:pt>
                <c:pt idx="5348">
                  <c:v>45511.426805555559</c:v>
                </c:pt>
                <c:pt idx="5349">
                  <c:v>45511.426817129628</c:v>
                </c:pt>
                <c:pt idx="5350">
                  <c:v>45511.426828703705</c:v>
                </c:pt>
                <c:pt idx="5351">
                  <c:v>45511.426840277774</c:v>
                </c:pt>
                <c:pt idx="5352">
                  <c:v>45511.426851851851</c:v>
                </c:pt>
                <c:pt idx="5353">
                  <c:v>45511.426863425928</c:v>
                </c:pt>
                <c:pt idx="5354">
                  <c:v>45511.426874999997</c:v>
                </c:pt>
                <c:pt idx="5355">
                  <c:v>45511.426886574074</c:v>
                </c:pt>
                <c:pt idx="5356">
                  <c:v>45511.426898148151</c:v>
                </c:pt>
                <c:pt idx="5357">
                  <c:v>45511.42690972222</c:v>
                </c:pt>
                <c:pt idx="5358">
                  <c:v>45511.426921296297</c:v>
                </c:pt>
                <c:pt idx="5359">
                  <c:v>45511.426932870374</c:v>
                </c:pt>
                <c:pt idx="5360">
                  <c:v>45511.426944444444</c:v>
                </c:pt>
                <c:pt idx="5361">
                  <c:v>45511.42695601852</c:v>
                </c:pt>
                <c:pt idx="5362">
                  <c:v>45511.42696759259</c:v>
                </c:pt>
                <c:pt idx="5363">
                  <c:v>45511.426979166667</c:v>
                </c:pt>
                <c:pt idx="5364">
                  <c:v>45511.426990740743</c:v>
                </c:pt>
                <c:pt idx="5365">
                  <c:v>45511.427002314813</c:v>
                </c:pt>
                <c:pt idx="5366">
                  <c:v>45511.42701388889</c:v>
                </c:pt>
                <c:pt idx="5367">
                  <c:v>45511.427025462966</c:v>
                </c:pt>
                <c:pt idx="5368">
                  <c:v>45511.427037037036</c:v>
                </c:pt>
                <c:pt idx="5369">
                  <c:v>45511.427048611113</c:v>
                </c:pt>
                <c:pt idx="5370">
                  <c:v>45511.427060185182</c:v>
                </c:pt>
                <c:pt idx="5371">
                  <c:v>45511.427071759259</c:v>
                </c:pt>
                <c:pt idx="5372">
                  <c:v>45511.427083333336</c:v>
                </c:pt>
                <c:pt idx="5373">
                  <c:v>45511.427094907405</c:v>
                </c:pt>
                <c:pt idx="5374">
                  <c:v>45511.427106481482</c:v>
                </c:pt>
                <c:pt idx="5375">
                  <c:v>45511.427118055559</c:v>
                </c:pt>
                <c:pt idx="5376">
                  <c:v>45511.427129629628</c:v>
                </c:pt>
                <c:pt idx="5377">
                  <c:v>45511.427141203705</c:v>
                </c:pt>
                <c:pt idx="5378">
                  <c:v>45511.427152777775</c:v>
                </c:pt>
                <c:pt idx="5379">
                  <c:v>45511.427164351851</c:v>
                </c:pt>
                <c:pt idx="5380">
                  <c:v>45511.427175925928</c:v>
                </c:pt>
                <c:pt idx="5381">
                  <c:v>45511.427187499998</c:v>
                </c:pt>
                <c:pt idx="5382">
                  <c:v>45511.427199074074</c:v>
                </c:pt>
                <c:pt idx="5383">
                  <c:v>45511.427210648151</c:v>
                </c:pt>
                <c:pt idx="5384">
                  <c:v>45511.427222222221</c:v>
                </c:pt>
                <c:pt idx="5385">
                  <c:v>45511.427233796298</c:v>
                </c:pt>
                <c:pt idx="5386">
                  <c:v>45511.427245370367</c:v>
                </c:pt>
                <c:pt idx="5387">
                  <c:v>45511.427256944444</c:v>
                </c:pt>
                <c:pt idx="5388">
                  <c:v>45511.427268518521</c:v>
                </c:pt>
                <c:pt idx="5389">
                  <c:v>45511.42728009259</c:v>
                </c:pt>
                <c:pt idx="5390">
                  <c:v>45511.427291666667</c:v>
                </c:pt>
                <c:pt idx="5391">
                  <c:v>45511.427303240744</c:v>
                </c:pt>
                <c:pt idx="5392">
                  <c:v>45511.427314814813</c:v>
                </c:pt>
                <c:pt idx="5393">
                  <c:v>45511.42732638889</c:v>
                </c:pt>
                <c:pt idx="5394">
                  <c:v>45511.427337962959</c:v>
                </c:pt>
                <c:pt idx="5395">
                  <c:v>45511.427349537036</c:v>
                </c:pt>
                <c:pt idx="5396">
                  <c:v>45511.427361111113</c:v>
                </c:pt>
                <c:pt idx="5397">
                  <c:v>45511.427372685182</c:v>
                </c:pt>
                <c:pt idx="5398">
                  <c:v>45511.427384259259</c:v>
                </c:pt>
                <c:pt idx="5399">
                  <c:v>45511.427395833336</c:v>
                </c:pt>
                <c:pt idx="5400">
                  <c:v>45511.427407407406</c:v>
                </c:pt>
                <c:pt idx="5401">
                  <c:v>45511.427418981482</c:v>
                </c:pt>
                <c:pt idx="5402">
                  <c:v>45511.427430555559</c:v>
                </c:pt>
                <c:pt idx="5403">
                  <c:v>45511.427442129629</c:v>
                </c:pt>
                <c:pt idx="5404">
                  <c:v>45511.427453703705</c:v>
                </c:pt>
                <c:pt idx="5405">
                  <c:v>45511.427465277775</c:v>
                </c:pt>
                <c:pt idx="5406">
                  <c:v>45511.427476851852</c:v>
                </c:pt>
                <c:pt idx="5407">
                  <c:v>45511.427488425928</c:v>
                </c:pt>
                <c:pt idx="5408">
                  <c:v>45511.427499999998</c:v>
                </c:pt>
                <c:pt idx="5409">
                  <c:v>45511.427511574075</c:v>
                </c:pt>
                <c:pt idx="5410">
                  <c:v>45511.427523148152</c:v>
                </c:pt>
                <c:pt idx="5411">
                  <c:v>45511.427534722221</c:v>
                </c:pt>
                <c:pt idx="5412">
                  <c:v>45511.427546296298</c:v>
                </c:pt>
                <c:pt idx="5413">
                  <c:v>45511.427557870367</c:v>
                </c:pt>
                <c:pt idx="5414">
                  <c:v>45511.427569444444</c:v>
                </c:pt>
                <c:pt idx="5415">
                  <c:v>45511.427581018521</c:v>
                </c:pt>
                <c:pt idx="5416">
                  <c:v>45511.42759259259</c:v>
                </c:pt>
                <c:pt idx="5417">
                  <c:v>45511.427604166667</c:v>
                </c:pt>
                <c:pt idx="5418">
                  <c:v>45511.427615740744</c:v>
                </c:pt>
                <c:pt idx="5419">
                  <c:v>45511.427627314813</c:v>
                </c:pt>
                <c:pt idx="5420">
                  <c:v>45511.42763888889</c:v>
                </c:pt>
                <c:pt idx="5421">
                  <c:v>45511.42765046296</c:v>
                </c:pt>
                <c:pt idx="5422">
                  <c:v>45511.427662037036</c:v>
                </c:pt>
                <c:pt idx="5423">
                  <c:v>45511.427673611113</c:v>
                </c:pt>
                <c:pt idx="5424">
                  <c:v>45511.427685185183</c:v>
                </c:pt>
                <c:pt idx="5425">
                  <c:v>45511.42769675926</c:v>
                </c:pt>
                <c:pt idx="5426">
                  <c:v>45511.427708333336</c:v>
                </c:pt>
                <c:pt idx="5427">
                  <c:v>45511.427719907406</c:v>
                </c:pt>
                <c:pt idx="5428">
                  <c:v>45511.427731481483</c:v>
                </c:pt>
                <c:pt idx="5429">
                  <c:v>45511.427743055552</c:v>
                </c:pt>
                <c:pt idx="5430">
                  <c:v>45511.427754629629</c:v>
                </c:pt>
                <c:pt idx="5431">
                  <c:v>45511.427766203706</c:v>
                </c:pt>
                <c:pt idx="5432">
                  <c:v>45511.427777777775</c:v>
                </c:pt>
                <c:pt idx="5433">
                  <c:v>45511.427789351852</c:v>
                </c:pt>
                <c:pt idx="5434">
                  <c:v>45511.427800925929</c:v>
                </c:pt>
                <c:pt idx="5435">
                  <c:v>45511.427812499998</c:v>
                </c:pt>
                <c:pt idx="5436">
                  <c:v>45511.427824074075</c:v>
                </c:pt>
                <c:pt idx="5437">
                  <c:v>45511.427835648145</c:v>
                </c:pt>
                <c:pt idx="5438">
                  <c:v>45511.427847222221</c:v>
                </c:pt>
                <c:pt idx="5439">
                  <c:v>45511.427858796298</c:v>
                </c:pt>
                <c:pt idx="5440">
                  <c:v>45511.427870370368</c:v>
                </c:pt>
                <c:pt idx="5441">
                  <c:v>45511.427881944444</c:v>
                </c:pt>
                <c:pt idx="5442">
                  <c:v>45511.427893518521</c:v>
                </c:pt>
                <c:pt idx="5443">
                  <c:v>45511.427905092591</c:v>
                </c:pt>
                <c:pt idx="5444">
                  <c:v>45511.427916666667</c:v>
                </c:pt>
                <c:pt idx="5445">
                  <c:v>45511.427928240744</c:v>
                </c:pt>
                <c:pt idx="5446">
                  <c:v>45511.427939814814</c:v>
                </c:pt>
                <c:pt idx="5447">
                  <c:v>45511.427951388891</c:v>
                </c:pt>
                <c:pt idx="5448">
                  <c:v>45511.42796296296</c:v>
                </c:pt>
                <c:pt idx="5449">
                  <c:v>45511.427974537037</c:v>
                </c:pt>
                <c:pt idx="5450">
                  <c:v>45511.427986111114</c:v>
                </c:pt>
                <c:pt idx="5451">
                  <c:v>45511.427997685183</c:v>
                </c:pt>
                <c:pt idx="5452">
                  <c:v>45511.42800925926</c:v>
                </c:pt>
                <c:pt idx="5453">
                  <c:v>45511.428020833337</c:v>
                </c:pt>
                <c:pt idx="5454">
                  <c:v>45511.428032407406</c:v>
                </c:pt>
                <c:pt idx="5455">
                  <c:v>45511.428043981483</c:v>
                </c:pt>
                <c:pt idx="5456">
                  <c:v>45511.428055555552</c:v>
                </c:pt>
                <c:pt idx="5457">
                  <c:v>45511.428067129629</c:v>
                </c:pt>
                <c:pt idx="5458">
                  <c:v>45511.428078703706</c:v>
                </c:pt>
                <c:pt idx="5459">
                  <c:v>45511.428090277775</c:v>
                </c:pt>
                <c:pt idx="5460">
                  <c:v>45511.428101851852</c:v>
                </c:pt>
                <c:pt idx="5461">
                  <c:v>45511.428113425929</c:v>
                </c:pt>
                <c:pt idx="5462">
                  <c:v>45511.428124999999</c:v>
                </c:pt>
                <c:pt idx="5463">
                  <c:v>45511.428136574075</c:v>
                </c:pt>
                <c:pt idx="5464">
                  <c:v>45511.428148148145</c:v>
                </c:pt>
                <c:pt idx="5465">
                  <c:v>45511.428159722222</c:v>
                </c:pt>
                <c:pt idx="5466">
                  <c:v>45511.428171296298</c:v>
                </c:pt>
                <c:pt idx="5467">
                  <c:v>45511.428182870368</c:v>
                </c:pt>
                <c:pt idx="5468">
                  <c:v>45511.428194444445</c:v>
                </c:pt>
                <c:pt idx="5469">
                  <c:v>45511.428206018521</c:v>
                </c:pt>
                <c:pt idx="5470">
                  <c:v>45511.428217592591</c:v>
                </c:pt>
                <c:pt idx="5471">
                  <c:v>45511.428229166668</c:v>
                </c:pt>
                <c:pt idx="5472">
                  <c:v>45511.428240740737</c:v>
                </c:pt>
                <c:pt idx="5473">
                  <c:v>45511.428252314814</c:v>
                </c:pt>
                <c:pt idx="5474">
                  <c:v>45511.428263888891</c:v>
                </c:pt>
                <c:pt idx="5475">
                  <c:v>45511.42827546296</c:v>
                </c:pt>
                <c:pt idx="5476">
                  <c:v>45511.428287037037</c:v>
                </c:pt>
                <c:pt idx="5477">
                  <c:v>45511.428298611114</c:v>
                </c:pt>
                <c:pt idx="5478">
                  <c:v>45511.428310185183</c:v>
                </c:pt>
                <c:pt idx="5479">
                  <c:v>45511.42832175926</c:v>
                </c:pt>
                <c:pt idx="5480">
                  <c:v>45511.428333333337</c:v>
                </c:pt>
                <c:pt idx="5481">
                  <c:v>45511.428344907406</c:v>
                </c:pt>
                <c:pt idx="5482">
                  <c:v>45511.428356481483</c:v>
                </c:pt>
                <c:pt idx="5483">
                  <c:v>45511.428368055553</c:v>
                </c:pt>
                <c:pt idx="5484">
                  <c:v>45511.428379629629</c:v>
                </c:pt>
                <c:pt idx="5485">
                  <c:v>45511.428391203706</c:v>
                </c:pt>
                <c:pt idx="5486">
                  <c:v>45511.428402777776</c:v>
                </c:pt>
                <c:pt idx="5487">
                  <c:v>45511.428414351853</c:v>
                </c:pt>
                <c:pt idx="5488">
                  <c:v>45511.428425925929</c:v>
                </c:pt>
                <c:pt idx="5489">
                  <c:v>45511.428437499999</c:v>
                </c:pt>
                <c:pt idx="5490">
                  <c:v>45511.428449074076</c:v>
                </c:pt>
                <c:pt idx="5491">
                  <c:v>45511.428460648145</c:v>
                </c:pt>
                <c:pt idx="5492">
                  <c:v>45511.428472222222</c:v>
                </c:pt>
                <c:pt idx="5493">
                  <c:v>45511.428483796299</c:v>
                </c:pt>
                <c:pt idx="5494">
                  <c:v>45511.428495370368</c:v>
                </c:pt>
                <c:pt idx="5495">
                  <c:v>45511.428506944445</c:v>
                </c:pt>
                <c:pt idx="5496">
                  <c:v>45511.428518518522</c:v>
                </c:pt>
                <c:pt idx="5497">
                  <c:v>45511.428530092591</c:v>
                </c:pt>
                <c:pt idx="5498">
                  <c:v>45511.428541666668</c:v>
                </c:pt>
                <c:pt idx="5499">
                  <c:v>45511.428553240738</c:v>
                </c:pt>
                <c:pt idx="5500">
                  <c:v>45511.428564814814</c:v>
                </c:pt>
                <c:pt idx="5501">
                  <c:v>45511.428576388891</c:v>
                </c:pt>
                <c:pt idx="5502">
                  <c:v>45511.428587962961</c:v>
                </c:pt>
                <c:pt idx="5503">
                  <c:v>45511.428599537037</c:v>
                </c:pt>
                <c:pt idx="5504">
                  <c:v>45511.428611111114</c:v>
                </c:pt>
                <c:pt idx="5505">
                  <c:v>45511.428622685184</c:v>
                </c:pt>
                <c:pt idx="5506">
                  <c:v>45511.42863425926</c:v>
                </c:pt>
                <c:pt idx="5507">
                  <c:v>45511.42864583333</c:v>
                </c:pt>
                <c:pt idx="5508">
                  <c:v>45511.428657407407</c:v>
                </c:pt>
                <c:pt idx="5509">
                  <c:v>45511.428668981483</c:v>
                </c:pt>
                <c:pt idx="5510">
                  <c:v>45511.428680555553</c:v>
                </c:pt>
                <c:pt idx="5511">
                  <c:v>45511.42869212963</c:v>
                </c:pt>
                <c:pt idx="5512">
                  <c:v>45511.428703703707</c:v>
                </c:pt>
                <c:pt idx="5513">
                  <c:v>45511.428715277776</c:v>
                </c:pt>
                <c:pt idx="5514">
                  <c:v>45511.428726851853</c:v>
                </c:pt>
                <c:pt idx="5515">
                  <c:v>45511.428738425922</c:v>
                </c:pt>
                <c:pt idx="5516">
                  <c:v>45511.428749999999</c:v>
                </c:pt>
                <c:pt idx="5517">
                  <c:v>45511.428761574076</c:v>
                </c:pt>
                <c:pt idx="5518">
                  <c:v>45511.428773148145</c:v>
                </c:pt>
                <c:pt idx="5519">
                  <c:v>45511.428784722222</c:v>
                </c:pt>
                <c:pt idx="5520">
                  <c:v>45511.428796296299</c:v>
                </c:pt>
                <c:pt idx="5521">
                  <c:v>45511.428807870368</c:v>
                </c:pt>
                <c:pt idx="5522">
                  <c:v>45511.428819444445</c:v>
                </c:pt>
                <c:pt idx="5523">
                  <c:v>45511.428831018522</c:v>
                </c:pt>
                <c:pt idx="5524">
                  <c:v>45511.428842592592</c:v>
                </c:pt>
                <c:pt idx="5525">
                  <c:v>45511.428854166668</c:v>
                </c:pt>
                <c:pt idx="5526">
                  <c:v>45511.428865740738</c:v>
                </c:pt>
                <c:pt idx="5527">
                  <c:v>45511.428877314815</c:v>
                </c:pt>
                <c:pt idx="5528">
                  <c:v>45511.428888888891</c:v>
                </c:pt>
                <c:pt idx="5529">
                  <c:v>45511.428900462961</c:v>
                </c:pt>
                <c:pt idx="5530">
                  <c:v>45511.428912037038</c:v>
                </c:pt>
                <c:pt idx="5531">
                  <c:v>45511.428923611114</c:v>
                </c:pt>
                <c:pt idx="5532">
                  <c:v>45511.428935185184</c:v>
                </c:pt>
                <c:pt idx="5533">
                  <c:v>45511.428946759261</c:v>
                </c:pt>
                <c:pt idx="5534">
                  <c:v>45511.42895833333</c:v>
                </c:pt>
                <c:pt idx="5535">
                  <c:v>45511.428969907407</c:v>
                </c:pt>
                <c:pt idx="5536">
                  <c:v>45511.428981481484</c:v>
                </c:pt>
                <c:pt idx="5537">
                  <c:v>45511.428993055553</c:v>
                </c:pt>
                <c:pt idx="5538">
                  <c:v>45511.42900462963</c:v>
                </c:pt>
                <c:pt idx="5539">
                  <c:v>45511.429016203707</c:v>
                </c:pt>
                <c:pt idx="5540">
                  <c:v>45511.429027777776</c:v>
                </c:pt>
                <c:pt idx="5541">
                  <c:v>45511.429039351853</c:v>
                </c:pt>
                <c:pt idx="5542">
                  <c:v>45511.429050925923</c:v>
                </c:pt>
                <c:pt idx="5543">
                  <c:v>45511.429062499999</c:v>
                </c:pt>
                <c:pt idx="5544">
                  <c:v>45511.429074074076</c:v>
                </c:pt>
                <c:pt idx="5545">
                  <c:v>45511.429085648146</c:v>
                </c:pt>
                <c:pt idx="5546">
                  <c:v>45511.429097222222</c:v>
                </c:pt>
                <c:pt idx="5547">
                  <c:v>45511.429108796299</c:v>
                </c:pt>
                <c:pt idx="5548">
                  <c:v>45511.429120370369</c:v>
                </c:pt>
                <c:pt idx="5549">
                  <c:v>45511.429131944446</c:v>
                </c:pt>
                <c:pt idx="5550">
                  <c:v>45511.429143518515</c:v>
                </c:pt>
                <c:pt idx="5551">
                  <c:v>45511.429155092592</c:v>
                </c:pt>
                <c:pt idx="5552">
                  <c:v>45511.429166666669</c:v>
                </c:pt>
                <c:pt idx="5553">
                  <c:v>45511.429178240738</c:v>
                </c:pt>
                <c:pt idx="5554">
                  <c:v>45511.429189814815</c:v>
                </c:pt>
                <c:pt idx="5555">
                  <c:v>45511.429201388892</c:v>
                </c:pt>
                <c:pt idx="5556">
                  <c:v>45511.429212962961</c:v>
                </c:pt>
                <c:pt idx="5557">
                  <c:v>45511.429224537038</c:v>
                </c:pt>
                <c:pt idx="5558">
                  <c:v>45511.429236111115</c:v>
                </c:pt>
                <c:pt idx="5559">
                  <c:v>45511.429247685184</c:v>
                </c:pt>
                <c:pt idx="5560">
                  <c:v>45511.429259259261</c:v>
                </c:pt>
                <c:pt idx="5561">
                  <c:v>45511.429270833331</c:v>
                </c:pt>
                <c:pt idx="5562">
                  <c:v>45511.429282407407</c:v>
                </c:pt>
                <c:pt idx="5563">
                  <c:v>45511.429293981484</c:v>
                </c:pt>
                <c:pt idx="5564">
                  <c:v>45511.429305555554</c:v>
                </c:pt>
                <c:pt idx="5565">
                  <c:v>45511.42931712963</c:v>
                </c:pt>
                <c:pt idx="5566">
                  <c:v>45511.429328703707</c:v>
                </c:pt>
                <c:pt idx="5567">
                  <c:v>45511.429340277777</c:v>
                </c:pt>
                <c:pt idx="5568">
                  <c:v>45511.429351851853</c:v>
                </c:pt>
                <c:pt idx="5569">
                  <c:v>45511.429363425923</c:v>
                </c:pt>
                <c:pt idx="5570">
                  <c:v>45511.429375</c:v>
                </c:pt>
                <c:pt idx="5571">
                  <c:v>45511.429386574076</c:v>
                </c:pt>
                <c:pt idx="5572">
                  <c:v>45511.429398148146</c:v>
                </c:pt>
                <c:pt idx="5573">
                  <c:v>45511.429409722223</c:v>
                </c:pt>
                <c:pt idx="5574">
                  <c:v>45511.4294212963</c:v>
                </c:pt>
                <c:pt idx="5575">
                  <c:v>45511.429432870369</c:v>
                </c:pt>
                <c:pt idx="5576">
                  <c:v>45511.429444444446</c:v>
                </c:pt>
                <c:pt idx="5577">
                  <c:v>45511.429456018515</c:v>
                </c:pt>
                <c:pt idx="5578">
                  <c:v>45511.429467592592</c:v>
                </c:pt>
                <c:pt idx="5579">
                  <c:v>45511.429479166669</c:v>
                </c:pt>
                <c:pt idx="5580">
                  <c:v>45511.429490740738</c:v>
                </c:pt>
                <c:pt idx="5581">
                  <c:v>45511.429502314815</c:v>
                </c:pt>
                <c:pt idx="5582">
                  <c:v>45511.429513888892</c:v>
                </c:pt>
                <c:pt idx="5583">
                  <c:v>45511.429525462961</c:v>
                </c:pt>
                <c:pt idx="5584">
                  <c:v>45511.429537037038</c:v>
                </c:pt>
                <c:pt idx="5585">
                  <c:v>45511.429548611108</c:v>
                </c:pt>
                <c:pt idx="5586">
                  <c:v>45511.429560185185</c:v>
                </c:pt>
                <c:pt idx="5587">
                  <c:v>45511.429571759261</c:v>
                </c:pt>
                <c:pt idx="5588">
                  <c:v>45511.429583333331</c:v>
                </c:pt>
                <c:pt idx="5589">
                  <c:v>45511.429594907408</c:v>
                </c:pt>
                <c:pt idx="5590">
                  <c:v>45511.429606481484</c:v>
                </c:pt>
                <c:pt idx="5591">
                  <c:v>45511.429618055554</c:v>
                </c:pt>
                <c:pt idx="5592">
                  <c:v>45511.429629629631</c:v>
                </c:pt>
                <c:pt idx="5593">
                  <c:v>45511.4296412037</c:v>
                </c:pt>
                <c:pt idx="5594">
                  <c:v>45511.429652777777</c:v>
                </c:pt>
                <c:pt idx="5595">
                  <c:v>45511.429664351854</c:v>
                </c:pt>
                <c:pt idx="5596">
                  <c:v>45511.429675925923</c:v>
                </c:pt>
                <c:pt idx="5597">
                  <c:v>45511.4296875</c:v>
                </c:pt>
                <c:pt idx="5598">
                  <c:v>45511.429699074077</c:v>
                </c:pt>
                <c:pt idx="5599">
                  <c:v>45511.429710648146</c:v>
                </c:pt>
                <c:pt idx="5600">
                  <c:v>45511.429722222223</c:v>
                </c:pt>
                <c:pt idx="5601">
                  <c:v>45511.4297337963</c:v>
                </c:pt>
                <c:pt idx="5602">
                  <c:v>45511.429745370369</c:v>
                </c:pt>
                <c:pt idx="5603">
                  <c:v>45511.429756944446</c:v>
                </c:pt>
                <c:pt idx="5604">
                  <c:v>45511.429768518516</c:v>
                </c:pt>
                <c:pt idx="5605">
                  <c:v>45511.429780092592</c:v>
                </c:pt>
                <c:pt idx="5606">
                  <c:v>45511.429791666669</c:v>
                </c:pt>
                <c:pt idx="5607">
                  <c:v>45511.429803240739</c:v>
                </c:pt>
                <c:pt idx="5608">
                  <c:v>45511.429814814815</c:v>
                </c:pt>
                <c:pt idx="5609">
                  <c:v>45511.429826388892</c:v>
                </c:pt>
                <c:pt idx="5610">
                  <c:v>45511.429837962962</c:v>
                </c:pt>
                <c:pt idx="5611">
                  <c:v>45511.429849537039</c:v>
                </c:pt>
                <c:pt idx="5612">
                  <c:v>45511.429861111108</c:v>
                </c:pt>
                <c:pt idx="5613">
                  <c:v>45511.429872685185</c:v>
                </c:pt>
                <c:pt idx="5614">
                  <c:v>45511.429884259262</c:v>
                </c:pt>
                <c:pt idx="5615">
                  <c:v>45511.429895833331</c:v>
                </c:pt>
                <c:pt idx="5616">
                  <c:v>45511.429907407408</c:v>
                </c:pt>
                <c:pt idx="5617">
                  <c:v>45511.429918981485</c:v>
                </c:pt>
                <c:pt idx="5618">
                  <c:v>45511.429930555554</c:v>
                </c:pt>
                <c:pt idx="5619">
                  <c:v>45511.429942129631</c:v>
                </c:pt>
                <c:pt idx="5620">
                  <c:v>45511.4299537037</c:v>
                </c:pt>
                <c:pt idx="5621">
                  <c:v>45511.429965277777</c:v>
                </c:pt>
                <c:pt idx="5622">
                  <c:v>45511.429976851854</c:v>
                </c:pt>
                <c:pt idx="5623">
                  <c:v>45511.429988425924</c:v>
                </c:pt>
                <c:pt idx="5624">
                  <c:v>45511.43</c:v>
                </c:pt>
                <c:pt idx="5625">
                  <c:v>45511.430011574077</c:v>
                </c:pt>
                <c:pt idx="5626">
                  <c:v>45511.430023148147</c:v>
                </c:pt>
                <c:pt idx="5627">
                  <c:v>45511.430034722223</c:v>
                </c:pt>
                <c:pt idx="5628">
                  <c:v>45511.430046296293</c:v>
                </c:pt>
                <c:pt idx="5629">
                  <c:v>45511.43005787037</c:v>
                </c:pt>
                <c:pt idx="5630">
                  <c:v>45511.430069444446</c:v>
                </c:pt>
                <c:pt idx="5631">
                  <c:v>45511.430081018516</c:v>
                </c:pt>
                <c:pt idx="5632">
                  <c:v>45511.430092592593</c:v>
                </c:pt>
                <c:pt idx="5633">
                  <c:v>45511.430104166669</c:v>
                </c:pt>
                <c:pt idx="5634">
                  <c:v>45511.430115740739</c:v>
                </c:pt>
                <c:pt idx="5635">
                  <c:v>45511.430127314816</c:v>
                </c:pt>
                <c:pt idx="5636">
                  <c:v>45511.430138888885</c:v>
                </c:pt>
                <c:pt idx="5637">
                  <c:v>45511.430150462962</c:v>
                </c:pt>
                <c:pt idx="5638">
                  <c:v>45511.430162037039</c:v>
                </c:pt>
                <c:pt idx="5639">
                  <c:v>45511.430173611108</c:v>
                </c:pt>
                <c:pt idx="5640">
                  <c:v>45511.430185185185</c:v>
                </c:pt>
                <c:pt idx="5641">
                  <c:v>45511.430196759262</c:v>
                </c:pt>
                <c:pt idx="5642">
                  <c:v>45511.430208333331</c:v>
                </c:pt>
                <c:pt idx="5643">
                  <c:v>45511.430219907408</c:v>
                </c:pt>
                <c:pt idx="5644">
                  <c:v>45511.430231481485</c:v>
                </c:pt>
                <c:pt idx="5645">
                  <c:v>45511.430243055554</c:v>
                </c:pt>
                <c:pt idx="5646">
                  <c:v>45511.430254629631</c:v>
                </c:pt>
                <c:pt idx="5647">
                  <c:v>45511.430266203701</c:v>
                </c:pt>
                <c:pt idx="5648">
                  <c:v>45511.430277777778</c:v>
                </c:pt>
                <c:pt idx="5649">
                  <c:v>45511.430289351854</c:v>
                </c:pt>
                <c:pt idx="5650">
                  <c:v>45511.430300925924</c:v>
                </c:pt>
                <c:pt idx="5651">
                  <c:v>45511.430312500001</c:v>
                </c:pt>
                <c:pt idx="5652">
                  <c:v>45511.430324074077</c:v>
                </c:pt>
                <c:pt idx="5653">
                  <c:v>45511.430335648147</c:v>
                </c:pt>
                <c:pt idx="5654">
                  <c:v>45511.430347222224</c:v>
                </c:pt>
                <c:pt idx="5655">
                  <c:v>45511.430358796293</c:v>
                </c:pt>
                <c:pt idx="5656">
                  <c:v>45511.43037037037</c:v>
                </c:pt>
                <c:pt idx="5657">
                  <c:v>45511.430381944447</c:v>
                </c:pt>
                <c:pt idx="5658">
                  <c:v>45511.430393518516</c:v>
                </c:pt>
                <c:pt idx="5659">
                  <c:v>45511.430405092593</c:v>
                </c:pt>
                <c:pt idx="5660">
                  <c:v>45511.43041666667</c:v>
                </c:pt>
                <c:pt idx="5661">
                  <c:v>45511.430428240739</c:v>
                </c:pt>
                <c:pt idx="5662">
                  <c:v>45511.430439814816</c:v>
                </c:pt>
                <c:pt idx="5663">
                  <c:v>45511.430451388886</c:v>
                </c:pt>
                <c:pt idx="5664">
                  <c:v>45511.430462962962</c:v>
                </c:pt>
                <c:pt idx="5665">
                  <c:v>45511.430474537039</c:v>
                </c:pt>
                <c:pt idx="5666">
                  <c:v>45511.430486111109</c:v>
                </c:pt>
                <c:pt idx="5667">
                  <c:v>45511.430497685185</c:v>
                </c:pt>
                <c:pt idx="5668">
                  <c:v>45511.430509259262</c:v>
                </c:pt>
                <c:pt idx="5669">
                  <c:v>45511.430520833332</c:v>
                </c:pt>
                <c:pt idx="5670">
                  <c:v>45511.430532407408</c:v>
                </c:pt>
                <c:pt idx="5671">
                  <c:v>45511.430543981478</c:v>
                </c:pt>
                <c:pt idx="5672">
                  <c:v>45511.430555555555</c:v>
                </c:pt>
                <c:pt idx="5673">
                  <c:v>45511.430567129632</c:v>
                </c:pt>
                <c:pt idx="5674">
                  <c:v>45511.430578703701</c:v>
                </c:pt>
                <c:pt idx="5675">
                  <c:v>45511.430590277778</c:v>
                </c:pt>
                <c:pt idx="5676">
                  <c:v>45511.430601851855</c:v>
                </c:pt>
                <c:pt idx="5677">
                  <c:v>45511.430613425924</c:v>
                </c:pt>
                <c:pt idx="5678">
                  <c:v>45511.430625000001</c:v>
                </c:pt>
                <c:pt idx="5679">
                  <c:v>45511.430636574078</c:v>
                </c:pt>
                <c:pt idx="5680">
                  <c:v>45511.430648148147</c:v>
                </c:pt>
                <c:pt idx="5681">
                  <c:v>45511.430659722224</c:v>
                </c:pt>
                <c:pt idx="5682">
                  <c:v>45511.430671296293</c:v>
                </c:pt>
                <c:pt idx="5683">
                  <c:v>45511.43068287037</c:v>
                </c:pt>
                <c:pt idx="5684">
                  <c:v>45511.430694444447</c:v>
                </c:pt>
                <c:pt idx="5685">
                  <c:v>45511.430706018517</c:v>
                </c:pt>
                <c:pt idx="5686">
                  <c:v>45511.430717592593</c:v>
                </c:pt>
                <c:pt idx="5687">
                  <c:v>45511.43072916667</c:v>
                </c:pt>
                <c:pt idx="5688">
                  <c:v>45511.43074074074</c:v>
                </c:pt>
                <c:pt idx="5689">
                  <c:v>45511.430752314816</c:v>
                </c:pt>
                <c:pt idx="5690">
                  <c:v>45511.430763888886</c:v>
                </c:pt>
                <c:pt idx="5691">
                  <c:v>45511.430775462963</c:v>
                </c:pt>
                <c:pt idx="5692">
                  <c:v>45511.430787037039</c:v>
                </c:pt>
                <c:pt idx="5693">
                  <c:v>45511.430798611109</c:v>
                </c:pt>
                <c:pt idx="5694">
                  <c:v>45511.430810185186</c:v>
                </c:pt>
                <c:pt idx="5695">
                  <c:v>45511.430821759262</c:v>
                </c:pt>
                <c:pt idx="5696">
                  <c:v>45511.430833333332</c:v>
                </c:pt>
                <c:pt idx="5697">
                  <c:v>45511.430844907409</c:v>
                </c:pt>
                <c:pt idx="5698">
                  <c:v>45511.430856481478</c:v>
                </c:pt>
                <c:pt idx="5699">
                  <c:v>45511.430868055555</c:v>
                </c:pt>
                <c:pt idx="5700">
                  <c:v>45511.430879629632</c:v>
                </c:pt>
                <c:pt idx="5701">
                  <c:v>45511.430891203701</c:v>
                </c:pt>
                <c:pt idx="5702">
                  <c:v>45511.430902777778</c:v>
                </c:pt>
                <c:pt idx="5703">
                  <c:v>45511.430914351855</c:v>
                </c:pt>
                <c:pt idx="5704">
                  <c:v>45511.430925925924</c:v>
                </c:pt>
                <c:pt idx="5705">
                  <c:v>45511.430937500001</c:v>
                </c:pt>
                <c:pt idx="5706">
                  <c:v>45511.430949074071</c:v>
                </c:pt>
                <c:pt idx="5707">
                  <c:v>45511.430960648147</c:v>
                </c:pt>
                <c:pt idx="5708">
                  <c:v>45511.430972222224</c:v>
                </c:pt>
                <c:pt idx="5709">
                  <c:v>45511.430983796294</c:v>
                </c:pt>
                <c:pt idx="5710">
                  <c:v>45511.430995370371</c:v>
                </c:pt>
                <c:pt idx="5711">
                  <c:v>45511.431006944447</c:v>
                </c:pt>
                <c:pt idx="5712">
                  <c:v>45511.431018518517</c:v>
                </c:pt>
                <c:pt idx="5713">
                  <c:v>45511.431030092594</c:v>
                </c:pt>
                <c:pt idx="5714">
                  <c:v>45511.431041666663</c:v>
                </c:pt>
                <c:pt idx="5715">
                  <c:v>45511.43105324074</c:v>
                </c:pt>
                <c:pt idx="5716">
                  <c:v>45511.431064814817</c:v>
                </c:pt>
                <c:pt idx="5717">
                  <c:v>45511.431076388886</c:v>
                </c:pt>
                <c:pt idx="5718">
                  <c:v>45511.431087962963</c:v>
                </c:pt>
                <c:pt idx="5719">
                  <c:v>45511.43109953704</c:v>
                </c:pt>
                <c:pt idx="5720">
                  <c:v>45511.431111111109</c:v>
                </c:pt>
                <c:pt idx="5721">
                  <c:v>45511.431122685186</c:v>
                </c:pt>
                <c:pt idx="5722">
                  <c:v>45511.431134259263</c:v>
                </c:pt>
                <c:pt idx="5723">
                  <c:v>45511.431145833332</c:v>
                </c:pt>
                <c:pt idx="5724">
                  <c:v>45511.431157407409</c:v>
                </c:pt>
                <c:pt idx="5725">
                  <c:v>45511.431168981479</c:v>
                </c:pt>
                <c:pt idx="5726">
                  <c:v>45511.431180555555</c:v>
                </c:pt>
                <c:pt idx="5727">
                  <c:v>45511.431192129632</c:v>
                </c:pt>
                <c:pt idx="5728">
                  <c:v>45511.431203703702</c:v>
                </c:pt>
                <c:pt idx="5729">
                  <c:v>45511.431215277778</c:v>
                </c:pt>
                <c:pt idx="5730">
                  <c:v>45511.431226851855</c:v>
                </c:pt>
                <c:pt idx="5731">
                  <c:v>45511.431238425925</c:v>
                </c:pt>
                <c:pt idx="5732">
                  <c:v>45511.431250000001</c:v>
                </c:pt>
                <c:pt idx="5733">
                  <c:v>45511.431261574071</c:v>
                </c:pt>
                <c:pt idx="5734">
                  <c:v>45511.431273148148</c:v>
                </c:pt>
                <c:pt idx="5735">
                  <c:v>45511.431284722225</c:v>
                </c:pt>
                <c:pt idx="5736">
                  <c:v>45511.431296296294</c:v>
                </c:pt>
                <c:pt idx="5737">
                  <c:v>45511.431307870371</c:v>
                </c:pt>
                <c:pt idx="5738">
                  <c:v>45511.431319444448</c:v>
                </c:pt>
                <c:pt idx="5739">
                  <c:v>45511.431331018517</c:v>
                </c:pt>
                <c:pt idx="5740">
                  <c:v>45511.431342592594</c:v>
                </c:pt>
                <c:pt idx="5741">
                  <c:v>45511.431354166663</c:v>
                </c:pt>
                <c:pt idx="5742">
                  <c:v>45511.43136574074</c:v>
                </c:pt>
                <c:pt idx="5743">
                  <c:v>45511.431377314817</c:v>
                </c:pt>
                <c:pt idx="5744">
                  <c:v>45511.431388888886</c:v>
                </c:pt>
                <c:pt idx="5745">
                  <c:v>45511.431400462963</c:v>
                </c:pt>
                <c:pt idx="5746">
                  <c:v>45511.43141203704</c:v>
                </c:pt>
                <c:pt idx="5747">
                  <c:v>45511.431423611109</c:v>
                </c:pt>
                <c:pt idx="5748">
                  <c:v>45511.431435185186</c:v>
                </c:pt>
                <c:pt idx="5749">
                  <c:v>45511.431446759256</c:v>
                </c:pt>
                <c:pt idx="5750">
                  <c:v>45511.431458333333</c:v>
                </c:pt>
                <c:pt idx="5751">
                  <c:v>45511.431469907409</c:v>
                </c:pt>
                <c:pt idx="5752">
                  <c:v>45511.431481481479</c:v>
                </c:pt>
                <c:pt idx="5753">
                  <c:v>45511.431493055556</c:v>
                </c:pt>
                <c:pt idx="5754">
                  <c:v>45511.431504629632</c:v>
                </c:pt>
                <c:pt idx="5755">
                  <c:v>45511.431516203702</c:v>
                </c:pt>
                <c:pt idx="5756">
                  <c:v>45511.431527777779</c:v>
                </c:pt>
                <c:pt idx="5757">
                  <c:v>45511.431539351855</c:v>
                </c:pt>
                <c:pt idx="5758">
                  <c:v>45511.431550925925</c:v>
                </c:pt>
                <c:pt idx="5759">
                  <c:v>45511.431562500002</c:v>
                </c:pt>
                <c:pt idx="5760">
                  <c:v>45511.431574074071</c:v>
                </c:pt>
                <c:pt idx="5761">
                  <c:v>45511.431585648148</c:v>
                </c:pt>
                <c:pt idx="5762">
                  <c:v>45511.431597222225</c:v>
                </c:pt>
                <c:pt idx="5763">
                  <c:v>45511.431608796294</c:v>
                </c:pt>
                <c:pt idx="5764">
                  <c:v>45511.431620370371</c:v>
                </c:pt>
                <c:pt idx="5765">
                  <c:v>45511.431631944448</c:v>
                </c:pt>
                <c:pt idx="5766">
                  <c:v>45511.431643518517</c:v>
                </c:pt>
                <c:pt idx="5767">
                  <c:v>45511.431655092594</c:v>
                </c:pt>
                <c:pt idx="5768">
                  <c:v>45511.431666666664</c:v>
                </c:pt>
                <c:pt idx="5769">
                  <c:v>45511.43167824074</c:v>
                </c:pt>
                <c:pt idx="5770">
                  <c:v>45511.431689814817</c:v>
                </c:pt>
                <c:pt idx="5771">
                  <c:v>45511.431701388887</c:v>
                </c:pt>
                <c:pt idx="5772">
                  <c:v>45511.431712962964</c:v>
                </c:pt>
                <c:pt idx="5773">
                  <c:v>45511.43172453704</c:v>
                </c:pt>
                <c:pt idx="5774">
                  <c:v>45511.43173611111</c:v>
                </c:pt>
                <c:pt idx="5775">
                  <c:v>45511.431747685187</c:v>
                </c:pt>
                <c:pt idx="5776">
                  <c:v>45511.431759259256</c:v>
                </c:pt>
                <c:pt idx="5777">
                  <c:v>45511.431770833333</c:v>
                </c:pt>
                <c:pt idx="5778">
                  <c:v>45511.43178240741</c:v>
                </c:pt>
                <c:pt idx="5779">
                  <c:v>45511.431793981479</c:v>
                </c:pt>
                <c:pt idx="5780">
                  <c:v>45511.431805555556</c:v>
                </c:pt>
                <c:pt idx="5781">
                  <c:v>45511.431817129633</c:v>
                </c:pt>
                <c:pt idx="5782">
                  <c:v>45511.431828703702</c:v>
                </c:pt>
                <c:pt idx="5783">
                  <c:v>45511.431840277779</c:v>
                </c:pt>
                <c:pt idx="5784">
                  <c:v>45511.431851851848</c:v>
                </c:pt>
                <c:pt idx="5785">
                  <c:v>45511.431863425925</c:v>
                </c:pt>
                <c:pt idx="5786">
                  <c:v>45511.431875000002</c:v>
                </c:pt>
                <c:pt idx="5787">
                  <c:v>45511.431886574072</c:v>
                </c:pt>
                <c:pt idx="5788">
                  <c:v>45511.431898148148</c:v>
                </c:pt>
                <c:pt idx="5789">
                  <c:v>45511.431909722225</c:v>
                </c:pt>
                <c:pt idx="5790">
                  <c:v>45511.431921296295</c:v>
                </c:pt>
                <c:pt idx="5791">
                  <c:v>45511.431932870371</c:v>
                </c:pt>
                <c:pt idx="5792">
                  <c:v>45511.431944444441</c:v>
                </c:pt>
                <c:pt idx="5793">
                  <c:v>45511.431956018518</c:v>
                </c:pt>
                <c:pt idx="5794">
                  <c:v>45511.431967592594</c:v>
                </c:pt>
                <c:pt idx="5795">
                  <c:v>45511.431979166664</c:v>
                </c:pt>
                <c:pt idx="5796">
                  <c:v>45511.431990740741</c:v>
                </c:pt>
                <c:pt idx="5797">
                  <c:v>45511.432002314818</c:v>
                </c:pt>
                <c:pt idx="5798">
                  <c:v>45511.432013888887</c:v>
                </c:pt>
                <c:pt idx="5799">
                  <c:v>45511.432025462964</c:v>
                </c:pt>
                <c:pt idx="5800">
                  <c:v>45511.432037037041</c:v>
                </c:pt>
                <c:pt idx="5801">
                  <c:v>45511.43204861111</c:v>
                </c:pt>
                <c:pt idx="5802">
                  <c:v>45511.432060185187</c:v>
                </c:pt>
                <c:pt idx="5803">
                  <c:v>45511.432071759256</c:v>
                </c:pt>
                <c:pt idx="5804">
                  <c:v>45511.432083333333</c:v>
                </c:pt>
                <c:pt idx="5805">
                  <c:v>45511.43209490741</c:v>
                </c:pt>
                <c:pt idx="5806">
                  <c:v>45511.432106481479</c:v>
                </c:pt>
                <c:pt idx="5807">
                  <c:v>45511.432118055556</c:v>
                </c:pt>
                <c:pt idx="5808">
                  <c:v>45511.432129629633</c:v>
                </c:pt>
                <c:pt idx="5809">
                  <c:v>45511.432141203702</c:v>
                </c:pt>
                <c:pt idx="5810">
                  <c:v>45511.432152777779</c:v>
                </c:pt>
                <c:pt idx="5811">
                  <c:v>45511.432164351849</c:v>
                </c:pt>
                <c:pt idx="5812">
                  <c:v>45511.432175925926</c:v>
                </c:pt>
                <c:pt idx="5813">
                  <c:v>45511.432187500002</c:v>
                </c:pt>
                <c:pt idx="5814">
                  <c:v>45511.432199074072</c:v>
                </c:pt>
                <c:pt idx="5815">
                  <c:v>45511.432210648149</c:v>
                </c:pt>
                <c:pt idx="5816">
                  <c:v>45511.432222222225</c:v>
                </c:pt>
                <c:pt idx="5817">
                  <c:v>45511.432233796295</c:v>
                </c:pt>
                <c:pt idx="5818">
                  <c:v>45511.432245370372</c:v>
                </c:pt>
                <c:pt idx="5819">
                  <c:v>45511.432256944441</c:v>
                </c:pt>
                <c:pt idx="5820">
                  <c:v>45511.432268518518</c:v>
                </c:pt>
                <c:pt idx="5821">
                  <c:v>45511.432280092595</c:v>
                </c:pt>
                <c:pt idx="5822">
                  <c:v>45511.432291666664</c:v>
                </c:pt>
                <c:pt idx="5823">
                  <c:v>45511.432303240741</c:v>
                </c:pt>
                <c:pt idx="5824">
                  <c:v>45511.432314814818</c:v>
                </c:pt>
                <c:pt idx="5825">
                  <c:v>45511.432326388887</c:v>
                </c:pt>
                <c:pt idx="5826">
                  <c:v>45511.432337962964</c:v>
                </c:pt>
                <c:pt idx="5827">
                  <c:v>45511.432349537034</c:v>
                </c:pt>
                <c:pt idx="5828">
                  <c:v>45511.43236111111</c:v>
                </c:pt>
                <c:pt idx="5829">
                  <c:v>45511.432372685187</c:v>
                </c:pt>
                <c:pt idx="5830">
                  <c:v>45511.432384259257</c:v>
                </c:pt>
                <c:pt idx="5831">
                  <c:v>45511.432395833333</c:v>
                </c:pt>
                <c:pt idx="5832">
                  <c:v>45511.43240740741</c:v>
                </c:pt>
                <c:pt idx="5833">
                  <c:v>45511.43241898148</c:v>
                </c:pt>
                <c:pt idx="5834">
                  <c:v>45511.432430555556</c:v>
                </c:pt>
                <c:pt idx="5835">
                  <c:v>45511.432442129626</c:v>
                </c:pt>
                <c:pt idx="5836">
                  <c:v>45511.432453703703</c:v>
                </c:pt>
                <c:pt idx="5837">
                  <c:v>45511.43246527778</c:v>
                </c:pt>
                <c:pt idx="5838">
                  <c:v>45511.432476851849</c:v>
                </c:pt>
                <c:pt idx="5839">
                  <c:v>45511.432488425926</c:v>
                </c:pt>
                <c:pt idx="5840">
                  <c:v>45511.432500000003</c:v>
                </c:pt>
                <c:pt idx="5841">
                  <c:v>45511.432511574072</c:v>
                </c:pt>
                <c:pt idx="5842">
                  <c:v>45511.432523148149</c:v>
                </c:pt>
                <c:pt idx="5843">
                  <c:v>45511.432534722226</c:v>
                </c:pt>
                <c:pt idx="5844">
                  <c:v>45511.432546296295</c:v>
                </c:pt>
                <c:pt idx="5845">
                  <c:v>45511.432557870372</c:v>
                </c:pt>
                <c:pt idx="5846">
                  <c:v>45511.432569444441</c:v>
                </c:pt>
                <c:pt idx="5847">
                  <c:v>45511.432581018518</c:v>
                </c:pt>
                <c:pt idx="5848">
                  <c:v>45511.432592592595</c:v>
                </c:pt>
                <c:pt idx="5849">
                  <c:v>45511.432604166665</c:v>
                </c:pt>
                <c:pt idx="5850">
                  <c:v>45511.432615740741</c:v>
                </c:pt>
                <c:pt idx="5851">
                  <c:v>45511.432627314818</c:v>
                </c:pt>
                <c:pt idx="5852">
                  <c:v>45511.432638888888</c:v>
                </c:pt>
                <c:pt idx="5853">
                  <c:v>45511.432650462964</c:v>
                </c:pt>
                <c:pt idx="5854">
                  <c:v>45511.432662037034</c:v>
                </c:pt>
                <c:pt idx="5855">
                  <c:v>45511.432673611111</c:v>
                </c:pt>
                <c:pt idx="5856">
                  <c:v>45511.432685185187</c:v>
                </c:pt>
                <c:pt idx="5857">
                  <c:v>45511.432696759257</c:v>
                </c:pt>
                <c:pt idx="5858">
                  <c:v>45511.432708333334</c:v>
                </c:pt>
                <c:pt idx="5859">
                  <c:v>45511.432719907411</c:v>
                </c:pt>
                <c:pt idx="5860">
                  <c:v>45511.43273148148</c:v>
                </c:pt>
                <c:pt idx="5861">
                  <c:v>45511.432743055557</c:v>
                </c:pt>
                <c:pt idx="5862">
                  <c:v>45511.432754629626</c:v>
                </c:pt>
                <c:pt idx="5863">
                  <c:v>45511.432766203703</c:v>
                </c:pt>
                <c:pt idx="5864">
                  <c:v>45511.43277777778</c:v>
                </c:pt>
                <c:pt idx="5865">
                  <c:v>45511.432789351849</c:v>
                </c:pt>
                <c:pt idx="5866">
                  <c:v>45511.432800925926</c:v>
                </c:pt>
                <c:pt idx="5867">
                  <c:v>45511.432812500003</c:v>
                </c:pt>
                <c:pt idx="5868">
                  <c:v>45511.432824074072</c:v>
                </c:pt>
                <c:pt idx="5869">
                  <c:v>45511.432835648149</c:v>
                </c:pt>
                <c:pt idx="5870">
                  <c:v>45511.432847222219</c:v>
                </c:pt>
                <c:pt idx="5871">
                  <c:v>45511.432858796295</c:v>
                </c:pt>
                <c:pt idx="5872">
                  <c:v>45511.432870370372</c:v>
                </c:pt>
                <c:pt idx="5873">
                  <c:v>45511.432881944442</c:v>
                </c:pt>
                <c:pt idx="5874">
                  <c:v>45511.432893518519</c:v>
                </c:pt>
                <c:pt idx="5875">
                  <c:v>45511.432905092595</c:v>
                </c:pt>
                <c:pt idx="5876">
                  <c:v>45511.432916666665</c:v>
                </c:pt>
                <c:pt idx="5877">
                  <c:v>45511.432928240742</c:v>
                </c:pt>
                <c:pt idx="5878">
                  <c:v>45511.432939814818</c:v>
                </c:pt>
                <c:pt idx="5879">
                  <c:v>45511.432951388888</c:v>
                </c:pt>
                <c:pt idx="5880">
                  <c:v>45511.432962962965</c:v>
                </c:pt>
                <c:pt idx="5881">
                  <c:v>45511.432974537034</c:v>
                </c:pt>
                <c:pt idx="5882">
                  <c:v>45511.432986111111</c:v>
                </c:pt>
                <c:pt idx="5883">
                  <c:v>45511.432997685188</c:v>
                </c:pt>
                <c:pt idx="5884">
                  <c:v>45511.433009259257</c:v>
                </c:pt>
                <c:pt idx="5885">
                  <c:v>45511.433020833334</c:v>
                </c:pt>
                <c:pt idx="5886">
                  <c:v>45511.433032407411</c:v>
                </c:pt>
                <c:pt idx="5887">
                  <c:v>45511.43304398148</c:v>
                </c:pt>
                <c:pt idx="5888">
                  <c:v>45511.433055555557</c:v>
                </c:pt>
                <c:pt idx="5889">
                  <c:v>45511.433067129627</c:v>
                </c:pt>
                <c:pt idx="5890">
                  <c:v>45511.433078703703</c:v>
                </c:pt>
                <c:pt idx="5891">
                  <c:v>45511.43309027778</c:v>
                </c:pt>
                <c:pt idx="5892">
                  <c:v>45511.43310185185</c:v>
                </c:pt>
                <c:pt idx="5893">
                  <c:v>45511.433113425926</c:v>
                </c:pt>
                <c:pt idx="5894">
                  <c:v>45511.433125000003</c:v>
                </c:pt>
                <c:pt idx="5895">
                  <c:v>45511.433136574073</c:v>
                </c:pt>
                <c:pt idx="5896">
                  <c:v>45511.433148148149</c:v>
                </c:pt>
                <c:pt idx="5897">
                  <c:v>45511.433159722219</c:v>
                </c:pt>
                <c:pt idx="5898">
                  <c:v>45511.433171296296</c:v>
                </c:pt>
                <c:pt idx="5899">
                  <c:v>45511.433182870373</c:v>
                </c:pt>
                <c:pt idx="5900">
                  <c:v>45511.433194444442</c:v>
                </c:pt>
                <c:pt idx="5901">
                  <c:v>45511.433206018519</c:v>
                </c:pt>
                <c:pt idx="5902">
                  <c:v>45511.433217592596</c:v>
                </c:pt>
                <c:pt idx="5903">
                  <c:v>45511.433229166665</c:v>
                </c:pt>
                <c:pt idx="5904">
                  <c:v>45511.433240740742</c:v>
                </c:pt>
                <c:pt idx="5905">
                  <c:v>45511.433252314811</c:v>
                </c:pt>
                <c:pt idx="5906">
                  <c:v>45511.433263888888</c:v>
                </c:pt>
                <c:pt idx="5907">
                  <c:v>45511.433275462965</c:v>
                </c:pt>
                <c:pt idx="5908">
                  <c:v>45511.433287037034</c:v>
                </c:pt>
                <c:pt idx="5909">
                  <c:v>45511.433298611111</c:v>
                </c:pt>
                <c:pt idx="5910">
                  <c:v>45511.433310185188</c:v>
                </c:pt>
                <c:pt idx="5911">
                  <c:v>45511.433321759258</c:v>
                </c:pt>
                <c:pt idx="5912">
                  <c:v>45511.433333333334</c:v>
                </c:pt>
                <c:pt idx="5913">
                  <c:v>45511.433344907404</c:v>
                </c:pt>
                <c:pt idx="5914">
                  <c:v>45511.433356481481</c:v>
                </c:pt>
                <c:pt idx="5915">
                  <c:v>45511.433368055557</c:v>
                </c:pt>
                <c:pt idx="5916">
                  <c:v>45511.433379629627</c:v>
                </c:pt>
                <c:pt idx="5917">
                  <c:v>45511.433391203704</c:v>
                </c:pt>
                <c:pt idx="5918">
                  <c:v>45511.43340277778</c:v>
                </c:pt>
                <c:pt idx="5919">
                  <c:v>45511.43341435185</c:v>
                </c:pt>
                <c:pt idx="5920">
                  <c:v>45511.433425925927</c:v>
                </c:pt>
                <c:pt idx="5921">
                  <c:v>45511.433437500003</c:v>
                </c:pt>
                <c:pt idx="5922">
                  <c:v>45511.433449074073</c:v>
                </c:pt>
                <c:pt idx="5923">
                  <c:v>45511.43346064815</c:v>
                </c:pt>
                <c:pt idx="5924">
                  <c:v>45511.433472222219</c:v>
                </c:pt>
                <c:pt idx="5925">
                  <c:v>45511.433483796296</c:v>
                </c:pt>
                <c:pt idx="5926">
                  <c:v>45511.433495370373</c:v>
                </c:pt>
                <c:pt idx="5927">
                  <c:v>45511.433506944442</c:v>
                </c:pt>
                <c:pt idx="5928">
                  <c:v>45511.433518518519</c:v>
                </c:pt>
                <c:pt idx="5929">
                  <c:v>45511.433530092596</c:v>
                </c:pt>
                <c:pt idx="5930">
                  <c:v>45511.433541666665</c:v>
                </c:pt>
                <c:pt idx="5931">
                  <c:v>45511.433553240742</c:v>
                </c:pt>
                <c:pt idx="5932">
                  <c:v>45511.433564814812</c:v>
                </c:pt>
                <c:pt idx="5933">
                  <c:v>45511.433576388888</c:v>
                </c:pt>
                <c:pt idx="5934">
                  <c:v>45511.433587962965</c:v>
                </c:pt>
                <c:pt idx="5935">
                  <c:v>45511.433599537035</c:v>
                </c:pt>
                <c:pt idx="5936">
                  <c:v>45511.433611111112</c:v>
                </c:pt>
                <c:pt idx="5937">
                  <c:v>45511.433622685188</c:v>
                </c:pt>
                <c:pt idx="5938">
                  <c:v>45511.433634259258</c:v>
                </c:pt>
                <c:pt idx="5939">
                  <c:v>45511.433645833335</c:v>
                </c:pt>
                <c:pt idx="5940">
                  <c:v>45511.433657407404</c:v>
                </c:pt>
                <c:pt idx="5941">
                  <c:v>45511.433668981481</c:v>
                </c:pt>
                <c:pt idx="5942">
                  <c:v>45511.433680555558</c:v>
                </c:pt>
                <c:pt idx="5943">
                  <c:v>45511.433692129627</c:v>
                </c:pt>
                <c:pt idx="5944">
                  <c:v>45511.433703703704</c:v>
                </c:pt>
                <c:pt idx="5945">
                  <c:v>45511.433715277781</c:v>
                </c:pt>
                <c:pt idx="5946">
                  <c:v>45511.43372685185</c:v>
                </c:pt>
                <c:pt idx="5947">
                  <c:v>45511.433738425927</c:v>
                </c:pt>
                <c:pt idx="5948">
                  <c:v>45511.433749999997</c:v>
                </c:pt>
                <c:pt idx="5949">
                  <c:v>45511.433761574073</c:v>
                </c:pt>
                <c:pt idx="5950">
                  <c:v>45511.43377314815</c:v>
                </c:pt>
                <c:pt idx="5951">
                  <c:v>45511.43378472222</c:v>
                </c:pt>
                <c:pt idx="5952">
                  <c:v>45511.433796296296</c:v>
                </c:pt>
                <c:pt idx="5953">
                  <c:v>45511.433807870373</c:v>
                </c:pt>
                <c:pt idx="5954">
                  <c:v>45511.433819444443</c:v>
                </c:pt>
                <c:pt idx="5955">
                  <c:v>45511.433831018519</c:v>
                </c:pt>
                <c:pt idx="5956">
                  <c:v>45511.433842592596</c:v>
                </c:pt>
                <c:pt idx="5957">
                  <c:v>45511.433854166666</c:v>
                </c:pt>
                <c:pt idx="5958">
                  <c:v>45511.433865740742</c:v>
                </c:pt>
                <c:pt idx="5959">
                  <c:v>45511.433877314812</c:v>
                </c:pt>
                <c:pt idx="5960">
                  <c:v>45511.433888888889</c:v>
                </c:pt>
                <c:pt idx="5961">
                  <c:v>45511.433900462966</c:v>
                </c:pt>
                <c:pt idx="5962">
                  <c:v>45511.433912037035</c:v>
                </c:pt>
                <c:pt idx="5963">
                  <c:v>45511.433923611112</c:v>
                </c:pt>
                <c:pt idx="5964">
                  <c:v>45511.433935185189</c:v>
                </c:pt>
                <c:pt idx="5965">
                  <c:v>45511.433946759258</c:v>
                </c:pt>
                <c:pt idx="5966">
                  <c:v>45511.433958333335</c:v>
                </c:pt>
                <c:pt idx="5967">
                  <c:v>45511.433969907404</c:v>
                </c:pt>
                <c:pt idx="5968">
                  <c:v>45511.433981481481</c:v>
                </c:pt>
                <c:pt idx="5969">
                  <c:v>45511.433993055558</c:v>
                </c:pt>
                <c:pt idx="5970">
                  <c:v>45511.434004629627</c:v>
                </c:pt>
                <c:pt idx="5971">
                  <c:v>45511.434016203704</c:v>
                </c:pt>
                <c:pt idx="5972">
                  <c:v>45511.434027777781</c:v>
                </c:pt>
                <c:pt idx="5973">
                  <c:v>45511.434039351851</c:v>
                </c:pt>
                <c:pt idx="5974">
                  <c:v>45511.434050925927</c:v>
                </c:pt>
                <c:pt idx="5975">
                  <c:v>45511.434062499997</c:v>
                </c:pt>
                <c:pt idx="5976">
                  <c:v>45511.434074074074</c:v>
                </c:pt>
                <c:pt idx="5977">
                  <c:v>45511.43408564815</c:v>
                </c:pt>
                <c:pt idx="5978">
                  <c:v>45511.43409722222</c:v>
                </c:pt>
                <c:pt idx="5979">
                  <c:v>45511.434108796297</c:v>
                </c:pt>
                <c:pt idx="5980">
                  <c:v>45511.434120370373</c:v>
                </c:pt>
                <c:pt idx="5981">
                  <c:v>45511.434131944443</c:v>
                </c:pt>
                <c:pt idx="5982">
                  <c:v>45511.43414351852</c:v>
                </c:pt>
                <c:pt idx="5983">
                  <c:v>45511.434155092589</c:v>
                </c:pt>
                <c:pt idx="5984">
                  <c:v>45511.434166666666</c:v>
                </c:pt>
                <c:pt idx="5985">
                  <c:v>45511.434178240743</c:v>
                </c:pt>
                <c:pt idx="5986">
                  <c:v>45511.434189814812</c:v>
                </c:pt>
                <c:pt idx="5987">
                  <c:v>45511.434201388889</c:v>
                </c:pt>
                <c:pt idx="5988">
                  <c:v>45511.434212962966</c:v>
                </c:pt>
                <c:pt idx="5989">
                  <c:v>45511.434224537035</c:v>
                </c:pt>
                <c:pt idx="5990">
                  <c:v>45511.434236111112</c:v>
                </c:pt>
                <c:pt idx="5991">
                  <c:v>45511.434247685182</c:v>
                </c:pt>
                <c:pt idx="5992">
                  <c:v>45511.434259259258</c:v>
                </c:pt>
                <c:pt idx="5993">
                  <c:v>45511.434270833335</c:v>
                </c:pt>
                <c:pt idx="5994">
                  <c:v>45511.434282407405</c:v>
                </c:pt>
                <c:pt idx="5995">
                  <c:v>45511.434293981481</c:v>
                </c:pt>
                <c:pt idx="5996">
                  <c:v>45511.434305555558</c:v>
                </c:pt>
                <c:pt idx="5997">
                  <c:v>45511.434317129628</c:v>
                </c:pt>
                <c:pt idx="5998">
                  <c:v>45511.434328703705</c:v>
                </c:pt>
                <c:pt idx="5999">
                  <c:v>45511.434340277781</c:v>
                </c:pt>
                <c:pt idx="6000">
                  <c:v>45511.434351851851</c:v>
                </c:pt>
                <c:pt idx="6001">
                  <c:v>45511.434363425928</c:v>
                </c:pt>
                <c:pt idx="6002">
                  <c:v>45511.434374999997</c:v>
                </c:pt>
                <c:pt idx="6003">
                  <c:v>45511.434386574074</c:v>
                </c:pt>
                <c:pt idx="6004">
                  <c:v>45511.434398148151</c:v>
                </c:pt>
                <c:pt idx="6005">
                  <c:v>45511.43440972222</c:v>
                </c:pt>
                <c:pt idx="6006">
                  <c:v>45511.434421296297</c:v>
                </c:pt>
                <c:pt idx="6007">
                  <c:v>45511.434432870374</c:v>
                </c:pt>
                <c:pt idx="6008">
                  <c:v>45511.434444444443</c:v>
                </c:pt>
                <c:pt idx="6009">
                  <c:v>45511.43445601852</c:v>
                </c:pt>
                <c:pt idx="6010">
                  <c:v>45511.434467592589</c:v>
                </c:pt>
                <c:pt idx="6011">
                  <c:v>45511.434479166666</c:v>
                </c:pt>
                <c:pt idx="6012">
                  <c:v>45511.434490740743</c:v>
                </c:pt>
                <c:pt idx="6013">
                  <c:v>45511.434502314813</c:v>
                </c:pt>
                <c:pt idx="6014">
                  <c:v>45511.434513888889</c:v>
                </c:pt>
                <c:pt idx="6015">
                  <c:v>45511.434525462966</c:v>
                </c:pt>
                <c:pt idx="6016">
                  <c:v>45511.434537037036</c:v>
                </c:pt>
                <c:pt idx="6017">
                  <c:v>45511.434548611112</c:v>
                </c:pt>
                <c:pt idx="6018">
                  <c:v>45511.434560185182</c:v>
                </c:pt>
                <c:pt idx="6019">
                  <c:v>45511.434571759259</c:v>
                </c:pt>
                <c:pt idx="6020">
                  <c:v>45511.434583333335</c:v>
                </c:pt>
                <c:pt idx="6021">
                  <c:v>45511.434594907405</c:v>
                </c:pt>
                <c:pt idx="6022">
                  <c:v>45511.434606481482</c:v>
                </c:pt>
                <c:pt idx="6023">
                  <c:v>45511.434618055559</c:v>
                </c:pt>
                <c:pt idx="6024">
                  <c:v>45511.434629629628</c:v>
                </c:pt>
                <c:pt idx="6025">
                  <c:v>45511.434641203705</c:v>
                </c:pt>
                <c:pt idx="6026">
                  <c:v>45511.434652777774</c:v>
                </c:pt>
                <c:pt idx="6027">
                  <c:v>45511.434664351851</c:v>
                </c:pt>
                <c:pt idx="6028">
                  <c:v>45511.434675925928</c:v>
                </c:pt>
                <c:pt idx="6029">
                  <c:v>45511.434687499997</c:v>
                </c:pt>
                <c:pt idx="6030">
                  <c:v>45511.434699074074</c:v>
                </c:pt>
              </c:numCache>
            </c:numRef>
          </c:xVal>
          <c:yVal>
            <c:numRef>
              <c:f>'Absorber cooling test'!$F$26:$F$6056</c:f>
              <c:numCache>
                <c:formatCode>General</c:formatCode>
                <c:ptCount val="6031"/>
                <c:pt idx="0">
                  <c:v>21.3</c:v>
                </c:pt>
                <c:pt idx="1">
                  <c:v>21.3</c:v>
                </c:pt>
                <c:pt idx="2">
                  <c:v>21.4</c:v>
                </c:pt>
                <c:pt idx="3">
                  <c:v>21.4</c:v>
                </c:pt>
                <c:pt idx="4">
                  <c:v>21.4</c:v>
                </c:pt>
                <c:pt idx="5">
                  <c:v>21.4</c:v>
                </c:pt>
                <c:pt idx="6">
                  <c:v>21.4</c:v>
                </c:pt>
                <c:pt idx="7">
                  <c:v>21.4</c:v>
                </c:pt>
                <c:pt idx="8">
                  <c:v>21.4</c:v>
                </c:pt>
                <c:pt idx="9">
                  <c:v>21.4</c:v>
                </c:pt>
                <c:pt idx="10">
                  <c:v>21.4</c:v>
                </c:pt>
                <c:pt idx="11">
                  <c:v>21.4</c:v>
                </c:pt>
                <c:pt idx="12">
                  <c:v>21.4</c:v>
                </c:pt>
                <c:pt idx="13">
                  <c:v>21.4</c:v>
                </c:pt>
                <c:pt idx="14">
                  <c:v>21.4</c:v>
                </c:pt>
                <c:pt idx="15">
                  <c:v>21.4</c:v>
                </c:pt>
                <c:pt idx="16">
                  <c:v>21.4</c:v>
                </c:pt>
                <c:pt idx="17">
                  <c:v>21.4</c:v>
                </c:pt>
                <c:pt idx="18">
                  <c:v>21.4</c:v>
                </c:pt>
                <c:pt idx="19">
                  <c:v>21.4</c:v>
                </c:pt>
                <c:pt idx="20">
                  <c:v>21.4</c:v>
                </c:pt>
                <c:pt idx="21">
                  <c:v>21.4</c:v>
                </c:pt>
                <c:pt idx="22">
                  <c:v>21.4</c:v>
                </c:pt>
                <c:pt idx="23">
                  <c:v>21.4</c:v>
                </c:pt>
                <c:pt idx="24">
                  <c:v>21.4</c:v>
                </c:pt>
                <c:pt idx="25">
                  <c:v>21.4</c:v>
                </c:pt>
                <c:pt idx="26">
                  <c:v>21.4</c:v>
                </c:pt>
                <c:pt idx="27">
                  <c:v>21.4</c:v>
                </c:pt>
                <c:pt idx="28">
                  <c:v>21.4</c:v>
                </c:pt>
                <c:pt idx="29">
                  <c:v>21.4</c:v>
                </c:pt>
                <c:pt idx="30">
                  <c:v>21.3</c:v>
                </c:pt>
                <c:pt idx="31">
                  <c:v>21.3</c:v>
                </c:pt>
                <c:pt idx="32">
                  <c:v>21.3</c:v>
                </c:pt>
                <c:pt idx="33">
                  <c:v>21.3</c:v>
                </c:pt>
                <c:pt idx="34">
                  <c:v>21.3</c:v>
                </c:pt>
                <c:pt idx="35">
                  <c:v>21.2</c:v>
                </c:pt>
                <c:pt idx="36">
                  <c:v>21.2</c:v>
                </c:pt>
                <c:pt idx="37">
                  <c:v>21.2</c:v>
                </c:pt>
                <c:pt idx="38">
                  <c:v>21.3</c:v>
                </c:pt>
                <c:pt idx="39">
                  <c:v>21.2</c:v>
                </c:pt>
                <c:pt idx="40">
                  <c:v>21.2</c:v>
                </c:pt>
                <c:pt idx="41">
                  <c:v>21.2</c:v>
                </c:pt>
                <c:pt idx="42">
                  <c:v>21.2</c:v>
                </c:pt>
                <c:pt idx="43">
                  <c:v>21.3</c:v>
                </c:pt>
                <c:pt idx="44">
                  <c:v>21.2</c:v>
                </c:pt>
                <c:pt idx="45">
                  <c:v>21.2</c:v>
                </c:pt>
                <c:pt idx="46">
                  <c:v>21.3</c:v>
                </c:pt>
                <c:pt idx="47">
                  <c:v>21.3</c:v>
                </c:pt>
                <c:pt idx="48">
                  <c:v>21.4</c:v>
                </c:pt>
                <c:pt idx="49">
                  <c:v>21.3</c:v>
                </c:pt>
                <c:pt idx="50">
                  <c:v>21.3</c:v>
                </c:pt>
                <c:pt idx="51">
                  <c:v>21.4</c:v>
                </c:pt>
                <c:pt idx="52">
                  <c:v>21.3</c:v>
                </c:pt>
                <c:pt idx="53">
                  <c:v>21.4</c:v>
                </c:pt>
                <c:pt idx="54">
                  <c:v>21.4</c:v>
                </c:pt>
                <c:pt idx="55">
                  <c:v>21.4</c:v>
                </c:pt>
                <c:pt idx="56">
                  <c:v>21.4</c:v>
                </c:pt>
                <c:pt idx="57">
                  <c:v>21.3</c:v>
                </c:pt>
                <c:pt idx="58">
                  <c:v>21.3</c:v>
                </c:pt>
                <c:pt idx="59">
                  <c:v>21.3</c:v>
                </c:pt>
                <c:pt idx="60">
                  <c:v>21.3</c:v>
                </c:pt>
                <c:pt idx="61">
                  <c:v>21.3</c:v>
                </c:pt>
                <c:pt idx="62">
                  <c:v>21.2</c:v>
                </c:pt>
                <c:pt idx="63">
                  <c:v>21.3</c:v>
                </c:pt>
                <c:pt idx="64">
                  <c:v>21.3</c:v>
                </c:pt>
                <c:pt idx="65">
                  <c:v>21.3</c:v>
                </c:pt>
                <c:pt idx="66">
                  <c:v>21.3</c:v>
                </c:pt>
                <c:pt idx="67">
                  <c:v>21.3</c:v>
                </c:pt>
                <c:pt idx="68">
                  <c:v>21.4</c:v>
                </c:pt>
                <c:pt idx="69">
                  <c:v>21.4</c:v>
                </c:pt>
                <c:pt idx="70">
                  <c:v>21.4</c:v>
                </c:pt>
                <c:pt idx="71">
                  <c:v>21.4</c:v>
                </c:pt>
                <c:pt idx="72">
                  <c:v>21.4</c:v>
                </c:pt>
                <c:pt idx="73">
                  <c:v>21.4</c:v>
                </c:pt>
                <c:pt idx="74">
                  <c:v>21.4</c:v>
                </c:pt>
                <c:pt idx="75">
                  <c:v>21.4</c:v>
                </c:pt>
                <c:pt idx="76">
                  <c:v>21.4</c:v>
                </c:pt>
                <c:pt idx="77">
                  <c:v>21.4</c:v>
                </c:pt>
                <c:pt idx="78">
                  <c:v>21.6</c:v>
                </c:pt>
                <c:pt idx="79">
                  <c:v>21.4</c:v>
                </c:pt>
                <c:pt idx="80">
                  <c:v>21.6</c:v>
                </c:pt>
                <c:pt idx="81">
                  <c:v>21.6</c:v>
                </c:pt>
                <c:pt idx="82">
                  <c:v>21.6</c:v>
                </c:pt>
                <c:pt idx="83">
                  <c:v>21.6</c:v>
                </c:pt>
                <c:pt idx="84">
                  <c:v>21.6</c:v>
                </c:pt>
                <c:pt idx="85">
                  <c:v>21.6</c:v>
                </c:pt>
                <c:pt idx="86">
                  <c:v>21.6</c:v>
                </c:pt>
                <c:pt idx="87">
                  <c:v>21.6</c:v>
                </c:pt>
                <c:pt idx="88">
                  <c:v>21.6</c:v>
                </c:pt>
                <c:pt idx="89">
                  <c:v>21.7</c:v>
                </c:pt>
                <c:pt idx="90">
                  <c:v>21.6</c:v>
                </c:pt>
                <c:pt idx="91">
                  <c:v>21.6</c:v>
                </c:pt>
                <c:pt idx="92">
                  <c:v>21.4</c:v>
                </c:pt>
                <c:pt idx="93">
                  <c:v>21.6</c:v>
                </c:pt>
                <c:pt idx="94">
                  <c:v>21.6</c:v>
                </c:pt>
                <c:pt idx="95">
                  <c:v>21.6</c:v>
                </c:pt>
                <c:pt idx="96">
                  <c:v>21.6</c:v>
                </c:pt>
                <c:pt idx="97">
                  <c:v>21.6</c:v>
                </c:pt>
                <c:pt idx="98">
                  <c:v>21.7</c:v>
                </c:pt>
                <c:pt idx="99">
                  <c:v>21.7</c:v>
                </c:pt>
                <c:pt idx="100">
                  <c:v>21.7</c:v>
                </c:pt>
                <c:pt idx="101">
                  <c:v>21.7</c:v>
                </c:pt>
                <c:pt idx="102">
                  <c:v>21.7</c:v>
                </c:pt>
                <c:pt idx="103">
                  <c:v>21.7</c:v>
                </c:pt>
                <c:pt idx="104">
                  <c:v>21.8</c:v>
                </c:pt>
                <c:pt idx="105">
                  <c:v>21.8</c:v>
                </c:pt>
                <c:pt idx="106">
                  <c:v>21.8</c:v>
                </c:pt>
                <c:pt idx="107">
                  <c:v>21.8</c:v>
                </c:pt>
                <c:pt idx="108">
                  <c:v>21.8</c:v>
                </c:pt>
                <c:pt idx="109">
                  <c:v>21.8</c:v>
                </c:pt>
                <c:pt idx="110">
                  <c:v>21.8</c:v>
                </c:pt>
                <c:pt idx="111">
                  <c:v>21.8</c:v>
                </c:pt>
                <c:pt idx="112">
                  <c:v>21.8</c:v>
                </c:pt>
                <c:pt idx="113">
                  <c:v>21.8</c:v>
                </c:pt>
                <c:pt idx="114">
                  <c:v>21.9</c:v>
                </c:pt>
                <c:pt idx="115">
                  <c:v>21.8</c:v>
                </c:pt>
                <c:pt idx="116">
                  <c:v>21.9</c:v>
                </c:pt>
                <c:pt idx="117">
                  <c:v>21.9</c:v>
                </c:pt>
                <c:pt idx="118">
                  <c:v>21.9</c:v>
                </c:pt>
                <c:pt idx="119">
                  <c:v>21.9</c:v>
                </c:pt>
                <c:pt idx="120">
                  <c:v>22</c:v>
                </c:pt>
                <c:pt idx="121">
                  <c:v>21.9</c:v>
                </c:pt>
                <c:pt idx="122">
                  <c:v>21.9</c:v>
                </c:pt>
                <c:pt idx="123">
                  <c:v>21.9</c:v>
                </c:pt>
                <c:pt idx="124">
                  <c:v>21.9</c:v>
                </c:pt>
                <c:pt idx="125">
                  <c:v>22</c:v>
                </c:pt>
                <c:pt idx="126">
                  <c:v>22</c:v>
                </c:pt>
                <c:pt idx="127">
                  <c:v>22</c:v>
                </c:pt>
                <c:pt idx="128">
                  <c:v>22</c:v>
                </c:pt>
                <c:pt idx="129">
                  <c:v>22</c:v>
                </c:pt>
                <c:pt idx="130">
                  <c:v>22</c:v>
                </c:pt>
                <c:pt idx="131">
                  <c:v>22.1</c:v>
                </c:pt>
                <c:pt idx="132">
                  <c:v>22.1</c:v>
                </c:pt>
                <c:pt idx="133">
                  <c:v>22.1</c:v>
                </c:pt>
                <c:pt idx="134">
                  <c:v>22.1</c:v>
                </c:pt>
                <c:pt idx="135">
                  <c:v>22.2</c:v>
                </c:pt>
                <c:pt idx="136">
                  <c:v>22.2</c:v>
                </c:pt>
                <c:pt idx="137">
                  <c:v>22.2</c:v>
                </c:pt>
                <c:pt idx="138">
                  <c:v>22.2</c:v>
                </c:pt>
                <c:pt idx="139">
                  <c:v>22.3</c:v>
                </c:pt>
                <c:pt idx="140">
                  <c:v>22.3</c:v>
                </c:pt>
                <c:pt idx="141">
                  <c:v>22.3</c:v>
                </c:pt>
                <c:pt idx="142">
                  <c:v>22.3</c:v>
                </c:pt>
                <c:pt idx="143">
                  <c:v>22.3</c:v>
                </c:pt>
                <c:pt idx="144">
                  <c:v>22.3</c:v>
                </c:pt>
                <c:pt idx="145">
                  <c:v>22.3</c:v>
                </c:pt>
                <c:pt idx="146">
                  <c:v>22.3</c:v>
                </c:pt>
                <c:pt idx="147">
                  <c:v>22.4</c:v>
                </c:pt>
                <c:pt idx="148">
                  <c:v>22.4</c:v>
                </c:pt>
                <c:pt idx="149">
                  <c:v>22.4</c:v>
                </c:pt>
                <c:pt idx="150">
                  <c:v>22.4</c:v>
                </c:pt>
                <c:pt idx="151">
                  <c:v>22.5</c:v>
                </c:pt>
                <c:pt idx="152">
                  <c:v>22.5</c:v>
                </c:pt>
                <c:pt idx="153">
                  <c:v>22.5</c:v>
                </c:pt>
                <c:pt idx="154">
                  <c:v>22.5</c:v>
                </c:pt>
                <c:pt idx="155">
                  <c:v>22.6</c:v>
                </c:pt>
                <c:pt idx="156">
                  <c:v>22.6</c:v>
                </c:pt>
                <c:pt idx="157">
                  <c:v>22.6</c:v>
                </c:pt>
                <c:pt idx="158">
                  <c:v>22.7</c:v>
                </c:pt>
                <c:pt idx="159">
                  <c:v>22.7</c:v>
                </c:pt>
                <c:pt idx="160">
                  <c:v>22.7</c:v>
                </c:pt>
                <c:pt idx="161">
                  <c:v>22.7</c:v>
                </c:pt>
                <c:pt idx="162">
                  <c:v>22.7</c:v>
                </c:pt>
                <c:pt idx="163">
                  <c:v>22.8</c:v>
                </c:pt>
                <c:pt idx="164">
                  <c:v>22.8</c:v>
                </c:pt>
                <c:pt idx="165">
                  <c:v>22.8</c:v>
                </c:pt>
                <c:pt idx="166">
                  <c:v>22.8</c:v>
                </c:pt>
                <c:pt idx="167">
                  <c:v>22.9</c:v>
                </c:pt>
                <c:pt idx="168">
                  <c:v>22.9</c:v>
                </c:pt>
                <c:pt idx="169">
                  <c:v>22.9</c:v>
                </c:pt>
                <c:pt idx="170">
                  <c:v>22.9</c:v>
                </c:pt>
                <c:pt idx="171">
                  <c:v>22.9</c:v>
                </c:pt>
                <c:pt idx="172">
                  <c:v>22.9</c:v>
                </c:pt>
                <c:pt idx="173">
                  <c:v>22.9</c:v>
                </c:pt>
                <c:pt idx="174">
                  <c:v>22.9</c:v>
                </c:pt>
                <c:pt idx="175">
                  <c:v>23</c:v>
                </c:pt>
                <c:pt idx="176">
                  <c:v>23</c:v>
                </c:pt>
                <c:pt idx="177">
                  <c:v>23</c:v>
                </c:pt>
                <c:pt idx="178">
                  <c:v>23</c:v>
                </c:pt>
                <c:pt idx="179">
                  <c:v>22.9</c:v>
                </c:pt>
                <c:pt idx="180">
                  <c:v>23</c:v>
                </c:pt>
                <c:pt idx="181">
                  <c:v>23</c:v>
                </c:pt>
                <c:pt idx="182">
                  <c:v>23</c:v>
                </c:pt>
                <c:pt idx="183">
                  <c:v>23.1</c:v>
                </c:pt>
                <c:pt idx="184">
                  <c:v>23.1</c:v>
                </c:pt>
                <c:pt idx="185">
                  <c:v>23.1</c:v>
                </c:pt>
                <c:pt idx="186">
                  <c:v>23.1</c:v>
                </c:pt>
                <c:pt idx="187">
                  <c:v>23.2</c:v>
                </c:pt>
                <c:pt idx="188">
                  <c:v>23.2</c:v>
                </c:pt>
                <c:pt idx="189">
                  <c:v>23.2</c:v>
                </c:pt>
                <c:pt idx="190">
                  <c:v>23.2</c:v>
                </c:pt>
                <c:pt idx="191">
                  <c:v>23.2</c:v>
                </c:pt>
                <c:pt idx="192">
                  <c:v>23.3</c:v>
                </c:pt>
                <c:pt idx="193">
                  <c:v>23.3</c:v>
                </c:pt>
                <c:pt idx="194">
                  <c:v>23.3</c:v>
                </c:pt>
                <c:pt idx="195">
                  <c:v>23.3</c:v>
                </c:pt>
                <c:pt idx="196">
                  <c:v>23.3</c:v>
                </c:pt>
                <c:pt idx="197">
                  <c:v>23.4</c:v>
                </c:pt>
                <c:pt idx="198">
                  <c:v>23.4</c:v>
                </c:pt>
                <c:pt idx="199">
                  <c:v>23.4</c:v>
                </c:pt>
                <c:pt idx="200">
                  <c:v>23.4</c:v>
                </c:pt>
                <c:pt idx="201">
                  <c:v>23.4</c:v>
                </c:pt>
                <c:pt idx="202">
                  <c:v>23.4</c:v>
                </c:pt>
                <c:pt idx="203">
                  <c:v>23.4</c:v>
                </c:pt>
                <c:pt idx="204">
                  <c:v>23.4</c:v>
                </c:pt>
                <c:pt idx="205">
                  <c:v>23.4</c:v>
                </c:pt>
                <c:pt idx="206">
                  <c:v>23.5</c:v>
                </c:pt>
                <c:pt idx="207">
                  <c:v>23.5</c:v>
                </c:pt>
                <c:pt idx="208">
                  <c:v>23.5</c:v>
                </c:pt>
                <c:pt idx="209">
                  <c:v>23.5</c:v>
                </c:pt>
                <c:pt idx="210">
                  <c:v>23.6</c:v>
                </c:pt>
                <c:pt idx="211">
                  <c:v>23.6</c:v>
                </c:pt>
                <c:pt idx="212">
                  <c:v>23.6</c:v>
                </c:pt>
                <c:pt idx="213">
                  <c:v>23.6</c:v>
                </c:pt>
                <c:pt idx="214">
                  <c:v>23.7</c:v>
                </c:pt>
                <c:pt idx="215">
                  <c:v>23.7</c:v>
                </c:pt>
                <c:pt idx="216">
                  <c:v>23.7</c:v>
                </c:pt>
                <c:pt idx="217">
                  <c:v>23.7</c:v>
                </c:pt>
                <c:pt idx="218">
                  <c:v>23.7</c:v>
                </c:pt>
                <c:pt idx="219">
                  <c:v>23.8</c:v>
                </c:pt>
                <c:pt idx="220">
                  <c:v>23.8</c:v>
                </c:pt>
                <c:pt idx="221">
                  <c:v>23.8</c:v>
                </c:pt>
                <c:pt idx="222">
                  <c:v>23.8</c:v>
                </c:pt>
                <c:pt idx="223">
                  <c:v>23.8</c:v>
                </c:pt>
                <c:pt idx="224">
                  <c:v>23.8</c:v>
                </c:pt>
                <c:pt idx="225">
                  <c:v>23.9</c:v>
                </c:pt>
                <c:pt idx="226">
                  <c:v>23.9</c:v>
                </c:pt>
                <c:pt idx="227">
                  <c:v>23.9</c:v>
                </c:pt>
                <c:pt idx="228">
                  <c:v>23.9</c:v>
                </c:pt>
                <c:pt idx="229">
                  <c:v>24</c:v>
                </c:pt>
                <c:pt idx="230">
                  <c:v>24</c:v>
                </c:pt>
                <c:pt idx="231">
                  <c:v>24</c:v>
                </c:pt>
                <c:pt idx="232">
                  <c:v>24</c:v>
                </c:pt>
                <c:pt idx="233">
                  <c:v>24</c:v>
                </c:pt>
                <c:pt idx="234">
                  <c:v>24</c:v>
                </c:pt>
                <c:pt idx="235">
                  <c:v>24</c:v>
                </c:pt>
                <c:pt idx="236">
                  <c:v>24</c:v>
                </c:pt>
                <c:pt idx="237">
                  <c:v>24</c:v>
                </c:pt>
                <c:pt idx="238">
                  <c:v>24</c:v>
                </c:pt>
                <c:pt idx="239">
                  <c:v>24</c:v>
                </c:pt>
                <c:pt idx="240">
                  <c:v>24</c:v>
                </c:pt>
                <c:pt idx="241">
                  <c:v>24</c:v>
                </c:pt>
                <c:pt idx="242">
                  <c:v>24</c:v>
                </c:pt>
                <c:pt idx="243">
                  <c:v>24.1</c:v>
                </c:pt>
                <c:pt idx="244">
                  <c:v>24.1</c:v>
                </c:pt>
                <c:pt idx="245">
                  <c:v>24.1</c:v>
                </c:pt>
                <c:pt idx="246">
                  <c:v>24.1</c:v>
                </c:pt>
                <c:pt idx="247">
                  <c:v>24.1</c:v>
                </c:pt>
                <c:pt idx="248">
                  <c:v>24.1</c:v>
                </c:pt>
                <c:pt idx="249">
                  <c:v>24.2</c:v>
                </c:pt>
                <c:pt idx="250">
                  <c:v>24.2</c:v>
                </c:pt>
                <c:pt idx="251">
                  <c:v>24.2</c:v>
                </c:pt>
                <c:pt idx="252">
                  <c:v>24.2</c:v>
                </c:pt>
                <c:pt idx="253">
                  <c:v>24.2</c:v>
                </c:pt>
                <c:pt idx="254">
                  <c:v>24.2</c:v>
                </c:pt>
                <c:pt idx="255">
                  <c:v>24.2</c:v>
                </c:pt>
                <c:pt idx="256">
                  <c:v>24.3</c:v>
                </c:pt>
                <c:pt idx="257">
                  <c:v>24.3</c:v>
                </c:pt>
                <c:pt idx="258">
                  <c:v>24.3</c:v>
                </c:pt>
                <c:pt idx="259">
                  <c:v>24.3</c:v>
                </c:pt>
                <c:pt idx="260">
                  <c:v>24.4</c:v>
                </c:pt>
                <c:pt idx="261">
                  <c:v>24.4</c:v>
                </c:pt>
                <c:pt idx="262">
                  <c:v>24.4</c:v>
                </c:pt>
                <c:pt idx="263">
                  <c:v>24.4</c:v>
                </c:pt>
                <c:pt idx="264">
                  <c:v>24.4</c:v>
                </c:pt>
                <c:pt idx="265">
                  <c:v>24.4</c:v>
                </c:pt>
                <c:pt idx="266">
                  <c:v>24.5</c:v>
                </c:pt>
                <c:pt idx="267">
                  <c:v>24.5</c:v>
                </c:pt>
                <c:pt idx="268">
                  <c:v>24.5</c:v>
                </c:pt>
                <c:pt idx="269">
                  <c:v>24.5</c:v>
                </c:pt>
                <c:pt idx="270">
                  <c:v>24.6</c:v>
                </c:pt>
                <c:pt idx="271">
                  <c:v>24.6</c:v>
                </c:pt>
                <c:pt idx="272">
                  <c:v>24.6</c:v>
                </c:pt>
                <c:pt idx="273">
                  <c:v>24.6</c:v>
                </c:pt>
                <c:pt idx="274">
                  <c:v>24.6</c:v>
                </c:pt>
                <c:pt idx="275">
                  <c:v>24.6</c:v>
                </c:pt>
                <c:pt idx="276">
                  <c:v>24.6</c:v>
                </c:pt>
                <c:pt idx="277">
                  <c:v>24.6</c:v>
                </c:pt>
                <c:pt idx="278">
                  <c:v>24.6</c:v>
                </c:pt>
                <c:pt idx="279">
                  <c:v>24.6</c:v>
                </c:pt>
                <c:pt idx="280">
                  <c:v>24.5</c:v>
                </c:pt>
                <c:pt idx="281">
                  <c:v>24.5</c:v>
                </c:pt>
                <c:pt idx="282">
                  <c:v>24.5</c:v>
                </c:pt>
                <c:pt idx="283">
                  <c:v>24.6</c:v>
                </c:pt>
                <c:pt idx="284">
                  <c:v>24.6</c:v>
                </c:pt>
                <c:pt idx="285">
                  <c:v>24.6</c:v>
                </c:pt>
                <c:pt idx="286">
                  <c:v>24.7</c:v>
                </c:pt>
                <c:pt idx="287">
                  <c:v>24.6</c:v>
                </c:pt>
                <c:pt idx="288">
                  <c:v>24.6</c:v>
                </c:pt>
                <c:pt idx="289">
                  <c:v>24.6</c:v>
                </c:pt>
                <c:pt idx="290">
                  <c:v>24.6</c:v>
                </c:pt>
                <c:pt idx="291">
                  <c:v>24.7</c:v>
                </c:pt>
                <c:pt idx="292">
                  <c:v>24.6</c:v>
                </c:pt>
                <c:pt idx="293">
                  <c:v>24.7</c:v>
                </c:pt>
                <c:pt idx="294">
                  <c:v>24.7</c:v>
                </c:pt>
                <c:pt idx="295">
                  <c:v>24.7</c:v>
                </c:pt>
                <c:pt idx="296">
                  <c:v>24.7</c:v>
                </c:pt>
                <c:pt idx="297">
                  <c:v>24.7</c:v>
                </c:pt>
                <c:pt idx="298">
                  <c:v>24.8</c:v>
                </c:pt>
                <c:pt idx="299">
                  <c:v>24.8</c:v>
                </c:pt>
                <c:pt idx="300">
                  <c:v>24.8</c:v>
                </c:pt>
                <c:pt idx="301">
                  <c:v>24.8</c:v>
                </c:pt>
                <c:pt idx="302">
                  <c:v>24.8</c:v>
                </c:pt>
                <c:pt idx="303">
                  <c:v>24.8</c:v>
                </c:pt>
                <c:pt idx="304">
                  <c:v>24.9</c:v>
                </c:pt>
                <c:pt idx="305">
                  <c:v>24.9</c:v>
                </c:pt>
                <c:pt idx="306">
                  <c:v>24.9</c:v>
                </c:pt>
                <c:pt idx="307">
                  <c:v>24.9</c:v>
                </c:pt>
                <c:pt idx="308">
                  <c:v>24.9</c:v>
                </c:pt>
                <c:pt idx="309">
                  <c:v>25</c:v>
                </c:pt>
                <c:pt idx="310">
                  <c:v>25</c:v>
                </c:pt>
                <c:pt idx="311">
                  <c:v>25</c:v>
                </c:pt>
                <c:pt idx="312">
                  <c:v>25</c:v>
                </c:pt>
                <c:pt idx="313">
                  <c:v>25</c:v>
                </c:pt>
                <c:pt idx="314">
                  <c:v>25</c:v>
                </c:pt>
                <c:pt idx="315">
                  <c:v>25</c:v>
                </c:pt>
                <c:pt idx="316">
                  <c:v>25</c:v>
                </c:pt>
                <c:pt idx="317">
                  <c:v>25</c:v>
                </c:pt>
                <c:pt idx="318">
                  <c:v>25</c:v>
                </c:pt>
                <c:pt idx="319">
                  <c:v>25.1</c:v>
                </c:pt>
                <c:pt idx="320">
                  <c:v>25</c:v>
                </c:pt>
                <c:pt idx="321">
                  <c:v>25.1</c:v>
                </c:pt>
                <c:pt idx="322">
                  <c:v>25.1</c:v>
                </c:pt>
                <c:pt idx="323">
                  <c:v>25.1</c:v>
                </c:pt>
                <c:pt idx="324">
                  <c:v>25.1</c:v>
                </c:pt>
                <c:pt idx="325">
                  <c:v>25.1</c:v>
                </c:pt>
                <c:pt idx="326">
                  <c:v>25.2</c:v>
                </c:pt>
                <c:pt idx="327">
                  <c:v>25.2</c:v>
                </c:pt>
                <c:pt idx="328">
                  <c:v>25.2</c:v>
                </c:pt>
                <c:pt idx="329">
                  <c:v>25.2</c:v>
                </c:pt>
                <c:pt idx="330">
                  <c:v>25.3</c:v>
                </c:pt>
                <c:pt idx="331">
                  <c:v>25.2</c:v>
                </c:pt>
                <c:pt idx="332">
                  <c:v>25.3</c:v>
                </c:pt>
                <c:pt idx="333">
                  <c:v>25.3</c:v>
                </c:pt>
                <c:pt idx="334">
                  <c:v>25.2</c:v>
                </c:pt>
                <c:pt idx="335">
                  <c:v>25.2</c:v>
                </c:pt>
                <c:pt idx="336">
                  <c:v>25.2</c:v>
                </c:pt>
                <c:pt idx="337">
                  <c:v>25.2</c:v>
                </c:pt>
                <c:pt idx="338">
                  <c:v>25.3</c:v>
                </c:pt>
                <c:pt idx="339">
                  <c:v>25.3</c:v>
                </c:pt>
                <c:pt idx="340">
                  <c:v>25.3</c:v>
                </c:pt>
                <c:pt idx="341">
                  <c:v>25.3</c:v>
                </c:pt>
                <c:pt idx="342">
                  <c:v>25.4</c:v>
                </c:pt>
                <c:pt idx="343">
                  <c:v>25.3</c:v>
                </c:pt>
                <c:pt idx="344">
                  <c:v>25.4</c:v>
                </c:pt>
                <c:pt idx="345">
                  <c:v>25.4</c:v>
                </c:pt>
                <c:pt idx="346">
                  <c:v>25.4</c:v>
                </c:pt>
                <c:pt idx="347">
                  <c:v>25.4</c:v>
                </c:pt>
                <c:pt idx="348">
                  <c:v>25.5</c:v>
                </c:pt>
                <c:pt idx="349">
                  <c:v>25.5</c:v>
                </c:pt>
                <c:pt idx="350">
                  <c:v>25.5</c:v>
                </c:pt>
                <c:pt idx="351">
                  <c:v>25.5</c:v>
                </c:pt>
                <c:pt idx="352">
                  <c:v>25.5</c:v>
                </c:pt>
                <c:pt idx="353">
                  <c:v>25.5</c:v>
                </c:pt>
                <c:pt idx="354">
                  <c:v>25.5</c:v>
                </c:pt>
                <c:pt idx="355">
                  <c:v>25.5</c:v>
                </c:pt>
                <c:pt idx="356">
                  <c:v>25.5</c:v>
                </c:pt>
                <c:pt idx="357">
                  <c:v>25.5</c:v>
                </c:pt>
                <c:pt idx="358">
                  <c:v>25.5</c:v>
                </c:pt>
                <c:pt idx="359">
                  <c:v>25.5</c:v>
                </c:pt>
                <c:pt idx="360">
                  <c:v>25.6</c:v>
                </c:pt>
                <c:pt idx="361">
                  <c:v>25.5</c:v>
                </c:pt>
                <c:pt idx="362">
                  <c:v>25.6</c:v>
                </c:pt>
                <c:pt idx="363">
                  <c:v>25.6</c:v>
                </c:pt>
                <c:pt idx="364">
                  <c:v>25.6</c:v>
                </c:pt>
                <c:pt idx="365">
                  <c:v>25.6</c:v>
                </c:pt>
                <c:pt idx="366">
                  <c:v>25.6</c:v>
                </c:pt>
                <c:pt idx="367">
                  <c:v>25.6</c:v>
                </c:pt>
                <c:pt idx="368">
                  <c:v>25.6</c:v>
                </c:pt>
                <c:pt idx="369">
                  <c:v>25.7</c:v>
                </c:pt>
                <c:pt idx="370">
                  <c:v>25.7</c:v>
                </c:pt>
                <c:pt idx="371">
                  <c:v>25.7</c:v>
                </c:pt>
                <c:pt idx="372">
                  <c:v>25.7</c:v>
                </c:pt>
                <c:pt idx="373">
                  <c:v>25.7</c:v>
                </c:pt>
                <c:pt idx="374">
                  <c:v>25.7</c:v>
                </c:pt>
                <c:pt idx="375">
                  <c:v>25.7</c:v>
                </c:pt>
                <c:pt idx="376">
                  <c:v>25.7</c:v>
                </c:pt>
                <c:pt idx="377">
                  <c:v>25.7</c:v>
                </c:pt>
                <c:pt idx="378">
                  <c:v>25.7</c:v>
                </c:pt>
                <c:pt idx="379">
                  <c:v>25.7</c:v>
                </c:pt>
                <c:pt idx="380">
                  <c:v>25.7</c:v>
                </c:pt>
                <c:pt idx="381">
                  <c:v>25.7</c:v>
                </c:pt>
                <c:pt idx="382">
                  <c:v>25.7</c:v>
                </c:pt>
                <c:pt idx="383">
                  <c:v>25.8</c:v>
                </c:pt>
                <c:pt idx="384">
                  <c:v>25.8</c:v>
                </c:pt>
                <c:pt idx="385">
                  <c:v>25.8</c:v>
                </c:pt>
                <c:pt idx="386">
                  <c:v>25.8</c:v>
                </c:pt>
                <c:pt idx="387">
                  <c:v>25.9</c:v>
                </c:pt>
                <c:pt idx="388">
                  <c:v>25.9</c:v>
                </c:pt>
                <c:pt idx="389">
                  <c:v>25.9</c:v>
                </c:pt>
                <c:pt idx="390">
                  <c:v>26</c:v>
                </c:pt>
                <c:pt idx="391">
                  <c:v>25.9</c:v>
                </c:pt>
                <c:pt idx="392">
                  <c:v>26</c:v>
                </c:pt>
                <c:pt idx="393">
                  <c:v>25.9</c:v>
                </c:pt>
                <c:pt idx="394">
                  <c:v>25.9</c:v>
                </c:pt>
                <c:pt idx="395">
                  <c:v>25.9</c:v>
                </c:pt>
                <c:pt idx="396">
                  <c:v>25.9</c:v>
                </c:pt>
                <c:pt idx="397">
                  <c:v>26</c:v>
                </c:pt>
                <c:pt idx="398">
                  <c:v>25.9</c:v>
                </c:pt>
                <c:pt idx="399">
                  <c:v>25.9</c:v>
                </c:pt>
                <c:pt idx="400">
                  <c:v>25.9</c:v>
                </c:pt>
                <c:pt idx="401">
                  <c:v>26</c:v>
                </c:pt>
                <c:pt idx="402">
                  <c:v>26</c:v>
                </c:pt>
                <c:pt idx="403">
                  <c:v>26</c:v>
                </c:pt>
                <c:pt idx="404">
                  <c:v>26</c:v>
                </c:pt>
                <c:pt idx="405">
                  <c:v>26</c:v>
                </c:pt>
                <c:pt idx="406">
                  <c:v>26</c:v>
                </c:pt>
                <c:pt idx="407">
                  <c:v>26</c:v>
                </c:pt>
                <c:pt idx="408">
                  <c:v>26</c:v>
                </c:pt>
                <c:pt idx="409">
                  <c:v>26</c:v>
                </c:pt>
                <c:pt idx="410">
                  <c:v>26</c:v>
                </c:pt>
                <c:pt idx="411">
                  <c:v>26</c:v>
                </c:pt>
                <c:pt idx="412">
                  <c:v>26</c:v>
                </c:pt>
                <c:pt idx="413">
                  <c:v>26</c:v>
                </c:pt>
                <c:pt idx="414">
                  <c:v>26</c:v>
                </c:pt>
                <c:pt idx="415">
                  <c:v>26</c:v>
                </c:pt>
                <c:pt idx="416">
                  <c:v>26</c:v>
                </c:pt>
                <c:pt idx="417">
                  <c:v>26</c:v>
                </c:pt>
                <c:pt idx="418">
                  <c:v>26.1</c:v>
                </c:pt>
                <c:pt idx="419">
                  <c:v>26.1</c:v>
                </c:pt>
                <c:pt idx="420">
                  <c:v>26.1</c:v>
                </c:pt>
                <c:pt idx="421">
                  <c:v>26.1</c:v>
                </c:pt>
                <c:pt idx="422">
                  <c:v>26.1</c:v>
                </c:pt>
                <c:pt idx="423">
                  <c:v>26.2</c:v>
                </c:pt>
                <c:pt idx="424">
                  <c:v>26.1</c:v>
                </c:pt>
                <c:pt idx="425">
                  <c:v>26.1</c:v>
                </c:pt>
                <c:pt idx="426">
                  <c:v>26.2</c:v>
                </c:pt>
                <c:pt idx="427">
                  <c:v>26.1</c:v>
                </c:pt>
                <c:pt idx="428">
                  <c:v>26.2</c:v>
                </c:pt>
                <c:pt idx="429">
                  <c:v>26.2</c:v>
                </c:pt>
                <c:pt idx="430">
                  <c:v>26.2</c:v>
                </c:pt>
                <c:pt idx="431">
                  <c:v>26.2</c:v>
                </c:pt>
                <c:pt idx="432">
                  <c:v>26.2</c:v>
                </c:pt>
                <c:pt idx="433">
                  <c:v>26.2</c:v>
                </c:pt>
                <c:pt idx="434">
                  <c:v>26.2</c:v>
                </c:pt>
                <c:pt idx="435">
                  <c:v>26.2</c:v>
                </c:pt>
                <c:pt idx="436">
                  <c:v>26.2</c:v>
                </c:pt>
                <c:pt idx="437">
                  <c:v>26.2</c:v>
                </c:pt>
                <c:pt idx="438">
                  <c:v>26.3</c:v>
                </c:pt>
                <c:pt idx="439">
                  <c:v>26.3</c:v>
                </c:pt>
                <c:pt idx="440">
                  <c:v>26.3</c:v>
                </c:pt>
                <c:pt idx="441">
                  <c:v>26.2</c:v>
                </c:pt>
                <c:pt idx="442">
                  <c:v>26.2</c:v>
                </c:pt>
                <c:pt idx="443">
                  <c:v>26.2</c:v>
                </c:pt>
                <c:pt idx="444">
                  <c:v>26.2</c:v>
                </c:pt>
                <c:pt idx="445">
                  <c:v>26.2</c:v>
                </c:pt>
                <c:pt idx="446">
                  <c:v>26.2</c:v>
                </c:pt>
                <c:pt idx="447">
                  <c:v>26.2</c:v>
                </c:pt>
                <c:pt idx="448">
                  <c:v>26.3</c:v>
                </c:pt>
                <c:pt idx="449">
                  <c:v>26.3</c:v>
                </c:pt>
                <c:pt idx="450">
                  <c:v>26.3</c:v>
                </c:pt>
                <c:pt idx="451">
                  <c:v>26.3</c:v>
                </c:pt>
                <c:pt idx="452">
                  <c:v>26.3</c:v>
                </c:pt>
                <c:pt idx="453">
                  <c:v>26.3</c:v>
                </c:pt>
                <c:pt idx="454">
                  <c:v>26.3</c:v>
                </c:pt>
                <c:pt idx="455">
                  <c:v>26.3</c:v>
                </c:pt>
                <c:pt idx="456">
                  <c:v>26.3</c:v>
                </c:pt>
                <c:pt idx="457">
                  <c:v>26.3</c:v>
                </c:pt>
                <c:pt idx="458">
                  <c:v>26.3</c:v>
                </c:pt>
                <c:pt idx="459">
                  <c:v>26.3</c:v>
                </c:pt>
                <c:pt idx="460">
                  <c:v>26.4</c:v>
                </c:pt>
                <c:pt idx="461">
                  <c:v>26.4</c:v>
                </c:pt>
                <c:pt idx="462">
                  <c:v>26.4</c:v>
                </c:pt>
                <c:pt idx="463">
                  <c:v>26.4</c:v>
                </c:pt>
                <c:pt idx="464">
                  <c:v>26.3</c:v>
                </c:pt>
                <c:pt idx="465">
                  <c:v>26.3</c:v>
                </c:pt>
                <c:pt idx="466">
                  <c:v>26.3</c:v>
                </c:pt>
                <c:pt idx="467">
                  <c:v>26.3</c:v>
                </c:pt>
                <c:pt idx="468">
                  <c:v>26.3</c:v>
                </c:pt>
                <c:pt idx="469">
                  <c:v>26.3</c:v>
                </c:pt>
                <c:pt idx="470">
                  <c:v>26.3</c:v>
                </c:pt>
                <c:pt idx="471">
                  <c:v>26.3</c:v>
                </c:pt>
                <c:pt idx="472">
                  <c:v>26.3</c:v>
                </c:pt>
                <c:pt idx="473">
                  <c:v>26.3</c:v>
                </c:pt>
                <c:pt idx="474">
                  <c:v>26.4</c:v>
                </c:pt>
                <c:pt idx="475">
                  <c:v>26.5</c:v>
                </c:pt>
                <c:pt idx="476">
                  <c:v>26.5</c:v>
                </c:pt>
                <c:pt idx="477">
                  <c:v>26.5</c:v>
                </c:pt>
                <c:pt idx="478">
                  <c:v>26.5</c:v>
                </c:pt>
                <c:pt idx="479">
                  <c:v>26.5</c:v>
                </c:pt>
                <c:pt idx="480">
                  <c:v>26.5</c:v>
                </c:pt>
                <c:pt idx="481">
                  <c:v>26.5</c:v>
                </c:pt>
                <c:pt idx="482">
                  <c:v>26.5</c:v>
                </c:pt>
                <c:pt idx="483">
                  <c:v>26.5</c:v>
                </c:pt>
                <c:pt idx="484">
                  <c:v>26.5</c:v>
                </c:pt>
                <c:pt idx="485">
                  <c:v>26.5</c:v>
                </c:pt>
                <c:pt idx="486">
                  <c:v>26.5</c:v>
                </c:pt>
                <c:pt idx="487">
                  <c:v>26.5</c:v>
                </c:pt>
                <c:pt idx="488">
                  <c:v>26.5</c:v>
                </c:pt>
                <c:pt idx="489">
                  <c:v>26.5</c:v>
                </c:pt>
                <c:pt idx="490">
                  <c:v>26.5</c:v>
                </c:pt>
                <c:pt idx="491">
                  <c:v>26.5</c:v>
                </c:pt>
                <c:pt idx="492">
                  <c:v>26.5</c:v>
                </c:pt>
                <c:pt idx="493">
                  <c:v>26.5</c:v>
                </c:pt>
                <c:pt idx="494">
                  <c:v>26.5</c:v>
                </c:pt>
                <c:pt idx="495">
                  <c:v>26.5</c:v>
                </c:pt>
                <c:pt idx="496">
                  <c:v>26.5</c:v>
                </c:pt>
                <c:pt idx="497">
                  <c:v>26.4</c:v>
                </c:pt>
                <c:pt idx="498">
                  <c:v>26.4</c:v>
                </c:pt>
                <c:pt idx="499">
                  <c:v>26.4</c:v>
                </c:pt>
                <c:pt idx="500">
                  <c:v>26.4</c:v>
                </c:pt>
                <c:pt idx="501">
                  <c:v>26.4</c:v>
                </c:pt>
                <c:pt idx="502">
                  <c:v>26.4</c:v>
                </c:pt>
                <c:pt idx="503">
                  <c:v>26.4</c:v>
                </c:pt>
                <c:pt idx="504">
                  <c:v>26.5</c:v>
                </c:pt>
                <c:pt idx="505">
                  <c:v>26.4</c:v>
                </c:pt>
                <c:pt idx="506">
                  <c:v>26.5</c:v>
                </c:pt>
                <c:pt idx="507">
                  <c:v>26.5</c:v>
                </c:pt>
                <c:pt idx="508">
                  <c:v>26.5</c:v>
                </c:pt>
                <c:pt idx="509">
                  <c:v>26.5</c:v>
                </c:pt>
                <c:pt idx="510">
                  <c:v>26.5</c:v>
                </c:pt>
                <c:pt idx="511">
                  <c:v>26.5</c:v>
                </c:pt>
                <c:pt idx="512">
                  <c:v>26.5</c:v>
                </c:pt>
                <c:pt idx="513">
                  <c:v>26.5</c:v>
                </c:pt>
                <c:pt idx="514">
                  <c:v>26.5</c:v>
                </c:pt>
                <c:pt idx="515">
                  <c:v>26.5</c:v>
                </c:pt>
                <c:pt idx="516">
                  <c:v>26.5</c:v>
                </c:pt>
                <c:pt idx="517">
                  <c:v>26.5</c:v>
                </c:pt>
                <c:pt idx="518">
                  <c:v>26.5</c:v>
                </c:pt>
                <c:pt idx="519">
                  <c:v>26.6</c:v>
                </c:pt>
                <c:pt idx="520">
                  <c:v>26.6</c:v>
                </c:pt>
                <c:pt idx="521">
                  <c:v>26.5</c:v>
                </c:pt>
                <c:pt idx="522">
                  <c:v>26.6</c:v>
                </c:pt>
                <c:pt idx="523">
                  <c:v>26.5</c:v>
                </c:pt>
                <c:pt idx="524">
                  <c:v>26.5</c:v>
                </c:pt>
                <c:pt idx="525">
                  <c:v>26.6</c:v>
                </c:pt>
                <c:pt idx="526">
                  <c:v>26.6</c:v>
                </c:pt>
                <c:pt idx="527">
                  <c:v>26.6</c:v>
                </c:pt>
                <c:pt idx="528">
                  <c:v>26.6</c:v>
                </c:pt>
                <c:pt idx="529">
                  <c:v>26.6</c:v>
                </c:pt>
                <c:pt idx="530">
                  <c:v>26.6</c:v>
                </c:pt>
                <c:pt idx="531">
                  <c:v>26.6</c:v>
                </c:pt>
                <c:pt idx="532">
                  <c:v>26.6</c:v>
                </c:pt>
                <c:pt idx="533">
                  <c:v>26.6</c:v>
                </c:pt>
                <c:pt idx="534">
                  <c:v>26.6</c:v>
                </c:pt>
                <c:pt idx="535">
                  <c:v>26.6</c:v>
                </c:pt>
                <c:pt idx="536">
                  <c:v>26.6</c:v>
                </c:pt>
                <c:pt idx="537">
                  <c:v>26.6</c:v>
                </c:pt>
                <c:pt idx="538">
                  <c:v>26.6</c:v>
                </c:pt>
                <c:pt idx="539">
                  <c:v>26.6</c:v>
                </c:pt>
                <c:pt idx="540">
                  <c:v>26.6</c:v>
                </c:pt>
                <c:pt idx="541">
                  <c:v>26.6</c:v>
                </c:pt>
                <c:pt idx="542">
                  <c:v>26.6</c:v>
                </c:pt>
                <c:pt idx="543">
                  <c:v>26.7</c:v>
                </c:pt>
                <c:pt idx="544">
                  <c:v>26.7</c:v>
                </c:pt>
                <c:pt idx="545">
                  <c:v>26.6</c:v>
                </c:pt>
                <c:pt idx="546">
                  <c:v>26.7</c:v>
                </c:pt>
                <c:pt idx="547">
                  <c:v>26.6</c:v>
                </c:pt>
                <c:pt idx="548">
                  <c:v>26.6</c:v>
                </c:pt>
                <c:pt idx="549">
                  <c:v>26.6</c:v>
                </c:pt>
                <c:pt idx="550">
                  <c:v>26.6</c:v>
                </c:pt>
                <c:pt idx="551">
                  <c:v>26.6</c:v>
                </c:pt>
                <c:pt idx="552">
                  <c:v>26.6</c:v>
                </c:pt>
                <c:pt idx="553">
                  <c:v>26.6</c:v>
                </c:pt>
                <c:pt idx="554">
                  <c:v>26.6</c:v>
                </c:pt>
                <c:pt idx="555">
                  <c:v>26.6</c:v>
                </c:pt>
                <c:pt idx="556">
                  <c:v>26.6</c:v>
                </c:pt>
                <c:pt idx="557">
                  <c:v>26.6</c:v>
                </c:pt>
                <c:pt idx="558">
                  <c:v>26.6</c:v>
                </c:pt>
                <c:pt idx="559">
                  <c:v>26.6</c:v>
                </c:pt>
                <c:pt idx="560">
                  <c:v>26.6</c:v>
                </c:pt>
                <c:pt idx="561">
                  <c:v>26.6</c:v>
                </c:pt>
                <c:pt idx="562">
                  <c:v>26.6</c:v>
                </c:pt>
                <c:pt idx="563">
                  <c:v>26.6</c:v>
                </c:pt>
                <c:pt idx="564">
                  <c:v>26.6</c:v>
                </c:pt>
                <c:pt idx="565">
                  <c:v>26.6</c:v>
                </c:pt>
                <c:pt idx="566">
                  <c:v>26.6</c:v>
                </c:pt>
                <c:pt idx="567">
                  <c:v>26.7</c:v>
                </c:pt>
                <c:pt idx="568">
                  <c:v>26.6</c:v>
                </c:pt>
                <c:pt idx="569">
                  <c:v>26.7</c:v>
                </c:pt>
                <c:pt idx="570">
                  <c:v>26.7</c:v>
                </c:pt>
                <c:pt idx="571">
                  <c:v>26.6</c:v>
                </c:pt>
                <c:pt idx="572">
                  <c:v>26.7</c:v>
                </c:pt>
                <c:pt idx="573">
                  <c:v>26.7</c:v>
                </c:pt>
                <c:pt idx="574">
                  <c:v>26.7</c:v>
                </c:pt>
                <c:pt idx="575">
                  <c:v>26.7</c:v>
                </c:pt>
                <c:pt idx="576">
                  <c:v>26.7</c:v>
                </c:pt>
                <c:pt idx="577">
                  <c:v>26.7</c:v>
                </c:pt>
                <c:pt idx="578">
                  <c:v>26.7</c:v>
                </c:pt>
                <c:pt idx="579">
                  <c:v>26.7</c:v>
                </c:pt>
                <c:pt idx="580">
                  <c:v>26.7</c:v>
                </c:pt>
                <c:pt idx="581">
                  <c:v>26.7</c:v>
                </c:pt>
                <c:pt idx="582">
                  <c:v>26.7</c:v>
                </c:pt>
                <c:pt idx="583">
                  <c:v>26.7</c:v>
                </c:pt>
                <c:pt idx="584">
                  <c:v>26.7</c:v>
                </c:pt>
                <c:pt idx="585">
                  <c:v>26.7</c:v>
                </c:pt>
                <c:pt idx="586">
                  <c:v>26.8</c:v>
                </c:pt>
                <c:pt idx="587">
                  <c:v>26.7</c:v>
                </c:pt>
                <c:pt idx="588">
                  <c:v>26.8</c:v>
                </c:pt>
                <c:pt idx="589">
                  <c:v>26.7</c:v>
                </c:pt>
                <c:pt idx="590">
                  <c:v>26.8</c:v>
                </c:pt>
                <c:pt idx="591">
                  <c:v>26.8</c:v>
                </c:pt>
                <c:pt idx="592">
                  <c:v>26.8</c:v>
                </c:pt>
                <c:pt idx="593">
                  <c:v>26.8</c:v>
                </c:pt>
                <c:pt idx="594">
                  <c:v>26.8</c:v>
                </c:pt>
                <c:pt idx="595">
                  <c:v>26.8</c:v>
                </c:pt>
                <c:pt idx="596">
                  <c:v>26.8</c:v>
                </c:pt>
                <c:pt idx="597">
                  <c:v>26.8</c:v>
                </c:pt>
                <c:pt idx="598">
                  <c:v>26.8</c:v>
                </c:pt>
                <c:pt idx="599">
                  <c:v>26.8</c:v>
                </c:pt>
                <c:pt idx="600">
                  <c:v>26.8</c:v>
                </c:pt>
                <c:pt idx="601">
                  <c:v>26.9</c:v>
                </c:pt>
                <c:pt idx="602">
                  <c:v>26.8</c:v>
                </c:pt>
                <c:pt idx="603">
                  <c:v>26.7</c:v>
                </c:pt>
                <c:pt idx="604">
                  <c:v>26.7</c:v>
                </c:pt>
                <c:pt idx="605">
                  <c:v>26.7</c:v>
                </c:pt>
                <c:pt idx="606">
                  <c:v>26.7</c:v>
                </c:pt>
                <c:pt idx="607">
                  <c:v>26.7</c:v>
                </c:pt>
                <c:pt idx="608">
                  <c:v>26.7</c:v>
                </c:pt>
                <c:pt idx="609">
                  <c:v>26.7</c:v>
                </c:pt>
                <c:pt idx="610">
                  <c:v>26.8</c:v>
                </c:pt>
                <c:pt idx="611">
                  <c:v>26.8</c:v>
                </c:pt>
                <c:pt idx="612">
                  <c:v>26.8</c:v>
                </c:pt>
                <c:pt idx="613">
                  <c:v>26.8</c:v>
                </c:pt>
                <c:pt idx="614">
                  <c:v>26.8</c:v>
                </c:pt>
                <c:pt idx="615">
                  <c:v>26.8</c:v>
                </c:pt>
                <c:pt idx="616">
                  <c:v>26.8</c:v>
                </c:pt>
                <c:pt idx="617">
                  <c:v>26.8</c:v>
                </c:pt>
                <c:pt idx="618">
                  <c:v>26.8</c:v>
                </c:pt>
                <c:pt idx="619">
                  <c:v>26.8</c:v>
                </c:pt>
                <c:pt idx="620">
                  <c:v>26.8</c:v>
                </c:pt>
                <c:pt idx="621">
                  <c:v>26.8</c:v>
                </c:pt>
                <c:pt idx="622">
                  <c:v>26.8</c:v>
                </c:pt>
                <c:pt idx="623">
                  <c:v>26.8</c:v>
                </c:pt>
                <c:pt idx="624">
                  <c:v>26.8</c:v>
                </c:pt>
                <c:pt idx="625">
                  <c:v>26.8</c:v>
                </c:pt>
                <c:pt idx="626">
                  <c:v>26.8</c:v>
                </c:pt>
                <c:pt idx="627">
                  <c:v>26.8</c:v>
                </c:pt>
                <c:pt idx="628">
                  <c:v>26.8</c:v>
                </c:pt>
                <c:pt idx="629">
                  <c:v>26.8</c:v>
                </c:pt>
                <c:pt idx="630">
                  <c:v>26.8</c:v>
                </c:pt>
                <c:pt idx="631">
                  <c:v>26.8</c:v>
                </c:pt>
                <c:pt idx="632">
                  <c:v>26.8</c:v>
                </c:pt>
                <c:pt idx="633">
                  <c:v>26.9</c:v>
                </c:pt>
                <c:pt idx="634">
                  <c:v>26.9</c:v>
                </c:pt>
                <c:pt idx="635">
                  <c:v>26.8</c:v>
                </c:pt>
                <c:pt idx="636">
                  <c:v>26.9</c:v>
                </c:pt>
                <c:pt idx="637">
                  <c:v>26.9</c:v>
                </c:pt>
                <c:pt idx="638">
                  <c:v>26.9</c:v>
                </c:pt>
                <c:pt idx="639">
                  <c:v>26.9</c:v>
                </c:pt>
                <c:pt idx="640">
                  <c:v>27</c:v>
                </c:pt>
                <c:pt idx="641">
                  <c:v>27</c:v>
                </c:pt>
                <c:pt idx="642">
                  <c:v>27</c:v>
                </c:pt>
                <c:pt idx="643">
                  <c:v>27</c:v>
                </c:pt>
                <c:pt idx="644">
                  <c:v>27</c:v>
                </c:pt>
                <c:pt idx="645">
                  <c:v>27.1</c:v>
                </c:pt>
                <c:pt idx="646">
                  <c:v>27.1</c:v>
                </c:pt>
                <c:pt idx="647">
                  <c:v>27.1</c:v>
                </c:pt>
                <c:pt idx="648">
                  <c:v>27.1</c:v>
                </c:pt>
                <c:pt idx="649">
                  <c:v>27.1</c:v>
                </c:pt>
                <c:pt idx="650">
                  <c:v>27.1</c:v>
                </c:pt>
                <c:pt idx="651">
                  <c:v>27</c:v>
                </c:pt>
                <c:pt idx="652">
                  <c:v>27</c:v>
                </c:pt>
                <c:pt idx="653">
                  <c:v>27</c:v>
                </c:pt>
                <c:pt idx="654">
                  <c:v>27</c:v>
                </c:pt>
                <c:pt idx="655">
                  <c:v>27</c:v>
                </c:pt>
                <c:pt idx="656">
                  <c:v>26.9</c:v>
                </c:pt>
                <c:pt idx="657">
                  <c:v>26.9</c:v>
                </c:pt>
                <c:pt idx="658">
                  <c:v>26.9</c:v>
                </c:pt>
                <c:pt idx="659">
                  <c:v>26.9</c:v>
                </c:pt>
                <c:pt idx="660">
                  <c:v>26.9</c:v>
                </c:pt>
                <c:pt idx="661">
                  <c:v>26.9</c:v>
                </c:pt>
                <c:pt idx="662">
                  <c:v>26.9</c:v>
                </c:pt>
                <c:pt idx="663">
                  <c:v>26.9</c:v>
                </c:pt>
                <c:pt idx="664">
                  <c:v>27</c:v>
                </c:pt>
                <c:pt idx="665">
                  <c:v>27</c:v>
                </c:pt>
                <c:pt idx="666">
                  <c:v>27</c:v>
                </c:pt>
                <c:pt idx="667">
                  <c:v>27</c:v>
                </c:pt>
                <c:pt idx="668">
                  <c:v>27</c:v>
                </c:pt>
                <c:pt idx="669">
                  <c:v>27</c:v>
                </c:pt>
                <c:pt idx="670">
                  <c:v>27</c:v>
                </c:pt>
                <c:pt idx="671">
                  <c:v>27</c:v>
                </c:pt>
                <c:pt idx="672">
                  <c:v>27</c:v>
                </c:pt>
                <c:pt idx="673">
                  <c:v>27</c:v>
                </c:pt>
                <c:pt idx="674">
                  <c:v>27</c:v>
                </c:pt>
                <c:pt idx="675">
                  <c:v>27</c:v>
                </c:pt>
                <c:pt idx="676">
                  <c:v>27</c:v>
                </c:pt>
                <c:pt idx="677">
                  <c:v>27</c:v>
                </c:pt>
                <c:pt idx="678">
                  <c:v>27</c:v>
                </c:pt>
                <c:pt idx="679">
                  <c:v>27.1</c:v>
                </c:pt>
                <c:pt idx="680">
                  <c:v>27.1</c:v>
                </c:pt>
                <c:pt idx="681">
                  <c:v>27</c:v>
                </c:pt>
                <c:pt idx="682">
                  <c:v>27</c:v>
                </c:pt>
                <c:pt idx="683">
                  <c:v>27</c:v>
                </c:pt>
                <c:pt idx="684">
                  <c:v>27.1</c:v>
                </c:pt>
                <c:pt idx="685">
                  <c:v>27.1</c:v>
                </c:pt>
                <c:pt idx="686">
                  <c:v>27.1</c:v>
                </c:pt>
                <c:pt idx="687">
                  <c:v>27.1</c:v>
                </c:pt>
                <c:pt idx="688">
                  <c:v>27.1</c:v>
                </c:pt>
                <c:pt idx="689">
                  <c:v>27.1</c:v>
                </c:pt>
                <c:pt idx="690">
                  <c:v>27.1</c:v>
                </c:pt>
                <c:pt idx="691">
                  <c:v>27.1</c:v>
                </c:pt>
                <c:pt idx="692">
                  <c:v>27.1</c:v>
                </c:pt>
                <c:pt idx="693">
                  <c:v>27.1</c:v>
                </c:pt>
                <c:pt idx="694">
                  <c:v>27.1</c:v>
                </c:pt>
                <c:pt idx="695">
                  <c:v>27.2</c:v>
                </c:pt>
                <c:pt idx="696">
                  <c:v>27.2</c:v>
                </c:pt>
                <c:pt idx="697">
                  <c:v>27.2</c:v>
                </c:pt>
                <c:pt idx="698">
                  <c:v>27.2</c:v>
                </c:pt>
                <c:pt idx="699">
                  <c:v>27.2</c:v>
                </c:pt>
                <c:pt idx="700">
                  <c:v>27.2</c:v>
                </c:pt>
                <c:pt idx="701">
                  <c:v>27.3</c:v>
                </c:pt>
                <c:pt idx="702">
                  <c:v>27.2</c:v>
                </c:pt>
                <c:pt idx="703">
                  <c:v>27.2</c:v>
                </c:pt>
                <c:pt idx="704">
                  <c:v>27.3</c:v>
                </c:pt>
                <c:pt idx="705">
                  <c:v>27.3</c:v>
                </c:pt>
                <c:pt idx="706">
                  <c:v>27.1</c:v>
                </c:pt>
                <c:pt idx="707">
                  <c:v>27.2</c:v>
                </c:pt>
                <c:pt idx="708">
                  <c:v>27.2</c:v>
                </c:pt>
                <c:pt idx="709">
                  <c:v>27.2</c:v>
                </c:pt>
                <c:pt idx="710">
                  <c:v>27.2</c:v>
                </c:pt>
                <c:pt idx="711">
                  <c:v>27.2</c:v>
                </c:pt>
                <c:pt idx="712">
                  <c:v>27.2</c:v>
                </c:pt>
                <c:pt idx="713">
                  <c:v>27.1</c:v>
                </c:pt>
                <c:pt idx="714">
                  <c:v>27.2</c:v>
                </c:pt>
                <c:pt idx="715">
                  <c:v>27.2</c:v>
                </c:pt>
                <c:pt idx="716">
                  <c:v>27.2</c:v>
                </c:pt>
                <c:pt idx="717">
                  <c:v>27.1</c:v>
                </c:pt>
                <c:pt idx="718">
                  <c:v>27</c:v>
                </c:pt>
                <c:pt idx="719">
                  <c:v>27</c:v>
                </c:pt>
                <c:pt idx="720">
                  <c:v>27</c:v>
                </c:pt>
                <c:pt idx="721">
                  <c:v>27</c:v>
                </c:pt>
                <c:pt idx="722">
                  <c:v>27</c:v>
                </c:pt>
                <c:pt idx="723">
                  <c:v>27</c:v>
                </c:pt>
                <c:pt idx="724">
                  <c:v>27</c:v>
                </c:pt>
                <c:pt idx="725">
                  <c:v>27</c:v>
                </c:pt>
                <c:pt idx="726">
                  <c:v>27</c:v>
                </c:pt>
                <c:pt idx="727">
                  <c:v>27</c:v>
                </c:pt>
                <c:pt idx="728">
                  <c:v>27.1</c:v>
                </c:pt>
                <c:pt idx="729">
                  <c:v>27.1</c:v>
                </c:pt>
                <c:pt idx="730">
                  <c:v>27.1</c:v>
                </c:pt>
                <c:pt idx="731">
                  <c:v>27.2</c:v>
                </c:pt>
                <c:pt idx="732">
                  <c:v>27.1</c:v>
                </c:pt>
                <c:pt idx="733">
                  <c:v>27.1</c:v>
                </c:pt>
                <c:pt idx="734">
                  <c:v>27.1</c:v>
                </c:pt>
                <c:pt idx="735">
                  <c:v>27.1</c:v>
                </c:pt>
                <c:pt idx="736">
                  <c:v>27.1</c:v>
                </c:pt>
                <c:pt idx="737">
                  <c:v>27.1</c:v>
                </c:pt>
                <c:pt idx="738">
                  <c:v>27.1</c:v>
                </c:pt>
                <c:pt idx="739">
                  <c:v>27.2</c:v>
                </c:pt>
                <c:pt idx="740">
                  <c:v>27.2</c:v>
                </c:pt>
                <c:pt idx="741">
                  <c:v>27.2</c:v>
                </c:pt>
                <c:pt idx="742">
                  <c:v>27.2</c:v>
                </c:pt>
                <c:pt idx="743">
                  <c:v>27.2</c:v>
                </c:pt>
                <c:pt idx="744">
                  <c:v>27.2</c:v>
                </c:pt>
                <c:pt idx="745">
                  <c:v>27.2</c:v>
                </c:pt>
                <c:pt idx="746">
                  <c:v>27.2</c:v>
                </c:pt>
                <c:pt idx="747">
                  <c:v>27.2</c:v>
                </c:pt>
                <c:pt idx="748">
                  <c:v>27.2</c:v>
                </c:pt>
                <c:pt idx="749">
                  <c:v>27.2</c:v>
                </c:pt>
                <c:pt idx="750">
                  <c:v>27.2</c:v>
                </c:pt>
                <c:pt idx="751">
                  <c:v>27.2</c:v>
                </c:pt>
                <c:pt idx="752">
                  <c:v>27.2</c:v>
                </c:pt>
                <c:pt idx="753">
                  <c:v>27.2</c:v>
                </c:pt>
                <c:pt idx="754">
                  <c:v>27.2</c:v>
                </c:pt>
                <c:pt idx="755">
                  <c:v>27.2</c:v>
                </c:pt>
                <c:pt idx="756">
                  <c:v>27.2</c:v>
                </c:pt>
                <c:pt idx="757">
                  <c:v>27.2</c:v>
                </c:pt>
                <c:pt idx="758">
                  <c:v>27.2</c:v>
                </c:pt>
                <c:pt idx="759">
                  <c:v>27.2</c:v>
                </c:pt>
                <c:pt idx="760">
                  <c:v>27.2</c:v>
                </c:pt>
                <c:pt idx="761">
                  <c:v>27.2</c:v>
                </c:pt>
                <c:pt idx="762">
                  <c:v>27.2</c:v>
                </c:pt>
                <c:pt idx="763">
                  <c:v>27.2</c:v>
                </c:pt>
                <c:pt idx="764">
                  <c:v>27.2</c:v>
                </c:pt>
                <c:pt idx="765">
                  <c:v>27.2</c:v>
                </c:pt>
                <c:pt idx="766">
                  <c:v>27.2</c:v>
                </c:pt>
                <c:pt idx="767">
                  <c:v>27.2</c:v>
                </c:pt>
                <c:pt idx="768">
                  <c:v>27.2</c:v>
                </c:pt>
                <c:pt idx="769">
                  <c:v>27.2</c:v>
                </c:pt>
                <c:pt idx="770">
                  <c:v>27.2</c:v>
                </c:pt>
                <c:pt idx="771">
                  <c:v>27.2</c:v>
                </c:pt>
                <c:pt idx="772">
                  <c:v>27.2</c:v>
                </c:pt>
                <c:pt idx="773">
                  <c:v>27.2</c:v>
                </c:pt>
                <c:pt idx="774">
                  <c:v>27.2</c:v>
                </c:pt>
                <c:pt idx="775">
                  <c:v>27.2</c:v>
                </c:pt>
                <c:pt idx="776">
                  <c:v>27.2</c:v>
                </c:pt>
                <c:pt idx="777">
                  <c:v>27.2</c:v>
                </c:pt>
                <c:pt idx="778">
                  <c:v>27.2</c:v>
                </c:pt>
                <c:pt idx="779">
                  <c:v>27.2</c:v>
                </c:pt>
                <c:pt idx="780">
                  <c:v>27.2</c:v>
                </c:pt>
                <c:pt idx="781">
                  <c:v>27.2</c:v>
                </c:pt>
                <c:pt idx="782">
                  <c:v>27.2</c:v>
                </c:pt>
                <c:pt idx="783">
                  <c:v>27.2</c:v>
                </c:pt>
                <c:pt idx="784">
                  <c:v>27.2</c:v>
                </c:pt>
                <c:pt idx="785">
                  <c:v>27.2</c:v>
                </c:pt>
                <c:pt idx="786">
                  <c:v>27.2</c:v>
                </c:pt>
                <c:pt idx="787">
                  <c:v>27.2</c:v>
                </c:pt>
                <c:pt idx="788">
                  <c:v>27.2</c:v>
                </c:pt>
                <c:pt idx="789">
                  <c:v>27.2</c:v>
                </c:pt>
                <c:pt idx="790">
                  <c:v>27.2</c:v>
                </c:pt>
                <c:pt idx="791">
                  <c:v>27.2</c:v>
                </c:pt>
                <c:pt idx="792">
                  <c:v>27.2</c:v>
                </c:pt>
                <c:pt idx="793">
                  <c:v>27.2</c:v>
                </c:pt>
                <c:pt idx="794">
                  <c:v>27.2</c:v>
                </c:pt>
                <c:pt idx="795">
                  <c:v>27.2</c:v>
                </c:pt>
                <c:pt idx="796">
                  <c:v>27.2</c:v>
                </c:pt>
                <c:pt idx="797">
                  <c:v>27.2</c:v>
                </c:pt>
                <c:pt idx="798">
                  <c:v>27.2</c:v>
                </c:pt>
                <c:pt idx="799">
                  <c:v>27.2</c:v>
                </c:pt>
                <c:pt idx="800">
                  <c:v>27.2</c:v>
                </c:pt>
                <c:pt idx="801">
                  <c:v>27.2</c:v>
                </c:pt>
                <c:pt idx="802">
                  <c:v>27.2</c:v>
                </c:pt>
                <c:pt idx="803">
                  <c:v>27.2</c:v>
                </c:pt>
                <c:pt idx="804">
                  <c:v>27.1</c:v>
                </c:pt>
                <c:pt idx="805">
                  <c:v>27.2</c:v>
                </c:pt>
                <c:pt idx="806">
                  <c:v>27.2</c:v>
                </c:pt>
                <c:pt idx="807">
                  <c:v>27.1</c:v>
                </c:pt>
                <c:pt idx="808">
                  <c:v>27.1</c:v>
                </c:pt>
                <c:pt idx="809">
                  <c:v>27.1</c:v>
                </c:pt>
                <c:pt idx="810">
                  <c:v>27.2</c:v>
                </c:pt>
                <c:pt idx="811">
                  <c:v>27.1</c:v>
                </c:pt>
                <c:pt idx="812">
                  <c:v>27.1</c:v>
                </c:pt>
                <c:pt idx="813">
                  <c:v>27.1</c:v>
                </c:pt>
                <c:pt idx="814">
                  <c:v>27.2</c:v>
                </c:pt>
                <c:pt idx="815">
                  <c:v>27.1</c:v>
                </c:pt>
                <c:pt idx="816">
                  <c:v>27.1</c:v>
                </c:pt>
                <c:pt idx="817">
                  <c:v>27.1</c:v>
                </c:pt>
                <c:pt idx="818">
                  <c:v>27.1</c:v>
                </c:pt>
                <c:pt idx="819">
                  <c:v>27.1</c:v>
                </c:pt>
                <c:pt idx="820">
                  <c:v>27.1</c:v>
                </c:pt>
                <c:pt idx="821">
                  <c:v>27.1</c:v>
                </c:pt>
                <c:pt idx="822">
                  <c:v>27.1</c:v>
                </c:pt>
                <c:pt idx="823">
                  <c:v>27.1</c:v>
                </c:pt>
                <c:pt idx="824">
                  <c:v>27.1</c:v>
                </c:pt>
                <c:pt idx="825">
                  <c:v>27.1</c:v>
                </c:pt>
                <c:pt idx="826">
                  <c:v>27.1</c:v>
                </c:pt>
                <c:pt idx="827">
                  <c:v>27.1</c:v>
                </c:pt>
                <c:pt idx="828">
                  <c:v>27.1</c:v>
                </c:pt>
                <c:pt idx="829">
                  <c:v>27.1</c:v>
                </c:pt>
                <c:pt idx="830">
                  <c:v>27.1</c:v>
                </c:pt>
                <c:pt idx="831">
                  <c:v>27.1</c:v>
                </c:pt>
                <c:pt idx="832">
                  <c:v>27.1</c:v>
                </c:pt>
                <c:pt idx="833">
                  <c:v>27.1</c:v>
                </c:pt>
                <c:pt idx="834">
                  <c:v>27.1</c:v>
                </c:pt>
                <c:pt idx="835">
                  <c:v>27.1</c:v>
                </c:pt>
                <c:pt idx="836">
                  <c:v>27.1</c:v>
                </c:pt>
                <c:pt idx="837">
                  <c:v>27.1</c:v>
                </c:pt>
                <c:pt idx="838">
                  <c:v>27.1</c:v>
                </c:pt>
                <c:pt idx="839">
                  <c:v>27.1</c:v>
                </c:pt>
                <c:pt idx="840">
                  <c:v>27.2</c:v>
                </c:pt>
                <c:pt idx="841">
                  <c:v>27.2</c:v>
                </c:pt>
                <c:pt idx="842">
                  <c:v>27.2</c:v>
                </c:pt>
                <c:pt idx="843">
                  <c:v>27.2</c:v>
                </c:pt>
                <c:pt idx="844">
                  <c:v>27.2</c:v>
                </c:pt>
                <c:pt idx="845">
                  <c:v>27.2</c:v>
                </c:pt>
                <c:pt idx="846">
                  <c:v>27.1</c:v>
                </c:pt>
                <c:pt idx="847">
                  <c:v>27.2</c:v>
                </c:pt>
                <c:pt idx="848">
                  <c:v>27.2</c:v>
                </c:pt>
                <c:pt idx="849">
                  <c:v>27.1</c:v>
                </c:pt>
                <c:pt idx="850">
                  <c:v>27.1</c:v>
                </c:pt>
                <c:pt idx="851">
                  <c:v>27.1</c:v>
                </c:pt>
                <c:pt idx="852">
                  <c:v>27.1</c:v>
                </c:pt>
                <c:pt idx="853">
                  <c:v>27.1</c:v>
                </c:pt>
                <c:pt idx="854">
                  <c:v>27.1</c:v>
                </c:pt>
                <c:pt idx="855">
                  <c:v>27.1</c:v>
                </c:pt>
                <c:pt idx="856">
                  <c:v>27.1</c:v>
                </c:pt>
                <c:pt idx="857">
                  <c:v>27.1</c:v>
                </c:pt>
                <c:pt idx="858">
                  <c:v>27.1</c:v>
                </c:pt>
                <c:pt idx="859">
                  <c:v>27.1</c:v>
                </c:pt>
                <c:pt idx="860">
                  <c:v>27.1</c:v>
                </c:pt>
                <c:pt idx="861">
                  <c:v>27.1</c:v>
                </c:pt>
                <c:pt idx="862">
                  <c:v>27.2</c:v>
                </c:pt>
                <c:pt idx="863">
                  <c:v>27.1</c:v>
                </c:pt>
                <c:pt idx="864">
                  <c:v>27.1</c:v>
                </c:pt>
                <c:pt idx="865">
                  <c:v>27.1</c:v>
                </c:pt>
                <c:pt idx="866">
                  <c:v>27.2</c:v>
                </c:pt>
                <c:pt idx="867">
                  <c:v>27.1</c:v>
                </c:pt>
                <c:pt idx="868">
                  <c:v>27.2</c:v>
                </c:pt>
                <c:pt idx="869">
                  <c:v>27.1</c:v>
                </c:pt>
                <c:pt idx="870">
                  <c:v>27.1</c:v>
                </c:pt>
                <c:pt idx="871">
                  <c:v>27.1</c:v>
                </c:pt>
                <c:pt idx="872">
                  <c:v>27.1</c:v>
                </c:pt>
                <c:pt idx="873">
                  <c:v>27.1</c:v>
                </c:pt>
                <c:pt idx="874">
                  <c:v>27.1</c:v>
                </c:pt>
                <c:pt idx="875">
                  <c:v>27.1</c:v>
                </c:pt>
                <c:pt idx="876">
                  <c:v>27.1</c:v>
                </c:pt>
                <c:pt idx="877">
                  <c:v>27.1</c:v>
                </c:pt>
                <c:pt idx="878">
                  <c:v>27.1</c:v>
                </c:pt>
                <c:pt idx="879">
                  <c:v>27.1</c:v>
                </c:pt>
                <c:pt idx="880">
                  <c:v>27.1</c:v>
                </c:pt>
                <c:pt idx="881">
                  <c:v>27.1</c:v>
                </c:pt>
                <c:pt idx="882">
                  <c:v>27.1</c:v>
                </c:pt>
                <c:pt idx="883">
                  <c:v>27.1</c:v>
                </c:pt>
                <c:pt idx="884">
                  <c:v>27.1</c:v>
                </c:pt>
                <c:pt idx="885">
                  <c:v>27.1</c:v>
                </c:pt>
                <c:pt idx="886">
                  <c:v>27.1</c:v>
                </c:pt>
                <c:pt idx="887">
                  <c:v>27.1</c:v>
                </c:pt>
                <c:pt idx="888">
                  <c:v>27.1</c:v>
                </c:pt>
                <c:pt idx="889">
                  <c:v>27.1</c:v>
                </c:pt>
                <c:pt idx="890">
                  <c:v>27.1</c:v>
                </c:pt>
                <c:pt idx="891">
                  <c:v>27.1</c:v>
                </c:pt>
                <c:pt idx="892">
                  <c:v>27.1</c:v>
                </c:pt>
                <c:pt idx="893">
                  <c:v>27.1</c:v>
                </c:pt>
                <c:pt idx="894">
                  <c:v>27.1</c:v>
                </c:pt>
                <c:pt idx="895">
                  <c:v>27.1</c:v>
                </c:pt>
                <c:pt idx="896">
                  <c:v>27.1</c:v>
                </c:pt>
                <c:pt idx="897">
                  <c:v>27.1</c:v>
                </c:pt>
                <c:pt idx="898">
                  <c:v>27.1</c:v>
                </c:pt>
                <c:pt idx="899">
                  <c:v>27.1</c:v>
                </c:pt>
                <c:pt idx="900">
                  <c:v>27.1</c:v>
                </c:pt>
                <c:pt idx="901">
                  <c:v>27.1</c:v>
                </c:pt>
                <c:pt idx="902">
                  <c:v>27.1</c:v>
                </c:pt>
                <c:pt idx="903">
                  <c:v>27.1</c:v>
                </c:pt>
                <c:pt idx="904">
                  <c:v>27.1</c:v>
                </c:pt>
                <c:pt idx="905">
                  <c:v>27.1</c:v>
                </c:pt>
                <c:pt idx="906">
                  <c:v>27.1</c:v>
                </c:pt>
                <c:pt idx="907">
                  <c:v>27.1</c:v>
                </c:pt>
                <c:pt idx="908">
                  <c:v>27.1</c:v>
                </c:pt>
                <c:pt idx="909">
                  <c:v>27.1</c:v>
                </c:pt>
                <c:pt idx="910">
                  <c:v>27.1</c:v>
                </c:pt>
                <c:pt idx="911">
                  <c:v>27.1</c:v>
                </c:pt>
                <c:pt idx="912">
                  <c:v>27.1</c:v>
                </c:pt>
                <c:pt idx="913">
                  <c:v>27.1</c:v>
                </c:pt>
                <c:pt idx="914">
                  <c:v>27.1</c:v>
                </c:pt>
                <c:pt idx="915">
                  <c:v>27.1</c:v>
                </c:pt>
                <c:pt idx="916">
                  <c:v>27.1</c:v>
                </c:pt>
                <c:pt idx="917">
                  <c:v>27.1</c:v>
                </c:pt>
                <c:pt idx="918">
                  <c:v>27.1</c:v>
                </c:pt>
                <c:pt idx="919">
                  <c:v>27.1</c:v>
                </c:pt>
                <c:pt idx="920">
                  <c:v>27.1</c:v>
                </c:pt>
                <c:pt idx="921">
                  <c:v>27.1</c:v>
                </c:pt>
                <c:pt idx="922">
                  <c:v>27.1</c:v>
                </c:pt>
                <c:pt idx="923">
                  <c:v>27.1</c:v>
                </c:pt>
                <c:pt idx="924">
                  <c:v>27.1</c:v>
                </c:pt>
                <c:pt idx="925">
                  <c:v>27.1</c:v>
                </c:pt>
                <c:pt idx="926">
                  <c:v>27.1</c:v>
                </c:pt>
                <c:pt idx="927">
                  <c:v>27.1</c:v>
                </c:pt>
                <c:pt idx="928">
                  <c:v>27.1</c:v>
                </c:pt>
                <c:pt idx="929">
                  <c:v>27</c:v>
                </c:pt>
                <c:pt idx="930">
                  <c:v>27.1</c:v>
                </c:pt>
                <c:pt idx="931">
                  <c:v>27</c:v>
                </c:pt>
                <c:pt idx="932">
                  <c:v>27</c:v>
                </c:pt>
                <c:pt idx="933">
                  <c:v>27.1</c:v>
                </c:pt>
                <c:pt idx="934">
                  <c:v>27.1</c:v>
                </c:pt>
                <c:pt idx="935">
                  <c:v>27.1</c:v>
                </c:pt>
                <c:pt idx="936">
                  <c:v>27.1</c:v>
                </c:pt>
                <c:pt idx="937">
                  <c:v>27</c:v>
                </c:pt>
                <c:pt idx="938">
                  <c:v>27.1</c:v>
                </c:pt>
                <c:pt idx="939">
                  <c:v>27.1</c:v>
                </c:pt>
                <c:pt idx="940">
                  <c:v>27</c:v>
                </c:pt>
                <c:pt idx="941">
                  <c:v>27.1</c:v>
                </c:pt>
                <c:pt idx="942">
                  <c:v>27.1</c:v>
                </c:pt>
                <c:pt idx="943">
                  <c:v>27.1</c:v>
                </c:pt>
                <c:pt idx="944">
                  <c:v>27</c:v>
                </c:pt>
                <c:pt idx="945">
                  <c:v>27.1</c:v>
                </c:pt>
                <c:pt idx="946">
                  <c:v>27</c:v>
                </c:pt>
                <c:pt idx="947">
                  <c:v>27</c:v>
                </c:pt>
                <c:pt idx="948">
                  <c:v>27</c:v>
                </c:pt>
                <c:pt idx="949">
                  <c:v>27</c:v>
                </c:pt>
                <c:pt idx="950">
                  <c:v>27.1</c:v>
                </c:pt>
                <c:pt idx="951">
                  <c:v>27</c:v>
                </c:pt>
                <c:pt idx="952">
                  <c:v>27.1</c:v>
                </c:pt>
                <c:pt idx="953">
                  <c:v>27.1</c:v>
                </c:pt>
                <c:pt idx="954">
                  <c:v>27.1</c:v>
                </c:pt>
                <c:pt idx="955">
                  <c:v>27.1</c:v>
                </c:pt>
                <c:pt idx="956">
                  <c:v>27.1</c:v>
                </c:pt>
                <c:pt idx="957">
                  <c:v>27</c:v>
                </c:pt>
                <c:pt idx="958">
                  <c:v>27.1</c:v>
                </c:pt>
                <c:pt idx="959">
                  <c:v>27.1</c:v>
                </c:pt>
                <c:pt idx="960">
                  <c:v>27.1</c:v>
                </c:pt>
                <c:pt idx="961">
                  <c:v>27.1</c:v>
                </c:pt>
                <c:pt idx="962">
                  <c:v>27</c:v>
                </c:pt>
                <c:pt idx="963">
                  <c:v>27.1</c:v>
                </c:pt>
                <c:pt idx="964">
                  <c:v>27</c:v>
                </c:pt>
                <c:pt idx="965">
                  <c:v>27.1</c:v>
                </c:pt>
                <c:pt idx="966">
                  <c:v>27.1</c:v>
                </c:pt>
                <c:pt idx="967">
                  <c:v>27.1</c:v>
                </c:pt>
                <c:pt idx="968">
                  <c:v>27.1</c:v>
                </c:pt>
                <c:pt idx="969">
                  <c:v>27.1</c:v>
                </c:pt>
                <c:pt idx="970">
                  <c:v>27.1</c:v>
                </c:pt>
                <c:pt idx="971">
                  <c:v>27.1</c:v>
                </c:pt>
                <c:pt idx="972">
                  <c:v>27.1</c:v>
                </c:pt>
                <c:pt idx="973">
                  <c:v>27</c:v>
                </c:pt>
                <c:pt idx="974">
                  <c:v>27.1</c:v>
                </c:pt>
                <c:pt idx="975">
                  <c:v>27.1</c:v>
                </c:pt>
                <c:pt idx="976">
                  <c:v>27.1</c:v>
                </c:pt>
                <c:pt idx="977">
                  <c:v>27.1</c:v>
                </c:pt>
                <c:pt idx="978">
                  <c:v>27.1</c:v>
                </c:pt>
                <c:pt idx="979">
                  <c:v>27.1</c:v>
                </c:pt>
                <c:pt idx="980">
                  <c:v>27.1</c:v>
                </c:pt>
                <c:pt idx="981">
                  <c:v>27.1</c:v>
                </c:pt>
                <c:pt idx="982">
                  <c:v>27.1</c:v>
                </c:pt>
                <c:pt idx="983">
                  <c:v>27.1</c:v>
                </c:pt>
                <c:pt idx="984">
                  <c:v>27.1</c:v>
                </c:pt>
                <c:pt idx="985">
                  <c:v>27.1</c:v>
                </c:pt>
                <c:pt idx="986">
                  <c:v>27.1</c:v>
                </c:pt>
                <c:pt idx="987">
                  <c:v>27.1</c:v>
                </c:pt>
                <c:pt idx="988">
                  <c:v>27.1</c:v>
                </c:pt>
                <c:pt idx="989">
                  <c:v>27.1</c:v>
                </c:pt>
                <c:pt idx="990">
                  <c:v>27.1</c:v>
                </c:pt>
                <c:pt idx="991">
                  <c:v>27.1</c:v>
                </c:pt>
                <c:pt idx="992">
                  <c:v>27.1</c:v>
                </c:pt>
                <c:pt idx="993">
                  <c:v>27.1</c:v>
                </c:pt>
                <c:pt idx="994">
                  <c:v>27.1</c:v>
                </c:pt>
                <c:pt idx="995">
                  <c:v>27.1</c:v>
                </c:pt>
                <c:pt idx="996">
                  <c:v>27.2</c:v>
                </c:pt>
                <c:pt idx="997">
                  <c:v>27.1</c:v>
                </c:pt>
                <c:pt idx="998">
                  <c:v>27.2</c:v>
                </c:pt>
                <c:pt idx="999">
                  <c:v>27.1</c:v>
                </c:pt>
                <c:pt idx="1000">
                  <c:v>27.1</c:v>
                </c:pt>
                <c:pt idx="1001">
                  <c:v>27.1</c:v>
                </c:pt>
                <c:pt idx="1002">
                  <c:v>27.1</c:v>
                </c:pt>
                <c:pt idx="1003">
                  <c:v>27.1</c:v>
                </c:pt>
                <c:pt idx="1004">
                  <c:v>27.1</c:v>
                </c:pt>
                <c:pt idx="1005">
                  <c:v>27.1</c:v>
                </c:pt>
                <c:pt idx="1006">
                  <c:v>27.1</c:v>
                </c:pt>
                <c:pt idx="1007">
                  <c:v>27.1</c:v>
                </c:pt>
                <c:pt idx="1008">
                  <c:v>27.1</c:v>
                </c:pt>
                <c:pt idx="1009">
                  <c:v>27.1</c:v>
                </c:pt>
                <c:pt idx="1010">
                  <c:v>27.1</c:v>
                </c:pt>
                <c:pt idx="1011">
                  <c:v>27.1</c:v>
                </c:pt>
                <c:pt idx="1012">
                  <c:v>27.1</c:v>
                </c:pt>
                <c:pt idx="1013">
                  <c:v>27.1</c:v>
                </c:pt>
                <c:pt idx="1014">
                  <c:v>27.2</c:v>
                </c:pt>
                <c:pt idx="1015">
                  <c:v>27.2</c:v>
                </c:pt>
                <c:pt idx="1016">
                  <c:v>27.2</c:v>
                </c:pt>
                <c:pt idx="1017">
                  <c:v>27.2</c:v>
                </c:pt>
                <c:pt idx="1018">
                  <c:v>27.2</c:v>
                </c:pt>
                <c:pt idx="1019">
                  <c:v>27.2</c:v>
                </c:pt>
                <c:pt idx="1020">
                  <c:v>27.2</c:v>
                </c:pt>
                <c:pt idx="1021">
                  <c:v>27.3</c:v>
                </c:pt>
                <c:pt idx="1022">
                  <c:v>27.2</c:v>
                </c:pt>
                <c:pt idx="1023">
                  <c:v>27.3</c:v>
                </c:pt>
                <c:pt idx="1024">
                  <c:v>27.2</c:v>
                </c:pt>
                <c:pt idx="1025">
                  <c:v>27.2</c:v>
                </c:pt>
                <c:pt idx="1026">
                  <c:v>27.1</c:v>
                </c:pt>
                <c:pt idx="1027">
                  <c:v>27.2</c:v>
                </c:pt>
                <c:pt idx="1028">
                  <c:v>27.2</c:v>
                </c:pt>
                <c:pt idx="1029">
                  <c:v>27.2</c:v>
                </c:pt>
                <c:pt idx="1030">
                  <c:v>27.2</c:v>
                </c:pt>
                <c:pt idx="1031">
                  <c:v>27.2</c:v>
                </c:pt>
                <c:pt idx="1032">
                  <c:v>27.2</c:v>
                </c:pt>
                <c:pt idx="1033">
                  <c:v>27.2</c:v>
                </c:pt>
                <c:pt idx="1034">
                  <c:v>27.2</c:v>
                </c:pt>
                <c:pt idx="1035">
                  <c:v>27.2</c:v>
                </c:pt>
                <c:pt idx="1036">
                  <c:v>27.3</c:v>
                </c:pt>
                <c:pt idx="1037">
                  <c:v>27.3</c:v>
                </c:pt>
                <c:pt idx="1038">
                  <c:v>27.3</c:v>
                </c:pt>
                <c:pt idx="1039">
                  <c:v>27.4</c:v>
                </c:pt>
                <c:pt idx="1040">
                  <c:v>27.4</c:v>
                </c:pt>
                <c:pt idx="1041">
                  <c:v>27.3</c:v>
                </c:pt>
                <c:pt idx="1042">
                  <c:v>27.3</c:v>
                </c:pt>
                <c:pt idx="1043">
                  <c:v>27.3</c:v>
                </c:pt>
                <c:pt idx="1044">
                  <c:v>27.3</c:v>
                </c:pt>
                <c:pt idx="1045">
                  <c:v>27.4</c:v>
                </c:pt>
                <c:pt idx="1046">
                  <c:v>27.3</c:v>
                </c:pt>
                <c:pt idx="1047">
                  <c:v>27.3</c:v>
                </c:pt>
                <c:pt idx="1048">
                  <c:v>27.2</c:v>
                </c:pt>
                <c:pt idx="1049">
                  <c:v>27.3</c:v>
                </c:pt>
                <c:pt idx="1050">
                  <c:v>27.3</c:v>
                </c:pt>
                <c:pt idx="1051">
                  <c:v>27.3</c:v>
                </c:pt>
                <c:pt idx="1052">
                  <c:v>27.3</c:v>
                </c:pt>
                <c:pt idx="1053">
                  <c:v>27.3</c:v>
                </c:pt>
                <c:pt idx="1054">
                  <c:v>27.3</c:v>
                </c:pt>
                <c:pt idx="1055">
                  <c:v>27.3</c:v>
                </c:pt>
                <c:pt idx="1056">
                  <c:v>27.3</c:v>
                </c:pt>
                <c:pt idx="1057">
                  <c:v>27.3</c:v>
                </c:pt>
                <c:pt idx="1058">
                  <c:v>27.3</c:v>
                </c:pt>
                <c:pt idx="1059">
                  <c:v>27.4</c:v>
                </c:pt>
                <c:pt idx="1060">
                  <c:v>27.3</c:v>
                </c:pt>
                <c:pt idx="1061">
                  <c:v>27.3</c:v>
                </c:pt>
                <c:pt idx="1062">
                  <c:v>27.3</c:v>
                </c:pt>
                <c:pt idx="1063">
                  <c:v>27.4</c:v>
                </c:pt>
                <c:pt idx="1064">
                  <c:v>27.4</c:v>
                </c:pt>
                <c:pt idx="1065">
                  <c:v>27.4</c:v>
                </c:pt>
                <c:pt idx="1066">
                  <c:v>27.5</c:v>
                </c:pt>
                <c:pt idx="1067">
                  <c:v>27.5</c:v>
                </c:pt>
                <c:pt idx="1068">
                  <c:v>27.5</c:v>
                </c:pt>
                <c:pt idx="1069">
                  <c:v>27.5</c:v>
                </c:pt>
                <c:pt idx="1070">
                  <c:v>27.5</c:v>
                </c:pt>
                <c:pt idx="1071">
                  <c:v>27.5</c:v>
                </c:pt>
                <c:pt idx="1072">
                  <c:v>27.5</c:v>
                </c:pt>
                <c:pt idx="1073">
                  <c:v>27.5</c:v>
                </c:pt>
                <c:pt idx="1074">
                  <c:v>27.5</c:v>
                </c:pt>
                <c:pt idx="1075">
                  <c:v>27.5</c:v>
                </c:pt>
                <c:pt idx="1076">
                  <c:v>27.5</c:v>
                </c:pt>
                <c:pt idx="1077">
                  <c:v>27.6</c:v>
                </c:pt>
                <c:pt idx="1078">
                  <c:v>27.5</c:v>
                </c:pt>
                <c:pt idx="1079">
                  <c:v>27.6</c:v>
                </c:pt>
                <c:pt idx="1080">
                  <c:v>27.5</c:v>
                </c:pt>
                <c:pt idx="1081">
                  <c:v>27.6</c:v>
                </c:pt>
                <c:pt idx="1082">
                  <c:v>27.6</c:v>
                </c:pt>
                <c:pt idx="1083">
                  <c:v>27.6</c:v>
                </c:pt>
                <c:pt idx="1084">
                  <c:v>27.6</c:v>
                </c:pt>
                <c:pt idx="1085">
                  <c:v>27.6</c:v>
                </c:pt>
                <c:pt idx="1086">
                  <c:v>27.6</c:v>
                </c:pt>
                <c:pt idx="1087">
                  <c:v>27.6</c:v>
                </c:pt>
                <c:pt idx="1088">
                  <c:v>27.6</c:v>
                </c:pt>
                <c:pt idx="1089">
                  <c:v>27.6</c:v>
                </c:pt>
                <c:pt idx="1090">
                  <c:v>27.6</c:v>
                </c:pt>
                <c:pt idx="1091">
                  <c:v>27.6</c:v>
                </c:pt>
                <c:pt idx="1092">
                  <c:v>27.7</c:v>
                </c:pt>
                <c:pt idx="1093">
                  <c:v>27.7</c:v>
                </c:pt>
                <c:pt idx="1094">
                  <c:v>27.6</c:v>
                </c:pt>
                <c:pt idx="1095">
                  <c:v>27.7</c:v>
                </c:pt>
                <c:pt idx="1096">
                  <c:v>27.7</c:v>
                </c:pt>
                <c:pt idx="1097">
                  <c:v>27.7</c:v>
                </c:pt>
                <c:pt idx="1098">
                  <c:v>27.7</c:v>
                </c:pt>
                <c:pt idx="1099">
                  <c:v>27.7</c:v>
                </c:pt>
                <c:pt idx="1100">
                  <c:v>27.7</c:v>
                </c:pt>
                <c:pt idx="1101">
                  <c:v>27.7</c:v>
                </c:pt>
                <c:pt idx="1102">
                  <c:v>27.7</c:v>
                </c:pt>
                <c:pt idx="1103">
                  <c:v>27.7</c:v>
                </c:pt>
                <c:pt idx="1104">
                  <c:v>27.7</c:v>
                </c:pt>
                <c:pt idx="1105">
                  <c:v>27.7</c:v>
                </c:pt>
                <c:pt idx="1106">
                  <c:v>27.7</c:v>
                </c:pt>
                <c:pt idx="1107">
                  <c:v>27.7</c:v>
                </c:pt>
                <c:pt idx="1108">
                  <c:v>27.7</c:v>
                </c:pt>
                <c:pt idx="1109">
                  <c:v>27.8</c:v>
                </c:pt>
                <c:pt idx="1110">
                  <c:v>27.8</c:v>
                </c:pt>
                <c:pt idx="1111">
                  <c:v>27.8</c:v>
                </c:pt>
                <c:pt idx="1112">
                  <c:v>27.7</c:v>
                </c:pt>
                <c:pt idx="1113">
                  <c:v>27.8</c:v>
                </c:pt>
                <c:pt idx="1114">
                  <c:v>27.8</c:v>
                </c:pt>
                <c:pt idx="1115">
                  <c:v>27.8</c:v>
                </c:pt>
                <c:pt idx="1116">
                  <c:v>27.8</c:v>
                </c:pt>
                <c:pt idx="1117">
                  <c:v>27.8</c:v>
                </c:pt>
                <c:pt idx="1118">
                  <c:v>27.8</c:v>
                </c:pt>
                <c:pt idx="1119">
                  <c:v>27.8</c:v>
                </c:pt>
                <c:pt idx="1120">
                  <c:v>27.8</c:v>
                </c:pt>
                <c:pt idx="1121">
                  <c:v>27.8</c:v>
                </c:pt>
                <c:pt idx="1122">
                  <c:v>27.8</c:v>
                </c:pt>
                <c:pt idx="1123">
                  <c:v>27.8</c:v>
                </c:pt>
                <c:pt idx="1124">
                  <c:v>27.8</c:v>
                </c:pt>
                <c:pt idx="1125">
                  <c:v>27.8</c:v>
                </c:pt>
                <c:pt idx="1126">
                  <c:v>27.8</c:v>
                </c:pt>
                <c:pt idx="1127">
                  <c:v>27.8</c:v>
                </c:pt>
                <c:pt idx="1128">
                  <c:v>27.8</c:v>
                </c:pt>
                <c:pt idx="1129">
                  <c:v>27.8</c:v>
                </c:pt>
                <c:pt idx="1130">
                  <c:v>27.8</c:v>
                </c:pt>
                <c:pt idx="1131">
                  <c:v>27.8</c:v>
                </c:pt>
                <c:pt idx="1132">
                  <c:v>27.8</c:v>
                </c:pt>
                <c:pt idx="1133">
                  <c:v>27.8</c:v>
                </c:pt>
                <c:pt idx="1134">
                  <c:v>27.8</c:v>
                </c:pt>
                <c:pt idx="1135">
                  <c:v>27.9</c:v>
                </c:pt>
                <c:pt idx="1136">
                  <c:v>27.8</c:v>
                </c:pt>
                <c:pt idx="1137">
                  <c:v>27.8</c:v>
                </c:pt>
                <c:pt idx="1138">
                  <c:v>27.9</c:v>
                </c:pt>
                <c:pt idx="1139">
                  <c:v>27.9</c:v>
                </c:pt>
                <c:pt idx="1140">
                  <c:v>27.9</c:v>
                </c:pt>
                <c:pt idx="1141">
                  <c:v>27.9</c:v>
                </c:pt>
                <c:pt idx="1142">
                  <c:v>27.9</c:v>
                </c:pt>
                <c:pt idx="1143">
                  <c:v>27.9</c:v>
                </c:pt>
                <c:pt idx="1144">
                  <c:v>28</c:v>
                </c:pt>
                <c:pt idx="1145">
                  <c:v>28</c:v>
                </c:pt>
                <c:pt idx="1146">
                  <c:v>27.9</c:v>
                </c:pt>
                <c:pt idx="1147">
                  <c:v>27.9</c:v>
                </c:pt>
                <c:pt idx="1148">
                  <c:v>28</c:v>
                </c:pt>
                <c:pt idx="1149">
                  <c:v>28</c:v>
                </c:pt>
                <c:pt idx="1150">
                  <c:v>28</c:v>
                </c:pt>
                <c:pt idx="1151">
                  <c:v>28</c:v>
                </c:pt>
                <c:pt idx="1152">
                  <c:v>28</c:v>
                </c:pt>
                <c:pt idx="1153">
                  <c:v>28</c:v>
                </c:pt>
                <c:pt idx="1154">
                  <c:v>28</c:v>
                </c:pt>
                <c:pt idx="1155">
                  <c:v>28</c:v>
                </c:pt>
                <c:pt idx="1156">
                  <c:v>28</c:v>
                </c:pt>
                <c:pt idx="1157">
                  <c:v>28</c:v>
                </c:pt>
                <c:pt idx="1158">
                  <c:v>28</c:v>
                </c:pt>
                <c:pt idx="1159">
                  <c:v>28</c:v>
                </c:pt>
                <c:pt idx="1160">
                  <c:v>28.1</c:v>
                </c:pt>
                <c:pt idx="1161">
                  <c:v>28.1</c:v>
                </c:pt>
                <c:pt idx="1162">
                  <c:v>28</c:v>
                </c:pt>
                <c:pt idx="1163">
                  <c:v>28.1</c:v>
                </c:pt>
                <c:pt idx="1164">
                  <c:v>28.1</c:v>
                </c:pt>
                <c:pt idx="1165">
                  <c:v>28.1</c:v>
                </c:pt>
                <c:pt idx="1166">
                  <c:v>28.1</c:v>
                </c:pt>
                <c:pt idx="1167">
                  <c:v>28.1</c:v>
                </c:pt>
                <c:pt idx="1168">
                  <c:v>28.1</c:v>
                </c:pt>
                <c:pt idx="1169">
                  <c:v>28.2</c:v>
                </c:pt>
                <c:pt idx="1170">
                  <c:v>28.2</c:v>
                </c:pt>
                <c:pt idx="1171">
                  <c:v>28.2</c:v>
                </c:pt>
                <c:pt idx="1172">
                  <c:v>28.2</c:v>
                </c:pt>
                <c:pt idx="1173">
                  <c:v>28.2</c:v>
                </c:pt>
                <c:pt idx="1174">
                  <c:v>28.2</c:v>
                </c:pt>
                <c:pt idx="1175">
                  <c:v>28.3</c:v>
                </c:pt>
                <c:pt idx="1176">
                  <c:v>28.3</c:v>
                </c:pt>
                <c:pt idx="1177">
                  <c:v>28.3</c:v>
                </c:pt>
                <c:pt idx="1178">
                  <c:v>28.3</c:v>
                </c:pt>
                <c:pt idx="1179">
                  <c:v>28.3</c:v>
                </c:pt>
                <c:pt idx="1180">
                  <c:v>28.3</c:v>
                </c:pt>
                <c:pt idx="1181">
                  <c:v>28.3</c:v>
                </c:pt>
                <c:pt idx="1182">
                  <c:v>28.3</c:v>
                </c:pt>
                <c:pt idx="1183">
                  <c:v>28.3</c:v>
                </c:pt>
                <c:pt idx="1184">
                  <c:v>28.3</c:v>
                </c:pt>
                <c:pt idx="1185">
                  <c:v>28.3</c:v>
                </c:pt>
                <c:pt idx="1186">
                  <c:v>28.3</c:v>
                </c:pt>
                <c:pt idx="1187">
                  <c:v>28.3</c:v>
                </c:pt>
                <c:pt idx="1188">
                  <c:v>28.3</c:v>
                </c:pt>
                <c:pt idx="1189">
                  <c:v>28.3</c:v>
                </c:pt>
                <c:pt idx="1190">
                  <c:v>28.3</c:v>
                </c:pt>
                <c:pt idx="1191">
                  <c:v>28.3</c:v>
                </c:pt>
                <c:pt idx="1192">
                  <c:v>28.3</c:v>
                </c:pt>
                <c:pt idx="1193">
                  <c:v>28.3</c:v>
                </c:pt>
                <c:pt idx="1194">
                  <c:v>28.4</c:v>
                </c:pt>
                <c:pt idx="1195">
                  <c:v>28.3</c:v>
                </c:pt>
                <c:pt idx="1196">
                  <c:v>28.3</c:v>
                </c:pt>
                <c:pt idx="1197">
                  <c:v>28.4</c:v>
                </c:pt>
                <c:pt idx="1198">
                  <c:v>28.4</c:v>
                </c:pt>
                <c:pt idx="1199">
                  <c:v>28.4</c:v>
                </c:pt>
                <c:pt idx="1200">
                  <c:v>28.4</c:v>
                </c:pt>
                <c:pt idx="1201">
                  <c:v>28.4</c:v>
                </c:pt>
                <c:pt idx="1202">
                  <c:v>28.4</c:v>
                </c:pt>
                <c:pt idx="1203">
                  <c:v>28.4</c:v>
                </c:pt>
                <c:pt idx="1204">
                  <c:v>28.4</c:v>
                </c:pt>
                <c:pt idx="1205">
                  <c:v>28.4</c:v>
                </c:pt>
                <c:pt idx="1206">
                  <c:v>28.4</c:v>
                </c:pt>
                <c:pt idx="1207">
                  <c:v>28.4</c:v>
                </c:pt>
                <c:pt idx="1208">
                  <c:v>28.4</c:v>
                </c:pt>
                <c:pt idx="1209">
                  <c:v>28.4</c:v>
                </c:pt>
                <c:pt idx="1210">
                  <c:v>28.4</c:v>
                </c:pt>
                <c:pt idx="1211">
                  <c:v>28.4</c:v>
                </c:pt>
                <c:pt idx="1212">
                  <c:v>28.4</c:v>
                </c:pt>
                <c:pt idx="1213">
                  <c:v>28.4</c:v>
                </c:pt>
                <c:pt idx="1214">
                  <c:v>28.4</c:v>
                </c:pt>
                <c:pt idx="1215">
                  <c:v>28.4</c:v>
                </c:pt>
                <c:pt idx="1216">
                  <c:v>28.4</c:v>
                </c:pt>
                <c:pt idx="1217">
                  <c:v>28.4</c:v>
                </c:pt>
                <c:pt idx="1218">
                  <c:v>28.4</c:v>
                </c:pt>
                <c:pt idx="1219">
                  <c:v>28.4</c:v>
                </c:pt>
                <c:pt idx="1220">
                  <c:v>28.4</c:v>
                </c:pt>
                <c:pt idx="1221">
                  <c:v>28.4</c:v>
                </c:pt>
                <c:pt idx="1222">
                  <c:v>28.4</c:v>
                </c:pt>
                <c:pt idx="1223">
                  <c:v>28.5</c:v>
                </c:pt>
                <c:pt idx="1224">
                  <c:v>28.5</c:v>
                </c:pt>
                <c:pt idx="1225">
                  <c:v>28.5</c:v>
                </c:pt>
                <c:pt idx="1226">
                  <c:v>28.5</c:v>
                </c:pt>
                <c:pt idx="1227">
                  <c:v>28.5</c:v>
                </c:pt>
                <c:pt idx="1228">
                  <c:v>28.5</c:v>
                </c:pt>
                <c:pt idx="1229">
                  <c:v>28.5</c:v>
                </c:pt>
                <c:pt idx="1230">
                  <c:v>28.5</c:v>
                </c:pt>
                <c:pt idx="1231">
                  <c:v>28.5</c:v>
                </c:pt>
                <c:pt idx="1232">
                  <c:v>28.6</c:v>
                </c:pt>
                <c:pt idx="1233">
                  <c:v>28.6</c:v>
                </c:pt>
                <c:pt idx="1234">
                  <c:v>28.7</c:v>
                </c:pt>
                <c:pt idx="1235">
                  <c:v>28.7</c:v>
                </c:pt>
                <c:pt idx="1236">
                  <c:v>28.7</c:v>
                </c:pt>
                <c:pt idx="1237">
                  <c:v>28.7</c:v>
                </c:pt>
                <c:pt idx="1238">
                  <c:v>28.7</c:v>
                </c:pt>
                <c:pt idx="1239">
                  <c:v>28.7</c:v>
                </c:pt>
                <c:pt idx="1240">
                  <c:v>28.7</c:v>
                </c:pt>
                <c:pt idx="1241">
                  <c:v>28.7</c:v>
                </c:pt>
                <c:pt idx="1242">
                  <c:v>28.7</c:v>
                </c:pt>
                <c:pt idx="1243">
                  <c:v>28.8</c:v>
                </c:pt>
                <c:pt idx="1244">
                  <c:v>28.7</c:v>
                </c:pt>
                <c:pt idx="1245">
                  <c:v>28.8</c:v>
                </c:pt>
                <c:pt idx="1246">
                  <c:v>28.8</c:v>
                </c:pt>
                <c:pt idx="1247">
                  <c:v>28.8</c:v>
                </c:pt>
                <c:pt idx="1248">
                  <c:v>28.8</c:v>
                </c:pt>
                <c:pt idx="1249">
                  <c:v>28.8</c:v>
                </c:pt>
                <c:pt idx="1250">
                  <c:v>28.8</c:v>
                </c:pt>
                <c:pt idx="1251">
                  <c:v>28.8</c:v>
                </c:pt>
                <c:pt idx="1252">
                  <c:v>28.8</c:v>
                </c:pt>
                <c:pt idx="1253">
                  <c:v>28.8</c:v>
                </c:pt>
                <c:pt idx="1254">
                  <c:v>28.9</c:v>
                </c:pt>
                <c:pt idx="1255">
                  <c:v>28.8</c:v>
                </c:pt>
                <c:pt idx="1256">
                  <c:v>28.9</c:v>
                </c:pt>
                <c:pt idx="1257">
                  <c:v>28.9</c:v>
                </c:pt>
                <c:pt idx="1258">
                  <c:v>28.9</c:v>
                </c:pt>
                <c:pt idx="1259">
                  <c:v>28.9</c:v>
                </c:pt>
                <c:pt idx="1260">
                  <c:v>28.9</c:v>
                </c:pt>
                <c:pt idx="1261">
                  <c:v>28.9</c:v>
                </c:pt>
                <c:pt idx="1262">
                  <c:v>28.9</c:v>
                </c:pt>
                <c:pt idx="1263">
                  <c:v>28.9</c:v>
                </c:pt>
                <c:pt idx="1264">
                  <c:v>28.9</c:v>
                </c:pt>
                <c:pt idx="1265">
                  <c:v>28.9</c:v>
                </c:pt>
                <c:pt idx="1266">
                  <c:v>29</c:v>
                </c:pt>
                <c:pt idx="1267">
                  <c:v>28.9</c:v>
                </c:pt>
                <c:pt idx="1268">
                  <c:v>28.9</c:v>
                </c:pt>
                <c:pt idx="1269">
                  <c:v>29</c:v>
                </c:pt>
                <c:pt idx="1270">
                  <c:v>29</c:v>
                </c:pt>
                <c:pt idx="1271">
                  <c:v>29</c:v>
                </c:pt>
                <c:pt idx="1272">
                  <c:v>29</c:v>
                </c:pt>
                <c:pt idx="1273">
                  <c:v>29</c:v>
                </c:pt>
                <c:pt idx="1274">
                  <c:v>29</c:v>
                </c:pt>
                <c:pt idx="1275">
                  <c:v>29</c:v>
                </c:pt>
                <c:pt idx="1276">
                  <c:v>29</c:v>
                </c:pt>
                <c:pt idx="1277">
                  <c:v>29</c:v>
                </c:pt>
                <c:pt idx="1278">
                  <c:v>29</c:v>
                </c:pt>
                <c:pt idx="1279">
                  <c:v>29.1</c:v>
                </c:pt>
                <c:pt idx="1280">
                  <c:v>29</c:v>
                </c:pt>
                <c:pt idx="1281">
                  <c:v>29.1</c:v>
                </c:pt>
                <c:pt idx="1282">
                  <c:v>29.1</c:v>
                </c:pt>
                <c:pt idx="1283">
                  <c:v>29.1</c:v>
                </c:pt>
                <c:pt idx="1284">
                  <c:v>29.1</c:v>
                </c:pt>
                <c:pt idx="1285">
                  <c:v>29.1</c:v>
                </c:pt>
                <c:pt idx="1286">
                  <c:v>29.1</c:v>
                </c:pt>
                <c:pt idx="1287">
                  <c:v>29.1</c:v>
                </c:pt>
                <c:pt idx="1288">
                  <c:v>29.2</c:v>
                </c:pt>
                <c:pt idx="1289">
                  <c:v>29.2</c:v>
                </c:pt>
                <c:pt idx="1290">
                  <c:v>29.2</c:v>
                </c:pt>
                <c:pt idx="1291">
                  <c:v>29.2</c:v>
                </c:pt>
                <c:pt idx="1292">
                  <c:v>29.1</c:v>
                </c:pt>
                <c:pt idx="1293">
                  <c:v>29.1</c:v>
                </c:pt>
                <c:pt idx="1294">
                  <c:v>29.2</c:v>
                </c:pt>
                <c:pt idx="1295">
                  <c:v>29.2</c:v>
                </c:pt>
                <c:pt idx="1296">
                  <c:v>29.2</c:v>
                </c:pt>
                <c:pt idx="1297">
                  <c:v>29.2</c:v>
                </c:pt>
                <c:pt idx="1298">
                  <c:v>29.2</c:v>
                </c:pt>
                <c:pt idx="1299">
                  <c:v>29.3</c:v>
                </c:pt>
                <c:pt idx="1300">
                  <c:v>29.2</c:v>
                </c:pt>
                <c:pt idx="1301">
                  <c:v>29.2</c:v>
                </c:pt>
                <c:pt idx="1302">
                  <c:v>29.3</c:v>
                </c:pt>
                <c:pt idx="1303">
                  <c:v>29.2</c:v>
                </c:pt>
                <c:pt idx="1304">
                  <c:v>29.3</c:v>
                </c:pt>
                <c:pt idx="1305">
                  <c:v>29.3</c:v>
                </c:pt>
                <c:pt idx="1306">
                  <c:v>29.3</c:v>
                </c:pt>
                <c:pt idx="1307">
                  <c:v>29.3</c:v>
                </c:pt>
                <c:pt idx="1308">
                  <c:v>29.2</c:v>
                </c:pt>
                <c:pt idx="1309">
                  <c:v>29.3</c:v>
                </c:pt>
                <c:pt idx="1310">
                  <c:v>29.3</c:v>
                </c:pt>
                <c:pt idx="1311">
                  <c:v>29.2</c:v>
                </c:pt>
                <c:pt idx="1312">
                  <c:v>29.2</c:v>
                </c:pt>
                <c:pt idx="1313">
                  <c:v>29.3</c:v>
                </c:pt>
                <c:pt idx="1314">
                  <c:v>29.3</c:v>
                </c:pt>
                <c:pt idx="1315">
                  <c:v>29.3</c:v>
                </c:pt>
                <c:pt idx="1316">
                  <c:v>29.3</c:v>
                </c:pt>
                <c:pt idx="1317">
                  <c:v>29.3</c:v>
                </c:pt>
                <c:pt idx="1318">
                  <c:v>29.3</c:v>
                </c:pt>
                <c:pt idx="1319">
                  <c:v>29.3</c:v>
                </c:pt>
                <c:pt idx="1320">
                  <c:v>29.3</c:v>
                </c:pt>
                <c:pt idx="1321">
                  <c:v>29.3</c:v>
                </c:pt>
                <c:pt idx="1322">
                  <c:v>29.3</c:v>
                </c:pt>
                <c:pt idx="1323">
                  <c:v>29.3</c:v>
                </c:pt>
                <c:pt idx="1324">
                  <c:v>29.4</c:v>
                </c:pt>
                <c:pt idx="1325">
                  <c:v>29.4</c:v>
                </c:pt>
                <c:pt idx="1326">
                  <c:v>29.4</c:v>
                </c:pt>
                <c:pt idx="1327">
                  <c:v>29.4</c:v>
                </c:pt>
                <c:pt idx="1328">
                  <c:v>29.4</c:v>
                </c:pt>
                <c:pt idx="1329">
                  <c:v>29.4</c:v>
                </c:pt>
                <c:pt idx="1330">
                  <c:v>29.4</c:v>
                </c:pt>
                <c:pt idx="1331">
                  <c:v>29.4</c:v>
                </c:pt>
                <c:pt idx="1332">
                  <c:v>29.4</c:v>
                </c:pt>
                <c:pt idx="1333">
                  <c:v>29.5</c:v>
                </c:pt>
                <c:pt idx="1334">
                  <c:v>29.5</c:v>
                </c:pt>
                <c:pt idx="1335">
                  <c:v>29.5</c:v>
                </c:pt>
                <c:pt idx="1336">
                  <c:v>29.6</c:v>
                </c:pt>
                <c:pt idx="1337">
                  <c:v>29.6</c:v>
                </c:pt>
                <c:pt idx="1338">
                  <c:v>29.6</c:v>
                </c:pt>
                <c:pt idx="1339">
                  <c:v>29.6</c:v>
                </c:pt>
                <c:pt idx="1340">
                  <c:v>29.6</c:v>
                </c:pt>
                <c:pt idx="1341">
                  <c:v>29.6</c:v>
                </c:pt>
                <c:pt idx="1342">
                  <c:v>29.6</c:v>
                </c:pt>
                <c:pt idx="1343">
                  <c:v>29.6</c:v>
                </c:pt>
                <c:pt idx="1344">
                  <c:v>29.6</c:v>
                </c:pt>
                <c:pt idx="1345">
                  <c:v>29.6</c:v>
                </c:pt>
                <c:pt idx="1346">
                  <c:v>29.6</c:v>
                </c:pt>
                <c:pt idx="1347">
                  <c:v>29.6</c:v>
                </c:pt>
                <c:pt idx="1348">
                  <c:v>29.7</c:v>
                </c:pt>
                <c:pt idx="1349">
                  <c:v>29.8</c:v>
                </c:pt>
                <c:pt idx="1350">
                  <c:v>29.7</c:v>
                </c:pt>
                <c:pt idx="1351">
                  <c:v>29.8</c:v>
                </c:pt>
                <c:pt idx="1352">
                  <c:v>29.8</c:v>
                </c:pt>
                <c:pt idx="1353">
                  <c:v>29.8</c:v>
                </c:pt>
                <c:pt idx="1354">
                  <c:v>29.8</c:v>
                </c:pt>
                <c:pt idx="1355">
                  <c:v>29.8</c:v>
                </c:pt>
                <c:pt idx="1356">
                  <c:v>29.8</c:v>
                </c:pt>
                <c:pt idx="1357">
                  <c:v>29.8</c:v>
                </c:pt>
                <c:pt idx="1358">
                  <c:v>29.8</c:v>
                </c:pt>
                <c:pt idx="1359">
                  <c:v>29.9</c:v>
                </c:pt>
                <c:pt idx="1360">
                  <c:v>29.8</c:v>
                </c:pt>
                <c:pt idx="1361">
                  <c:v>29.9</c:v>
                </c:pt>
                <c:pt idx="1362">
                  <c:v>29.9</c:v>
                </c:pt>
                <c:pt idx="1363">
                  <c:v>29.9</c:v>
                </c:pt>
                <c:pt idx="1364">
                  <c:v>29.9</c:v>
                </c:pt>
                <c:pt idx="1365">
                  <c:v>29.9</c:v>
                </c:pt>
                <c:pt idx="1366">
                  <c:v>29.8</c:v>
                </c:pt>
                <c:pt idx="1367">
                  <c:v>29.8</c:v>
                </c:pt>
                <c:pt idx="1368">
                  <c:v>29.8</c:v>
                </c:pt>
                <c:pt idx="1369">
                  <c:v>29.8</c:v>
                </c:pt>
                <c:pt idx="1370">
                  <c:v>29.9</c:v>
                </c:pt>
                <c:pt idx="1371">
                  <c:v>29.8</c:v>
                </c:pt>
                <c:pt idx="1372">
                  <c:v>29.9</c:v>
                </c:pt>
                <c:pt idx="1373">
                  <c:v>29.9</c:v>
                </c:pt>
                <c:pt idx="1374">
                  <c:v>29.9</c:v>
                </c:pt>
                <c:pt idx="1375">
                  <c:v>29.9</c:v>
                </c:pt>
                <c:pt idx="1376">
                  <c:v>29.9</c:v>
                </c:pt>
                <c:pt idx="1377">
                  <c:v>29.9</c:v>
                </c:pt>
                <c:pt idx="1378">
                  <c:v>29.9</c:v>
                </c:pt>
                <c:pt idx="1379">
                  <c:v>29.9</c:v>
                </c:pt>
                <c:pt idx="1380">
                  <c:v>29.9</c:v>
                </c:pt>
                <c:pt idx="1381">
                  <c:v>29.9</c:v>
                </c:pt>
                <c:pt idx="1382">
                  <c:v>29.9</c:v>
                </c:pt>
                <c:pt idx="1383">
                  <c:v>30</c:v>
                </c:pt>
                <c:pt idx="1384">
                  <c:v>30</c:v>
                </c:pt>
                <c:pt idx="1385">
                  <c:v>30</c:v>
                </c:pt>
                <c:pt idx="1386">
                  <c:v>30</c:v>
                </c:pt>
                <c:pt idx="1387">
                  <c:v>30</c:v>
                </c:pt>
                <c:pt idx="1388">
                  <c:v>30</c:v>
                </c:pt>
                <c:pt idx="1389">
                  <c:v>30</c:v>
                </c:pt>
                <c:pt idx="1390">
                  <c:v>30</c:v>
                </c:pt>
                <c:pt idx="1391">
                  <c:v>30</c:v>
                </c:pt>
                <c:pt idx="1392">
                  <c:v>30</c:v>
                </c:pt>
                <c:pt idx="1393">
                  <c:v>30.1</c:v>
                </c:pt>
                <c:pt idx="1394">
                  <c:v>30</c:v>
                </c:pt>
                <c:pt idx="1395">
                  <c:v>30</c:v>
                </c:pt>
                <c:pt idx="1396">
                  <c:v>30.1</c:v>
                </c:pt>
                <c:pt idx="1397">
                  <c:v>30.1</c:v>
                </c:pt>
                <c:pt idx="1398">
                  <c:v>30.1</c:v>
                </c:pt>
                <c:pt idx="1399">
                  <c:v>30.1</c:v>
                </c:pt>
                <c:pt idx="1400">
                  <c:v>30.1</c:v>
                </c:pt>
                <c:pt idx="1401">
                  <c:v>30.1</c:v>
                </c:pt>
                <c:pt idx="1402">
                  <c:v>30.2</c:v>
                </c:pt>
                <c:pt idx="1403">
                  <c:v>30.1</c:v>
                </c:pt>
                <c:pt idx="1404">
                  <c:v>30.1</c:v>
                </c:pt>
                <c:pt idx="1405">
                  <c:v>30.2</c:v>
                </c:pt>
                <c:pt idx="1406">
                  <c:v>30.2</c:v>
                </c:pt>
                <c:pt idx="1407">
                  <c:v>30.2</c:v>
                </c:pt>
                <c:pt idx="1408">
                  <c:v>30.2</c:v>
                </c:pt>
                <c:pt idx="1409">
                  <c:v>30.2</c:v>
                </c:pt>
                <c:pt idx="1410">
                  <c:v>30.3</c:v>
                </c:pt>
                <c:pt idx="1411">
                  <c:v>30.4</c:v>
                </c:pt>
                <c:pt idx="1412">
                  <c:v>30.3</c:v>
                </c:pt>
                <c:pt idx="1413">
                  <c:v>30.4</c:v>
                </c:pt>
                <c:pt idx="1414">
                  <c:v>30.3</c:v>
                </c:pt>
                <c:pt idx="1415">
                  <c:v>30.4</c:v>
                </c:pt>
                <c:pt idx="1416">
                  <c:v>30.3</c:v>
                </c:pt>
                <c:pt idx="1417">
                  <c:v>30.3</c:v>
                </c:pt>
                <c:pt idx="1418">
                  <c:v>30.4</c:v>
                </c:pt>
                <c:pt idx="1419">
                  <c:v>30.4</c:v>
                </c:pt>
                <c:pt idx="1420">
                  <c:v>30.4</c:v>
                </c:pt>
                <c:pt idx="1421">
                  <c:v>30.3</c:v>
                </c:pt>
                <c:pt idx="1422">
                  <c:v>30.3</c:v>
                </c:pt>
                <c:pt idx="1423">
                  <c:v>30.3</c:v>
                </c:pt>
                <c:pt idx="1424">
                  <c:v>30.3</c:v>
                </c:pt>
                <c:pt idx="1425">
                  <c:v>30.3</c:v>
                </c:pt>
                <c:pt idx="1426">
                  <c:v>30.4</c:v>
                </c:pt>
                <c:pt idx="1427">
                  <c:v>30.3</c:v>
                </c:pt>
                <c:pt idx="1428">
                  <c:v>30.3</c:v>
                </c:pt>
                <c:pt idx="1429">
                  <c:v>30.4</c:v>
                </c:pt>
                <c:pt idx="1430">
                  <c:v>30.4</c:v>
                </c:pt>
                <c:pt idx="1431">
                  <c:v>30.4</c:v>
                </c:pt>
                <c:pt idx="1432">
                  <c:v>30.4</c:v>
                </c:pt>
                <c:pt idx="1433">
                  <c:v>30.4</c:v>
                </c:pt>
                <c:pt idx="1434">
                  <c:v>30.4</c:v>
                </c:pt>
                <c:pt idx="1435">
                  <c:v>30.4</c:v>
                </c:pt>
                <c:pt idx="1436">
                  <c:v>30.4</c:v>
                </c:pt>
                <c:pt idx="1437">
                  <c:v>30.4</c:v>
                </c:pt>
                <c:pt idx="1438">
                  <c:v>30.4</c:v>
                </c:pt>
                <c:pt idx="1439">
                  <c:v>30.4</c:v>
                </c:pt>
                <c:pt idx="1440">
                  <c:v>30.5</c:v>
                </c:pt>
                <c:pt idx="1441">
                  <c:v>30.5</c:v>
                </c:pt>
                <c:pt idx="1442">
                  <c:v>30.5</c:v>
                </c:pt>
                <c:pt idx="1443">
                  <c:v>30.5</c:v>
                </c:pt>
                <c:pt idx="1444">
                  <c:v>30.5</c:v>
                </c:pt>
                <c:pt idx="1445">
                  <c:v>30.5</c:v>
                </c:pt>
                <c:pt idx="1446">
                  <c:v>30.5</c:v>
                </c:pt>
                <c:pt idx="1447">
                  <c:v>30.5</c:v>
                </c:pt>
                <c:pt idx="1448">
                  <c:v>30.5</c:v>
                </c:pt>
                <c:pt idx="1449">
                  <c:v>30.5</c:v>
                </c:pt>
                <c:pt idx="1450">
                  <c:v>30.6</c:v>
                </c:pt>
                <c:pt idx="1451">
                  <c:v>30.7</c:v>
                </c:pt>
                <c:pt idx="1452">
                  <c:v>30.6</c:v>
                </c:pt>
                <c:pt idx="1453">
                  <c:v>30.7</c:v>
                </c:pt>
                <c:pt idx="1454">
                  <c:v>30.8</c:v>
                </c:pt>
                <c:pt idx="1455">
                  <c:v>30.8</c:v>
                </c:pt>
                <c:pt idx="1456">
                  <c:v>30.8</c:v>
                </c:pt>
                <c:pt idx="1457">
                  <c:v>30.8</c:v>
                </c:pt>
                <c:pt idx="1458">
                  <c:v>30.8</c:v>
                </c:pt>
                <c:pt idx="1459">
                  <c:v>30.8</c:v>
                </c:pt>
                <c:pt idx="1460">
                  <c:v>30.8</c:v>
                </c:pt>
                <c:pt idx="1461">
                  <c:v>30.8</c:v>
                </c:pt>
                <c:pt idx="1462">
                  <c:v>30.8</c:v>
                </c:pt>
                <c:pt idx="1463">
                  <c:v>30.8</c:v>
                </c:pt>
                <c:pt idx="1464">
                  <c:v>30.8</c:v>
                </c:pt>
                <c:pt idx="1465">
                  <c:v>30.8</c:v>
                </c:pt>
                <c:pt idx="1466">
                  <c:v>30.8</c:v>
                </c:pt>
                <c:pt idx="1467">
                  <c:v>30.8</c:v>
                </c:pt>
                <c:pt idx="1468">
                  <c:v>30.8</c:v>
                </c:pt>
                <c:pt idx="1469">
                  <c:v>30.9</c:v>
                </c:pt>
                <c:pt idx="1470">
                  <c:v>30.8</c:v>
                </c:pt>
                <c:pt idx="1471">
                  <c:v>30.9</c:v>
                </c:pt>
                <c:pt idx="1472">
                  <c:v>30.9</c:v>
                </c:pt>
                <c:pt idx="1473">
                  <c:v>30.8</c:v>
                </c:pt>
                <c:pt idx="1474">
                  <c:v>30.9</c:v>
                </c:pt>
                <c:pt idx="1475">
                  <c:v>30.9</c:v>
                </c:pt>
                <c:pt idx="1476">
                  <c:v>30.9</c:v>
                </c:pt>
                <c:pt idx="1477">
                  <c:v>30.9</c:v>
                </c:pt>
                <c:pt idx="1478">
                  <c:v>30.9</c:v>
                </c:pt>
                <c:pt idx="1479">
                  <c:v>30.9</c:v>
                </c:pt>
                <c:pt idx="1480">
                  <c:v>30.9</c:v>
                </c:pt>
                <c:pt idx="1481">
                  <c:v>30.9</c:v>
                </c:pt>
                <c:pt idx="1482">
                  <c:v>30.9</c:v>
                </c:pt>
                <c:pt idx="1483">
                  <c:v>31</c:v>
                </c:pt>
                <c:pt idx="1484">
                  <c:v>31</c:v>
                </c:pt>
                <c:pt idx="1485">
                  <c:v>31</c:v>
                </c:pt>
                <c:pt idx="1486">
                  <c:v>31</c:v>
                </c:pt>
                <c:pt idx="1487">
                  <c:v>30.9</c:v>
                </c:pt>
                <c:pt idx="1488">
                  <c:v>30.9</c:v>
                </c:pt>
                <c:pt idx="1489">
                  <c:v>30.9</c:v>
                </c:pt>
                <c:pt idx="1490">
                  <c:v>30.9</c:v>
                </c:pt>
                <c:pt idx="1491">
                  <c:v>30.9</c:v>
                </c:pt>
                <c:pt idx="1492">
                  <c:v>30.9</c:v>
                </c:pt>
                <c:pt idx="1493">
                  <c:v>31</c:v>
                </c:pt>
                <c:pt idx="1494">
                  <c:v>30.9</c:v>
                </c:pt>
                <c:pt idx="1495">
                  <c:v>31</c:v>
                </c:pt>
                <c:pt idx="1496">
                  <c:v>31</c:v>
                </c:pt>
                <c:pt idx="1497">
                  <c:v>30.9</c:v>
                </c:pt>
                <c:pt idx="1498">
                  <c:v>31.1</c:v>
                </c:pt>
                <c:pt idx="1499">
                  <c:v>31.1</c:v>
                </c:pt>
                <c:pt idx="1500">
                  <c:v>31.1</c:v>
                </c:pt>
                <c:pt idx="1501">
                  <c:v>31.1</c:v>
                </c:pt>
                <c:pt idx="1502">
                  <c:v>31.1</c:v>
                </c:pt>
                <c:pt idx="1503">
                  <c:v>31.1</c:v>
                </c:pt>
                <c:pt idx="1504">
                  <c:v>31.2</c:v>
                </c:pt>
                <c:pt idx="1505">
                  <c:v>31.2</c:v>
                </c:pt>
                <c:pt idx="1506">
                  <c:v>31.2</c:v>
                </c:pt>
                <c:pt idx="1507">
                  <c:v>31.3</c:v>
                </c:pt>
                <c:pt idx="1508">
                  <c:v>31.3</c:v>
                </c:pt>
                <c:pt idx="1509">
                  <c:v>31.2</c:v>
                </c:pt>
                <c:pt idx="1510">
                  <c:v>31.2</c:v>
                </c:pt>
                <c:pt idx="1511">
                  <c:v>31.2</c:v>
                </c:pt>
                <c:pt idx="1512">
                  <c:v>31.2</c:v>
                </c:pt>
                <c:pt idx="1513">
                  <c:v>31.2</c:v>
                </c:pt>
                <c:pt idx="1514">
                  <c:v>31.2</c:v>
                </c:pt>
                <c:pt idx="1515">
                  <c:v>31.2</c:v>
                </c:pt>
                <c:pt idx="1516">
                  <c:v>31.2</c:v>
                </c:pt>
                <c:pt idx="1517">
                  <c:v>31.2</c:v>
                </c:pt>
                <c:pt idx="1518">
                  <c:v>31.3</c:v>
                </c:pt>
                <c:pt idx="1519">
                  <c:v>31.3</c:v>
                </c:pt>
                <c:pt idx="1520">
                  <c:v>31.3</c:v>
                </c:pt>
                <c:pt idx="1521">
                  <c:v>31.3</c:v>
                </c:pt>
                <c:pt idx="1522">
                  <c:v>31.3</c:v>
                </c:pt>
                <c:pt idx="1523">
                  <c:v>31.3</c:v>
                </c:pt>
                <c:pt idx="1524">
                  <c:v>31.3</c:v>
                </c:pt>
                <c:pt idx="1525">
                  <c:v>31.3</c:v>
                </c:pt>
                <c:pt idx="1526">
                  <c:v>31.3</c:v>
                </c:pt>
                <c:pt idx="1527">
                  <c:v>31.3</c:v>
                </c:pt>
                <c:pt idx="1528">
                  <c:v>31.3</c:v>
                </c:pt>
                <c:pt idx="1529">
                  <c:v>31.4</c:v>
                </c:pt>
                <c:pt idx="1530">
                  <c:v>31.4</c:v>
                </c:pt>
                <c:pt idx="1531">
                  <c:v>31.4</c:v>
                </c:pt>
                <c:pt idx="1532">
                  <c:v>31.4</c:v>
                </c:pt>
                <c:pt idx="1533">
                  <c:v>31.4</c:v>
                </c:pt>
                <c:pt idx="1534">
                  <c:v>31.4</c:v>
                </c:pt>
                <c:pt idx="1535">
                  <c:v>31.4</c:v>
                </c:pt>
                <c:pt idx="1536">
                  <c:v>31.4</c:v>
                </c:pt>
                <c:pt idx="1537">
                  <c:v>31.4</c:v>
                </c:pt>
                <c:pt idx="1538">
                  <c:v>31.4</c:v>
                </c:pt>
                <c:pt idx="1539">
                  <c:v>31.4</c:v>
                </c:pt>
                <c:pt idx="1540">
                  <c:v>31.4</c:v>
                </c:pt>
                <c:pt idx="1541">
                  <c:v>31.4</c:v>
                </c:pt>
                <c:pt idx="1542">
                  <c:v>31.5</c:v>
                </c:pt>
                <c:pt idx="1543">
                  <c:v>31.5</c:v>
                </c:pt>
                <c:pt idx="1544">
                  <c:v>31.5</c:v>
                </c:pt>
                <c:pt idx="1545">
                  <c:v>31.5</c:v>
                </c:pt>
                <c:pt idx="1546">
                  <c:v>31.5</c:v>
                </c:pt>
                <c:pt idx="1547">
                  <c:v>31.5</c:v>
                </c:pt>
                <c:pt idx="1548">
                  <c:v>31.5</c:v>
                </c:pt>
                <c:pt idx="1549">
                  <c:v>31.5</c:v>
                </c:pt>
                <c:pt idx="1550">
                  <c:v>31.5</c:v>
                </c:pt>
                <c:pt idx="1551">
                  <c:v>31.5</c:v>
                </c:pt>
                <c:pt idx="1552">
                  <c:v>31.5</c:v>
                </c:pt>
                <c:pt idx="1553">
                  <c:v>31.5</c:v>
                </c:pt>
                <c:pt idx="1554">
                  <c:v>31.5</c:v>
                </c:pt>
                <c:pt idx="1555">
                  <c:v>31.5</c:v>
                </c:pt>
                <c:pt idx="1556">
                  <c:v>31.6</c:v>
                </c:pt>
                <c:pt idx="1557">
                  <c:v>31.6</c:v>
                </c:pt>
                <c:pt idx="1558">
                  <c:v>31.6</c:v>
                </c:pt>
                <c:pt idx="1559">
                  <c:v>31.6</c:v>
                </c:pt>
                <c:pt idx="1560">
                  <c:v>31.7</c:v>
                </c:pt>
                <c:pt idx="1561">
                  <c:v>31.7</c:v>
                </c:pt>
                <c:pt idx="1562">
                  <c:v>31.6</c:v>
                </c:pt>
                <c:pt idx="1563">
                  <c:v>31.6</c:v>
                </c:pt>
                <c:pt idx="1564">
                  <c:v>31.7</c:v>
                </c:pt>
                <c:pt idx="1565">
                  <c:v>31.7</c:v>
                </c:pt>
                <c:pt idx="1566">
                  <c:v>31.7</c:v>
                </c:pt>
                <c:pt idx="1567">
                  <c:v>31.7</c:v>
                </c:pt>
                <c:pt idx="1568">
                  <c:v>31.7</c:v>
                </c:pt>
                <c:pt idx="1569">
                  <c:v>31.7</c:v>
                </c:pt>
                <c:pt idx="1570">
                  <c:v>31.7</c:v>
                </c:pt>
                <c:pt idx="1571">
                  <c:v>31.7</c:v>
                </c:pt>
                <c:pt idx="1572">
                  <c:v>31.7</c:v>
                </c:pt>
                <c:pt idx="1573">
                  <c:v>31.8</c:v>
                </c:pt>
                <c:pt idx="1574">
                  <c:v>31.7</c:v>
                </c:pt>
                <c:pt idx="1575">
                  <c:v>31.7</c:v>
                </c:pt>
                <c:pt idx="1576">
                  <c:v>31.7</c:v>
                </c:pt>
                <c:pt idx="1577">
                  <c:v>31.7</c:v>
                </c:pt>
                <c:pt idx="1578">
                  <c:v>31.7</c:v>
                </c:pt>
                <c:pt idx="1579">
                  <c:v>31.7</c:v>
                </c:pt>
                <c:pt idx="1580">
                  <c:v>31.7</c:v>
                </c:pt>
                <c:pt idx="1581">
                  <c:v>31.7</c:v>
                </c:pt>
                <c:pt idx="1582">
                  <c:v>31.8</c:v>
                </c:pt>
                <c:pt idx="1583">
                  <c:v>31.7</c:v>
                </c:pt>
                <c:pt idx="1584">
                  <c:v>31.7</c:v>
                </c:pt>
                <c:pt idx="1585">
                  <c:v>31.7</c:v>
                </c:pt>
                <c:pt idx="1586">
                  <c:v>31.8</c:v>
                </c:pt>
                <c:pt idx="1587">
                  <c:v>31.8</c:v>
                </c:pt>
                <c:pt idx="1588">
                  <c:v>31.8</c:v>
                </c:pt>
                <c:pt idx="1589">
                  <c:v>31.8</c:v>
                </c:pt>
                <c:pt idx="1590">
                  <c:v>31.8</c:v>
                </c:pt>
                <c:pt idx="1591">
                  <c:v>31.8</c:v>
                </c:pt>
                <c:pt idx="1592">
                  <c:v>31.8</c:v>
                </c:pt>
                <c:pt idx="1593">
                  <c:v>31.8</c:v>
                </c:pt>
                <c:pt idx="1594">
                  <c:v>31.8</c:v>
                </c:pt>
                <c:pt idx="1595">
                  <c:v>31.9</c:v>
                </c:pt>
                <c:pt idx="1596">
                  <c:v>31.8</c:v>
                </c:pt>
                <c:pt idx="1597">
                  <c:v>31.9</c:v>
                </c:pt>
                <c:pt idx="1598">
                  <c:v>31.8</c:v>
                </c:pt>
                <c:pt idx="1599">
                  <c:v>31.9</c:v>
                </c:pt>
                <c:pt idx="1600">
                  <c:v>31.9</c:v>
                </c:pt>
                <c:pt idx="1601">
                  <c:v>31.9</c:v>
                </c:pt>
                <c:pt idx="1602">
                  <c:v>31.9</c:v>
                </c:pt>
                <c:pt idx="1603">
                  <c:v>31.9</c:v>
                </c:pt>
                <c:pt idx="1604">
                  <c:v>31.9</c:v>
                </c:pt>
                <c:pt idx="1605">
                  <c:v>31.9</c:v>
                </c:pt>
                <c:pt idx="1606">
                  <c:v>31.9</c:v>
                </c:pt>
                <c:pt idx="1607">
                  <c:v>31.9</c:v>
                </c:pt>
                <c:pt idx="1608">
                  <c:v>31.9</c:v>
                </c:pt>
                <c:pt idx="1609">
                  <c:v>32.1</c:v>
                </c:pt>
                <c:pt idx="1610">
                  <c:v>32.1</c:v>
                </c:pt>
                <c:pt idx="1611">
                  <c:v>32.1</c:v>
                </c:pt>
                <c:pt idx="1612">
                  <c:v>32.1</c:v>
                </c:pt>
                <c:pt idx="1613">
                  <c:v>32.1</c:v>
                </c:pt>
                <c:pt idx="1614">
                  <c:v>32.1</c:v>
                </c:pt>
                <c:pt idx="1615">
                  <c:v>32.1</c:v>
                </c:pt>
                <c:pt idx="1616">
                  <c:v>32.1</c:v>
                </c:pt>
                <c:pt idx="1617">
                  <c:v>32.1</c:v>
                </c:pt>
                <c:pt idx="1618">
                  <c:v>32.1</c:v>
                </c:pt>
                <c:pt idx="1619">
                  <c:v>32.1</c:v>
                </c:pt>
                <c:pt idx="1620">
                  <c:v>32.1</c:v>
                </c:pt>
                <c:pt idx="1621">
                  <c:v>32.1</c:v>
                </c:pt>
                <c:pt idx="1622">
                  <c:v>32.200000000000003</c:v>
                </c:pt>
                <c:pt idx="1623">
                  <c:v>32.200000000000003</c:v>
                </c:pt>
                <c:pt idx="1624">
                  <c:v>32.200000000000003</c:v>
                </c:pt>
                <c:pt idx="1625">
                  <c:v>32.200000000000003</c:v>
                </c:pt>
                <c:pt idx="1626">
                  <c:v>32.200000000000003</c:v>
                </c:pt>
                <c:pt idx="1627">
                  <c:v>32.200000000000003</c:v>
                </c:pt>
                <c:pt idx="1628">
                  <c:v>32.200000000000003</c:v>
                </c:pt>
                <c:pt idx="1629">
                  <c:v>32.200000000000003</c:v>
                </c:pt>
                <c:pt idx="1630">
                  <c:v>32.200000000000003</c:v>
                </c:pt>
                <c:pt idx="1631">
                  <c:v>32.200000000000003</c:v>
                </c:pt>
                <c:pt idx="1632">
                  <c:v>32.200000000000003</c:v>
                </c:pt>
                <c:pt idx="1633">
                  <c:v>32.200000000000003</c:v>
                </c:pt>
                <c:pt idx="1634">
                  <c:v>32.200000000000003</c:v>
                </c:pt>
                <c:pt idx="1635">
                  <c:v>32.200000000000003</c:v>
                </c:pt>
                <c:pt idx="1636">
                  <c:v>32.200000000000003</c:v>
                </c:pt>
                <c:pt idx="1637">
                  <c:v>32.200000000000003</c:v>
                </c:pt>
                <c:pt idx="1638">
                  <c:v>32.200000000000003</c:v>
                </c:pt>
                <c:pt idx="1639">
                  <c:v>32.200000000000003</c:v>
                </c:pt>
                <c:pt idx="1640">
                  <c:v>32.200000000000003</c:v>
                </c:pt>
                <c:pt idx="1641">
                  <c:v>32.200000000000003</c:v>
                </c:pt>
                <c:pt idx="1642">
                  <c:v>32.200000000000003</c:v>
                </c:pt>
                <c:pt idx="1643">
                  <c:v>32.200000000000003</c:v>
                </c:pt>
                <c:pt idx="1644">
                  <c:v>32.200000000000003</c:v>
                </c:pt>
                <c:pt idx="1645">
                  <c:v>32.299999999999997</c:v>
                </c:pt>
                <c:pt idx="1646">
                  <c:v>32.299999999999997</c:v>
                </c:pt>
                <c:pt idx="1647">
                  <c:v>32.299999999999997</c:v>
                </c:pt>
                <c:pt idx="1648">
                  <c:v>32.299999999999997</c:v>
                </c:pt>
                <c:pt idx="1649">
                  <c:v>32.299999999999997</c:v>
                </c:pt>
                <c:pt idx="1650">
                  <c:v>32.299999999999997</c:v>
                </c:pt>
                <c:pt idx="1651">
                  <c:v>32.299999999999997</c:v>
                </c:pt>
                <c:pt idx="1652">
                  <c:v>32.299999999999997</c:v>
                </c:pt>
                <c:pt idx="1653">
                  <c:v>32.299999999999997</c:v>
                </c:pt>
                <c:pt idx="1654">
                  <c:v>32.299999999999997</c:v>
                </c:pt>
                <c:pt idx="1655">
                  <c:v>32.4</c:v>
                </c:pt>
                <c:pt idx="1656">
                  <c:v>32.5</c:v>
                </c:pt>
                <c:pt idx="1657">
                  <c:v>32.4</c:v>
                </c:pt>
                <c:pt idx="1658">
                  <c:v>32.5</c:v>
                </c:pt>
                <c:pt idx="1659">
                  <c:v>32.5</c:v>
                </c:pt>
                <c:pt idx="1660">
                  <c:v>32.5</c:v>
                </c:pt>
                <c:pt idx="1661">
                  <c:v>32.5</c:v>
                </c:pt>
                <c:pt idx="1662">
                  <c:v>32.5</c:v>
                </c:pt>
                <c:pt idx="1663">
                  <c:v>32.5</c:v>
                </c:pt>
                <c:pt idx="1664">
                  <c:v>32.5</c:v>
                </c:pt>
                <c:pt idx="1665">
                  <c:v>32.5</c:v>
                </c:pt>
                <c:pt idx="1666">
                  <c:v>32.5</c:v>
                </c:pt>
                <c:pt idx="1667">
                  <c:v>32.5</c:v>
                </c:pt>
                <c:pt idx="1668">
                  <c:v>32.5</c:v>
                </c:pt>
                <c:pt idx="1669">
                  <c:v>32.5</c:v>
                </c:pt>
                <c:pt idx="1670">
                  <c:v>32.6</c:v>
                </c:pt>
                <c:pt idx="1671">
                  <c:v>32.6</c:v>
                </c:pt>
                <c:pt idx="1672">
                  <c:v>32.6</c:v>
                </c:pt>
                <c:pt idx="1673">
                  <c:v>32.6</c:v>
                </c:pt>
                <c:pt idx="1674">
                  <c:v>32.6</c:v>
                </c:pt>
                <c:pt idx="1675">
                  <c:v>32.6</c:v>
                </c:pt>
                <c:pt idx="1676">
                  <c:v>32.6</c:v>
                </c:pt>
                <c:pt idx="1677">
                  <c:v>32.700000000000003</c:v>
                </c:pt>
                <c:pt idx="1678">
                  <c:v>32.6</c:v>
                </c:pt>
                <c:pt idx="1679">
                  <c:v>32.6</c:v>
                </c:pt>
                <c:pt idx="1680">
                  <c:v>32.700000000000003</c:v>
                </c:pt>
                <c:pt idx="1681">
                  <c:v>32.700000000000003</c:v>
                </c:pt>
                <c:pt idx="1682">
                  <c:v>32.700000000000003</c:v>
                </c:pt>
                <c:pt idx="1683">
                  <c:v>32.700000000000003</c:v>
                </c:pt>
                <c:pt idx="1684">
                  <c:v>32.700000000000003</c:v>
                </c:pt>
                <c:pt idx="1685">
                  <c:v>32.700000000000003</c:v>
                </c:pt>
                <c:pt idx="1686">
                  <c:v>32.700000000000003</c:v>
                </c:pt>
                <c:pt idx="1687">
                  <c:v>32.700000000000003</c:v>
                </c:pt>
                <c:pt idx="1688">
                  <c:v>32.700000000000003</c:v>
                </c:pt>
                <c:pt idx="1689">
                  <c:v>32.700000000000003</c:v>
                </c:pt>
                <c:pt idx="1690">
                  <c:v>32.799999999999997</c:v>
                </c:pt>
                <c:pt idx="1691">
                  <c:v>32.799999999999997</c:v>
                </c:pt>
                <c:pt idx="1692">
                  <c:v>32.700000000000003</c:v>
                </c:pt>
                <c:pt idx="1693">
                  <c:v>32.799999999999997</c:v>
                </c:pt>
                <c:pt idx="1694">
                  <c:v>32.700000000000003</c:v>
                </c:pt>
                <c:pt idx="1695">
                  <c:v>32.799999999999997</c:v>
                </c:pt>
                <c:pt idx="1696">
                  <c:v>32.799999999999997</c:v>
                </c:pt>
                <c:pt idx="1697">
                  <c:v>32.799999999999997</c:v>
                </c:pt>
                <c:pt idx="1698">
                  <c:v>32.799999999999997</c:v>
                </c:pt>
                <c:pt idx="1699">
                  <c:v>32.799999999999997</c:v>
                </c:pt>
                <c:pt idx="1700">
                  <c:v>32.799999999999997</c:v>
                </c:pt>
                <c:pt idx="1701">
                  <c:v>32.799999999999997</c:v>
                </c:pt>
                <c:pt idx="1702">
                  <c:v>32.9</c:v>
                </c:pt>
                <c:pt idx="1703">
                  <c:v>32.799999999999997</c:v>
                </c:pt>
                <c:pt idx="1704">
                  <c:v>32.799999999999997</c:v>
                </c:pt>
                <c:pt idx="1705">
                  <c:v>32.9</c:v>
                </c:pt>
                <c:pt idx="1706">
                  <c:v>32.9</c:v>
                </c:pt>
                <c:pt idx="1707">
                  <c:v>32.9</c:v>
                </c:pt>
                <c:pt idx="1708">
                  <c:v>32.9</c:v>
                </c:pt>
                <c:pt idx="1709">
                  <c:v>32.9</c:v>
                </c:pt>
                <c:pt idx="1710">
                  <c:v>32.9</c:v>
                </c:pt>
                <c:pt idx="1711">
                  <c:v>32.9</c:v>
                </c:pt>
                <c:pt idx="1712">
                  <c:v>33</c:v>
                </c:pt>
                <c:pt idx="1713">
                  <c:v>33</c:v>
                </c:pt>
                <c:pt idx="1714">
                  <c:v>33</c:v>
                </c:pt>
                <c:pt idx="1715">
                  <c:v>33</c:v>
                </c:pt>
                <c:pt idx="1716">
                  <c:v>33</c:v>
                </c:pt>
                <c:pt idx="1717">
                  <c:v>33</c:v>
                </c:pt>
                <c:pt idx="1718">
                  <c:v>33</c:v>
                </c:pt>
                <c:pt idx="1719">
                  <c:v>33</c:v>
                </c:pt>
                <c:pt idx="1720">
                  <c:v>33</c:v>
                </c:pt>
                <c:pt idx="1721">
                  <c:v>33</c:v>
                </c:pt>
                <c:pt idx="1722">
                  <c:v>33</c:v>
                </c:pt>
                <c:pt idx="1723">
                  <c:v>33</c:v>
                </c:pt>
                <c:pt idx="1724">
                  <c:v>33</c:v>
                </c:pt>
                <c:pt idx="1725">
                  <c:v>33</c:v>
                </c:pt>
                <c:pt idx="1726">
                  <c:v>33</c:v>
                </c:pt>
                <c:pt idx="1727">
                  <c:v>33</c:v>
                </c:pt>
                <c:pt idx="1728">
                  <c:v>33.1</c:v>
                </c:pt>
                <c:pt idx="1729">
                  <c:v>33.1</c:v>
                </c:pt>
                <c:pt idx="1730">
                  <c:v>33.1</c:v>
                </c:pt>
                <c:pt idx="1731">
                  <c:v>33.1</c:v>
                </c:pt>
                <c:pt idx="1732">
                  <c:v>33.1</c:v>
                </c:pt>
                <c:pt idx="1733">
                  <c:v>33.1</c:v>
                </c:pt>
                <c:pt idx="1734">
                  <c:v>33.1</c:v>
                </c:pt>
                <c:pt idx="1735">
                  <c:v>33.1</c:v>
                </c:pt>
                <c:pt idx="1736">
                  <c:v>33.1</c:v>
                </c:pt>
                <c:pt idx="1737">
                  <c:v>33.1</c:v>
                </c:pt>
                <c:pt idx="1738">
                  <c:v>33.1</c:v>
                </c:pt>
                <c:pt idx="1739">
                  <c:v>33.1</c:v>
                </c:pt>
                <c:pt idx="1740">
                  <c:v>33.200000000000003</c:v>
                </c:pt>
                <c:pt idx="1741">
                  <c:v>33.1</c:v>
                </c:pt>
                <c:pt idx="1742">
                  <c:v>33.200000000000003</c:v>
                </c:pt>
                <c:pt idx="1743">
                  <c:v>33.200000000000003</c:v>
                </c:pt>
                <c:pt idx="1744">
                  <c:v>33.200000000000003</c:v>
                </c:pt>
                <c:pt idx="1745">
                  <c:v>33.200000000000003</c:v>
                </c:pt>
                <c:pt idx="1746">
                  <c:v>33.200000000000003</c:v>
                </c:pt>
                <c:pt idx="1747">
                  <c:v>33.200000000000003</c:v>
                </c:pt>
                <c:pt idx="1748">
                  <c:v>33.200000000000003</c:v>
                </c:pt>
                <c:pt idx="1749">
                  <c:v>33.200000000000003</c:v>
                </c:pt>
                <c:pt idx="1750">
                  <c:v>33.200000000000003</c:v>
                </c:pt>
                <c:pt idx="1751">
                  <c:v>33.1</c:v>
                </c:pt>
                <c:pt idx="1752">
                  <c:v>33.200000000000003</c:v>
                </c:pt>
                <c:pt idx="1753">
                  <c:v>33.200000000000003</c:v>
                </c:pt>
                <c:pt idx="1754">
                  <c:v>33.1</c:v>
                </c:pt>
                <c:pt idx="1755">
                  <c:v>33.200000000000003</c:v>
                </c:pt>
                <c:pt idx="1756">
                  <c:v>33.200000000000003</c:v>
                </c:pt>
                <c:pt idx="1757">
                  <c:v>33.200000000000003</c:v>
                </c:pt>
                <c:pt idx="1758">
                  <c:v>33.200000000000003</c:v>
                </c:pt>
                <c:pt idx="1759">
                  <c:v>33.200000000000003</c:v>
                </c:pt>
                <c:pt idx="1760">
                  <c:v>33.200000000000003</c:v>
                </c:pt>
                <c:pt idx="1761">
                  <c:v>33.200000000000003</c:v>
                </c:pt>
                <c:pt idx="1762">
                  <c:v>33.299999999999997</c:v>
                </c:pt>
                <c:pt idx="1763">
                  <c:v>33.299999999999997</c:v>
                </c:pt>
                <c:pt idx="1764">
                  <c:v>33.299999999999997</c:v>
                </c:pt>
                <c:pt idx="1765">
                  <c:v>33.4</c:v>
                </c:pt>
                <c:pt idx="1766">
                  <c:v>33.4</c:v>
                </c:pt>
                <c:pt idx="1767">
                  <c:v>33.4</c:v>
                </c:pt>
                <c:pt idx="1768">
                  <c:v>33.4</c:v>
                </c:pt>
                <c:pt idx="1769">
                  <c:v>33.5</c:v>
                </c:pt>
                <c:pt idx="1770">
                  <c:v>33.5</c:v>
                </c:pt>
                <c:pt idx="1771">
                  <c:v>33.5</c:v>
                </c:pt>
                <c:pt idx="1772">
                  <c:v>33.5</c:v>
                </c:pt>
                <c:pt idx="1773">
                  <c:v>33.6</c:v>
                </c:pt>
                <c:pt idx="1774">
                  <c:v>33.6</c:v>
                </c:pt>
                <c:pt idx="1775">
                  <c:v>33.6</c:v>
                </c:pt>
                <c:pt idx="1776">
                  <c:v>33.700000000000003</c:v>
                </c:pt>
                <c:pt idx="1777">
                  <c:v>33.6</c:v>
                </c:pt>
                <c:pt idx="1778">
                  <c:v>33.700000000000003</c:v>
                </c:pt>
                <c:pt idx="1779">
                  <c:v>33.6</c:v>
                </c:pt>
                <c:pt idx="1780">
                  <c:v>33.700000000000003</c:v>
                </c:pt>
                <c:pt idx="1781">
                  <c:v>33.700000000000003</c:v>
                </c:pt>
                <c:pt idx="1782">
                  <c:v>33.700000000000003</c:v>
                </c:pt>
                <c:pt idx="1783">
                  <c:v>33.700000000000003</c:v>
                </c:pt>
                <c:pt idx="1784">
                  <c:v>33.6</c:v>
                </c:pt>
                <c:pt idx="1785">
                  <c:v>33.6</c:v>
                </c:pt>
                <c:pt idx="1786">
                  <c:v>33.6</c:v>
                </c:pt>
                <c:pt idx="1787">
                  <c:v>33.6</c:v>
                </c:pt>
                <c:pt idx="1788">
                  <c:v>33.700000000000003</c:v>
                </c:pt>
                <c:pt idx="1789">
                  <c:v>33.6</c:v>
                </c:pt>
                <c:pt idx="1790">
                  <c:v>33.700000000000003</c:v>
                </c:pt>
                <c:pt idx="1791">
                  <c:v>33.700000000000003</c:v>
                </c:pt>
                <c:pt idx="1792">
                  <c:v>33.6</c:v>
                </c:pt>
                <c:pt idx="1793">
                  <c:v>33.700000000000003</c:v>
                </c:pt>
                <c:pt idx="1794">
                  <c:v>33.700000000000003</c:v>
                </c:pt>
                <c:pt idx="1795">
                  <c:v>33.700000000000003</c:v>
                </c:pt>
                <c:pt idx="1796">
                  <c:v>33.700000000000003</c:v>
                </c:pt>
                <c:pt idx="1797">
                  <c:v>33.700000000000003</c:v>
                </c:pt>
                <c:pt idx="1798">
                  <c:v>33.700000000000003</c:v>
                </c:pt>
                <c:pt idx="1799">
                  <c:v>33.700000000000003</c:v>
                </c:pt>
                <c:pt idx="1800">
                  <c:v>33.700000000000003</c:v>
                </c:pt>
                <c:pt idx="1801">
                  <c:v>33.700000000000003</c:v>
                </c:pt>
                <c:pt idx="1802">
                  <c:v>33.700000000000003</c:v>
                </c:pt>
                <c:pt idx="1803">
                  <c:v>33.700000000000003</c:v>
                </c:pt>
                <c:pt idx="1804">
                  <c:v>33.700000000000003</c:v>
                </c:pt>
                <c:pt idx="1805">
                  <c:v>33.700000000000003</c:v>
                </c:pt>
                <c:pt idx="1806">
                  <c:v>33.700000000000003</c:v>
                </c:pt>
                <c:pt idx="1807">
                  <c:v>33.700000000000003</c:v>
                </c:pt>
                <c:pt idx="1808">
                  <c:v>33.700000000000003</c:v>
                </c:pt>
                <c:pt idx="1809">
                  <c:v>33.700000000000003</c:v>
                </c:pt>
                <c:pt idx="1810">
                  <c:v>33.700000000000003</c:v>
                </c:pt>
                <c:pt idx="1811">
                  <c:v>33.700000000000003</c:v>
                </c:pt>
                <c:pt idx="1812">
                  <c:v>33.700000000000003</c:v>
                </c:pt>
                <c:pt idx="1813">
                  <c:v>33.799999999999997</c:v>
                </c:pt>
                <c:pt idx="1814">
                  <c:v>33.799999999999997</c:v>
                </c:pt>
                <c:pt idx="1815">
                  <c:v>33.799999999999997</c:v>
                </c:pt>
                <c:pt idx="1816">
                  <c:v>33.799999999999997</c:v>
                </c:pt>
                <c:pt idx="1817">
                  <c:v>33.799999999999997</c:v>
                </c:pt>
                <c:pt idx="1818">
                  <c:v>33.799999999999997</c:v>
                </c:pt>
                <c:pt idx="1819">
                  <c:v>33.799999999999997</c:v>
                </c:pt>
                <c:pt idx="1820">
                  <c:v>33.799999999999997</c:v>
                </c:pt>
                <c:pt idx="1821">
                  <c:v>33.799999999999997</c:v>
                </c:pt>
                <c:pt idx="1822">
                  <c:v>33.799999999999997</c:v>
                </c:pt>
                <c:pt idx="1823">
                  <c:v>34</c:v>
                </c:pt>
                <c:pt idx="1824">
                  <c:v>33.9</c:v>
                </c:pt>
                <c:pt idx="1825">
                  <c:v>34</c:v>
                </c:pt>
                <c:pt idx="1826">
                  <c:v>34</c:v>
                </c:pt>
                <c:pt idx="1827">
                  <c:v>33.9</c:v>
                </c:pt>
                <c:pt idx="1828">
                  <c:v>33.9</c:v>
                </c:pt>
                <c:pt idx="1829">
                  <c:v>34</c:v>
                </c:pt>
                <c:pt idx="1830">
                  <c:v>34</c:v>
                </c:pt>
                <c:pt idx="1831">
                  <c:v>34</c:v>
                </c:pt>
                <c:pt idx="1832">
                  <c:v>34</c:v>
                </c:pt>
                <c:pt idx="1833">
                  <c:v>34</c:v>
                </c:pt>
                <c:pt idx="1834">
                  <c:v>34.1</c:v>
                </c:pt>
                <c:pt idx="1835">
                  <c:v>34</c:v>
                </c:pt>
                <c:pt idx="1836">
                  <c:v>34</c:v>
                </c:pt>
                <c:pt idx="1837">
                  <c:v>34.1</c:v>
                </c:pt>
                <c:pt idx="1838">
                  <c:v>34</c:v>
                </c:pt>
                <c:pt idx="1839">
                  <c:v>34.1</c:v>
                </c:pt>
                <c:pt idx="1840">
                  <c:v>34.1</c:v>
                </c:pt>
                <c:pt idx="1841">
                  <c:v>34.1</c:v>
                </c:pt>
                <c:pt idx="1842">
                  <c:v>34.1</c:v>
                </c:pt>
                <c:pt idx="1843">
                  <c:v>34.1</c:v>
                </c:pt>
                <c:pt idx="1844">
                  <c:v>34.1</c:v>
                </c:pt>
                <c:pt idx="1845">
                  <c:v>34.1</c:v>
                </c:pt>
                <c:pt idx="1846">
                  <c:v>34.1</c:v>
                </c:pt>
                <c:pt idx="1847">
                  <c:v>34.1</c:v>
                </c:pt>
                <c:pt idx="1848">
                  <c:v>34.1</c:v>
                </c:pt>
                <c:pt idx="1849">
                  <c:v>34.200000000000003</c:v>
                </c:pt>
                <c:pt idx="1850">
                  <c:v>34.200000000000003</c:v>
                </c:pt>
                <c:pt idx="1851">
                  <c:v>34.200000000000003</c:v>
                </c:pt>
                <c:pt idx="1852">
                  <c:v>34.200000000000003</c:v>
                </c:pt>
                <c:pt idx="1853">
                  <c:v>34.200000000000003</c:v>
                </c:pt>
                <c:pt idx="1854">
                  <c:v>34.200000000000003</c:v>
                </c:pt>
                <c:pt idx="1855">
                  <c:v>34.200000000000003</c:v>
                </c:pt>
                <c:pt idx="1856">
                  <c:v>34.200000000000003</c:v>
                </c:pt>
                <c:pt idx="1857">
                  <c:v>34.200000000000003</c:v>
                </c:pt>
                <c:pt idx="1858">
                  <c:v>34.200000000000003</c:v>
                </c:pt>
                <c:pt idx="1859">
                  <c:v>34.200000000000003</c:v>
                </c:pt>
                <c:pt idx="1860">
                  <c:v>34.200000000000003</c:v>
                </c:pt>
                <c:pt idx="1861">
                  <c:v>34.200000000000003</c:v>
                </c:pt>
                <c:pt idx="1862">
                  <c:v>34.200000000000003</c:v>
                </c:pt>
                <c:pt idx="1863">
                  <c:v>34.200000000000003</c:v>
                </c:pt>
                <c:pt idx="1864">
                  <c:v>34.1</c:v>
                </c:pt>
                <c:pt idx="1865">
                  <c:v>34.200000000000003</c:v>
                </c:pt>
                <c:pt idx="1866">
                  <c:v>34.200000000000003</c:v>
                </c:pt>
                <c:pt idx="1867">
                  <c:v>34.200000000000003</c:v>
                </c:pt>
                <c:pt idx="1868">
                  <c:v>34.200000000000003</c:v>
                </c:pt>
                <c:pt idx="1869">
                  <c:v>34.200000000000003</c:v>
                </c:pt>
                <c:pt idx="1870">
                  <c:v>34.200000000000003</c:v>
                </c:pt>
                <c:pt idx="1871">
                  <c:v>34.200000000000003</c:v>
                </c:pt>
                <c:pt idx="1872">
                  <c:v>34.200000000000003</c:v>
                </c:pt>
                <c:pt idx="1873">
                  <c:v>34.299999999999997</c:v>
                </c:pt>
                <c:pt idx="1874">
                  <c:v>34.299999999999997</c:v>
                </c:pt>
                <c:pt idx="1875">
                  <c:v>34.299999999999997</c:v>
                </c:pt>
                <c:pt idx="1876">
                  <c:v>34.299999999999997</c:v>
                </c:pt>
                <c:pt idx="1877">
                  <c:v>34.299999999999997</c:v>
                </c:pt>
                <c:pt idx="1878">
                  <c:v>34.299999999999997</c:v>
                </c:pt>
                <c:pt idx="1879">
                  <c:v>34.4</c:v>
                </c:pt>
                <c:pt idx="1880">
                  <c:v>34.4</c:v>
                </c:pt>
                <c:pt idx="1881">
                  <c:v>34.4</c:v>
                </c:pt>
                <c:pt idx="1882">
                  <c:v>34.4</c:v>
                </c:pt>
                <c:pt idx="1883">
                  <c:v>34.5</c:v>
                </c:pt>
                <c:pt idx="1884">
                  <c:v>34.5</c:v>
                </c:pt>
                <c:pt idx="1885">
                  <c:v>34.5</c:v>
                </c:pt>
                <c:pt idx="1886">
                  <c:v>34.5</c:v>
                </c:pt>
                <c:pt idx="1887">
                  <c:v>34.5</c:v>
                </c:pt>
                <c:pt idx="1888">
                  <c:v>34.5</c:v>
                </c:pt>
                <c:pt idx="1889">
                  <c:v>34.5</c:v>
                </c:pt>
                <c:pt idx="1890">
                  <c:v>34.5</c:v>
                </c:pt>
                <c:pt idx="1891">
                  <c:v>34.5</c:v>
                </c:pt>
                <c:pt idx="1892">
                  <c:v>34.5</c:v>
                </c:pt>
                <c:pt idx="1893">
                  <c:v>34.5</c:v>
                </c:pt>
                <c:pt idx="1894">
                  <c:v>34.5</c:v>
                </c:pt>
                <c:pt idx="1895">
                  <c:v>34.5</c:v>
                </c:pt>
                <c:pt idx="1896">
                  <c:v>34.5</c:v>
                </c:pt>
                <c:pt idx="1897">
                  <c:v>34.5</c:v>
                </c:pt>
                <c:pt idx="1898">
                  <c:v>34.5</c:v>
                </c:pt>
                <c:pt idx="1899">
                  <c:v>34.5</c:v>
                </c:pt>
                <c:pt idx="1900">
                  <c:v>34.5</c:v>
                </c:pt>
                <c:pt idx="1901">
                  <c:v>34.5</c:v>
                </c:pt>
                <c:pt idx="1902">
                  <c:v>34.5</c:v>
                </c:pt>
                <c:pt idx="1903">
                  <c:v>34.5</c:v>
                </c:pt>
                <c:pt idx="1904">
                  <c:v>34.5</c:v>
                </c:pt>
                <c:pt idx="1905">
                  <c:v>34.6</c:v>
                </c:pt>
                <c:pt idx="1906">
                  <c:v>34.6</c:v>
                </c:pt>
                <c:pt idx="1907">
                  <c:v>34.6</c:v>
                </c:pt>
                <c:pt idx="1908">
                  <c:v>34.700000000000003</c:v>
                </c:pt>
                <c:pt idx="1909">
                  <c:v>34.6</c:v>
                </c:pt>
                <c:pt idx="1910">
                  <c:v>34.6</c:v>
                </c:pt>
                <c:pt idx="1911">
                  <c:v>34.700000000000003</c:v>
                </c:pt>
                <c:pt idx="1912">
                  <c:v>34.700000000000003</c:v>
                </c:pt>
                <c:pt idx="1913">
                  <c:v>34.700000000000003</c:v>
                </c:pt>
                <c:pt idx="1914">
                  <c:v>34.6</c:v>
                </c:pt>
                <c:pt idx="1915">
                  <c:v>34.700000000000003</c:v>
                </c:pt>
                <c:pt idx="1916">
                  <c:v>34.6</c:v>
                </c:pt>
                <c:pt idx="1917">
                  <c:v>34.6</c:v>
                </c:pt>
                <c:pt idx="1918">
                  <c:v>34.6</c:v>
                </c:pt>
                <c:pt idx="1919">
                  <c:v>34.6</c:v>
                </c:pt>
                <c:pt idx="1920">
                  <c:v>34.6</c:v>
                </c:pt>
                <c:pt idx="1921">
                  <c:v>34.700000000000003</c:v>
                </c:pt>
                <c:pt idx="1922">
                  <c:v>34.700000000000003</c:v>
                </c:pt>
                <c:pt idx="1923">
                  <c:v>34.700000000000003</c:v>
                </c:pt>
                <c:pt idx="1924">
                  <c:v>34.6</c:v>
                </c:pt>
                <c:pt idx="1925">
                  <c:v>34.6</c:v>
                </c:pt>
                <c:pt idx="1926">
                  <c:v>34.700000000000003</c:v>
                </c:pt>
                <c:pt idx="1927">
                  <c:v>34.799999999999997</c:v>
                </c:pt>
                <c:pt idx="1928">
                  <c:v>34.799999999999997</c:v>
                </c:pt>
                <c:pt idx="1929">
                  <c:v>34.799999999999997</c:v>
                </c:pt>
                <c:pt idx="1930">
                  <c:v>34.799999999999997</c:v>
                </c:pt>
                <c:pt idx="1931">
                  <c:v>34.799999999999997</c:v>
                </c:pt>
                <c:pt idx="1932">
                  <c:v>34.799999999999997</c:v>
                </c:pt>
                <c:pt idx="1933">
                  <c:v>34.799999999999997</c:v>
                </c:pt>
                <c:pt idx="1934">
                  <c:v>34.799999999999997</c:v>
                </c:pt>
                <c:pt idx="1935">
                  <c:v>34.9</c:v>
                </c:pt>
                <c:pt idx="1936">
                  <c:v>34.799999999999997</c:v>
                </c:pt>
                <c:pt idx="1937">
                  <c:v>34.799999999999997</c:v>
                </c:pt>
                <c:pt idx="1938">
                  <c:v>34.700000000000003</c:v>
                </c:pt>
                <c:pt idx="1939">
                  <c:v>34.799999999999997</c:v>
                </c:pt>
                <c:pt idx="1940">
                  <c:v>34.9</c:v>
                </c:pt>
                <c:pt idx="1941">
                  <c:v>34.9</c:v>
                </c:pt>
                <c:pt idx="1942">
                  <c:v>34.9</c:v>
                </c:pt>
                <c:pt idx="1943">
                  <c:v>34.9</c:v>
                </c:pt>
                <c:pt idx="1944">
                  <c:v>34.9</c:v>
                </c:pt>
                <c:pt idx="1945">
                  <c:v>34.9</c:v>
                </c:pt>
                <c:pt idx="1946">
                  <c:v>35</c:v>
                </c:pt>
                <c:pt idx="1947">
                  <c:v>34.9</c:v>
                </c:pt>
                <c:pt idx="1948">
                  <c:v>34.9</c:v>
                </c:pt>
                <c:pt idx="1949">
                  <c:v>35</c:v>
                </c:pt>
                <c:pt idx="1950">
                  <c:v>35</c:v>
                </c:pt>
                <c:pt idx="1951">
                  <c:v>35</c:v>
                </c:pt>
                <c:pt idx="1952">
                  <c:v>35</c:v>
                </c:pt>
                <c:pt idx="1953">
                  <c:v>35</c:v>
                </c:pt>
                <c:pt idx="1954">
                  <c:v>35</c:v>
                </c:pt>
                <c:pt idx="1955">
                  <c:v>35</c:v>
                </c:pt>
                <c:pt idx="1956">
                  <c:v>35</c:v>
                </c:pt>
                <c:pt idx="1957">
                  <c:v>35</c:v>
                </c:pt>
                <c:pt idx="1958">
                  <c:v>35</c:v>
                </c:pt>
                <c:pt idx="1959">
                  <c:v>35</c:v>
                </c:pt>
                <c:pt idx="1960">
                  <c:v>35.1</c:v>
                </c:pt>
                <c:pt idx="1961">
                  <c:v>35</c:v>
                </c:pt>
                <c:pt idx="1962">
                  <c:v>35.1</c:v>
                </c:pt>
                <c:pt idx="1963">
                  <c:v>35.1</c:v>
                </c:pt>
                <c:pt idx="1964">
                  <c:v>35.1</c:v>
                </c:pt>
                <c:pt idx="1965">
                  <c:v>35.1</c:v>
                </c:pt>
                <c:pt idx="1966">
                  <c:v>35.1</c:v>
                </c:pt>
                <c:pt idx="1967">
                  <c:v>35.1</c:v>
                </c:pt>
                <c:pt idx="1968">
                  <c:v>35.1</c:v>
                </c:pt>
                <c:pt idx="1969">
                  <c:v>35.1</c:v>
                </c:pt>
                <c:pt idx="1970">
                  <c:v>35.1</c:v>
                </c:pt>
                <c:pt idx="1971">
                  <c:v>35.1</c:v>
                </c:pt>
                <c:pt idx="1972">
                  <c:v>35.1</c:v>
                </c:pt>
                <c:pt idx="1973">
                  <c:v>35.1</c:v>
                </c:pt>
                <c:pt idx="1974">
                  <c:v>35.1</c:v>
                </c:pt>
                <c:pt idx="1975">
                  <c:v>35.1</c:v>
                </c:pt>
                <c:pt idx="1976">
                  <c:v>35.1</c:v>
                </c:pt>
                <c:pt idx="1977">
                  <c:v>35.1</c:v>
                </c:pt>
                <c:pt idx="1978">
                  <c:v>35.1</c:v>
                </c:pt>
                <c:pt idx="1979">
                  <c:v>35.1</c:v>
                </c:pt>
                <c:pt idx="1980">
                  <c:v>35.1</c:v>
                </c:pt>
                <c:pt idx="1981">
                  <c:v>35.1</c:v>
                </c:pt>
                <c:pt idx="1982">
                  <c:v>35.1</c:v>
                </c:pt>
                <c:pt idx="1983">
                  <c:v>35.1</c:v>
                </c:pt>
                <c:pt idx="1984">
                  <c:v>35.1</c:v>
                </c:pt>
                <c:pt idx="1985">
                  <c:v>35.1</c:v>
                </c:pt>
                <c:pt idx="1986">
                  <c:v>35.1</c:v>
                </c:pt>
                <c:pt idx="1987">
                  <c:v>35.1</c:v>
                </c:pt>
                <c:pt idx="1988">
                  <c:v>35.1</c:v>
                </c:pt>
                <c:pt idx="1989">
                  <c:v>35.1</c:v>
                </c:pt>
                <c:pt idx="1990">
                  <c:v>35.1</c:v>
                </c:pt>
                <c:pt idx="1991">
                  <c:v>35.1</c:v>
                </c:pt>
                <c:pt idx="1992">
                  <c:v>35.1</c:v>
                </c:pt>
                <c:pt idx="1993">
                  <c:v>35.1</c:v>
                </c:pt>
                <c:pt idx="1994">
                  <c:v>35.1</c:v>
                </c:pt>
                <c:pt idx="1995">
                  <c:v>35.1</c:v>
                </c:pt>
                <c:pt idx="1996">
                  <c:v>35.1</c:v>
                </c:pt>
                <c:pt idx="1997">
                  <c:v>35.1</c:v>
                </c:pt>
                <c:pt idx="1998">
                  <c:v>35.1</c:v>
                </c:pt>
                <c:pt idx="1999">
                  <c:v>35.1</c:v>
                </c:pt>
                <c:pt idx="2000">
                  <c:v>35.1</c:v>
                </c:pt>
                <c:pt idx="2001">
                  <c:v>35.200000000000003</c:v>
                </c:pt>
                <c:pt idx="2002">
                  <c:v>35.1</c:v>
                </c:pt>
                <c:pt idx="2003">
                  <c:v>35.200000000000003</c:v>
                </c:pt>
                <c:pt idx="2004">
                  <c:v>35.299999999999997</c:v>
                </c:pt>
                <c:pt idx="2005">
                  <c:v>35.200000000000003</c:v>
                </c:pt>
                <c:pt idx="2006">
                  <c:v>35.299999999999997</c:v>
                </c:pt>
                <c:pt idx="2007">
                  <c:v>35.299999999999997</c:v>
                </c:pt>
                <c:pt idx="2008">
                  <c:v>35.299999999999997</c:v>
                </c:pt>
                <c:pt idx="2009">
                  <c:v>35.299999999999997</c:v>
                </c:pt>
                <c:pt idx="2010">
                  <c:v>35.299999999999997</c:v>
                </c:pt>
                <c:pt idx="2011">
                  <c:v>35.200000000000003</c:v>
                </c:pt>
                <c:pt idx="2012">
                  <c:v>35.299999999999997</c:v>
                </c:pt>
                <c:pt idx="2013">
                  <c:v>35.299999999999997</c:v>
                </c:pt>
                <c:pt idx="2014">
                  <c:v>35.299999999999997</c:v>
                </c:pt>
                <c:pt idx="2015">
                  <c:v>35.299999999999997</c:v>
                </c:pt>
                <c:pt idx="2016">
                  <c:v>35.299999999999997</c:v>
                </c:pt>
                <c:pt idx="2017">
                  <c:v>35.299999999999997</c:v>
                </c:pt>
                <c:pt idx="2018">
                  <c:v>35.299999999999997</c:v>
                </c:pt>
                <c:pt idx="2019">
                  <c:v>35.299999999999997</c:v>
                </c:pt>
                <c:pt idx="2020">
                  <c:v>35.299999999999997</c:v>
                </c:pt>
                <c:pt idx="2021">
                  <c:v>35.299999999999997</c:v>
                </c:pt>
                <c:pt idx="2022">
                  <c:v>35.299999999999997</c:v>
                </c:pt>
                <c:pt idx="2023">
                  <c:v>35.299999999999997</c:v>
                </c:pt>
                <c:pt idx="2024">
                  <c:v>35.299999999999997</c:v>
                </c:pt>
                <c:pt idx="2025">
                  <c:v>35.299999999999997</c:v>
                </c:pt>
                <c:pt idx="2026">
                  <c:v>35.299999999999997</c:v>
                </c:pt>
                <c:pt idx="2027">
                  <c:v>35.299999999999997</c:v>
                </c:pt>
                <c:pt idx="2028">
                  <c:v>35.4</c:v>
                </c:pt>
                <c:pt idx="2029">
                  <c:v>35.299999999999997</c:v>
                </c:pt>
                <c:pt idx="2030">
                  <c:v>35.299999999999997</c:v>
                </c:pt>
                <c:pt idx="2031">
                  <c:v>35.4</c:v>
                </c:pt>
                <c:pt idx="2032">
                  <c:v>35.4</c:v>
                </c:pt>
                <c:pt idx="2033">
                  <c:v>35.299999999999997</c:v>
                </c:pt>
                <c:pt idx="2034">
                  <c:v>35.4</c:v>
                </c:pt>
                <c:pt idx="2035">
                  <c:v>35.4</c:v>
                </c:pt>
                <c:pt idx="2036">
                  <c:v>35.299999999999997</c:v>
                </c:pt>
                <c:pt idx="2037">
                  <c:v>35.5</c:v>
                </c:pt>
                <c:pt idx="2038">
                  <c:v>35.5</c:v>
                </c:pt>
                <c:pt idx="2039">
                  <c:v>35.5</c:v>
                </c:pt>
                <c:pt idx="2040">
                  <c:v>35.5</c:v>
                </c:pt>
                <c:pt idx="2041">
                  <c:v>35.5</c:v>
                </c:pt>
                <c:pt idx="2042">
                  <c:v>35.5</c:v>
                </c:pt>
                <c:pt idx="2043">
                  <c:v>35.5</c:v>
                </c:pt>
                <c:pt idx="2044">
                  <c:v>35.4</c:v>
                </c:pt>
                <c:pt idx="2045">
                  <c:v>35.5</c:v>
                </c:pt>
                <c:pt idx="2046">
                  <c:v>35.5</c:v>
                </c:pt>
                <c:pt idx="2047">
                  <c:v>35.5</c:v>
                </c:pt>
                <c:pt idx="2048">
                  <c:v>35.4</c:v>
                </c:pt>
                <c:pt idx="2049">
                  <c:v>35.4</c:v>
                </c:pt>
                <c:pt idx="2050">
                  <c:v>35.4</c:v>
                </c:pt>
                <c:pt idx="2051">
                  <c:v>35.4</c:v>
                </c:pt>
                <c:pt idx="2052">
                  <c:v>35.4</c:v>
                </c:pt>
                <c:pt idx="2053">
                  <c:v>35.299999999999997</c:v>
                </c:pt>
                <c:pt idx="2054">
                  <c:v>35.4</c:v>
                </c:pt>
                <c:pt idx="2055">
                  <c:v>35.4</c:v>
                </c:pt>
                <c:pt idx="2056">
                  <c:v>35.4</c:v>
                </c:pt>
                <c:pt idx="2057">
                  <c:v>35.4</c:v>
                </c:pt>
                <c:pt idx="2058">
                  <c:v>35.4</c:v>
                </c:pt>
                <c:pt idx="2059">
                  <c:v>35.299999999999997</c:v>
                </c:pt>
                <c:pt idx="2060">
                  <c:v>35.4</c:v>
                </c:pt>
                <c:pt idx="2061">
                  <c:v>35.4</c:v>
                </c:pt>
                <c:pt idx="2062">
                  <c:v>35.5</c:v>
                </c:pt>
                <c:pt idx="2063">
                  <c:v>35.5</c:v>
                </c:pt>
                <c:pt idx="2064">
                  <c:v>35.5</c:v>
                </c:pt>
                <c:pt idx="2065">
                  <c:v>35.5</c:v>
                </c:pt>
                <c:pt idx="2066">
                  <c:v>35.5</c:v>
                </c:pt>
                <c:pt idx="2067">
                  <c:v>35.5</c:v>
                </c:pt>
                <c:pt idx="2068">
                  <c:v>35.5</c:v>
                </c:pt>
                <c:pt idx="2069">
                  <c:v>35.4</c:v>
                </c:pt>
                <c:pt idx="2070">
                  <c:v>35.5</c:v>
                </c:pt>
                <c:pt idx="2071">
                  <c:v>35.5</c:v>
                </c:pt>
                <c:pt idx="2072">
                  <c:v>35.5</c:v>
                </c:pt>
                <c:pt idx="2073">
                  <c:v>35.4</c:v>
                </c:pt>
                <c:pt idx="2074">
                  <c:v>35.5</c:v>
                </c:pt>
                <c:pt idx="2075">
                  <c:v>35.5</c:v>
                </c:pt>
                <c:pt idx="2076">
                  <c:v>35.5</c:v>
                </c:pt>
                <c:pt idx="2077">
                  <c:v>35.5</c:v>
                </c:pt>
                <c:pt idx="2078">
                  <c:v>35.5</c:v>
                </c:pt>
                <c:pt idx="2079">
                  <c:v>35.5</c:v>
                </c:pt>
                <c:pt idx="2080">
                  <c:v>35.5</c:v>
                </c:pt>
                <c:pt idx="2081">
                  <c:v>35.5</c:v>
                </c:pt>
                <c:pt idx="2082">
                  <c:v>35.5</c:v>
                </c:pt>
                <c:pt idx="2083">
                  <c:v>35.5</c:v>
                </c:pt>
                <c:pt idx="2084">
                  <c:v>35.5</c:v>
                </c:pt>
                <c:pt idx="2085">
                  <c:v>35.5</c:v>
                </c:pt>
                <c:pt idx="2086">
                  <c:v>35.5</c:v>
                </c:pt>
                <c:pt idx="2087">
                  <c:v>35.5</c:v>
                </c:pt>
                <c:pt idx="2088">
                  <c:v>35.5</c:v>
                </c:pt>
                <c:pt idx="2089">
                  <c:v>35.5</c:v>
                </c:pt>
                <c:pt idx="2090">
                  <c:v>35.5</c:v>
                </c:pt>
                <c:pt idx="2091">
                  <c:v>35.5</c:v>
                </c:pt>
                <c:pt idx="2092">
                  <c:v>35.5</c:v>
                </c:pt>
                <c:pt idx="2093">
                  <c:v>35.5</c:v>
                </c:pt>
                <c:pt idx="2094">
                  <c:v>35.4</c:v>
                </c:pt>
                <c:pt idx="2095">
                  <c:v>35.5</c:v>
                </c:pt>
                <c:pt idx="2096">
                  <c:v>35.4</c:v>
                </c:pt>
                <c:pt idx="2097">
                  <c:v>35.4</c:v>
                </c:pt>
                <c:pt idx="2098">
                  <c:v>35.5</c:v>
                </c:pt>
                <c:pt idx="2099">
                  <c:v>35.5</c:v>
                </c:pt>
                <c:pt idx="2100">
                  <c:v>35.5</c:v>
                </c:pt>
                <c:pt idx="2101">
                  <c:v>35.5</c:v>
                </c:pt>
                <c:pt idx="2102">
                  <c:v>35.5</c:v>
                </c:pt>
                <c:pt idx="2103">
                  <c:v>35.5</c:v>
                </c:pt>
                <c:pt idx="2104">
                  <c:v>35.4</c:v>
                </c:pt>
                <c:pt idx="2105">
                  <c:v>35.5</c:v>
                </c:pt>
                <c:pt idx="2106">
                  <c:v>35.5</c:v>
                </c:pt>
                <c:pt idx="2107">
                  <c:v>35.5</c:v>
                </c:pt>
                <c:pt idx="2108">
                  <c:v>35.5</c:v>
                </c:pt>
                <c:pt idx="2109">
                  <c:v>35.5</c:v>
                </c:pt>
                <c:pt idx="2110">
                  <c:v>35.5</c:v>
                </c:pt>
                <c:pt idx="2111">
                  <c:v>35.4</c:v>
                </c:pt>
                <c:pt idx="2112">
                  <c:v>35.4</c:v>
                </c:pt>
                <c:pt idx="2113">
                  <c:v>35.5</c:v>
                </c:pt>
                <c:pt idx="2114">
                  <c:v>35.4</c:v>
                </c:pt>
                <c:pt idx="2115">
                  <c:v>35.5</c:v>
                </c:pt>
                <c:pt idx="2116">
                  <c:v>35.4</c:v>
                </c:pt>
                <c:pt idx="2117">
                  <c:v>35.4</c:v>
                </c:pt>
                <c:pt idx="2118">
                  <c:v>35.4</c:v>
                </c:pt>
                <c:pt idx="2119">
                  <c:v>35.4</c:v>
                </c:pt>
                <c:pt idx="2120">
                  <c:v>35.5</c:v>
                </c:pt>
                <c:pt idx="2121">
                  <c:v>35.4</c:v>
                </c:pt>
                <c:pt idx="2122">
                  <c:v>35.4</c:v>
                </c:pt>
                <c:pt idx="2123">
                  <c:v>35.4</c:v>
                </c:pt>
                <c:pt idx="2124">
                  <c:v>35.5</c:v>
                </c:pt>
                <c:pt idx="2125">
                  <c:v>35.5</c:v>
                </c:pt>
                <c:pt idx="2126">
                  <c:v>35.5</c:v>
                </c:pt>
                <c:pt idx="2127">
                  <c:v>35.5</c:v>
                </c:pt>
                <c:pt idx="2128">
                  <c:v>35.5</c:v>
                </c:pt>
                <c:pt idx="2129">
                  <c:v>35.5</c:v>
                </c:pt>
                <c:pt idx="2130">
                  <c:v>35.5</c:v>
                </c:pt>
                <c:pt idx="2131">
                  <c:v>35.5</c:v>
                </c:pt>
                <c:pt idx="2132">
                  <c:v>35.5</c:v>
                </c:pt>
                <c:pt idx="2133">
                  <c:v>35.5</c:v>
                </c:pt>
                <c:pt idx="2134">
                  <c:v>35.5</c:v>
                </c:pt>
                <c:pt idx="2135">
                  <c:v>35.5</c:v>
                </c:pt>
                <c:pt idx="2136">
                  <c:v>35.4</c:v>
                </c:pt>
                <c:pt idx="2137">
                  <c:v>35.4</c:v>
                </c:pt>
                <c:pt idx="2138">
                  <c:v>35.4</c:v>
                </c:pt>
                <c:pt idx="2139">
                  <c:v>35.4</c:v>
                </c:pt>
                <c:pt idx="2140">
                  <c:v>35.4</c:v>
                </c:pt>
                <c:pt idx="2141">
                  <c:v>35.5</c:v>
                </c:pt>
                <c:pt idx="2142">
                  <c:v>35.5</c:v>
                </c:pt>
                <c:pt idx="2143">
                  <c:v>35.5</c:v>
                </c:pt>
                <c:pt idx="2144">
                  <c:v>35.5</c:v>
                </c:pt>
                <c:pt idx="2145">
                  <c:v>35.4</c:v>
                </c:pt>
                <c:pt idx="2146">
                  <c:v>35.4</c:v>
                </c:pt>
                <c:pt idx="2147">
                  <c:v>35.4</c:v>
                </c:pt>
                <c:pt idx="2148">
                  <c:v>35.5</c:v>
                </c:pt>
                <c:pt idx="2149">
                  <c:v>35.5</c:v>
                </c:pt>
                <c:pt idx="2150">
                  <c:v>35.4</c:v>
                </c:pt>
                <c:pt idx="2151">
                  <c:v>35.4</c:v>
                </c:pt>
                <c:pt idx="2152">
                  <c:v>35.4</c:v>
                </c:pt>
                <c:pt idx="2153">
                  <c:v>35.4</c:v>
                </c:pt>
                <c:pt idx="2154">
                  <c:v>35.4</c:v>
                </c:pt>
                <c:pt idx="2155">
                  <c:v>35.4</c:v>
                </c:pt>
                <c:pt idx="2156">
                  <c:v>35.5</c:v>
                </c:pt>
                <c:pt idx="2157">
                  <c:v>35.4</c:v>
                </c:pt>
                <c:pt idx="2158">
                  <c:v>35.5</c:v>
                </c:pt>
                <c:pt idx="2159">
                  <c:v>35.6</c:v>
                </c:pt>
                <c:pt idx="2160">
                  <c:v>35.5</c:v>
                </c:pt>
                <c:pt idx="2161">
                  <c:v>35.5</c:v>
                </c:pt>
                <c:pt idx="2162">
                  <c:v>35.6</c:v>
                </c:pt>
                <c:pt idx="2163">
                  <c:v>35.6</c:v>
                </c:pt>
                <c:pt idx="2164">
                  <c:v>35.5</c:v>
                </c:pt>
                <c:pt idx="2165">
                  <c:v>35.5</c:v>
                </c:pt>
                <c:pt idx="2166">
                  <c:v>35.5</c:v>
                </c:pt>
                <c:pt idx="2167">
                  <c:v>35.5</c:v>
                </c:pt>
                <c:pt idx="2168">
                  <c:v>35.5</c:v>
                </c:pt>
                <c:pt idx="2169">
                  <c:v>35.4</c:v>
                </c:pt>
                <c:pt idx="2170">
                  <c:v>35.4</c:v>
                </c:pt>
                <c:pt idx="2171">
                  <c:v>35.4</c:v>
                </c:pt>
                <c:pt idx="2172">
                  <c:v>35.4</c:v>
                </c:pt>
                <c:pt idx="2173">
                  <c:v>35.4</c:v>
                </c:pt>
                <c:pt idx="2174">
                  <c:v>35.4</c:v>
                </c:pt>
                <c:pt idx="2175">
                  <c:v>35.4</c:v>
                </c:pt>
                <c:pt idx="2176">
                  <c:v>35.4</c:v>
                </c:pt>
                <c:pt idx="2177">
                  <c:v>35.4</c:v>
                </c:pt>
                <c:pt idx="2178">
                  <c:v>35.4</c:v>
                </c:pt>
                <c:pt idx="2179">
                  <c:v>35.4</c:v>
                </c:pt>
                <c:pt idx="2180">
                  <c:v>35.4</c:v>
                </c:pt>
                <c:pt idx="2181">
                  <c:v>35.4</c:v>
                </c:pt>
                <c:pt idx="2182">
                  <c:v>35.4</c:v>
                </c:pt>
                <c:pt idx="2183">
                  <c:v>35.5</c:v>
                </c:pt>
                <c:pt idx="2184">
                  <c:v>35.4</c:v>
                </c:pt>
                <c:pt idx="2185">
                  <c:v>35.5</c:v>
                </c:pt>
                <c:pt idx="2186">
                  <c:v>35.5</c:v>
                </c:pt>
                <c:pt idx="2187">
                  <c:v>35.5</c:v>
                </c:pt>
                <c:pt idx="2188">
                  <c:v>35.5</c:v>
                </c:pt>
                <c:pt idx="2189">
                  <c:v>35.5</c:v>
                </c:pt>
                <c:pt idx="2190">
                  <c:v>35.5</c:v>
                </c:pt>
                <c:pt idx="2191">
                  <c:v>35.5</c:v>
                </c:pt>
                <c:pt idx="2192">
                  <c:v>35.5</c:v>
                </c:pt>
                <c:pt idx="2193">
                  <c:v>35.4</c:v>
                </c:pt>
                <c:pt idx="2194">
                  <c:v>35.5</c:v>
                </c:pt>
                <c:pt idx="2195">
                  <c:v>35.4</c:v>
                </c:pt>
                <c:pt idx="2196">
                  <c:v>35.5</c:v>
                </c:pt>
                <c:pt idx="2197">
                  <c:v>35.5</c:v>
                </c:pt>
                <c:pt idx="2198">
                  <c:v>35.5</c:v>
                </c:pt>
                <c:pt idx="2199">
                  <c:v>35.5</c:v>
                </c:pt>
                <c:pt idx="2200">
                  <c:v>35.5</c:v>
                </c:pt>
                <c:pt idx="2201">
                  <c:v>35.5</c:v>
                </c:pt>
                <c:pt idx="2202">
                  <c:v>35.6</c:v>
                </c:pt>
                <c:pt idx="2203">
                  <c:v>35.6</c:v>
                </c:pt>
                <c:pt idx="2204">
                  <c:v>35.700000000000003</c:v>
                </c:pt>
                <c:pt idx="2205">
                  <c:v>35.5</c:v>
                </c:pt>
                <c:pt idx="2206">
                  <c:v>35.700000000000003</c:v>
                </c:pt>
                <c:pt idx="2207">
                  <c:v>35.700000000000003</c:v>
                </c:pt>
                <c:pt idx="2208">
                  <c:v>35.700000000000003</c:v>
                </c:pt>
                <c:pt idx="2209">
                  <c:v>35.700000000000003</c:v>
                </c:pt>
                <c:pt idx="2210">
                  <c:v>35.700000000000003</c:v>
                </c:pt>
                <c:pt idx="2211">
                  <c:v>35.700000000000003</c:v>
                </c:pt>
                <c:pt idx="2212">
                  <c:v>35.700000000000003</c:v>
                </c:pt>
                <c:pt idx="2213">
                  <c:v>35.6</c:v>
                </c:pt>
                <c:pt idx="2214">
                  <c:v>35.6</c:v>
                </c:pt>
                <c:pt idx="2215">
                  <c:v>35.6</c:v>
                </c:pt>
                <c:pt idx="2216">
                  <c:v>35.6</c:v>
                </c:pt>
                <c:pt idx="2217">
                  <c:v>35.6</c:v>
                </c:pt>
                <c:pt idx="2218">
                  <c:v>35.6</c:v>
                </c:pt>
                <c:pt idx="2219">
                  <c:v>35.6</c:v>
                </c:pt>
                <c:pt idx="2220">
                  <c:v>35.6</c:v>
                </c:pt>
                <c:pt idx="2221">
                  <c:v>35.6</c:v>
                </c:pt>
                <c:pt idx="2222">
                  <c:v>35.6</c:v>
                </c:pt>
                <c:pt idx="2223">
                  <c:v>35.6</c:v>
                </c:pt>
                <c:pt idx="2224">
                  <c:v>35.6</c:v>
                </c:pt>
                <c:pt idx="2225">
                  <c:v>35.700000000000003</c:v>
                </c:pt>
                <c:pt idx="2226">
                  <c:v>35.6</c:v>
                </c:pt>
                <c:pt idx="2227">
                  <c:v>35.6</c:v>
                </c:pt>
                <c:pt idx="2228">
                  <c:v>35.6</c:v>
                </c:pt>
                <c:pt idx="2229">
                  <c:v>35.6</c:v>
                </c:pt>
                <c:pt idx="2230">
                  <c:v>35.700000000000003</c:v>
                </c:pt>
                <c:pt idx="2231">
                  <c:v>35.700000000000003</c:v>
                </c:pt>
                <c:pt idx="2232">
                  <c:v>35.700000000000003</c:v>
                </c:pt>
                <c:pt idx="2233">
                  <c:v>35.700000000000003</c:v>
                </c:pt>
                <c:pt idx="2234">
                  <c:v>35.700000000000003</c:v>
                </c:pt>
                <c:pt idx="2235">
                  <c:v>35.700000000000003</c:v>
                </c:pt>
                <c:pt idx="2236">
                  <c:v>35.700000000000003</c:v>
                </c:pt>
                <c:pt idx="2237">
                  <c:v>35.700000000000003</c:v>
                </c:pt>
                <c:pt idx="2238">
                  <c:v>35.700000000000003</c:v>
                </c:pt>
                <c:pt idx="2239">
                  <c:v>35.700000000000003</c:v>
                </c:pt>
                <c:pt idx="2240">
                  <c:v>35.700000000000003</c:v>
                </c:pt>
                <c:pt idx="2241">
                  <c:v>35.700000000000003</c:v>
                </c:pt>
                <c:pt idx="2242">
                  <c:v>35.700000000000003</c:v>
                </c:pt>
                <c:pt idx="2243">
                  <c:v>35.700000000000003</c:v>
                </c:pt>
                <c:pt idx="2244">
                  <c:v>35.700000000000003</c:v>
                </c:pt>
                <c:pt idx="2245">
                  <c:v>35.700000000000003</c:v>
                </c:pt>
                <c:pt idx="2246">
                  <c:v>35.700000000000003</c:v>
                </c:pt>
                <c:pt idx="2247">
                  <c:v>35.700000000000003</c:v>
                </c:pt>
                <c:pt idx="2248">
                  <c:v>35.700000000000003</c:v>
                </c:pt>
                <c:pt idx="2249">
                  <c:v>35.700000000000003</c:v>
                </c:pt>
                <c:pt idx="2250">
                  <c:v>35.700000000000003</c:v>
                </c:pt>
                <c:pt idx="2251">
                  <c:v>35.700000000000003</c:v>
                </c:pt>
                <c:pt idx="2252">
                  <c:v>35.700000000000003</c:v>
                </c:pt>
                <c:pt idx="2253">
                  <c:v>35.700000000000003</c:v>
                </c:pt>
                <c:pt idx="2254">
                  <c:v>35.700000000000003</c:v>
                </c:pt>
                <c:pt idx="2255">
                  <c:v>35.700000000000003</c:v>
                </c:pt>
                <c:pt idx="2256">
                  <c:v>35.700000000000003</c:v>
                </c:pt>
                <c:pt idx="2257">
                  <c:v>35.700000000000003</c:v>
                </c:pt>
                <c:pt idx="2258">
                  <c:v>35.700000000000003</c:v>
                </c:pt>
                <c:pt idx="2259">
                  <c:v>35.700000000000003</c:v>
                </c:pt>
                <c:pt idx="2260">
                  <c:v>35.700000000000003</c:v>
                </c:pt>
                <c:pt idx="2261">
                  <c:v>35.700000000000003</c:v>
                </c:pt>
                <c:pt idx="2262">
                  <c:v>35.700000000000003</c:v>
                </c:pt>
                <c:pt idx="2263">
                  <c:v>35.700000000000003</c:v>
                </c:pt>
                <c:pt idx="2264">
                  <c:v>35.700000000000003</c:v>
                </c:pt>
                <c:pt idx="2265">
                  <c:v>35.700000000000003</c:v>
                </c:pt>
                <c:pt idx="2266">
                  <c:v>35.700000000000003</c:v>
                </c:pt>
                <c:pt idx="2267">
                  <c:v>35.700000000000003</c:v>
                </c:pt>
                <c:pt idx="2268">
                  <c:v>35.799999999999997</c:v>
                </c:pt>
                <c:pt idx="2269">
                  <c:v>35.799999999999997</c:v>
                </c:pt>
                <c:pt idx="2270">
                  <c:v>35.799999999999997</c:v>
                </c:pt>
                <c:pt idx="2271">
                  <c:v>35.799999999999997</c:v>
                </c:pt>
                <c:pt idx="2272">
                  <c:v>35.799999999999997</c:v>
                </c:pt>
                <c:pt idx="2273">
                  <c:v>35.799999999999997</c:v>
                </c:pt>
                <c:pt idx="2274">
                  <c:v>35.799999999999997</c:v>
                </c:pt>
                <c:pt idx="2275">
                  <c:v>35.799999999999997</c:v>
                </c:pt>
                <c:pt idx="2276">
                  <c:v>35.799999999999997</c:v>
                </c:pt>
                <c:pt idx="2277">
                  <c:v>35.799999999999997</c:v>
                </c:pt>
                <c:pt idx="2278">
                  <c:v>35.799999999999997</c:v>
                </c:pt>
                <c:pt idx="2279">
                  <c:v>35.6</c:v>
                </c:pt>
                <c:pt idx="2280">
                  <c:v>35.6</c:v>
                </c:pt>
                <c:pt idx="2281">
                  <c:v>35.700000000000003</c:v>
                </c:pt>
                <c:pt idx="2282">
                  <c:v>35.6</c:v>
                </c:pt>
                <c:pt idx="2283">
                  <c:v>35.6</c:v>
                </c:pt>
                <c:pt idx="2284">
                  <c:v>35.6</c:v>
                </c:pt>
                <c:pt idx="2285">
                  <c:v>35.700000000000003</c:v>
                </c:pt>
                <c:pt idx="2286">
                  <c:v>35.700000000000003</c:v>
                </c:pt>
                <c:pt idx="2287">
                  <c:v>35.700000000000003</c:v>
                </c:pt>
                <c:pt idx="2288">
                  <c:v>35.700000000000003</c:v>
                </c:pt>
                <c:pt idx="2289">
                  <c:v>35.700000000000003</c:v>
                </c:pt>
                <c:pt idx="2290">
                  <c:v>35.799999999999997</c:v>
                </c:pt>
                <c:pt idx="2291">
                  <c:v>35.799999999999997</c:v>
                </c:pt>
                <c:pt idx="2292">
                  <c:v>35.799999999999997</c:v>
                </c:pt>
                <c:pt idx="2293">
                  <c:v>35.799999999999997</c:v>
                </c:pt>
                <c:pt idx="2294">
                  <c:v>35.799999999999997</c:v>
                </c:pt>
                <c:pt idx="2295">
                  <c:v>35.799999999999997</c:v>
                </c:pt>
                <c:pt idx="2296">
                  <c:v>35.799999999999997</c:v>
                </c:pt>
                <c:pt idx="2297">
                  <c:v>35.799999999999997</c:v>
                </c:pt>
                <c:pt idx="2298">
                  <c:v>35.799999999999997</c:v>
                </c:pt>
                <c:pt idx="2299">
                  <c:v>35.799999999999997</c:v>
                </c:pt>
                <c:pt idx="2300">
                  <c:v>35.799999999999997</c:v>
                </c:pt>
                <c:pt idx="2301">
                  <c:v>35.700000000000003</c:v>
                </c:pt>
                <c:pt idx="2302">
                  <c:v>35.700000000000003</c:v>
                </c:pt>
                <c:pt idx="2303">
                  <c:v>35.700000000000003</c:v>
                </c:pt>
                <c:pt idx="2304">
                  <c:v>35.700000000000003</c:v>
                </c:pt>
                <c:pt idx="2305">
                  <c:v>35.700000000000003</c:v>
                </c:pt>
                <c:pt idx="2306">
                  <c:v>35.700000000000003</c:v>
                </c:pt>
                <c:pt idx="2307">
                  <c:v>35.700000000000003</c:v>
                </c:pt>
                <c:pt idx="2308">
                  <c:v>35.700000000000003</c:v>
                </c:pt>
                <c:pt idx="2309">
                  <c:v>35.6</c:v>
                </c:pt>
                <c:pt idx="2310">
                  <c:v>35.700000000000003</c:v>
                </c:pt>
                <c:pt idx="2311">
                  <c:v>35.700000000000003</c:v>
                </c:pt>
                <c:pt idx="2312">
                  <c:v>35.700000000000003</c:v>
                </c:pt>
                <c:pt idx="2313">
                  <c:v>35.799999999999997</c:v>
                </c:pt>
                <c:pt idx="2314">
                  <c:v>35.700000000000003</c:v>
                </c:pt>
                <c:pt idx="2315">
                  <c:v>35.700000000000003</c:v>
                </c:pt>
                <c:pt idx="2316">
                  <c:v>35.700000000000003</c:v>
                </c:pt>
                <c:pt idx="2317">
                  <c:v>35.700000000000003</c:v>
                </c:pt>
                <c:pt idx="2318">
                  <c:v>35.700000000000003</c:v>
                </c:pt>
                <c:pt idx="2319">
                  <c:v>35.700000000000003</c:v>
                </c:pt>
                <c:pt idx="2320">
                  <c:v>35.700000000000003</c:v>
                </c:pt>
                <c:pt idx="2321">
                  <c:v>35.799999999999997</c:v>
                </c:pt>
                <c:pt idx="2322">
                  <c:v>35.700000000000003</c:v>
                </c:pt>
                <c:pt idx="2323">
                  <c:v>35.700000000000003</c:v>
                </c:pt>
                <c:pt idx="2324">
                  <c:v>35.700000000000003</c:v>
                </c:pt>
                <c:pt idx="2325">
                  <c:v>35.700000000000003</c:v>
                </c:pt>
                <c:pt idx="2326">
                  <c:v>35.700000000000003</c:v>
                </c:pt>
                <c:pt idx="2327">
                  <c:v>35.700000000000003</c:v>
                </c:pt>
                <c:pt idx="2328">
                  <c:v>35.700000000000003</c:v>
                </c:pt>
                <c:pt idx="2329">
                  <c:v>35.700000000000003</c:v>
                </c:pt>
                <c:pt idx="2330">
                  <c:v>35.700000000000003</c:v>
                </c:pt>
                <c:pt idx="2331">
                  <c:v>35.700000000000003</c:v>
                </c:pt>
                <c:pt idx="2332">
                  <c:v>35.700000000000003</c:v>
                </c:pt>
                <c:pt idx="2333">
                  <c:v>35.700000000000003</c:v>
                </c:pt>
                <c:pt idx="2334">
                  <c:v>35.700000000000003</c:v>
                </c:pt>
                <c:pt idx="2335">
                  <c:v>35.700000000000003</c:v>
                </c:pt>
                <c:pt idx="2336">
                  <c:v>35.700000000000003</c:v>
                </c:pt>
                <c:pt idx="2337">
                  <c:v>35.700000000000003</c:v>
                </c:pt>
                <c:pt idx="2338">
                  <c:v>35.700000000000003</c:v>
                </c:pt>
                <c:pt idx="2339">
                  <c:v>35.700000000000003</c:v>
                </c:pt>
                <c:pt idx="2340">
                  <c:v>35.700000000000003</c:v>
                </c:pt>
                <c:pt idx="2341">
                  <c:v>35.700000000000003</c:v>
                </c:pt>
                <c:pt idx="2342">
                  <c:v>35.700000000000003</c:v>
                </c:pt>
                <c:pt idx="2343">
                  <c:v>35.700000000000003</c:v>
                </c:pt>
                <c:pt idx="2344">
                  <c:v>35.700000000000003</c:v>
                </c:pt>
                <c:pt idx="2345">
                  <c:v>35.700000000000003</c:v>
                </c:pt>
                <c:pt idx="2346">
                  <c:v>35.700000000000003</c:v>
                </c:pt>
                <c:pt idx="2347">
                  <c:v>35.700000000000003</c:v>
                </c:pt>
                <c:pt idx="2348">
                  <c:v>35.700000000000003</c:v>
                </c:pt>
                <c:pt idx="2349">
                  <c:v>35.6</c:v>
                </c:pt>
                <c:pt idx="2350">
                  <c:v>35.700000000000003</c:v>
                </c:pt>
                <c:pt idx="2351">
                  <c:v>35.700000000000003</c:v>
                </c:pt>
                <c:pt idx="2352">
                  <c:v>35.6</c:v>
                </c:pt>
                <c:pt idx="2353">
                  <c:v>35.700000000000003</c:v>
                </c:pt>
                <c:pt idx="2354">
                  <c:v>35.6</c:v>
                </c:pt>
                <c:pt idx="2355">
                  <c:v>35.700000000000003</c:v>
                </c:pt>
                <c:pt idx="2356">
                  <c:v>35.6</c:v>
                </c:pt>
                <c:pt idx="2357">
                  <c:v>35.6</c:v>
                </c:pt>
                <c:pt idx="2358">
                  <c:v>35.6</c:v>
                </c:pt>
                <c:pt idx="2359">
                  <c:v>35.6</c:v>
                </c:pt>
                <c:pt idx="2360">
                  <c:v>35.6</c:v>
                </c:pt>
                <c:pt idx="2361">
                  <c:v>35.6</c:v>
                </c:pt>
                <c:pt idx="2362">
                  <c:v>35.6</c:v>
                </c:pt>
                <c:pt idx="2363">
                  <c:v>35.700000000000003</c:v>
                </c:pt>
                <c:pt idx="2364">
                  <c:v>35.6</c:v>
                </c:pt>
                <c:pt idx="2365">
                  <c:v>35.6</c:v>
                </c:pt>
                <c:pt idx="2366">
                  <c:v>35.6</c:v>
                </c:pt>
                <c:pt idx="2367">
                  <c:v>35.6</c:v>
                </c:pt>
                <c:pt idx="2368">
                  <c:v>35.700000000000003</c:v>
                </c:pt>
                <c:pt idx="2369">
                  <c:v>35.6</c:v>
                </c:pt>
                <c:pt idx="2370">
                  <c:v>35.700000000000003</c:v>
                </c:pt>
                <c:pt idx="2371">
                  <c:v>35.700000000000003</c:v>
                </c:pt>
                <c:pt idx="2372">
                  <c:v>35.700000000000003</c:v>
                </c:pt>
                <c:pt idx="2373">
                  <c:v>35.700000000000003</c:v>
                </c:pt>
                <c:pt idx="2374">
                  <c:v>35.700000000000003</c:v>
                </c:pt>
                <c:pt idx="2375">
                  <c:v>35.700000000000003</c:v>
                </c:pt>
                <c:pt idx="2376">
                  <c:v>35.700000000000003</c:v>
                </c:pt>
                <c:pt idx="2377">
                  <c:v>35.700000000000003</c:v>
                </c:pt>
                <c:pt idx="2378">
                  <c:v>35.700000000000003</c:v>
                </c:pt>
                <c:pt idx="2379">
                  <c:v>35.700000000000003</c:v>
                </c:pt>
                <c:pt idx="2380">
                  <c:v>35.700000000000003</c:v>
                </c:pt>
                <c:pt idx="2381">
                  <c:v>35.700000000000003</c:v>
                </c:pt>
                <c:pt idx="2382">
                  <c:v>35.700000000000003</c:v>
                </c:pt>
                <c:pt idx="2383">
                  <c:v>35.700000000000003</c:v>
                </c:pt>
                <c:pt idx="2384">
                  <c:v>35.700000000000003</c:v>
                </c:pt>
                <c:pt idx="2385">
                  <c:v>35.700000000000003</c:v>
                </c:pt>
                <c:pt idx="2386">
                  <c:v>35.700000000000003</c:v>
                </c:pt>
                <c:pt idx="2387">
                  <c:v>35.700000000000003</c:v>
                </c:pt>
                <c:pt idx="2388">
                  <c:v>35.700000000000003</c:v>
                </c:pt>
                <c:pt idx="2389">
                  <c:v>35.700000000000003</c:v>
                </c:pt>
                <c:pt idx="2390">
                  <c:v>35.700000000000003</c:v>
                </c:pt>
                <c:pt idx="2391">
                  <c:v>35.700000000000003</c:v>
                </c:pt>
                <c:pt idx="2392">
                  <c:v>35.700000000000003</c:v>
                </c:pt>
                <c:pt idx="2393">
                  <c:v>35.700000000000003</c:v>
                </c:pt>
                <c:pt idx="2394">
                  <c:v>35.700000000000003</c:v>
                </c:pt>
                <c:pt idx="2395">
                  <c:v>35.700000000000003</c:v>
                </c:pt>
                <c:pt idx="2396">
                  <c:v>35.700000000000003</c:v>
                </c:pt>
                <c:pt idx="2397">
                  <c:v>35.700000000000003</c:v>
                </c:pt>
                <c:pt idx="2398">
                  <c:v>35.700000000000003</c:v>
                </c:pt>
                <c:pt idx="2399">
                  <c:v>35.700000000000003</c:v>
                </c:pt>
                <c:pt idx="2400">
                  <c:v>35.6</c:v>
                </c:pt>
                <c:pt idx="2401">
                  <c:v>35.6</c:v>
                </c:pt>
                <c:pt idx="2402">
                  <c:v>35.6</c:v>
                </c:pt>
                <c:pt idx="2403">
                  <c:v>35.6</c:v>
                </c:pt>
                <c:pt idx="2404">
                  <c:v>35.6</c:v>
                </c:pt>
                <c:pt idx="2405">
                  <c:v>35.6</c:v>
                </c:pt>
                <c:pt idx="2406">
                  <c:v>35.6</c:v>
                </c:pt>
                <c:pt idx="2407">
                  <c:v>35.6</c:v>
                </c:pt>
                <c:pt idx="2408">
                  <c:v>35.6</c:v>
                </c:pt>
                <c:pt idx="2409">
                  <c:v>35.6</c:v>
                </c:pt>
                <c:pt idx="2410">
                  <c:v>35.700000000000003</c:v>
                </c:pt>
                <c:pt idx="2411">
                  <c:v>35.700000000000003</c:v>
                </c:pt>
                <c:pt idx="2412">
                  <c:v>35.700000000000003</c:v>
                </c:pt>
                <c:pt idx="2413">
                  <c:v>35.700000000000003</c:v>
                </c:pt>
                <c:pt idx="2414">
                  <c:v>35.700000000000003</c:v>
                </c:pt>
                <c:pt idx="2415">
                  <c:v>35.700000000000003</c:v>
                </c:pt>
                <c:pt idx="2416">
                  <c:v>35.700000000000003</c:v>
                </c:pt>
                <c:pt idx="2417">
                  <c:v>35.700000000000003</c:v>
                </c:pt>
                <c:pt idx="2418">
                  <c:v>35.700000000000003</c:v>
                </c:pt>
                <c:pt idx="2419">
                  <c:v>35.700000000000003</c:v>
                </c:pt>
                <c:pt idx="2420">
                  <c:v>35.700000000000003</c:v>
                </c:pt>
                <c:pt idx="2421">
                  <c:v>35.700000000000003</c:v>
                </c:pt>
                <c:pt idx="2422">
                  <c:v>35.700000000000003</c:v>
                </c:pt>
                <c:pt idx="2423">
                  <c:v>35.700000000000003</c:v>
                </c:pt>
                <c:pt idx="2424">
                  <c:v>35.700000000000003</c:v>
                </c:pt>
                <c:pt idx="2425">
                  <c:v>35.700000000000003</c:v>
                </c:pt>
                <c:pt idx="2426">
                  <c:v>35.700000000000003</c:v>
                </c:pt>
                <c:pt idx="2427">
                  <c:v>35.700000000000003</c:v>
                </c:pt>
                <c:pt idx="2428">
                  <c:v>35.700000000000003</c:v>
                </c:pt>
                <c:pt idx="2429">
                  <c:v>35.700000000000003</c:v>
                </c:pt>
                <c:pt idx="2430">
                  <c:v>35.700000000000003</c:v>
                </c:pt>
                <c:pt idx="2431">
                  <c:v>35.700000000000003</c:v>
                </c:pt>
                <c:pt idx="2432">
                  <c:v>35.700000000000003</c:v>
                </c:pt>
                <c:pt idx="2433">
                  <c:v>35.700000000000003</c:v>
                </c:pt>
                <c:pt idx="2434">
                  <c:v>35.700000000000003</c:v>
                </c:pt>
                <c:pt idx="2435">
                  <c:v>35.700000000000003</c:v>
                </c:pt>
                <c:pt idx="2436">
                  <c:v>35.700000000000003</c:v>
                </c:pt>
                <c:pt idx="2437">
                  <c:v>35.700000000000003</c:v>
                </c:pt>
                <c:pt idx="2438">
                  <c:v>35.700000000000003</c:v>
                </c:pt>
                <c:pt idx="2439">
                  <c:v>35.700000000000003</c:v>
                </c:pt>
                <c:pt idx="2440">
                  <c:v>35.700000000000003</c:v>
                </c:pt>
                <c:pt idx="2441">
                  <c:v>35.700000000000003</c:v>
                </c:pt>
                <c:pt idx="2442">
                  <c:v>35.700000000000003</c:v>
                </c:pt>
                <c:pt idx="2443">
                  <c:v>35.700000000000003</c:v>
                </c:pt>
                <c:pt idx="2444">
                  <c:v>35.700000000000003</c:v>
                </c:pt>
                <c:pt idx="2445">
                  <c:v>35.700000000000003</c:v>
                </c:pt>
                <c:pt idx="2446">
                  <c:v>35.700000000000003</c:v>
                </c:pt>
                <c:pt idx="2447">
                  <c:v>35.700000000000003</c:v>
                </c:pt>
                <c:pt idx="2448">
                  <c:v>35.700000000000003</c:v>
                </c:pt>
                <c:pt idx="2449">
                  <c:v>35.700000000000003</c:v>
                </c:pt>
                <c:pt idx="2450">
                  <c:v>35.700000000000003</c:v>
                </c:pt>
                <c:pt idx="2451">
                  <c:v>35.700000000000003</c:v>
                </c:pt>
                <c:pt idx="2452">
                  <c:v>35.700000000000003</c:v>
                </c:pt>
                <c:pt idx="2453">
                  <c:v>35.700000000000003</c:v>
                </c:pt>
                <c:pt idx="2454">
                  <c:v>35.799999999999997</c:v>
                </c:pt>
                <c:pt idx="2455">
                  <c:v>35.700000000000003</c:v>
                </c:pt>
                <c:pt idx="2456">
                  <c:v>35.700000000000003</c:v>
                </c:pt>
                <c:pt idx="2457">
                  <c:v>35.700000000000003</c:v>
                </c:pt>
                <c:pt idx="2458">
                  <c:v>35.700000000000003</c:v>
                </c:pt>
                <c:pt idx="2459">
                  <c:v>35.700000000000003</c:v>
                </c:pt>
                <c:pt idx="2460">
                  <c:v>35.799999999999997</c:v>
                </c:pt>
                <c:pt idx="2461">
                  <c:v>35.799999999999997</c:v>
                </c:pt>
                <c:pt idx="2462">
                  <c:v>35.799999999999997</c:v>
                </c:pt>
                <c:pt idx="2463">
                  <c:v>35.799999999999997</c:v>
                </c:pt>
                <c:pt idx="2464">
                  <c:v>35.799999999999997</c:v>
                </c:pt>
                <c:pt idx="2465">
                  <c:v>35.799999999999997</c:v>
                </c:pt>
                <c:pt idx="2466">
                  <c:v>35.799999999999997</c:v>
                </c:pt>
                <c:pt idx="2467">
                  <c:v>35.799999999999997</c:v>
                </c:pt>
                <c:pt idx="2468">
                  <c:v>35.799999999999997</c:v>
                </c:pt>
                <c:pt idx="2469">
                  <c:v>35.799999999999997</c:v>
                </c:pt>
                <c:pt idx="2470">
                  <c:v>35.9</c:v>
                </c:pt>
                <c:pt idx="2471">
                  <c:v>35.799999999999997</c:v>
                </c:pt>
                <c:pt idx="2472">
                  <c:v>35.799999999999997</c:v>
                </c:pt>
                <c:pt idx="2473">
                  <c:v>35.799999999999997</c:v>
                </c:pt>
                <c:pt idx="2474">
                  <c:v>35.799999999999997</c:v>
                </c:pt>
                <c:pt idx="2475">
                  <c:v>35.799999999999997</c:v>
                </c:pt>
                <c:pt idx="2476">
                  <c:v>35.799999999999997</c:v>
                </c:pt>
                <c:pt idx="2477">
                  <c:v>35.799999999999997</c:v>
                </c:pt>
                <c:pt idx="2478">
                  <c:v>35.9</c:v>
                </c:pt>
                <c:pt idx="2479">
                  <c:v>35.799999999999997</c:v>
                </c:pt>
                <c:pt idx="2480">
                  <c:v>35.799999999999997</c:v>
                </c:pt>
                <c:pt idx="2481">
                  <c:v>35.799999999999997</c:v>
                </c:pt>
                <c:pt idx="2482">
                  <c:v>35.9</c:v>
                </c:pt>
                <c:pt idx="2483">
                  <c:v>35.9</c:v>
                </c:pt>
                <c:pt idx="2484">
                  <c:v>35.9</c:v>
                </c:pt>
                <c:pt idx="2485">
                  <c:v>35.9</c:v>
                </c:pt>
                <c:pt idx="2486">
                  <c:v>35.9</c:v>
                </c:pt>
                <c:pt idx="2487">
                  <c:v>35.799999999999997</c:v>
                </c:pt>
                <c:pt idx="2488">
                  <c:v>35.799999999999997</c:v>
                </c:pt>
                <c:pt idx="2489">
                  <c:v>35.9</c:v>
                </c:pt>
                <c:pt idx="2490">
                  <c:v>35.9</c:v>
                </c:pt>
                <c:pt idx="2491">
                  <c:v>35.9</c:v>
                </c:pt>
                <c:pt idx="2492">
                  <c:v>35.799999999999997</c:v>
                </c:pt>
                <c:pt idx="2493">
                  <c:v>35.9</c:v>
                </c:pt>
                <c:pt idx="2494">
                  <c:v>35.799999999999997</c:v>
                </c:pt>
                <c:pt idx="2495">
                  <c:v>35.9</c:v>
                </c:pt>
                <c:pt idx="2496">
                  <c:v>35.799999999999997</c:v>
                </c:pt>
                <c:pt idx="2497">
                  <c:v>35.799999999999997</c:v>
                </c:pt>
                <c:pt idx="2498">
                  <c:v>35.9</c:v>
                </c:pt>
                <c:pt idx="2499">
                  <c:v>35.799999999999997</c:v>
                </c:pt>
                <c:pt idx="2500">
                  <c:v>35.799999999999997</c:v>
                </c:pt>
                <c:pt idx="2501">
                  <c:v>35.799999999999997</c:v>
                </c:pt>
                <c:pt idx="2502">
                  <c:v>35.799999999999997</c:v>
                </c:pt>
                <c:pt idx="2503">
                  <c:v>35.799999999999997</c:v>
                </c:pt>
                <c:pt idx="2504">
                  <c:v>35.9</c:v>
                </c:pt>
                <c:pt idx="2505">
                  <c:v>35.799999999999997</c:v>
                </c:pt>
                <c:pt idx="2506">
                  <c:v>35.9</c:v>
                </c:pt>
                <c:pt idx="2507">
                  <c:v>35.9</c:v>
                </c:pt>
                <c:pt idx="2508">
                  <c:v>35.799999999999997</c:v>
                </c:pt>
                <c:pt idx="2509">
                  <c:v>35.799999999999997</c:v>
                </c:pt>
                <c:pt idx="2510">
                  <c:v>35.9</c:v>
                </c:pt>
                <c:pt idx="2511">
                  <c:v>35.9</c:v>
                </c:pt>
                <c:pt idx="2512">
                  <c:v>35.799999999999997</c:v>
                </c:pt>
                <c:pt idx="2513">
                  <c:v>35.799999999999997</c:v>
                </c:pt>
                <c:pt idx="2514">
                  <c:v>35.799999999999997</c:v>
                </c:pt>
                <c:pt idx="2515">
                  <c:v>35.799999999999997</c:v>
                </c:pt>
                <c:pt idx="2516">
                  <c:v>35.9</c:v>
                </c:pt>
                <c:pt idx="2517">
                  <c:v>35.799999999999997</c:v>
                </c:pt>
                <c:pt idx="2518">
                  <c:v>35.9</c:v>
                </c:pt>
                <c:pt idx="2519">
                  <c:v>35.799999999999997</c:v>
                </c:pt>
                <c:pt idx="2520">
                  <c:v>35.799999999999997</c:v>
                </c:pt>
                <c:pt idx="2521">
                  <c:v>35.799999999999997</c:v>
                </c:pt>
                <c:pt idx="2522">
                  <c:v>35.799999999999997</c:v>
                </c:pt>
                <c:pt idx="2523">
                  <c:v>35.799999999999997</c:v>
                </c:pt>
                <c:pt idx="2524">
                  <c:v>35.9</c:v>
                </c:pt>
                <c:pt idx="2525">
                  <c:v>35.799999999999997</c:v>
                </c:pt>
                <c:pt idx="2526">
                  <c:v>35.799999999999997</c:v>
                </c:pt>
                <c:pt idx="2527">
                  <c:v>35.9</c:v>
                </c:pt>
                <c:pt idx="2528">
                  <c:v>35.799999999999997</c:v>
                </c:pt>
                <c:pt idx="2529">
                  <c:v>35.799999999999997</c:v>
                </c:pt>
                <c:pt idx="2530">
                  <c:v>35.799999999999997</c:v>
                </c:pt>
                <c:pt idx="2531">
                  <c:v>35.799999999999997</c:v>
                </c:pt>
                <c:pt idx="2532">
                  <c:v>35.799999999999997</c:v>
                </c:pt>
                <c:pt idx="2533">
                  <c:v>35.799999999999997</c:v>
                </c:pt>
                <c:pt idx="2534">
                  <c:v>35.799999999999997</c:v>
                </c:pt>
                <c:pt idx="2535">
                  <c:v>35.799999999999997</c:v>
                </c:pt>
                <c:pt idx="2536">
                  <c:v>35.799999999999997</c:v>
                </c:pt>
                <c:pt idx="2537">
                  <c:v>35.799999999999997</c:v>
                </c:pt>
                <c:pt idx="2538">
                  <c:v>35.799999999999997</c:v>
                </c:pt>
                <c:pt idx="2539">
                  <c:v>35.799999999999997</c:v>
                </c:pt>
                <c:pt idx="2540">
                  <c:v>35.799999999999997</c:v>
                </c:pt>
                <c:pt idx="2541">
                  <c:v>35.799999999999997</c:v>
                </c:pt>
                <c:pt idx="2542">
                  <c:v>35.799999999999997</c:v>
                </c:pt>
                <c:pt idx="2543">
                  <c:v>35.799999999999997</c:v>
                </c:pt>
                <c:pt idx="2544">
                  <c:v>35.799999999999997</c:v>
                </c:pt>
                <c:pt idx="2545">
                  <c:v>35.799999999999997</c:v>
                </c:pt>
                <c:pt idx="2546">
                  <c:v>35.799999999999997</c:v>
                </c:pt>
                <c:pt idx="2547">
                  <c:v>35.799999999999997</c:v>
                </c:pt>
                <c:pt idx="2548">
                  <c:v>35.799999999999997</c:v>
                </c:pt>
                <c:pt idx="2549">
                  <c:v>35.799999999999997</c:v>
                </c:pt>
                <c:pt idx="2550">
                  <c:v>35.799999999999997</c:v>
                </c:pt>
                <c:pt idx="2551">
                  <c:v>35.799999999999997</c:v>
                </c:pt>
                <c:pt idx="2552">
                  <c:v>35.799999999999997</c:v>
                </c:pt>
                <c:pt idx="2553">
                  <c:v>35.799999999999997</c:v>
                </c:pt>
                <c:pt idx="2554">
                  <c:v>35.799999999999997</c:v>
                </c:pt>
                <c:pt idx="2555">
                  <c:v>35.799999999999997</c:v>
                </c:pt>
                <c:pt idx="2556">
                  <c:v>35.799999999999997</c:v>
                </c:pt>
                <c:pt idx="2557">
                  <c:v>35.799999999999997</c:v>
                </c:pt>
                <c:pt idx="2558">
                  <c:v>35.799999999999997</c:v>
                </c:pt>
                <c:pt idx="2559">
                  <c:v>35.799999999999997</c:v>
                </c:pt>
                <c:pt idx="2560">
                  <c:v>35.799999999999997</c:v>
                </c:pt>
                <c:pt idx="2561">
                  <c:v>35.799999999999997</c:v>
                </c:pt>
                <c:pt idx="2562">
                  <c:v>35.799999999999997</c:v>
                </c:pt>
                <c:pt idx="2563">
                  <c:v>35.799999999999997</c:v>
                </c:pt>
                <c:pt idx="2564">
                  <c:v>35.799999999999997</c:v>
                </c:pt>
                <c:pt idx="2565">
                  <c:v>35.799999999999997</c:v>
                </c:pt>
                <c:pt idx="2566">
                  <c:v>35.799999999999997</c:v>
                </c:pt>
                <c:pt idx="2567">
                  <c:v>35.799999999999997</c:v>
                </c:pt>
                <c:pt idx="2568">
                  <c:v>35.799999999999997</c:v>
                </c:pt>
                <c:pt idx="2569">
                  <c:v>35.799999999999997</c:v>
                </c:pt>
                <c:pt idx="2570">
                  <c:v>35.799999999999997</c:v>
                </c:pt>
                <c:pt idx="2571">
                  <c:v>35.700000000000003</c:v>
                </c:pt>
                <c:pt idx="2572">
                  <c:v>35.799999999999997</c:v>
                </c:pt>
                <c:pt idx="2573">
                  <c:v>35.799999999999997</c:v>
                </c:pt>
                <c:pt idx="2574">
                  <c:v>35.799999999999997</c:v>
                </c:pt>
                <c:pt idx="2575">
                  <c:v>35.700000000000003</c:v>
                </c:pt>
                <c:pt idx="2576">
                  <c:v>35.799999999999997</c:v>
                </c:pt>
                <c:pt idx="2577">
                  <c:v>35.799999999999997</c:v>
                </c:pt>
                <c:pt idx="2578">
                  <c:v>35.799999999999997</c:v>
                </c:pt>
                <c:pt idx="2579">
                  <c:v>35.799999999999997</c:v>
                </c:pt>
                <c:pt idx="2580">
                  <c:v>35.799999999999997</c:v>
                </c:pt>
                <c:pt idx="2581">
                  <c:v>35.799999999999997</c:v>
                </c:pt>
                <c:pt idx="2582">
                  <c:v>35.799999999999997</c:v>
                </c:pt>
                <c:pt idx="2583">
                  <c:v>35.799999999999997</c:v>
                </c:pt>
                <c:pt idx="2584">
                  <c:v>35.799999999999997</c:v>
                </c:pt>
                <c:pt idx="2585">
                  <c:v>35.799999999999997</c:v>
                </c:pt>
                <c:pt idx="2586">
                  <c:v>35.9</c:v>
                </c:pt>
                <c:pt idx="2587">
                  <c:v>35.9</c:v>
                </c:pt>
                <c:pt idx="2588">
                  <c:v>35.9</c:v>
                </c:pt>
                <c:pt idx="2589">
                  <c:v>35.9</c:v>
                </c:pt>
                <c:pt idx="2590">
                  <c:v>35.9</c:v>
                </c:pt>
                <c:pt idx="2591">
                  <c:v>35.9</c:v>
                </c:pt>
                <c:pt idx="2592">
                  <c:v>35.9</c:v>
                </c:pt>
                <c:pt idx="2593">
                  <c:v>35.9</c:v>
                </c:pt>
                <c:pt idx="2594">
                  <c:v>35.9</c:v>
                </c:pt>
                <c:pt idx="2595">
                  <c:v>35.9</c:v>
                </c:pt>
                <c:pt idx="2596">
                  <c:v>35.9</c:v>
                </c:pt>
                <c:pt idx="2597">
                  <c:v>35.9</c:v>
                </c:pt>
                <c:pt idx="2598">
                  <c:v>35.9</c:v>
                </c:pt>
                <c:pt idx="2599">
                  <c:v>35.9</c:v>
                </c:pt>
                <c:pt idx="2600">
                  <c:v>35.9</c:v>
                </c:pt>
                <c:pt idx="2601">
                  <c:v>35.9</c:v>
                </c:pt>
                <c:pt idx="2602">
                  <c:v>35.9</c:v>
                </c:pt>
                <c:pt idx="2603">
                  <c:v>35.9</c:v>
                </c:pt>
                <c:pt idx="2604">
                  <c:v>35.9</c:v>
                </c:pt>
                <c:pt idx="2605">
                  <c:v>35.9</c:v>
                </c:pt>
                <c:pt idx="2606">
                  <c:v>35.9</c:v>
                </c:pt>
                <c:pt idx="2607">
                  <c:v>35.9</c:v>
                </c:pt>
                <c:pt idx="2608">
                  <c:v>35.9</c:v>
                </c:pt>
                <c:pt idx="2609">
                  <c:v>35.9</c:v>
                </c:pt>
                <c:pt idx="2610">
                  <c:v>35.9</c:v>
                </c:pt>
                <c:pt idx="2611">
                  <c:v>35.9</c:v>
                </c:pt>
                <c:pt idx="2612">
                  <c:v>35.9</c:v>
                </c:pt>
                <c:pt idx="2613">
                  <c:v>35.799999999999997</c:v>
                </c:pt>
                <c:pt idx="2614">
                  <c:v>35.9</c:v>
                </c:pt>
                <c:pt idx="2615">
                  <c:v>35.9</c:v>
                </c:pt>
                <c:pt idx="2616">
                  <c:v>35.9</c:v>
                </c:pt>
                <c:pt idx="2617">
                  <c:v>35.799999999999997</c:v>
                </c:pt>
                <c:pt idx="2618">
                  <c:v>35.9</c:v>
                </c:pt>
                <c:pt idx="2619">
                  <c:v>35.9</c:v>
                </c:pt>
                <c:pt idx="2620">
                  <c:v>35.9</c:v>
                </c:pt>
                <c:pt idx="2621">
                  <c:v>35.799999999999997</c:v>
                </c:pt>
                <c:pt idx="2622">
                  <c:v>35.799999999999997</c:v>
                </c:pt>
                <c:pt idx="2623">
                  <c:v>35.799999999999997</c:v>
                </c:pt>
                <c:pt idx="2624">
                  <c:v>35.799999999999997</c:v>
                </c:pt>
                <c:pt idx="2625">
                  <c:v>35.799999999999997</c:v>
                </c:pt>
                <c:pt idx="2626">
                  <c:v>35.799999999999997</c:v>
                </c:pt>
                <c:pt idx="2627">
                  <c:v>35.9</c:v>
                </c:pt>
                <c:pt idx="2628">
                  <c:v>35.799999999999997</c:v>
                </c:pt>
                <c:pt idx="2629">
                  <c:v>35.799999999999997</c:v>
                </c:pt>
                <c:pt idx="2630">
                  <c:v>35.799999999999997</c:v>
                </c:pt>
                <c:pt idx="2631">
                  <c:v>35.799999999999997</c:v>
                </c:pt>
                <c:pt idx="2632">
                  <c:v>35.799999999999997</c:v>
                </c:pt>
                <c:pt idx="2633">
                  <c:v>35.799999999999997</c:v>
                </c:pt>
                <c:pt idx="2634">
                  <c:v>35.799999999999997</c:v>
                </c:pt>
                <c:pt idx="2635">
                  <c:v>35.799999999999997</c:v>
                </c:pt>
                <c:pt idx="2636">
                  <c:v>35.799999999999997</c:v>
                </c:pt>
                <c:pt idx="2637">
                  <c:v>35.799999999999997</c:v>
                </c:pt>
                <c:pt idx="2638">
                  <c:v>35.799999999999997</c:v>
                </c:pt>
                <c:pt idx="2639">
                  <c:v>35.799999999999997</c:v>
                </c:pt>
                <c:pt idx="2640">
                  <c:v>35.799999999999997</c:v>
                </c:pt>
                <c:pt idx="2641">
                  <c:v>35.799999999999997</c:v>
                </c:pt>
                <c:pt idx="2642">
                  <c:v>35.799999999999997</c:v>
                </c:pt>
                <c:pt idx="2643">
                  <c:v>35.799999999999997</c:v>
                </c:pt>
                <c:pt idx="2644">
                  <c:v>35.799999999999997</c:v>
                </c:pt>
                <c:pt idx="2645">
                  <c:v>35.799999999999997</c:v>
                </c:pt>
                <c:pt idx="2646">
                  <c:v>35.799999999999997</c:v>
                </c:pt>
                <c:pt idx="2647">
                  <c:v>35.799999999999997</c:v>
                </c:pt>
                <c:pt idx="2648">
                  <c:v>35.799999999999997</c:v>
                </c:pt>
                <c:pt idx="2649">
                  <c:v>35.799999999999997</c:v>
                </c:pt>
                <c:pt idx="2650">
                  <c:v>35.9</c:v>
                </c:pt>
                <c:pt idx="2651">
                  <c:v>35.799999999999997</c:v>
                </c:pt>
                <c:pt idx="2652">
                  <c:v>35.799999999999997</c:v>
                </c:pt>
                <c:pt idx="2653">
                  <c:v>35.9</c:v>
                </c:pt>
                <c:pt idx="2654">
                  <c:v>35.799999999999997</c:v>
                </c:pt>
                <c:pt idx="2655">
                  <c:v>35.799999999999997</c:v>
                </c:pt>
                <c:pt idx="2656">
                  <c:v>35.799999999999997</c:v>
                </c:pt>
                <c:pt idx="2657">
                  <c:v>35.799999999999997</c:v>
                </c:pt>
                <c:pt idx="2658">
                  <c:v>35.799999999999997</c:v>
                </c:pt>
                <c:pt idx="2659">
                  <c:v>35.799999999999997</c:v>
                </c:pt>
                <c:pt idx="2660">
                  <c:v>35.9</c:v>
                </c:pt>
                <c:pt idx="2661">
                  <c:v>35.9</c:v>
                </c:pt>
                <c:pt idx="2662">
                  <c:v>35.9</c:v>
                </c:pt>
                <c:pt idx="2663">
                  <c:v>35.9</c:v>
                </c:pt>
                <c:pt idx="2664">
                  <c:v>35.9</c:v>
                </c:pt>
                <c:pt idx="2665">
                  <c:v>35.799999999999997</c:v>
                </c:pt>
                <c:pt idx="2666">
                  <c:v>35.799999999999997</c:v>
                </c:pt>
                <c:pt idx="2667">
                  <c:v>35.9</c:v>
                </c:pt>
                <c:pt idx="2668">
                  <c:v>35.799999999999997</c:v>
                </c:pt>
                <c:pt idx="2669">
                  <c:v>35.9</c:v>
                </c:pt>
                <c:pt idx="2670">
                  <c:v>35.799999999999997</c:v>
                </c:pt>
                <c:pt idx="2671">
                  <c:v>35.9</c:v>
                </c:pt>
                <c:pt idx="2672">
                  <c:v>35.9</c:v>
                </c:pt>
                <c:pt idx="2673">
                  <c:v>35.9</c:v>
                </c:pt>
                <c:pt idx="2674">
                  <c:v>35.9</c:v>
                </c:pt>
                <c:pt idx="2675">
                  <c:v>35.799999999999997</c:v>
                </c:pt>
                <c:pt idx="2676">
                  <c:v>35.9</c:v>
                </c:pt>
                <c:pt idx="2677">
                  <c:v>35.9</c:v>
                </c:pt>
                <c:pt idx="2678">
                  <c:v>35.9</c:v>
                </c:pt>
                <c:pt idx="2679">
                  <c:v>35.9</c:v>
                </c:pt>
                <c:pt idx="2680">
                  <c:v>35.9</c:v>
                </c:pt>
                <c:pt idx="2681">
                  <c:v>35.9</c:v>
                </c:pt>
                <c:pt idx="2682">
                  <c:v>35.9</c:v>
                </c:pt>
                <c:pt idx="2683">
                  <c:v>35.9</c:v>
                </c:pt>
                <c:pt idx="2684">
                  <c:v>35.9</c:v>
                </c:pt>
                <c:pt idx="2685">
                  <c:v>35.9</c:v>
                </c:pt>
                <c:pt idx="2686">
                  <c:v>35.9</c:v>
                </c:pt>
                <c:pt idx="2687">
                  <c:v>35.9</c:v>
                </c:pt>
                <c:pt idx="2688">
                  <c:v>35.9</c:v>
                </c:pt>
                <c:pt idx="2689">
                  <c:v>35.9</c:v>
                </c:pt>
                <c:pt idx="2690">
                  <c:v>35.9</c:v>
                </c:pt>
                <c:pt idx="2691">
                  <c:v>35.9</c:v>
                </c:pt>
                <c:pt idx="2692">
                  <c:v>35.9</c:v>
                </c:pt>
                <c:pt idx="2693">
                  <c:v>35.9</c:v>
                </c:pt>
                <c:pt idx="2694">
                  <c:v>35.9</c:v>
                </c:pt>
                <c:pt idx="2695">
                  <c:v>35.9</c:v>
                </c:pt>
                <c:pt idx="2696">
                  <c:v>35.9</c:v>
                </c:pt>
                <c:pt idx="2697">
                  <c:v>35.9</c:v>
                </c:pt>
                <c:pt idx="2698">
                  <c:v>35.9</c:v>
                </c:pt>
                <c:pt idx="2699">
                  <c:v>35.9</c:v>
                </c:pt>
                <c:pt idx="2700">
                  <c:v>35.9</c:v>
                </c:pt>
                <c:pt idx="2701">
                  <c:v>35.9</c:v>
                </c:pt>
                <c:pt idx="2702">
                  <c:v>35.9</c:v>
                </c:pt>
                <c:pt idx="2703">
                  <c:v>35.9</c:v>
                </c:pt>
                <c:pt idx="2704">
                  <c:v>35.9</c:v>
                </c:pt>
                <c:pt idx="2705">
                  <c:v>35.9</c:v>
                </c:pt>
                <c:pt idx="2706">
                  <c:v>35.9</c:v>
                </c:pt>
                <c:pt idx="2707">
                  <c:v>35.9</c:v>
                </c:pt>
                <c:pt idx="2708">
                  <c:v>36</c:v>
                </c:pt>
                <c:pt idx="2709">
                  <c:v>36</c:v>
                </c:pt>
                <c:pt idx="2710">
                  <c:v>36</c:v>
                </c:pt>
                <c:pt idx="2711">
                  <c:v>36.1</c:v>
                </c:pt>
                <c:pt idx="2712">
                  <c:v>36</c:v>
                </c:pt>
                <c:pt idx="2713">
                  <c:v>36</c:v>
                </c:pt>
                <c:pt idx="2714">
                  <c:v>36.1</c:v>
                </c:pt>
                <c:pt idx="2715">
                  <c:v>36</c:v>
                </c:pt>
                <c:pt idx="2716">
                  <c:v>36.1</c:v>
                </c:pt>
                <c:pt idx="2717">
                  <c:v>36</c:v>
                </c:pt>
                <c:pt idx="2718">
                  <c:v>36.1</c:v>
                </c:pt>
                <c:pt idx="2719">
                  <c:v>35.9</c:v>
                </c:pt>
                <c:pt idx="2720">
                  <c:v>35.9</c:v>
                </c:pt>
                <c:pt idx="2721">
                  <c:v>35.9</c:v>
                </c:pt>
                <c:pt idx="2722">
                  <c:v>36</c:v>
                </c:pt>
                <c:pt idx="2723">
                  <c:v>36</c:v>
                </c:pt>
                <c:pt idx="2724">
                  <c:v>35.9</c:v>
                </c:pt>
                <c:pt idx="2725">
                  <c:v>36</c:v>
                </c:pt>
                <c:pt idx="2726">
                  <c:v>36</c:v>
                </c:pt>
                <c:pt idx="2727">
                  <c:v>36</c:v>
                </c:pt>
                <c:pt idx="2728">
                  <c:v>36</c:v>
                </c:pt>
                <c:pt idx="2729">
                  <c:v>35.9</c:v>
                </c:pt>
                <c:pt idx="2730">
                  <c:v>36</c:v>
                </c:pt>
                <c:pt idx="2731">
                  <c:v>36</c:v>
                </c:pt>
                <c:pt idx="2732">
                  <c:v>36</c:v>
                </c:pt>
                <c:pt idx="2733">
                  <c:v>36</c:v>
                </c:pt>
                <c:pt idx="2734">
                  <c:v>36</c:v>
                </c:pt>
                <c:pt idx="2735">
                  <c:v>36</c:v>
                </c:pt>
                <c:pt idx="2736">
                  <c:v>36</c:v>
                </c:pt>
                <c:pt idx="2737">
                  <c:v>36</c:v>
                </c:pt>
                <c:pt idx="2738">
                  <c:v>35.9</c:v>
                </c:pt>
                <c:pt idx="2739">
                  <c:v>36</c:v>
                </c:pt>
                <c:pt idx="2740">
                  <c:v>35.9</c:v>
                </c:pt>
                <c:pt idx="2741">
                  <c:v>35.9</c:v>
                </c:pt>
                <c:pt idx="2742">
                  <c:v>35.9</c:v>
                </c:pt>
                <c:pt idx="2743">
                  <c:v>35.9</c:v>
                </c:pt>
                <c:pt idx="2744">
                  <c:v>35.9</c:v>
                </c:pt>
                <c:pt idx="2745">
                  <c:v>35.9</c:v>
                </c:pt>
                <c:pt idx="2746">
                  <c:v>35.9</c:v>
                </c:pt>
                <c:pt idx="2747">
                  <c:v>35.9</c:v>
                </c:pt>
                <c:pt idx="2748">
                  <c:v>35.9</c:v>
                </c:pt>
                <c:pt idx="2749">
                  <c:v>35.9</c:v>
                </c:pt>
                <c:pt idx="2750">
                  <c:v>35.9</c:v>
                </c:pt>
                <c:pt idx="2751">
                  <c:v>35.9</c:v>
                </c:pt>
                <c:pt idx="2752">
                  <c:v>35.9</c:v>
                </c:pt>
                <c:pt idx="2753">
                  <c:v>35.9</c:v>
                </c:pt>
                <c:pt idx="2754">
                  <c:v>35.9</c:v>
                </c:pt>
                <c:pt idx="2755">
                  <c:v>35.9</c:v>
                </c:pt>
                <c:pt idx="2756">
                  <c:v>35.9</c:v>
                </c:pt>
                <c:pt idx="2757">
                  <c:v>35.9</c:v>
                </c:pt>
                <c:pt idx="2758">
                  <c:v>35.9</c:v>
                </c:pt>
                <c:pt idx="2759">
                  <c:v>35.9</c:v>
                </c:pt>
                <c:pt idx="2760">
                  <c:v>35.9</c:v>
                </c:pt>
                <c:pt idx="2761">
                  <c:v>35.9</c:v>
                </c:pt>
                <c:pt idx="2762">
                  <c:v>35.9</c:v>
                </c:pt>
                <c:pt idx="2763">
                  <c:v>35.9</c:v>
                </c:pt>
                <c:pt idx="2764">
                  <c:v>35.9</c:v>
                </c:pt>
                <c:pt idx="2765">
                  <c:v>36</c:v>
                </c:pt>
                <c:pt idx="2766">
                  <c:v>35.9</c:v>
                </c:pt>
                <c:pt idx="2767">
                  <c:v>35.9</c:v>
                </c:pt>
                <c:pt idx="2768">
                  <c:v>35.9</c:v>
                </c:pt>
                <c:pt idx="2769">
                  <c:v>35.9</c:v>
                </c:pt>
                <c:pt idx="2770">
                  <c:v>35.9</c:v>
                </c:pt>
                <c:pt idx="2771">
                  <c:v>35.9</c:v>
                </c:pt>
                <c:pt idx="2772">
                  <c:v>35.9</c:v>
                </c:pt>
                <c:pt idx="2773">
                  <c:v>35.9</c:v>
                </c:pt>
                <c:pt idx="2774">
                  <c:v>35.9</c:v>
                </c:pt>
                <c:pt idx="2775">
                  <c:v>35.9</c:v>
                </c:pt>
                <c:pt idx="2776">
                  <c:v>36</c:v>
                </c:pt>
                <c:pt idx="2777">
                  <c:v>36</c:v>
                </c:pt>
                <c:pt idx="2778">
                  <c:v>35.9</c:v>
                </c:pt>
                <c:pt idx="2779">
                  <c:v>35.9</c:v>
                </c:pt>
                <c:pt idx="2780">
                  <c:v>36</c:v>
                </c:pt>
                <c:pt idx="2781">
                  <c:v>35.9</c:v>
                </c:pt>
                <c:pt idx="2782">
                  <c:v>36</c:v>
                </c:pt>
                <c:pt idx="2783">
                  <c:v>35.9</c:v>
                </c:pt>
                <c:pt idx="2784">
                  <c:v>35.9</c:v>
                </c:pt>
                <c:pt idx="2785">
                  <c:v>36</c:v>
                </c:pt>
                <c:pt idx="2786">
                  <c:v>36</c:v>
                </c:pt>
                <c:pt idx="2787">
                  <c:v>35.9</c:v>
                </c:pt>
                <c:pt idx="2788">
                  <c:v>35.9</c:v>
                </c:pt>
                <c:pt idx="2789">
                  <c:v>36</c:v>
                </c:pt>
                <c:pt idx="2790">
                  <c:v>36</c:v>
                </c:pt>
                <c:pt idx="2791">
                  <c:v>35.9</c:v>
                </c:pt>
                <c:pt idx="2792">
                  <c:v>35.9</c:v>
                </c:pt>
                <c:pt idx="2793">
                  <c:v>35.9</c:v>
                </c:pt>
                <c:pt idx="2794">
                  <c:v>35.9</c:v>
                </c:pt>
                <c:pt idx="2795">
                  <c:v>36</c:v>
                </c:pt>
                <c:pt idx="2796">
                  <c:v>35.9</c:v>
                </c:pt>
                <c:pt idx="2797">
                  <c:v>35.9</c:v>
                </c:pt>
                <c:pt idx="2798">
                  <c:v>36</c:v>
                </c:pt>
                <c:pt idx="2799">
                  <c:v>35.9</c:v>
                </c:pt>
                <c:pt idx="2800">
                  <c:v>36</c:v>
                </c:pt>
                <c:pt idx="2801">
                  <c:v>36</c:v>
                </c:pt>
                <c:pt idx="2802">
                  <c:v>35.9</c:v>
                </c:pt>
                <c:pt idx="2803">
                  <c:v>35.9</c:v>
                </c:pt>
                <c:pt idx="2804">
                  <c:v>35.9</c:v>
                </c:pt>
                <c:pt idx="2805">
                  <c:v>36</c:v>
                </c:pt>
                <c:pt idx="2806">
                  <c:v>36</c:v>
                </c:pt>
                <c:pt idx="2807">
                  <c:v>36</c:v>
                </c:pt>
                <c:pt idx="2808">
                  <c:v>36</c:v>
                </c:pt>
                <c:pt idx="2809">
                  <c:v>35.9</c:v>
                </c:pt>
                <c:pt idx="2810">
                  <c:v>36</c:v>
                </c:pt>
                <c:pt idx="2811">
                  <c:v>35.9</c:v>
                </c:pt>
                <c:pt idx="2812">
                  <c:v>36</c:v>
                </c:pt>
                <c:pt idx="2813">
                  <c:v>36</c:v>
                </c:pt>
                <c:pt idx="2814">
                  <c:v>35.9</c:v>
                </c:pt>
                <c:pt idx="2815">
                  <c:v>36</c:v>
                </c:pt>
                <c:pt idx="2816">
                  <c:v>35.9</c:v>
                </c:pt>
                <c:pt idx="2817">
                  <c:v>35.9</c:v>
                </c:pt>
                <c:pt idx="2818">
                  <c:v>35.9</c:v>
                </c:pt>
                <c:pt idx="2819">
                  <c:v>35.9</c:v>
                </c:pt>
                <c:pt idx="2820">
                  <c:v>35.9</c:v>
                </c:pt>
                <c:pt idx="2821">
                  <c:v>35.9</c:v>
                </c:pt>
                <c:pt idx="2822">
                  <c:v>35.9</c:v>
                </c:pt>
                <c:pt idx="2823">
                  <c:v>36</c:v>
                </c:pt>
                <c:pt idx="2824">
                  <c:v>35.9</c:v>
                </c:pt>
                <c:pt idx="2825">
                  <c:v>35.9</c:v>
                </c:pt>
                <c:pt idx="2826">
                  <c:v>35.9</c:v>
                </c:pt>
                <c:pt idx="2827">
                  <c:v>35.9</c:v>
                </c:pt>
                <c:pt idx="2828">
                  <c:v>35.9</c:v>
                </c:pt>
                <c:pt idx="2829">
                  <c:v>35.9</c:v>
                </c:pt>
                <c:pt idx="2830">
                  <c:v>36</c:v>
                </c:pt>
                <c:pt idx="2831">
                  <c:v>35.9</c:v>
                </c:pt>
                <c:pt idx="2832">
                  <c:v>35.9</c:v>
                </c:pt>
                <c:pt idx="2833">
                  <c:v>36</c:v>
                </c:pt>
                <c:pt idx="2834">
                  <c:v>35.9</c:v>
                </c:pt>
                <c:pt idx="2835">
                  <c:v>35.799999999999997</c:v>
                </c:pt>
                <c:pt idx="2836">
                  <c:v>35.799999999999997</c:v>
                </c:pt>
                <c:pt idx="2837">
                  <c:v>35.9</c:v>
                </c:pt>
                <c:pt idx="2838">
                  <c:v>35.799999999999997</c:v>
                </c:pt>
                <c:pt idx="2839">
                  <c:v>35.799999999999997</c:v>
                </c:pt>
                <c:pt idx="2840">
                  <c:v>35.700000000000003</c:v>
                </c:pt>
                <c:pt idx="2841">
                  <c:v>35.700000000000003</c:v>
                </c:pt>
                <c:pt idx="2842">
                  <c:v>35.700000000000003</c:v>
                </c:pt>
                <c:pt idx="2843">
                  <c:v>35.700000000000003</c:v>
                </c:pt>
                <c:pt idx="2844">
                  <c:v>35.700000000000003</c:v>
                </c:pt>
                <c:pt idx="2845">
                  <c:v>35.799999999999997</c:v>
                </c:pt>
                <c:pt idx="2846">
                  <c:v>35.700000000000003</c:v>
                </c:pt>
                <c:pt idx="2847">
                  <c:v>35.700000000000003</c:v>
                </c:pt>
                <c:pt idx="2848">
                  <c:v>35.700000000000003</c:v>
                </c:pt>
                <c:pt idx="2849">
                  <c:v>35.700000000000003</c:v>
                </c:pt>
                <c:pt idx="2850">
                  <c:v>35.700000000000003</c:v>
                </c:pt>
                <c:pt idx="2851">
                  <c:v>35.799999999999997</c:v>
                </c:pt>
                <c:pt idx="2852">
                  <c:v>35.799999999999997</c:v>
                </c:pt>
                <c:pt idx="2853">
                  <c:v>35.799999999999997</c:v>
                </c:pt>
                <c:pt idx="2854">
                  <c:v>35.799999999999997</c:v>
                </c:pt>
                <c:pt idx="2855">
                  <c:v>35.799999999999997</c:v>
                </c:pt>
                <c:pt idx="2856">
                  <c:v>35.799999999999997</c:v>
                </c:pt>
                <c:pt idx="2857">
                  <c:v>35.799999999999997</c:v>
                </c:pt>
                <c:pt idx="2858">
                  <c:v>35.799999999999997</c:v>
                </c:pt>
                <c:pt idx="2859">
                  <c:v>35.799999999999997</c:v>
                </c:pt>
                <c:pt idx="2860">
                  <c:v>35.799999999999997</c:v>
                </c:pt>
                <c:pt idx="2861">
                  <c:v>35.799999999999997</c:v>
                </c:pt>
                <c:pt idx="2862">
                  <c:v>35.799999999999997</c:v>
                </c:pt>
                <c:pt idx="2863">
                  <c:v>35.799999999999997</c:v>
                </c:pt>
                <c:pt idx="2864">
                  <c:v>35.799999999999997</c:v>
                </c:pt>
                <c:pt idx="2865">
                  <c:v>35.799999999999997</c:v>
                </c:pt>
                <c:pt idx="2866">
                  <c:v>35.799999999999997</c:v>
                </c:pt>
                <c:pt idx="2867">
                  <c:v>35.799999999999997</c:v>
                </c:pt>
                <c:pt idx="2868">
                  <c:v>35.799999999999997</c:v>
                </c:pt>
                <c:pt idx="2869">
                  <c:v>35.799999999999997</c:v>
                </c:pt>
                <c:pt idx="2870">
                  <c:v>35.799999999999997</c:v>
                </c:pt>
                <c:pt idx="2871">
                  <c:v>35.799999999999997</c:v>
                </c:pt>
                <c:pt idx="2872">
                  <c:v>35.799999999999997</c:v>
                </c:pt>
                <c:pt idx="2873">
                  <c:v>35.700000000000003</c:v>
                </c:pt>
                <c:pt idx="2874">
                  <c:v>35.700000000000003</c:v>
                </c:pt>
                <c:pt idx="2875">
                  <c:v>35.700000000000003</c:v>
                </c:pt>
                <c:pt idx="2876">
                  <c:v>35.700000000000003</c:v>
                </c:pt>
                <c:pt idx="2877">
                  <c:v>35.700000000000003</c:v>
                </c:pt>
                <c:pt idx="2878">
                  <c:v>35.700000000000003</c:v>
                </c:pt>
                <c:pt idx="2879">
                  <c:v>35.700000000000003</c:v>
                </c:pt>
                <c:pt idx="2880">
                  <c:v>35.700000000000003</c:v>
                </c:pt>
                <c:pt idx="2881">
                  <c:v>35.700000000000003</c:v>
                </c:pt>
                <c:pt idx="2882">
                  <c:v>35.700000000000003</c:v>
                </c:pt>
                <c:pt idx="2883">
                  <c:v>35.700000000000003</c:v>
                </c:pt>
                <c:pt idx="2884">
                  <c:v>35.799999999999997</c:v>
                </c:pt>
                <c:pt idx="2885">
                  <c:v>35.799999999999997</c:v>
                </c:pt>
                <c:pt idx="2886">
                  <c:v>35.799999999999997</c:v>
                </c:pt>
                <c:pt idx="2887">
                  <c:v>35.799999999999997</c:v>
                </c:pt>
                <c:pt idx="2888">
                  <c:v>35.799999999999997</c:v>
                </c:pt>
                <c:pt idx="2889">
                  <c:v>35.799999999999997</c:v>
                </c:pt>
                <c:pt idx="2890">
                  <c:v>35.799999999999997</c:v>
                </c:pt>
                <c:pt idx="2891">
                  <c:v>35.700000000000003</c:v>
                </c:pt>
                <c:pt idx="2892">
                  <c:v>35.700000000000003</c:v>
                </c:pt>
                <c:pt idx="2893">
                  <c:v>35.700000000000003</c:v>
                </c:pt>
                <c:pt idx="2894">
                  <c:v>35.700000000000003</c:v>
                </c:pt>
                <c:pt idx="2895">
                  <c:v>35.700000000000003</c:v>
                </c:pt>
                <c:pt idx="2896">
                  <c:v>35.700000000000003</c:v>
                </c:pt>
                <c:pt idx="2897">
                  <c:v>35.6</c:v>
                </c:pt>
                <c:pt idx="2898">
                  <c:v>35.700000000000003</c:v>
                </c:pt>
                <c:pt idx="2899">
                  <c:v>35.700000000000003</c:v>
                </c:pt>
                <c:pt idx="2900">
                  <c:v>35.700000000000003</c:v>
                </c:pt>
                <c:pt idx="2901">
                  <c:v>35.700000000000003</c:v>
                </c:pt>
                <c:pt idx="2902">
                  <c:v>35.6</c:v>
                </c:pt>
                <c:pt idx="2903">
                  <c:v>35.6</c:v>
                </c:pt>
                <c:pt idx="2904">
                  <c:v>35.6</c:v>
                </c:pt>
                <c:pt idx="2905">
                  <c:v>35.700000000000003</c:v>
                </c:pt>
                <c:pt idx="2906">
                  <c:v>35.799999999999997</c:v>
                </c:pt>
                <c:pt idx="2907">
                  <c:v>35.799999999999997</c:v>
                </c:pt>
                <c:pt idx="2908">
                  <c:v>35.799999999999997</c:v>
                </c:pt>
                <c:pt idx="2909">
                  <c:v>35.799999999999997</c:v>
                </c:pt>
                <c:pt idx="2910">
                  <c:v>35.799999999999997</c:v>
                </c:pt>
                <c:pt idx="2911">
                  <c:v>35.799999999999997</c:v>
                </c:pt>
                <c:pt idx="2912">
                  <c:v>35.700000000000003</c:v>
                </c:pt>
                <c:pt idx="2913">
                  <c:v>35.799999999999997</c:v>
                </c:pt>
                <c:pt idx="2914">
                  <c:v>35.700000000000003</c:v>
                </c:pt>
                <c:pt idx="2915">
                  <c:v>35.700000000000003</c:v>
                </c:pt>
                <c:pt idx="2916">
                  <c:v>35.799999999999997</c:v>
                </c:pt>
                <c:pt idx="2917">
                  <c:v>35.6</c:v>
                </c:pt>
                <c:pt idx="2918">
                  <c:v>35.6</c:v>
                </c:pt>
                <c:pt idx="2919">
                  <c:v>35.6</c:v>
                </c:pt>
                <c:pt idx="2920">
                  <c:v>35.6</c:v>
                </c:pt>
                <c:pt idx="2921">
                  <c:v>35.6</c:v>
                </c:pt>
                <c:pt idx="2922">
                  <c:v>35.6</c:v>
                </c:pt>
                <c:pt idx="2923">
                  <c:v>35.6</c:v>
                </c:pt>
                <c:pt idx="2924">
                  <c:v>35.6</c:v>
                </c:pt>
                <c:pt idx="2925">
                  <c:v>35.6</c:v>
                </c:pt>
                <c:pt idx="2926">
                  <c:v>35.700000000000003</c:v>
                </c:pt>
                <c:pt idx="2927">
                  <c:v>35.6</c:v>
                </c:pt>
                <c:pt idx="2928">
                  <c:v>35.6</c:v>
                </c:pt>
                <c:pt idx="2929">
                  <c:v>35.6</c:v>
                </c:pt>
                <c:pt idx="2930">
                  <c:v>35.5</c:v>
                </c:pt>
                <c:pt idx="2931">
                  <c:v>35.5</c:v>
                </c:pt>
                <c:pt idx="2932">
                  <c:v>35.5</c:v>
                </c:pt>
                <c:pt idx="2933">
                  <c:v>35.5</c:v>
                </c:pt>
                <c:pt idx="2934">
                  <c:v>35.5</c:v>
                </c:pt>
                <c:pt idx="2935">
                  <c:v>35.5</c:v>
                </c:pt>
                <c:pt idx="2936">
                  <c:v>35.5</c:v>
                </c:pt>
                <c:pt idx="2937">
                  <c:v>35.5</c:v>
                </c:pt>
                <c:pt idx="2938">
                  <c:v>35.5</c:v>
                </c:pt>
                <c:pt idx="2939">
                  <c:v>35.5</c:v>
                </c:pt>
                <c:pt idx="2940">
                  <c:v>35.5</c:v>
                </c:pt>
                <c:pt idx="2941">
                  <c:v>35.5</c:v>
                </c:pt>
                <c:pt idx="2942">
                  <c:v>35.5</c:v>
                </c:pt>
                <c:pt idx="2943">
                  <c:v>35.5</c:v>
                </c:pt>
                <c:pt idx="2944">
                  <c:v>35.5</c:v>
                </c:pt>
                <c:pt idx="2945">
                  <c:v>35.5</c:v>
                </c:pt>
                <c:pt idx="2946">
                  <c:v>35.5</c:v>
                </c:pt>
                <c:pt idx="2947">
                  <c:v>35.5</c:v>
                </c:pt>
                <c:pt idx="2948">
                  <c:v>35.5</c:v>
                </c:pt>
                <c:pt idx="2949">
                  <c:v>35.5</c:v>
                </c:pt>
                <c:pt idx="2950">
                  <c:v>35.6</c:v>
                </c:pt>
                <c:pt idx="2951">
                  <c:v>35.6</c:v>
                </c:pt>
                <c:pt idx="2952">
                  <c:v>35.6</c:v>
                </c:pt>
                <c:pt idx="2953">
                  <c:v>35.6</c:v>
                </c:pt>
                <c:pt idx="2954">
                  <c:v>35.6</c:v>
                </c:pt>
                <c:pt idx="2955">
                  <c:v>35.6</c:v>
                </c:pt>
                <c:pt idx="2956">
                  <c:v>35.6</c:v>
                </c:pt>
                <c:pt idx="2957">
                  <c:v>35.6</c:v>
                </c:pt>
                <c:pt idx="2958">
                  <c:v>35.6</c:v>
                </c:pt>
                <c:pt idx="2959">
                  <c:v>35.6</c:v>
                </c:pt>
                <c:pt idx="2960">
                  <c:v>35.6</c:v>
                </c:pt>
                <c:pt idx="2961">
                  <c:v>35.5</c:v>
                </c:pt>
                <c:pt idx="2962">
                  <c:v>35.5</c:v>
                </c:pt>
                <c:pt idx="2963">
                  <c:v>35.5</c:v>
                </c:pt>
                <c:pt idx="2964">
                  <c:v>35.5</c:v>
                </c:pt>
                <c:pt idx="2965">
                  <c:v>35.5</c:v>
                </c:pt>
                <c:pt idx="2966">
                  <c:v>35.5</c:v>
                </c:pt>
                <c:pt idx="2967">
                  <c:v>35.5</c:v>
                </c:pt>
                <c:pt idx="2968">
                  <c:v>35.5</c:v>
                </c:pt>
                <c:pt idx="2969">
                  <c:v>35.5</c:v>
                </c:pt>
                <c:pt idx="2970">
                  <c:v>35.5</c:v>
                </c:pt>
                <c:pt idx="2971">
                  <c:v>35.5</c:v>
                </c:pt>
                <c:pt idx="2972">
                  <c:v>35.5</c:v>
                </c:pt>
                <c:pt idx="2973">
                  <c:v>35.6</c:v>
                </c:pt>
                <c:pt idx="2974">
                  <c:v>35.6</c:v>
                </c:pt>
                <c:pt idx="2975">
                  <c:v>35.6</c:v>
                </c:pt>
                <c:pt idx="2976">
                  <c:v>35.5</c:v>
                </c:pt>
                <c:pt idx="2977">
                  <c:v>35.4</c:v>
                </c:pt>
                <c:pt idx="2978">
                  <c:v>35.4</c:v>
                </c:pt>
                <c:pt idx="2979">
                  <c:v>35.4</c:v>
                </c:pt>
                <c:pt idx="2980">
                  <c:v>35.4</c:v>
                </c:pt>
                <c:pt idx="2981">
                  <c:v>35.4</c:v>
                </c:pt>
                <c:pt idx="2982">
                  <c:v>35.4</c:v>
                </c:pt>
                <c:pt idx="2983">
                  <c:v>35.4</c:v>
                </c:pt>
                <c:pt idx="2984">
                  <c:v>35.4</c:v>
                </c:pt>
                <c:pt idx="2985">
                  <c:v>35.4</c:v>
                </c:pt>
                <c:pt idx="2986">
                  <c:v>35.4</c:v>
                </c:pt>
                <c:pt idx="2987">
                  <c:v>35.4</c:v>
                </c:pt>
                <c:pt idx="2988">
                  <c:v>35.4</c:v>
                </c:pt>
                <c:pt idx="2989">
                  <c:v>35.4</c:v>
                </c:pt>
                <c:pt idx="2990">
                  <c:v>35.4</c:v>
                </c:pt>
                <c:pt idx="2991">
                  <c:v>35.4</c:v>
                </c:pt>
                <c:pt idx="2992">
                  <c:v>35.4</c:v>
                </c:pt>
                <c:pt idx="2993">
                  <c:v>35.4</c:v>
                </c:pt>
                <c:pt idx="2994">
                  <c:v>35.4</c:v>
                </c:pt>
                <c:pt idx="2995">
                  <c:v>35.4</c:v>
                </c:pt>
                <c:pt idx="2996">
                  <c:v>35.4</c:v>
                </c:pt>
                <c:pt idx="2997">
                  <c:v>35.4</c:v>
                </c:pt>
                <c:pt idx="2998">
                  <c:v>35.4</c:v>
                </c:pt>
                <c:pt idx="2999">
                  <c:v>35.4</c:v>
                </c:pt>
                <c:pt idx="3000">
                  <c:v>35.4</c:v>
                </c:pt>
                <c:pt idx="3001">
                  <c:v>35.4</c:v>
                </c:pt>
                <c:pt idx="3002">
                  <c:v>35.4</c:v>
                </c:pt>
                <c:pt idx="3003">
                  <c:v>35.4</c:v>
                </c:pt>
                <c:pt idx="3004">
                  <c:v>35.4</c:v>
                </c:pt>
                <c:pt idx="3005">
                  <c:v>35.4</c:v>
                </c:pt>
                <c:pt idx="3006">
                  <c:v>35.4</c:v>
                </c:pt>
                <c:pt idx="3007">
                  <c:v>35.4</c:v>
                </c:pt>
                <c:pt idx="3008">
                  <c:v>35.4</c:v>
                </c:pt>
                <c:pt idx="3009">
                  <c:v>35.299999999999997</c:v>
                </c:pt>
                <c:pt idx="3010">
                  <c:v>35.4</c:v>
                </c:pt>
                <c:pt idx="3011">
                  <c:v>35.4</c:v>
                </c:pt>
                <c:pt idx="3012">
                  <c:v>35.299999999999997</c:v>
                </c:pt>
                <c:pt idx="3013">
                  <c:v>35.4</c:v>
                </c:pt>
                <c:pt idx="3014">
                  <c:v>35.4</c:v>
                </c:pt>
                <c:pt idx="3015">
                  <c:v>35.299999999999997</c:v>
                </c:pt>
                <c:pt idx="3016">
                  <c:v>35.4</c:v>
                </c:pt>
                <c:pt idx="3017">
                  <c:v>35.200000000000003</c:v>
                </c:pt>
                <c:pt idx="3018">
                  <c:v>35.200000000000003</c:v>
                </c:pt>
                <c:pt idx="3019">
                  <c:v>35.200000000000003</c:v>
                </c:pt>
                <c:pt idx="3020">
                  <c:v>35.299999999999997</c:v>
                </c:pt>
                <c:pt idx="3021">
                  <c:v>35.200000000000003</c:v>
                </c:pt>
                <c:pt idx="3022">
                  <c:v>35.200000000000003</c:v>
                </c:pt>
                <c:pt idx="3023">
                  <c:v>35.299999999999997</c:v>
                </c:pt>
                <c:pt idx="3024">
                  <c:v>35.200000000000003</c:v>
                </c:pt>
                <c:pt idx="3025">
                  <c:v>35.200000000000003</c:v>
                </c:pt>
                <c:pt idx="3026">
                  <c:v>35.200000000000003</c:v>
                </c:pt>
                <c:pt idx="3027">
                  <c:v>35.200000000000003</c:v>
                </c:pt>
                <c:pt idx="3028">
                  <c:v>35.200000000000003</c:v>
                </c:pt>
                <c:pt idx="3029">
                  <c:v>35.200000000000003</c:v>
                </c:pt>
                <c:pt idx="3030">
                  <c:v>35.200000000000003</c:v>
                </c:pt>
                <c:pt idx="3031">
                  <c:v>35.200000000000003</c:v>
                </c:pt>
                <c:pt idx="3032">
                  <c:v>35.200000000000003</c:v>
                </c:pt>
                <c:pt idx="3033">
                  <c:v>35.200000000000003</c:v>
                </c:pt>
                <c:pt idx="3034">
                  <c:v>35.200000000000003</c:v>
                </c:pt>
                <c:pt idx="3035">
                  <c:v>35.200000000000003</c:v>
                </c:pt>
                <c:pt idx="3036">
                  <c:v>35.200000000000003</c:v>
                </c:pt>
                <c:pt idx="3037">
                  <c:v>35.200000000000003</c:v>
                </c:pt>
                <c:pt idx="3038">
                  <c:v>35.200000000000003</c:v>
                </c:pt>
                <c:pt idx="3039">
                  <c:v>35.200000000000003</c:v>
                </c:pt>
                <c:pt idx="3040">
                  <c:v>35.200000000000003</c:v>
                </c:pt>
                <c:pt idx="3041">
                  <c:v>35.200000000000003</c:v>
                </c:pt>
                <c:pt idx="3042">
                  <c:v>35.200000000000003</c:v>
                </c:pt>
                <c:pt idx="3043">
                  <c:v>35.200000000000003</c:v>
                </c:pt>
                <c:pt idx="3044">
                  <c:v>35.200000000000003</c:v>
                </c:pt>
                <c:pt idx="3045">
                  <c:v>35.200000000000003</c:v>
                </c:pt>
                <c:pt idx="3046">
                  <c:v>35.200000000000003</c:v>
                </c:pt>
                <c:pt idx="3047">
                  <c:v>35.200000000000003</c:v>
                </c:pt>
                <c:pt idx="3048">
                  <c:v>35.200000000000003</c:v>
                </c:pt>
                <c:pt idx="3049">
                  <c:v>35.200000000000003</c:v>
                </c:pt>
                <c:pt idx="3050">
                  <c:v>35.200000000000003</c:v>
                </c:pt>
                <c:pt idx="3051">
                  <c:v>35.1</c:v>
                </c:pt>
                <c:pt idx="3052">
                  <c:v>35.200000000000003</c:v>
                </c:pt>
                <c:pt idx="3053">
                  <c:v>35.200000000000003</c:v>
                </c:pt>
                <c:pt idx="3054">
                  <c:v>35.200000000000003</c:v>
                </c:pt>
                <c:pt idx="3055">
                  <c:v>35.1</c:v>
                </c:pt>
                <c:pt idx="3056">
                  <c:v>35.200000000000003</c:v>
                </c:pt>
                <c:pt idx="3057">
                  <c:v>35.200000000000003</c:v>
                </c:pt>
                <c:pt idx="3058">
                  <c:v>35.1</c:v>
                </c:pt>
                <c:pt idx="3059">
                  <c:v>35</c:v>
                </c:pt>
                <c:pt idx="3060">
                  <c:v>35.200000000000003</c:v>
                </c:pt>
                <c:pt idx="3061">
                  <c:v>35.200000000000003</c:v>
                </c:pt>
                <c:pt idx="3062">
                  <c:v>35.200000000000003</c:v>
                </c:pt>
                <c:pt idx="3063">
                  <c:v>35.200000000000003</c:v>
                </c:pt>
                <c:pt idx="3064">
                  <c:v>35.200000000000003</c:v>
                </c:pt>
                <c:pt idx="3065">
                  <c:v>35.1</c:v>
                </c:pt>
                <c:pt idx="3066">
                  <c:v>35.1</c:v>
                </c:pt>
                <c:pt idx="3067">
                  <c:v>35.1</c:v>
                </c:pt>
                <c:pt idx="3068">
                  <c:v>35.1</c:v>
                </c:pt>
                <c:pt idx="3069">
                  <c:v>35.200000000000003</c:v>
                </c:pt>
                <c:pt idx="3070">
                  <c:v>35.1</c:v>
                </c:pt>
                <c:pt idx="3071">
                  <c:v>35.1</c:v>
                </c:pt>
                <c:pt idx="3072">
                  <c:v>35.1</c:v>
                </c:pt>
                <c:pt idx="3073">
                  <c:v>35.200000000000003</c:v>
                </c:pt>
                <c:pt idx="3074">
                  <c:v>35.1</c:v>
                </c:pt>
                <c:pt idx="3075">
                  <c:v>35.1</c:v>
                </c:pt>
                <c:pt idx="3076">
                  <c:v>35.1</c:v>
                </c:pt>
                <c:pt idx="3077">
                  <c:v>35.1</c:v>
                </c:pt>
                <c:pt idx="3078">
                  <c:v>35.1</c:v>
                </c:pt>
                <c:pt idx="3079">
                  <c:v>35.1</c:v>
                </c:pt>
                <c:pt idx="3080">
                  <c:v>35.1</c:v>
                </c:pt>
                <c:pt idx="3081">
                  <c:v>35.1</c:v>
                </c:pt>
                <c:pt idx="3082">
                  <c:v>35.1</c:v>
                </c:pt>
                <c:pt idx="3083">
                  <c:v>35.1</c:v>
                </c:pt>
                <c:pt idx="3084">
                  <c:v>35.1</c:v>
                </c:pt>
                <c:pt idx="3085">
                  <c:v>35.1</c:v>
                </c:pt>
                <c:pt idx="3086">
                  <c:v>35.1</c:v>
                </c:pt>
                <c:pt idx="3087">
                  <c:v>35.1</c:v>
                </c:pt>
                <c:pt idx="3088">
                  <c:v>35.1</c:v>
                </c:pt>
                <c:pt idx="3089">
                  <c:v>35.1</c:v>
                </c:pt>
                <c:pt idx="3090">
                  <c:v>35.1</c:v>
                </c:pt>
                <c:pt idx="3091">
                  <c:v>35.1</c:v>
                </c:pt>
                <c:pt idx="3092">
                  <c:v>35.1</c:v>
                </c:pt>
                <c:pt idx="3093">
                  <c:v>35</c:v>
                </c:pt>
                <c:pt idx="3094">
                  <c:v>35</c:v>
                </c:pt>
                <c:pt idx="3095">
                  <c:v>35</c:v>
                </c:pt>
                <c:pt idx="3096">
                  <c:v>35</c:v>
                </c:pt>
                <c:pt idx="3097">
                  <c:v>34.9</c:v>
                </c:pt>
                <c:pt idx="3098">
                  <c:v>34.9</c:v>
                </c:pt>
                <c:pt idx="3099">
                  <c:v>35</c:v>
                </c:pt>
                <c:pt idx="3100">
                  <c:v>35</c:v>
                </c:pt>
                <c:pt idx="3101">
                  <c:v>35</c:v>
                </c:pt>
                <c:pt idx="3102">
                  <c:v>34.9</c:v>
                </c:pt>
                <c:pt idx="3103">
                  <c:v>34.9</c:v>
                </c:pt>
                <c:pt idx="3104">
                  <c:v>35</c:v>
                </c:pt>
                <c:pt idx="3105">
                  <c:v>35</c:v>
                </c:pt>
                <c:pt idx="3106">
                  <c:v>35</c:v>
                </c:pt>
                <c:pt idx="3107">
                  <c:v>35</c:v>
                </c:pt>
                <c:pt idx="3108">
                  <c:v>35</c:v>
                </c:pt>
                <c:pt idx="3109">
                  <c:v>35</c:v>
                </c:pt>
                <c:pt idx="3110">
                  <c:v>35</c:v>
                </c:pt>
                <c:pt idx="3111">
                  <c:v>35</c:v>
                </c:pt>
                <c:pt idx="3112">
                  <c:v>35</c:v>
                </c:pt>
                <c:pt idx="3113">
                  <c:v>35</c:v>
                </c:pt>
                <c:pt idx="3114">
                  <c:v>35</c:v>
                </c:pt>
                <c:pt idx="3115">
                  <c:v>35</c:v>
                </c:pt>
                <c:pt idx="3116">
                  <c:v>35</c:v>
                </c:pt>
                <c:pt idx="3117">
                  <c:v>35</c:v>
                </c:pt>
                <c:pt idx="3118">
                  <c:v>35</c:v>
                </c:pt>
                <c:pt idx="3119">
                  <c:v>35</c:v>
                </c:pt>
                <c:pt idx="3120">
                  <c:v>35</c:v>
                </c:pt>
                <c:pt idx="3121">
                  <c:v>35</c:v>
                </c:pt>
                <c:pt idx="3122">
                  <c:v>35</c:v>
                </c:pt>
                <c:pt idx="3123">
                  <c:v>35</c:v>
                </c:pt>
                <c:pt idx="3124">
                  <c:v>35</c:v>
                </c:pt>
                <c:pt idx="3125">
                  <c:v>35</c:v>
                </c:pt>
                <c:pt idx="3126">
                  <c:v>35</c:v>
                </c:pt>
                <c:pt idx="3127">
                  <c:v>35</c:v>
                </c:pt>
                <c:pt idx="3128">
                  <c:v>35</c:v>
                </c:pt>
                <c:pt idx="3129">
                  <c:v>34.9</c:v>
                </c:pt>
                <c:pt idx="3130">
                  <c:v>35</c:v>
                </c:pt>
                <c:pt idx="3131">
                  <c:v>35</c:v>
                </c:pt>
                <c:pt idx="3132">
                  <c:v>35</c:v>
                </c:pt>
                <c:pt idx="3133">
                  <c:v>34.9</c:v>
                </c:pt>
                <c:pt idx="3134">
                  <c:v>34.9</c:v>
                </c:pt>
                <c:pt idx="3135">
                  <c:v>34.9</c:v>
                </c:pt>
                <c:pt idx="3136">
                  <c:v>34.9</c:v>
                </c:pt>
                <c:pt idx="3137">
                  <c:v>34.9</c:v>
                </c:pt>
                <c:pt idx="3138">
                  <c:v>34.9</c:v>
                </c:pt>
                <c:pt idx="3139">
                  <c:v>34.9</c:v>
                </c:pt>
                <c:pt idx="3140">
                  <c:v>34.9</c:v>
                </c:pt>
                <c:pt idx="3141">
                  <c:v>34.9</c:v>
                </c:pt>
                <c:pt idx="3142">
                  <c:v>34.9</c:v>
                </c:pt>
                <c:pt idx="3143">
                  <c:v>34.9</c:v>
                </c:pt>
                <c:pt idx="3144">
                  <c:v>34.9</c:v>
                </c:pt>
                <c:pt idx="3145">
                  <c:v>34.9</c:v>
                </c:pt>
                <c:pt idx="3146">
                  <c:v>34.9</c:v>
                </c:pt>
                <c:pt idx="3147">
                  <c:v>34.9</c:v>
                </c:pt>
                <c:pt idx="3148">
                  <c:v>34.799999999999997</c:v>
                </c:pt>
                <c:pt idx="3149">
                  <c:v>34.9</c:v>
                </c:pt>
                <c:pt idx="3150">
                  <c:v>34.799999999999997</c:v>
                </c:pt>
                <c:pt idx="3151">
                  <c:v>34.799999999999997</c:v>
                </c:pt>
                <c:pt idx="3152">
                  <c:v>34.799999999999997</c:v>
                </c:pt>
                <c:pt idx="3153">
                  <c:v>34.799999999999997</c:v>
                </c:pt>
                <c:pt idx="3154">
                  <c:v>34.799999999999997</c:v>
                </c:pt>
                <c:pt idx="3155">
                  <c:v>34.799999999999997</c:v>
                </c:pt>
                <c:pt idx="3156">
                  <c:v>34.799999999999997</c:v>
                </c:pt>
                <c:pt idx="3157">
                  <c:v>34.799999999999997</c:v>
                </c:pt>
                <c:pt idx="3158">
                  <c:v>34.799999999999997</c:v>
                </c:pt>
                <c:pt idx="3159">
                  <c:v>34.799999999999997</c:v>
                </c:pt>
                <c:pt idx="3160">
                  <c:v>34.799999999999997</c:v>
                </c:pt>
                <c:pt idx="3161">
                  <c:v>34.799999999999997</c:v>
                </c:pt>
                <c:pt idx="3162">
                  <c:v>34.799999999999997</c:v>
                </c:pt>
                <c:pt idx="3163">
                  <c:v>34.799999999999997</c:v>
                </c:pt>
                <c:pt idx="3164">
                  <c:v>34.799999999999997</c:v>
                </c:pt>
                <c:pt idx="3165">
                  <c:v>34.799999999999997</c:v>
                </c:pt>
                <c:pt idx="3166">
                  <c:v>34.799999999999997</c:v>
                </c:pt>
                <c:pt idx="3167">
                  <c:v>34.799999999999997</c:v>
                </c:pt>
                <c:pt idx="3168">
                  <c:v>34.799999999999997</c:v>
                </c:pt>
                <c:pt idx="3169">
                  <c:v>34.799999999999997</c:v>
                </c:pt>
                <c:pt idx="3170">
                  <c:v>34.700000000000003</c:v>
                </c:pt>
                <c:pt idx="3171">
                  <c:v>34.700000000000003</c:v>
                </c:pt>
                <c:pt idx="3172">
                  <c:v>34.700000000000003</c:v>
                </c:pt>
                <c:pt idx="3173">
                  <c:v>34.700000000000003</c:v>
                </c:pt>
                <c:pt idx="3174">
                  <c:v>34.700000000000003</c:v>
                </c:pt>
                <c:pt idx="3175">
                  <c:v>34.700000000000003</c:v>
                </c:pt>
                <c:pt idx="3176">
                  <c:v>34.700000000000003</c:v>
                </c:pt>
                <c:pt idx="3177">
                  <c:v>34.700000000000003</c:v>
                </c:pt>
                <c:pt idx="3178">
                  <c:v>34.700000000000003</c:v>
                </c:pt>
                <c:pt idx="3179">
                  <c:v>34.700000000000003</c:v>
                </c:pt>
                <c:pt idx="3180">
                  <c:v>34.700000000000003</c:v>
                </c:pt>
                <c:pt idx="3181">
                  <c:v>34.700000000000003</c:v>
                </c:pt>
                <c:pt idx="3182">
                  <c:v>34.700000000000003</c:v>
                </c:pt>
                <c:pt idx="3183">
                  <c:v>34.700000000000003</c:v>
                </c:pt>
                <c:pt idx="3184">
                  <c:v>34.6</c:v>
                </c:pt>
                <c:pt idx="3185">
                  <c:v>34.700000000000003</c:v>
                </c:pt>
                <c:pt idx="3186">
                  <c:v>34.6</c:v>
                </c:pt>
                <c:pt idx="3187">
                  <c:v>34.6</c:v>
                </c:pt>
                <c:pt idx="3188">
                  <c:v>34.700000000000003</c:v>
                </c:pt>
                <c:pt idx="3189">
                  <c:v>34.6</c:v>
                </c:pt>
                <c:pt idx="3190">
                  <c:v>34.700000000000003</c:v>
                </c:pt>
                <c:pt idx="3191">
                  <c:v>34.6</c:v>
                </c:pt>
                <c:pt idx="3192">
                  <c:v>34.6</c:v>
                </c:pt>
                <c:pt idx="3193">
                  <c:v>34.6</c:v>
                </c:pt>
                <c:pt idx="3194">
                  <c:v>34.6</c:v>
                </c:pt>
                <c:pt idx="3195">
                  <c:v>34.6</c:v>
                </c:pt>
                <c:pt idx="3196">
                  <c:v>34.6</c:v>
                </c:pt>
                <c:pt idx="3197">
                  <c:v>34.6</c:v>
                </c:pt>
                <c:pt idx="3198">
                  <c:v>34.6</c:v>
                </c:pt>
                <c:pt idx="3199">
                  <c:v>34.6</c:v>
                </c:pt>
                <c:pt idx="3200">
                  <c:v>34.6</c:v>
                </c:pt>
                <c:pt idx="3201">
                  <c:v>34.6</c:v>
                </c:pt>
                <c:pt idx="3202">
                  <c:v>34.6</c:v>
                </c:pt>
                <c:pt idx="3203">
                  <c:v>34.6</c:v>
                </c:pt>
                <c:pt idx="3204">
                  <c:v>34.6</c:v>
                </c:pt>
                <c:pt idx="3205">
                  <c:v>34.6</c:v>
                </c:pt>
                <c:pt idx="3206">
                  <c:v>34.5</c:v>
                </c:pt>
                <c:pt idx="3207">
                  <c:v>34.5</c:v>
                </c:pt>
                <c:pt idx="3208">
                  <c:v>34.5</c:v>
                </c:pt>
                <c:pt idx="3209">
                  <c:v>34.5</c:v>
                </c:pt>
                <c:pt idx="3210">
                  <c:v>34.5</c:v>
                </c:pt>
                <c:pt idx="3211">
                  <c:v>34.5</c:v>
                </c:pt>
                <c:pt idx="3212">
                  <c:v>34.5</c:v>
                </c:pt>
                <c:pt idx="3213">
                  <c:v>34.5</c:v>
                </c:pt>
                <c:pt idx="3214">
                  <c:v>34.5</c:v>
                </c:pt>
                <c:pt idx="3215">
                  <c:v>34.5</c:v>
                </c:pt>
                <c:pt idx="3216">
                  <c:v>34.5</c:v>
                </c:pt>
                <c:pt idx="3217">
                  <c:v>34.5</c:v>
                </c:pt>
                <c:pt idx="3218">
                  <c:v>34.5</c:v>
                </c:pt>
                <c:pt idx="3219">
                  <c:v>34.5</c:v>
                </c:pt>
                <c:pt idx="3220">
                  <c:v>34.5</c:v>
                </c:pt>
                <c:pt idx="3221">
                  <c:v>34.4</c:v>
                </c:pt>
                <c:pt idx="3222">
                  <c:v>34.5</c:v>
                </c:pt>
                <c:pt idx="3223">
                  <c:v>34.5</c:v>
                </c:pt>
                <c:pt idx="3224">
                  <c:v>34.5</c:v>
                </c:pt>
                <c:pt idx="3225">
                  <c:v>34.5</c:v>
                </c:pt>
                <c:pt idx="3226">
                  <c:v>34.4</c:v>
                </c:pt>
                <c:pt idx="3227">
                  <c:v>34.4</c:v>
                </c:pt>
                <c:pt idx="3228">
                  <c:v>34.4</c:v>
                </c:pt>
                <c:pt idx="3229">
                  <c:v>34.4</c:v>
                </c:pt>
                <c:pt idx="3230">
                  <c:v>34.5</c:v>
                </c:pt>
                <c:pt idx="3231">
                  <c:v>34.4</c:v>
                </c:pt>
                <c:pt idx="3232">
                  <c:v>34.4</c:v>
                </c:pt>
                <c:pt idx="3233">
                  <c:v>34.4</c:v>
                </c:pt>
                <c:pt idx="3234">
                  <c:v>34.5</c:v>
                </c:pt>
                <c:pt idx="3235">
                  <c:v>34.4</c:v>
                </c:pt>
                <c:pt idx="3236">
                  <c:v>34.5</c:v>
                </c:pt>
                <c:pt idx="3237">
                  <c:v>34.5</c:v>
                </c:pt>
                <c:pt idx="3238">
                  <c:v>34.5</c:v>
                </c:pt>
                <c:pt idx="3239">
                  <c:v>34.5</c:v>
                </c:pt>
                <c:pt idx="3240">
                  <c:v>34.5</c:v>
                </c:pt>
                <c:pt idx="3241">
                  <c:v>34.5</c:v>
                </c:pt>
                <c:pt idx="3242">
                  <c:v>34.5</c:v>
                </c:pt>
                <c:pt idx="3243">
                  <c:v>34.5</c:v>
                </c:pt>
                <c:pt idx="3244">
                  <c:v>34.5</c:v>
                </c:pt>
                <c:pt idx="3245">
                  <c:v>34.5</c:v>
                </c:pt>
                <c:pt idx="3246">
                  <c:v>34.5</c:v>
                </c:pt>
                <c:pt idx="3247">
                  <c:v>34.5</c:v>
                </c:pt>
                <c:pt idx="3248">
                  <c:v>34.5</c:v>
                </c:pt>
                <c:pt idx="3249">
                  <c:v>34.4</c:v>
                </c:pt>
                <c:pt idx="3250">
                  <c:v>34.4</c:v>
                </c:pt>
                <c:pt idx="3251">
                  <c:v>34.4</c:v>
                </c:pt>
                <c:pt idx="3252">
                  <c:v>34.4</c:v>
                </c:pt>
                <c:pt idx="3253">
                  <c:v>34.4</c:v>
                </c:pt>
                <c:pt idx="3254">
                  <c:v>34.4</c:v>
                </c:pt>
                <c:pt idx="3255">
                  <c:v>34.4</c:v>
                </c:pt>
                <c:pt idx="3256">
                  <c:v>34.4</c:v>
                </c:pt>
                <c:pt idx="3257">
                  <c:v>34.4</c:v>
                </c:pt>
                <c:pt idx="3258">
                  <c:v>34.299999999999997</c:v>
                </c:pt>
                <c:pt idx="3259">
                  <c:v>34.4</c:v>
                </c:pt>
                <c:pt idx="3260">
                  <c:v>34.4</c:v>
                </c:pt>
                <c:pt idx="3261">
                  <c:v>34.4</c:v>
                </c:pt>
                <c:pt idx="3262">
                  <c:v>34.4</c:v>
                </c:pt>
                <c:pt idx="3263">
                  <c:v>34.299999999999997</c:v>
                </c:pt>
                <c:pt idx="3264">
                  <c:v>34.4</c:v>
                </c:pt>
                <c:pt idx="3265">
                  <c:v>34.299999999999997</c:v>
                </c:pt>
                <c:pt idx="3266">
                  <c:v>34.299999999999997</c:v>
                </c:pt>
                <c:pt idx="3267">
                  <c:v>34.4</c:v>
                </c:pt>
                <c:pt idx="3268">
                  <c:v>34.299999999999997</c:v>
                </c:pt>
                <c:pt idx="3269">
                  <c:v>34.299999999999997</c:v>
                </c:pt>
                <c:pt idx="3270">
                  <c:v>34.299999999999997</c:v>
                </c:pt>
                <c:pt idx="3271">
                  <c:v>34.4</c:v>
                </c:pt>
                <c:pt idx="3272">
                  <c:v>34.299999999999997</c:v>
                </c:pt>
                <c:pt idx="3273">
                  <c:v>34.299999999999997</c:v>
                </c:pt>
                <c:pt idx="3274">
                  <c:v>34.299999999999997</c:v>
                </c:pt>
                <c:pt idx="3275">
                  <c:v>34.299999999999997</c:v>
                </c:pt>
                <c:pt idx="3276">
                  <c:v>34.299999999999997</c:v>
                </c:pt>
                <c:pt idx="3277">
                  <c:v>34.4</c:v>
                </c:pt>
                <c:pt idx="3278">
                  <c:v>34.299999999999997</c:v>
                </c:pt>
                <c:pt idx="3279">
                  <c:v>34.299999999999997</c:v>
                </c:pt>
                <c:pt idx="3280">
                  <c:v>34.299999999999997</c:v>
                </c:pt>
                <c:pt idx="3281">
                  <c:v>34.299999999999997</c:v>
                </c:pt>
                <c:pt idx="3282">
                  <c:v>34.299999999999997</c:v>
                </c:pt>
                <c:pt idx="3283">
                  <c:v>34.299999999999997</c:v>
                </c:pt>
                <c:pt idx="3284">
                  <c:v>34.299999999999997</c:v>
                </c:pt>
                <c:pt idx="3285">
                  <c:v>34.299999999999997</c:v>
                </c:pt>
                <c:pt idx="3286">
                  <c:v>34.299999999999997</c:v>
                </c:pt>
                <c:pt idx="3287">
                  <c:v>34.200000000000003</c:v>
                </c:pt>
                <c:pt idx="3288">
                  <c:v>34.200000000000003</c:v>
                </c:pt>
                <c:pt idx="3289">
                  <c:v>34.200000000000003</c:v>
                </c:pt>
                <c:pt idx="3290">
                  <c:v>34.200000000000003</c:v>
                </c:pt>
                <c:pt idx="3291">
                  <c:v>34.1</c:v>
                </c:pt>
                <c:pt idx="3292">
                  <c:v>34.1</c:v>
                </c:pt>
                <c:pt idx="3293">
                  <c:v>34.1</c:v>
                </c:pt>
                <c:pt idx="3294">
                  <c:v>34.1</c:v>
                </c:pt>
                <c:pt idx="3295">
                  <c:v>34.1</c:v>
                </c:pt>
                <c:pt idx="3296">
                  <c:v>34.1</c:v>
                </c:pt>
                <c:pt idx="3297">
                  <c:v>34.1</c:v>
                </c:pt>
                <c:pt idx="3298">
                  <c:v>34.1</c:v>
                </c:pt>
                <c:pt idx="3299">
                  <c:v>34.1</c:v>
                </c:pt>
                <c:pt idx="3300">
                  <c:v>34.1</c:v>
                </c:pt>
                <c:pt idx="3301">
                  <c:v>34.1</c:v>
                </c:pt>
                <c:pt idx="3302">
                  <c:v>34.1</c:v>
                </c:pt>
                <c:pt idx="3303">
                  <c:v>34.1</c:v>
                </c:pt>
                <c:pt idx="3304">
                  <c:v>34.1</c:v>
                </c:pt>
                <c:pt idx="3305">
                  <c:v>34.1</c:v>
                </c:pt>
                <c:pt idx="3306">
                  <c:v>34.1</c:v>
                </c:pt>
                <c:pt idx="3307">
                  <c:v>34.1</c:v>
                </c:pt>
                <c:pt idx="3308">
                  <c:v>34.1</c:v>
                </c:pt>
                <c:pt idx="3309">
                  <c:v>34.1</c:v>
                </c:pt>
                <c:pt idx="3310">
                  <c:v>34.1</c:v>
                </c:pt>
                <c:pt idx="3311">
                  <c:v>34.1</c:v>
                </c:pt>
                <c:pt idx="3312">
                  <c:v>34.1</c:v>
                </c:pt>
                <c:pt idx="3313">
                  <c:v>34.1</c:v>
                </c:pt>
                <c:pt idx="3314">
                  <c:v>34.1</c:v>
                </c:pt>
                <c:pt idx="3315">
                  <c:v>34.1</c:v>
                </c:pt>
                <c:pt idx="3316">
                  <c:v>34.1</c:v>
                </c:pt>
                <c:pt idx="3317">
                  <c:v>34.1</c:v>
                </c:pt>
                <c:pt idx="3318">
                  <c:v>34.1</c:v>
                </c:pt>
                <c:pt idx="3319">
                  <c:v>34.1</c:v>
                </c:pt>
                <c:pt idx="3320">
                  <c:v>34.1</c:v>
                </c:pt>
                <c:pt idx="3321">
                  <c:v>34.1</c:v>
                </c:pt>
                <c:pt idx="3322">
                  <c:v>34.1</c:v>
                </c:pt>
                <c:pt idx="3323">
                  <c:v>34.1</c:v>
                </c:pt>
                <c:pt idx="3324">
                  <c:v>34.1</c:v>
                </c:pt>
                <c:pt idx="3325">
                  <c:v>34.1</c:v>
                </c:pt>
                <c:pt idx="3326">
                  <c:v>34.1</c:v>
                </c:pt>
                <c:pt idx="3327">
                  <c:v>34.1</c:v>
                </c:pt>
                <c:pt idx="3328">
                  <c:v>34.1</c:v>
                </c:pt>
                <c:pt idx="3329">
                  <c:v>34.1</c:v>
                </c:pt>
                <c:pt idx="3330">
                  <c:v>34</c:v>
                </c:pt>
                <c:pt idx="3331">
                  <c:v>34</c:v>
                </c:pt>
                <c:pt idx="3332">
                  <c:v>34</c:v>
                </c:pt>
                <c:pt idx="3333">
                  <c:v>34</c:v>
                </c:pt>
                <c:pt idx="3334">
                  <c:v>34</c:v>
                </c:pt>
                <c:pt idx="3335">
                  <c:v>33.9</c:v>
                </c:pt>
                <c:pt idx="3336">
                  <c:v>34</c:v>
                </c:pt>
                <c:pt idx="3337">
                  <c:v>33.9</c:v>
                </c:pt>
                <c:pt idx="3338">
                  <c:v>33.9</c:v>
                </c:pt>
                <c:pt idx="3339">
                  <c:v>33.9</c:v>
                </c:pt>
                <c:pt idx="3340">
                  <c:v>33.9</c:v>
                </c:pt>
                <c:pt idx="3341">
                  <c:v>34</c:v>
                </c:pt>
                <c:pt idx="3342">
                  <c:v>34</c:v>
                </c:pt>
                <c:pt idx="3343">
                  <c:v>34</c:v>
                </c:pt>
                <c:pt idx="3344">
                  <c:v>33.9</c:v>
                </c:pt>
                <c:pt idx="3345">
                  <c:v>33.9</c:v>
                </c:pt>
                <c:pt idx="3346">
                  <c:v>34</c:v>
                </c:pt>
                <c:pt idx="3347">
                  <c:v>34</c:v>
                </c:pt>
                <c:pt idx="3348">
                  <c:v>34</c:v>
                </c:pt>
                <c:pt idx="3349">
                  <c:v>34</c:v>
                </c:pt>
                <c:pt idx="3350">
                  <c:v>34</c:v>
                </c:pt>
                <c:pt idx="3351">
                  <c:v>34</c:v>
                </c:pt>
                <c:pt idx="3352">
                  <c:v>34</c:v>
                </c:pt>
                <c:pt idx="3353">
                  <c:v>34</c:v>
                </c:pt>
                <c:pt idx="3354">
                  <c:v>34</c:v>
                </c:pt>
                <c:pt idx="3355">
                  <c:v>34</c:v>
                </c:pt>
                <c:pt idx="3356">
                  <c:v>34</c:v>
                </c:pt>
                <c:pt idx="3357">
                  <c:v>33.9</c:v>
                </c:pt>
                <c:pt idx="3358">
                  <c:v>33.9</c:v>
                </c:pt>
                <c:pt idx="3359">
                  <c:v>33.9</c:v>
                </c:pt>
                <c:pt idx="3360">
                  <c:v>33.9</c:v>
                </c:pt>
                <c:pt idx="3361">
                  <c:v>33.9</c:v>
                </c:pt>
                <c:pt idx="3362">
                  <c:v>33.9</c:v>
                </c:pt>
                <c:pt idx="3363">
                  <c:v>33.9</c:v>
                </c:pt>
                <c:pt idx="3364">
                  <c:v>33.9</c:v>
                </c:pt>
                <c:pt idx="3365">
                  <c:v>33.9</c:v>
                </c:pt>
                <c:pt idx="3366">
                  <c:v>33.799999999999997</c:v>
                </c:pt>
                <c:pt idx="3367">
                  <c:v>33.9</c:v>
                </c:pt>
                <c:pt idx="3368">
                  <c:v>33.9</c:v>
                </c:pt>
                <c:pt idx="3369">
                  <c:v>33.799999999999997</c:v>
                </c:pt>
                <c:pt idx="3370">
                  <c:v>33.799999999999997</c:v>
                </c:pt>
                <c:pt idx="3371">
                  <c:v>33.799999999999997</c:v>
                </c:pt>
                <c:pt idx="3372">
                  <c:v>33.799999999999997</c:v>
                </c:pt>
                <c:pt idx="3373">
                  <c:v>33.799999999999997</c:v>
                </c:pt>
                <c:pt idx="3374">
                  <c:v>33.799999999999997</c:v>
                </c:pt>
                <c:pt idx="3375">
                  <c:v>33.700000000000003</c:v>
                </c:pt>
                <c:pt idx="3376">
                  <c:v>33.700000000000003</c:v>
                </c:pt>
                <c:pt idx="3377">
                  <c:v>33.700000000000003</c:v>
                </c:pt>
                <c:pt idx="3378">
                  <c:v>33.700000000000003</c:v>
                </c:pt>
                <c:pt idx="3379">
                  <c:v>33.799999999999997</c:v>
                </c:pt>
                <c:pt idx="3380">
                  <c:v>33.799999999999997</c:v>
                </c:pt>
                <c:pt idx="3381">
                  <c:v>33.799999999999997</c:v>
                </c:pt>
                <c:pt idx="3382">
                  <c:v>33.799999999999997</c:v>
                </c:pt>
                <c:pt idx="3383">
                  <c:v>33.799999999999997</c:v>
                </c:pt>
                <c:pt idx="3384">
                  <c:v>33.799999999999997</c:v>
                </c:pt>
                <c:pt idx="3385">
                  <c:v>33.799999999999997</c:v>
                </c:pt>
                <c:pt idx="3386">
                  <c:v>33.799999999999997</c:v>
                </c:pt>
                <c:pt idx="3387">
                  <c:v>33.799999999999997</c:v>
                </c:pt>
                <c:pt idx="3388">
                  <c:v>33.799999999999997</c:v>
                </c:pt>
                <c:pt idx="3389">
                  <c:v>33.799999999999997</c:v>
                </c:pt>
                <c:pt idx="3390">
                  <c:v>33.700000000000003</c:v>
                </c:pt>
                <c:pt idx="3391">
                  <c:v>33.700000000000003</c:v>
                </c:pt>
                <c:pt idx="3392">
                  <c:v>33.700000000000003</c:v>
                </c:pt>
                <c:pt idx="3393">
                  <c:v>33.700000000000003</c:v>
                </c:pt>
                <c:pt idx="3394">
                  <c:v>33.700000000000003</c:v>
                </c:pt>
                <c:pt idx="3395">
                  <c:v>33.700000000000003</c:v>
                </c:pt>
                <c:pt idx="3396">
                  <c:v>33.700000000000003</c:v>
                </c:pt>
                <c:pt idx="3397">
                  <c:v>33.700000000000003</c:v>
                </c:pt>
                <c:pt idx="3398">
                  <c:v>33.700000000000003</c:v>
                </c:pt>
                <c:pt idx="3399">
                  <c:v>33.700000000000003</c:v>
                </c:pt>
                <c:pt idx="3400">
                  <c:v>33.700000000000003</c:v>
                </c:pt>
                <c:pt idx="3401">
                  <c:v>33.799999999999997</c:v>
                </c:pt>
                <c:pt idx="3402">
                  <c:v>33.799999999999997</c:v>
                </c:pt>
                <c:pt idx="3403">
                  <c:v>33.700000000000003</c:v>
                </c:pt>
                <c:pt idx="3404">
                  <c:v>33.700000000000003</c:v>
                </c:pt>
                <c:pt idx="3405">
                  <c:v>33.700000000000003</c:v>
                </c:pt>
                <c:pt idx="3406">
                  <c:v>33.700000000000003</c:v>
                </c:pt>
                <c:pt idx="3407">
                  <c:v>33.700000000000003</c:v>
                </c:pt>
                <c:pt idx="3408">
                  <c:v>33.700000000000003</c:v>
                </c:pt>
                <c:pt idx="3409">
                  <c:v>33.700000000000003</c:v>
                </c:pt>
                <c:pt idx="3410">
                  <c:v>33.700000000000003</c:v>
                </c:pt>
                <c:pt idx="3411">
                  <c:v>33.700000000000003</c:v>
                </c:pt>
                <c:pt idx="3412">
                  <c:v>33.700000000000003</c:v>
                </c:pt>
                <c:pt idx="3413">
                  <c:v>33.700000000000003</c:v>
                </c:pt>
                <c:pt idx="3414">
                  <c:v>33.700000000000003</c:v>
                </c:pt>
                <c:pt idx="3415">
                  <c:v>33.700000000000003</c:v>
                </c:pt>
                <c:pt idx="3416">
                  <c:v>33.700000000000003</c:v>
                </c:pt>
                <c:pt idx="3417">
                  <c:v>33.700000000000003</c:v>
                </c:pt>
                <c:pt idx="3418">
                  <c:v>33.700000000000003</c:v>
                </c:pt>
                <c:pt idx="3419">
                  <c:v>33.700000000000003</c:v>
                </c:pt>
                <c:pt idx="3420">
                  <c:v>33.700000000000003</c:v>
                </c:pt>
                <c:pt idx="3421">
                  <c:v>33.6</c:v>
                </c:pt>
                <c:pt idx="3422">
                  <c:v>33.6</c:v>
                </c:pt>
                <c:pt idx="3423">
                  <c:v>33.5</c:v>
                </c:pt>
                <c:pt idx="3424">
                  <c:v>33.5</c:v>
                </c:pt>
                <c:pt idx="3425">
                  <c:v>33.5</c:v>
                </c:pt>
                <c:pt idx="3426">
                  <c:v>33.5</c:v>
                </c:pt>
                <c:pt idx="3427">
                  <c:v>33.5</c:v>
                </c:pt>
                <c:pt idx="3428">
                  <c:v>33.5</c:v>
                </c:pt>
                <c:pt idx="3429">
                  <c:v>33.5</c:v>
                </c:pt>
                <c:pt idx="3430">
                  <c:v>33.4</c:v>
                </c:pt>
                <c:pt idx="3431">
                  <c:v>33.5</c:v>
                </c:pt>
                <c:pt idx="3432">
                  <c:v>33.5</c:v>
                </c:pt>
                <c:pt idx="3433">
                  <c:v>33.5</c:v>
                </c:pt>
                <c:pt idx="3434">
                  <c:v>33.5</c:v>
                </c:pt>
                <c:pt idx="3435">
                  <c:v>33.4</c:v>
                </c:pt>
                <c:pt idx="3436">
                  <c:v>33.5</c:v>
                </c:pt>
                <c:pt idx="3437">
                  <c:v>33.5</c:v>
                </c:pt>
                <c:pt idx="3438">
                  <c:v>33.5</c:v>
                </c:pt>
                <c:pt idx="3439">
                  <c:v>33.5</c:v>
                </c:pt>
                <c:pt idx="3440">
                  <c:v>33.5</c:v>
                </c:pt>
                <c:pt idx="3441">
                  <c:v>33.4</c:v>
                </c:pt>
                <c:pt idx="3442">
                  <c:v>33.4</c:v>
                </c:pt>
                <c:pt idx="3443">
                  <c:v>33.4</c:v>
                </c:pt>
                <c:pt idx="3444">
                  <c:v>33.4</c:v>
                </c:pt>
                <c:pt idx="3445">
                  <c:v>33.4</c:v>
                </c:pt>
                <c:pt idx="3446">
                  <c:v>33.4</c:v>
                </c:pt>
                <c:pt idx="3447">
                  <c:v>33.4</c:v>
                </c:pt>
                <c:pt idx="3448">
                  <c:v>33.4</c:v>
                </c:pt>
                <c:pt idx="3449">
                  <c:v>33.4</c:v>
                </c:pt>
                <c:pt idx="3450">
                  <c:v>33.4</c:v>
                </c:pt>
                <c:pt idx="3451">
                  <c:v>33.4</c:v>
                </c:pt>
                <c:pt idx="3452">
                  <c:v>33.4</c:v>
                </c:pt>
                <c:pt idx="3453">
                  <c:v>33.4</c:v>
                </c:pt>
                <c:pt idx="3454">
                  <c:v>33.4</c:v>
                </c:pt>
                <c:pt idx="3455">
                  <c:v>33.4</c:v>
                </c:pt>
                <c:pt idx="3456">
                  <c:v>33.5</c:v>
                </c:pt>
                <c:pt idx="3457">
                  <c:v>33.5</c:v>
                </c:pt>
                <c:pt idx="3458">
                  <c:v>33.5</c:v>
                </c:pt>
                <c:pt idx="3459">
                  <c:v>33.5</c:v>
                </c:pt>
                <c:pt idx="3460">
                  <c:v>33.5</c:v>
                </c:pt>
                <c:pt idx="3461">
                  <c:v>33.5</c:v>
                </c:pt>
                <c:pt idx="3462">
                  <c:v>33.5</c:v>
                </c:pt>
                <c:pt idx="3463">
                  <c:v>33.4</c:v>
                </c:pt>
                <c:pt idx="3464">
                  <c:v>33.4</c:v>
                </c:pt>
                <c:pt idx="3465">
                  <c:v>33.5</c:v>
                </c:pt>
                <c:pt idx="3466">
                  <c:v>33.5</c:v>
                </c:pt>
                <c:pt idx="3467">
                  <c:v>33.299999999999997</c:v>
                </c:pt>
                <c:pt idx="3468">
                  <c:v>33.4</c:v>
                </c:pt>
                <c:pt idx="3469">
                  <c:v>33.4</c:v>
                </c:pt>
                <c:pt idx="3470">
                  <c:v>33.4</c:v>
                </c:pt>
                <c:pt idx="3471">
                  <c:v>33.299999999999997</c:v>
                </c:pt>
                <c:pt idx="3472">
                  <c:v>33.299999999999997</c:v>
                </c:pt>
                <c:pt idx="3473">
                  <c:v>33.200000000000003</c:v>
                </c:pt>
                <c:pt idx="3474">
                  <c:v>33.299999999999997</c:v>
                </c:pt>
                <c:pt idx="3475">
                  <c:v>33.200000000000003</c:v>
                </c:pt>
                <c:pt idx="3476">
                  <c:v>33.200000000000003</c:v>
                </c:pt>
                <c:pt idx="3477">
                  <c:v>33.200000000000003</c:v>
                </c:pt>
                <c:pt idx="3478">
                  <c:v>33.200000000000003</c:v>
                </c:pt>
                <c:pt idx="3479">
                  <c:v>33.200000000000003</c:v>
                </c:pt>
                <c:pt idx="3480">
                  <c:v>33.200000000000003</c:v>
                </c:pt>
                <c:pt idx="3481">
                  <c:v>33.200000000000003</c:v>
                </c:pt>
                <c:pt idx="3482">
                  <c:v>33.200000000000003</c:v>
                </c:pt>
                <c:pt idx="3483">
                  <c:v>33.200000000000003</c:v>
                </c:pt>
                <c:pt idx="3484">
                  <c:v>33.200000000000003</c:v>
                </c:pt>
                <c:pt idx="3485">
                  <c:v>33.200000000000003</c:v>
                </c:pt>
                <c:pt idx="3486">
                  <c:v>33.200000000000003</c:v>
                </c:pt>
                <c:pt idx="3487">
                  <c:v>33.200000000000003</c:v>
                </c:pt>
                <c:pt idx="3488">
                  <c:v>33.200000000000003</c:v>
                </c:pt>
                <c:pt idx="3489">
                  <c:v>33.299999999999997</c:v>
                </c:pt>
                <c:pt idx="3490">
                  <c:v>33.299999999999997</c:v>
                </c:pt>
                <c:pt idx="3491">
                  <c:v>33.299999999999997</c:v>
                </c:pt>
                <c:pt idx="3492">
                  <c:v>33.299999999999997</c:v>
                </c:pt>
                <c:pt idx="3493">
                  <c:v>33.299999999999997</c:v>
                </c:pt>
                <c:pt idx="3494">
                  <c:v>33.299999999999997</c:v>
                </c:pt>
                <c:pt idx="3495">
                  <c:v>33.299999999999997</c:v>
                </c:pt>
                <c:pt idx="3496">
                  <c:v>33.299999999999997</c:v>
                </c:pt>
                <c:pt idx="3497">
                  <c:v>33.299999999999997</c:v>
                </c:pt>
                <c:pt idx="3498">
                  <c:v>33.200000000000003</c:v>
                </c:pt>
                <c:pt idx="3499">
                  <c:v>33.200000000000003</c:v>
                </c:pt>
                <c:pt idx="3500">
                  <c:v>33.200000000000003</c:v>
                </c:pt>
                <c:pt idx="3501">
                  <c:v>33.200000000000003</c:v>
                </c:pt>
                <c:pt idx="3502">
                  <c:v>33.299999999999997</c:v>
                </c:pt>
                <c:pt idx="3503">
                  <c:v>33.200000000000003</c:v>
                </c:pt>
                <c:pt idx="3504">
                  <c:v>33.200000000000003</c:v>
                </c:pt>
                <c:pt idx="3505">
                  <c:v>33.200000000000003</c:v>
                </c:pt>
                <c:pt idx="3506">
                  <c:v>33.200000000000003</c:v>
                </c:pt>
                <c:pt idx="3507">
                  <c:v>33.200000000000003</c:v>
                </c:pt>
                <c:pt idx="3508">
                  <c:v>33.200000000000003</c:v>
                </c:pt>
                <c:pt idx="3509">
                  <c:v>33.200000000000003</c:v>
                </c:pt>
                <c:pt idx="3510">
                  <c:v>33.200000000000003</c:v>
                </c:pt>
                <c:pt idx="3511">
                  <c:v>33.200000000000003</c:v>
                </c:pt>
                <c:pt idx="3512">
                  <c:v>33.200000000000003</c:v>
                </c:pt>
                <c:pt idx="3513">
                  <c:v>33.200000000000003</c:v>
                </c:pt>
                <c:pt idx="3514">
                  <c:v>33.200000000000003</c:v>
                </c:pt>
                <c:pt idx="3515">
                  <c:v>33.200000000000003</c:v>
                </c:pt>
                <c:pt idx="3516">
                  <c:v>33.200000000000003</c:v>
                </c:pt>
                <c:pt idx="3517">
                  <c:v>33.200000000000003</c:v>
                </c:pt>
                <c:pt idx="3518">
                  <c:v>33.200000000000003</c:v>
                </c:pt>
                <c:pt idx="3519">
                  <c:v>33.200000000000003</c:v>
                </c:pt>
                <c:pt idx="3520">
                  <c:v>33.200000000000003</c:v>
                </c:pt>
                <c:pt idx="3521">
                  <c:v>33.200000000000003</c:v>
                </c:pt>
                <c:pt idx="3522">
                  <c:v>33.1</c:v>
                </c:pt>
                <c:pt idx="3523">
                  <c:v>33.1</c:v>
                </c:pt>
                <c:pt idx="3524">
                  <c:v>33.1</c:v>
                </c:pt>
                <c:pt idx="3525">
                  <c:v>33.1</c:v>
                </c:pt>
                <c:pt idx="3526">
                  <c:v>33.1</c:v>
                </c:pt>
                <c:pt idx="3527">
                  <c:v>33.1</c:v>
                </c:pt>
                <c:pt idx="3528">
                  <c:v>33.1</c:v>
                </c:pt>
                <c:pt idx="3529">
                  <c:v>33.1</c:v>
                </c:pt>
                <c:pt idx="3530">
                  <c:v>33.1</c:v>
                </c:pt>
                <c:pt idx="3531">
                  <c:v>33.1</c:v>
                </c:pt>
                <c:pt idx="3532">
                  <c:v>33</c:v>
                </c:pt>
                <c:pt idx="3533">
                  <c:v>33</c:v>
                </c:pt>
                <c:pt idx="3534">
                  <c:v>33</c:v>
                </c:pt>
                <c:pt idx="3535">
                  <c:v>33</c:v>
                </c:pt>
                <c:pt idx="3536">
                  <c:v>33</c:v>
                </c:pt>
                <c:pt idx="3537">
                  <c:v>33</c:v>
                </c:pt>
                <c:pt idx="3538">
                  <c:v>33</c:v>
                </c:pt>
                <c:pt idx="3539">
                  <c:v>33</c:v>
                </c:pt>
                <c:pt idx="3540">
                  <c:v>33</c:v>
                </c:pt>
                <c:pt idx="3541">
                  <c:v>33</c:v>
                </c:pt>
                <c:pt idx="3542">
                  <c:v>33</c:v>
                </c:pt>
                <c:pt idx="3543">
                  <c:v>33</c:v>
                </c:pt>
                <c:pt idx="3544">
                  <c:v>33</c:v>
                </c:pt>
                <c:pt idx="3545">
                  <c:v>33</c:v>
                </c:pt>
                <c:pt idx="3546">
                  <c:v>33</c:v>
                </c:pt>
                <c:pt idx="3547">
                  <c:v>33</c:v>
                </c:pt>
                <c:pt idx="3548">
                  <c:v>32.9</c:v>
                </c:pt>
                <c:pt idx="3549">
                  <c:v>32.9</c:v>
                </c:pt>
                <c:pt idx="3550">
                  <c:v>33</c:v>
                </c:pt>
                <c:pt idx="3551">
                  <c:v>32.9</c:v>
                </c:pt>
                <c:pt idx="3552">
                  <c:v>33</c:v>
                </c:pt>
                <c:pt idx="3553">
                  <c:v>32.9</c:v>
                </c:pt>
                <c:pt idx="3554">
                  <c:v>32.9</c:v>
                </c:pt>
                <c:pt idx="3555">
                  <c:v>33</c:v>
                </c:pt>
                <c:pt idx="3556">
                  <c:v>33</c:v>
                </c:pt>
                <c:pt idx="3557">
                  <c:v>33</c:v>
                </c:pt>
                <c:pt idx="3558">
                  <c:v>33</c:v>
                </c:pt>
                <c:pt idx="3559">
                  <c:v>33</c:v>
                </c:pt>
                <c:pt idx="3560">
                  <c:v>33</c:v>
                </c:pt>
                <c:pt idx="3561">
                  <c:v>33</c:v>
                </c:pt>
                <c:pt idx="3562">
                  <c:v>32.9</c:v>
                </c:pt>
                <c:pt idx="3563">
                  <c:v>32.9</c:v>
                </c:pt>
                <c:pt idx="3564">
                  <c:v>32.9</c:v>
                </c:pt>
                <c:pt idx="3565">
                  <c:v>32.9</c:v>
                </c:pt>
                <c:pt idx="3566">
                  <c:v>32.799999999999997</c:v>
                </c:pt>
                <c:pt idx="3567">
                  <c:v>32.799999999999997</c:v>
                </c:pt>
                <c:pt idx="3568">
                  <c:v>32.799999999999997</c:v>
                </c:pt>
                <c:pt idx="3569">
                  <c:v>32.799999999999997</c:v>
                </c:pt>
                <c:pt idx="3570">
                  <c:v>32.700000000000003</c:v>
                </c:pt>
                <c:pt idx="3571">
                  <c:v>32.700000000000003</c:v>
                </c:pt>
                <c:pt idx="3572">
                  <c:v>32.700000000000003</c:v>
                </c:pt>
                <c:pt idx="3573">
                  <c:v>32.700000000000003</c:v>
                </c:pt>
                <c:pt idx="3574">
                  <c:v>32.6</c:v>
                </c:pt>
                <c:pt idx="3575">
                  <c:v>32.6</c:v>
                </c:pt>
                <c:pt idx="3576">
                  <c:v>32.700000000000003</c:v>
                </c:pt>
                <c:pt idx="3577">
                  <c:v>32.6</c:v>
                </c:pt>
                <c:pt idx="3578">
                  <c:v>32.6</c:v>
                </c:pt>
                <c:pt idx="3579">
                  <c:v>32.6</c:v>
                </c:pt>
                <c:pt idx="3580">
                  <c:v>32.6</c:v>
                </c:pt>
                <c:pt idx="3581">
                  <c:v>32.5</c:v>
                </c:pt>
                <c:pt idx="3582">
                  <c:v>32.5</c:v>
                </c:pt>
                <c:pt idx="3583">
                  <c:v>32.5</c:v>
                </c:pt>
                <c:pt idx="3584">
                  <c:v>32.5</c:v>
                </c:pt>
                <c:pt idx="3585">
                  <c:v>32.5</c:v>
                </c:pt>
                <c:pt idx="3586">
                  <c:v>32.5</c:v>
                </c:pt>
                <c:pt idx="3587">
                  <c:v>32.4</c:v>
                </c:pt>
                <c:pt idx="3588">
                  <c:v>32.5</c:v>
                </c:pt>
                <c:pt idx="3589">
                  <c:v>32.5</c:v>
                </c:pt>
                <c:pt idx="3590">
                  <c:v>32.5</c:v>
                </c:pt>
                <c:pt idx="3591">
                  <c:v>32.4</c:v>
                </c:pt>
                <c:pt idx="3592">
                  <c:v>32.5</c:v>
                </c:pt>
                <c:pt idx="3593">
                  <c:v>32.4</c:v>
                </c:pt>
                <c:pt idx="3594">
                  <c:v>32.4</c:v>
                </c:pt>
                <c:pt idx="3595">
                  <c:v>32.4</c:v>
                </c:pt>
                <c:pt idx="3596">
                  <c:v>32.4</c:v>
                </c:pt>
                <c:pt idx="3597">
                  <c:v>32.4</c:v>
                </c:pt>
                <c:pt idx="3598">
                  <c:v>32.4</c:v>
                </c:pt>
                <c:pt idx="3599">
                  <c:v>32.299999999999997</c:v>
                </c:pt>
                <c:pt idx="3600">
                  <c:v>32.299999999999997</c:v>
                </c:pt>
                <c:pt idx="3601">
                  <c:v>32.200000000000003</c:v>
                </c:pt>
                <c:pt idx="3602">
                  <c:v>32.299999999999997</c:v>
                </c:pt>
                <c:pt idx="3603">
                  <c:v>32.200000000000003</c:v>
                </c:pt>
                <c:pt idx="3604">
                  <c:v>32.200000000000003</c:v>
                </c:pt>
                <c:pt idx="3605">
                  <c:v>32.200000000000003</c:v>
                </c:pt>
                <c:pt idx="3606">
                  <c:v>32.1</c:v>
                </c:pt>
                <c:pt idx="3607">
                  <c:v>32.1</c:v>
                </c:pt>
                <c:pt idx="3608">
                  <c:v>32.1</c:v>
                </c:pt>
                <c:pt idx="3609">
                  <c:v>32.1</c:v>
                </c:pt>
                <c:pt idx="3610">
                  <c:v>32.1</c:v>
                </c:pt>
                <c:pt idx="3611">
                  <c:v>32.1</c:v>
                </c:pt>
                <c:pt idx="3612">
                  <c:v>32.1</c:v>
                </c:pt>
                <c:pt idx="3613">
                  <c:v>31.9</c:v>
                </c:pt>
                <c:pt idx="3614">
                  <c:v>31.9</c:v>
                </c:pt>
                <c:pt idx="3615">
                  <c:v>31.9</c:v>
                </c:pt>
                <c:pt idx="3616">
                  <c:v>31.9</c:v>
                </c:pt>
                <c:pt idx="3617">
                  <c:v>31.9</c:v>
                </c:pt>
                <c:pt idx="3618">
                  <c:v>31.8</c:v>
                </c:pt>
                <c:pt idx="3619">
                  <c:v>31.8</c:v>
                </c:pt>
                <c:pt idx="3620">
                  <c:v>31.8</c:v>
                </c:pt>
                <c:pt idx="3621">
                  <c:v>31.8</c:v>
                </c:pt>
                <c:pt idx="3622">
                  <c:v>31.7</c:v>
                </c:pt>
                <c:pt idx="3623">
                  <c:v>31.7</c:v>
                </c:pt>
                <c:pt idx="3624">
                  <c:v>31.7</c:v>
                </c:pt>
                <c:pt idx="3625">
                  <c:v>31.7</c:v>
                </c:pt>
                <c:pt idx="3626">
                  <c:v>31.7</c:v>
                </c:pt>
                <c:pt idx="3627">
                  <c:v>31.7</c:v>
                </c:pt>
                <c:pt idx="3628">
                  <c:v>31.7</c:v>
                </c:pt>
                <c:pt idx="3629">
                  <c:v>31.7</c:v>
                </c:pt>
                <c:pt idx="3630">
                  <c:v>31.7</c:v>
                </c:pt>
                <c:pt idx="3631">
                  <c:v>31.7</c:v>
                </c:pt>
                <c:pt idx="3632">
                  <c:v>31.7</c:v>
                </c:pt>
                <c:pt idx="3633">
                  <c:v>31.7</c:v>
                </c:pt>
                <c:pt idx="3634">
                  <c:v>31.6</c:v>
                </c:pt>
                <c:pt idx="3635">
                  <c:v>31.6</c:v>
                </c:pt>
                <c:pt idx="3636">
                  <c:v>31.6</c:v>
                </c:pt>
                <c:pt idx="3637">
                  <c:v>31.5</c:v>
                </c:pt>
                <c:pt idx="3638">
                  <c:v>31.5</c:v>
                </c:pt>
                <c:pt idx="3639">
                  <c:v>31.5</c:v>
                </c:pt>
                <c:pt idx="3640">
                  <c:v>31.5</c:v>
                </c:pt>
                <c:pt idx="3641">
                  <c:v>31.4</c:v>
                </c:pt>
                <c:pt idx="3642">
                  <c:v>31.4</c:v>
                </c:pt>
                <c:pt idx="3643">
                  <c:v>31.4</c:v>
                </c:pt>
                <c:pt idx="3644">
                  <c:v>31.4</c:v>
                </c:pt>
                <c:pt idx="3645">
                  <c:v>31.3</c:v>
                </c:pt>
                <c:pt idx="3646">
                  <c:v>31.3</c:v>
                </c:pt>
                <c:pt idx="3647">
                  <c:v>31.3</c:v>
                </c:pt>
                <c:pt idx="3648">
                  <c:v>31.3</c:v>
                </c:pt>
                <c:pt idx="3649">
                  <c:v>31.2</c:v>
                </c:pt>
                <c:pt idx="3650">
                  <c:v>31.2</c:v>
                </c:pt>
                <c:pt idx="3651">
                  <c:v>31.2</c:v>
                </c:pt>
                <c:pt idx="3652">
                  <c:v>31.2</c:v>
                </c:pt>
                <c:pt idx="3653">
                  <c:v>31.2</c:v>
                </c:pt>
                <c:pt idx="3654">
                  <c:v>31</c:v>
                </c:pt>
                <c:pt idx="3655">
                  <c:v>31</c:v>
                </c:pt>
                <c:pt idx="3656">
                  <c:v>30.9</c:v>
                </c:pt>
                <c:pt idx="3657">
                  <c:v>30.9</c:v>
                </c:pt>
                <c:pt idx="3658">
                  <c:v>30.9</c:v>
                </c:pt>
                <c:pt idx="3659">
                  <c:v>30.9</c:v>
                </c:pt>
                <c:pt idx="3660">
                  <c:v>30.8</c:v>
                </c:pt>
                <c:pt idx="3661">
                  <c:v>30.8</c:v>
                </c:pt>
                <c:pt idx="3662">
                  <c:v>30.8</c:v>
                </c:pt>
                <c:pt idx="3663">
                  <c:v>30.8</c:v>
                </c:pt>
                <c:pt idx="3664">
                  <c:v>30.7</c:v>
                </c:pt>
                <c:pt idx="3665">
                  <c:v>30.9</c:v>
                </c:pt>
                <c:pt idx="3666">
                  <c:v>30.9</c:v>
                </c:pt>
                <c:pt idx="3667">
                  <c:v>30.9</c:v>
                </c:pt>
                <c:pt idx="3668">
                  <c:v>30.8</c:v>
                </c:pt>
                <c:pt idx="3669">
                  <c:v>30.8</c:v>
                </c:pt>
                <c:pt idx="3670">
                  <c:v>30.8</c:v>
                </c:pt>
                <c:pt idx="3671">
                  <c:v>30.8</c:v>
                </c:pt>
                <c:pt idx="3672">
                  <c:v>30.7</c:v>
                </c:pt>
                <c:pt idx="3673">
                  <c:v>30.7</c:v>
                </c:pt>
                <c:pt idx="3674">
                  <c:v>30.7</c:v>
                </c:pt>
                <c:pt idx="3675">
                  <c:v>30.7</c:v>
                </c:pt>
                <c:pt idx="3676">
                  <c:v>30.6</c:v>
                </c:pt>
                <c:pt idx="3677">
                  <c:v>30.6</c:v>
                </c:pt>
                <c:pt idx="3678">
                  <c:v>30.6</c:v>
                </c:pt>
                <c:pt idx="3679">
                  <c:v>30.6</c:v>
                </c:pt>
                <c:pt idx="3680">
                  <c:v>30.6</c:v>
                </c:pt>
                <c:pt idx="3681">
                  <c:v>30.6</c:v>
                </c:pt>
                <c:pt idx="3682">
                  <c:v>30.6</c:v>
                </c:pt>
                <c:pt idx="3683">
                  <c:v>30.5</c:v>
                </c:pt>
                <c:pt idx="3684">
                  <c:v>30.5</c:v>
                </c:pt>
                <c:pt idx="3685">
                  <c:v>30.5</c:v>
                </c:pt>
                <c:pt idx="3686">
                  <c:v>30.4</c:v>
                </c:pt>
                <c:pt idx="3687">
                  <c:v>30.4</c:v>
                </c:pt>
                <c:pt idx="3688">
                  <c:v>30.4</c:v>
                </c:pt>
                <c:pt idx="3689">
                  <c:v>30.4</c:v>
                </c:pt>
                <c:pt idx="3690">
                  <c:v>30.4</c:v>
                </c:pt>
                <c:pt idx="3691">
                  <c:v>30.3</c:v>
                </c:pt>
                <c:pt idx="3692">
                  <c:v>30.3</c:v>
                </c:pt>
                <c:pt idx="3693">
                  <c:v>30.3</c:v>
                </c:pt>
                <c:pt idx="3694">
                  <c:v>30.2</c:v>
                </c:pt>
                <c:pt idx="3695">
                  <c:v>30.2</c:v>
                </c:pt>
                <c:pt idx="3696">
                  <c:v>30.2</c:v>
                </c:pt>
                <c:pt idx="3697">
                  <c:v>30.2</c:v>
                </c:pt>
                <c:pt idx="3698">
                  <c:v>30.1</c:v>
                </c:pt>
                <c:pt idx="3699">
                  <c:v>30.1</c:v>
                </c:pt>
                <c:pt idx="3700">
                  <c:v>30.1</c:v>
                </c:pt>
                <c:pt idx="3701">
                  <c:v>30.1</c:v>
                </c:pt>
                <c:pt idx="3702">
                  <c:v>30</c:v>
                </c:pt>
                <c:pt idx="3703">
                  <c:v>30</c:v>
                </c:pt>
                <c:pt idx="3704">
                  <c:v>30</c:v>
                </c:pt>
                <c:pt idx="3705">
                  <c:v>30</c:v>
                </c:pt>
                <c:pt idx="3706">
                  <c:v>29.9</c:v>
                </c:pt>
                <c:pt idx="3707">
                  <c:v>29.9</c:v>
                </c:pt>
                <c:pt idx="3708">
                  <c:v>29.9</c:v>
                </c:pt>
                <c:pt idx="3709">
                  <c:v>29.9</c:v>
                </c:pt>
                <c:pt idx="3710">
                  <c:v>29.9</c:v>
                </c:pt>
                <c:pt idx="3711">
                  <c:v>29.8</c:v>
                </c:pt>
                <c:pt idx="3712">
                  <c:v>29.8</c:v>
                </c:pt>
                <c:pt idx="3713">
                  <c:v>29.8</c:v>
                </c:pt>
                <c:pt idx="3714">
                  <c:v>29.7</c:v>
                </c:pt>
                <c:pt idx="3715">
                  <c:v>29.7</c:v>
                </c:pt>
                <c:pt idx="3716">
                  <c:v>29.7</c:v>
                </c:pt>
                <c:pt idx="3717">
                  <c:v>29.7</c:v>
                </c:pt>
                <c:pt idx="3718">
                  <c:v>29.6</c:v>
                </c:pt>
                <c:pt idx="3719">
                  <c:v>29.6</c:v>
                </c:pt>
                <c:pt idx="3720">
                  <c:v>29.6</c:v>
                </c:pt>
                <c:pt idx="3721">
                  <c:v>29.6</c:v>
                </c:pt>
                <c:pt idx="3722">
                  <c:v>29.4</c:v>
                </c:pt>
                <c:pt idx="3723">
                  <c:v>29.5</c:v>
                </c:pt>
                <c:pt idx="3724">
                  <c:v>29.4</c:v>
                </c:pt>
                <c:pt idx="3725">
                  <c:v>29.4</c:v>
                </c:pt>
                <c:pt idx="3726">
                  <c:v>29.3</c:v>
                </c:pt>
                <c:pt idx="3727">
                  <c:v>29.3</c:v>
                </c:pt>
                <c:pt idx="3728">
                  <c:v>29.3</c:v>
                </c:pt>
                <c:pt idx="3729">
                  <c:v>29.3</c:v>
                </c:pt>
                <c:pt idx="3730">
                  <c:v>29.2</c:v>
                </c:pt>
                <c:pt idx="3731">
                  <c:v>29.3</c:v>
                </c:pt>
                <c:pt idx="3732">
                  <c:v>29.3</c:v>
                </c:pt>
                <c:pt idx="3733">
                  <c:v>29.3</c:v>
                </c:pt>
                <c:pt idx="3734">
                  <c:v>29.3</c:v>
                </c:pt>
                <c:pt idx="3735">
                  <c:v>29.2</c:v>
                </c:pt>
                <c:pt idx="3736">
                  <c:v>29.2</c:v>
                </c:pt>
                <c:pt idx="3737">
                  <c:v>29.2</c:v>
                </c:pt>
                <c:pt idx="3738">
                  <c:v>29.2</c:v>
                </c:pt>
                <c:pt idx="3739">
                  <c:v>29.2</c:v>
                </c:pt>
                <c:pt idx="3740">
                  <c:v>29.2</c:v>
                </c:pt>
                <c:pt idx="3741">
                  <c:v>29.2</c:v>
                </c:pt>
                <c:pt idx="3742">
                  <c:v>29</c:v>
                </c:pt>
                <c:pt idx="3743">
                  <c:v>29</c:v>
                </c:pt>
                <c:pt idx="3744">
                  <c:v>29</c:v>
                </c:pt>
                <c:pt idx="3745">
                  <c:v>29</c:v>
                </c:pt>
                <c:pt idx="3746">
                  <c:v>28.9</c:v>
                </c:pt>
                <c:pt idx="3747">
                  <c:v>28.9</c:v>
                </c:pt>
                <c:pt idx="3748">
                  <c:v>28.9</c:v>
                </c:pt>
                <c:pt idx="3749">
                  <c:v>28.9</c:v>
                </c:pt>
                <c:pt idx="3750">
                  <c:v>28.9</c:v>
                </c:pt>
                <c:pt idx="3751">
                  <c:v>28.8</c:v>
                </c:pt>
                <c:pt idx="3752">
                  <c:v>28.8</c:v>
                </c:pt>
                <c:pt idx="3753">
                  <c:v>28.8</c:v>
                </c:pt>
                <c:pt idx="3754">
                  <c:v>28.8</c:v>
                </c:pt>
                <c:pt idx="3755">
                  <c:v>28.7</c:v>
                </c:pt>
                <c:pt idx="3756">
                  <c:v>28.7</c:v>
                </c:pt>
                <c:pt idx="3757">
                  <c:v>28.7</c:v>
                </c:pt>
                <c:pt idx="3758">
                  <c:v>28.7</c:v>
                </c:pt>
                <c:pt idx="3759">
                  <c:v>28.6</c:v>
                </c:pt>
                <c:pt idx="3760">
                  <c:v>28.6</c:v>
                </c:pt>
                <c:pt idx="3761">
                  <c:v>28.6</c:v>
                </c:pt>
                <c:pt idx="3762">
                  <c:v>28.6</c:v>
                </c:pt>
                <c:pt idx="3763">
                  <c:v>28.6</c:v>
                </c:pt>
                <c:pt idx="3764">
                  <c:v>28.6</c:v>
                </c:pt>
                <c:pt idx="3765">
                  <c:v>28.6</c:v>
                </c:pt>
                <c:pt idx="3766">
                  <c:v>28.6</c:v>
                </c:pt>
                <c:pt idx="3767">
                  <c:v>28.6</c:v>
                </c:pt>
                <c:pt idx="3768">
                  <c:v>28.5</c:v>
                </c:pt>
                <c:pt idx="3769">
                  <c:v>28.5</c:v>
                </c:pt>
                <c:pt idx="3770">
                  <c:v>28.5</c:v>
                </c:pt>
                <c:pt idx="3771">
                  <c:v>28.5</c:v>
                </c:pt>
                <c:pt idx="3772">
                  <c:v>28.4</c:v>
                </c:pt>
                <c:pt idx="3773">
                  <c:v>28.4</c:v>
                </c:pt>
                <c:pt idx="3774">
                  <c:v>28.4</c:v>
                </c:pt>
                <c:pt idx="3775">
                  <c:v>28.5</c:v>
                </c:pt>
                <c:pt idx="3776">
                  <c:v>28.5</c:v>
                </c:pt>
                <c:pt idx="3777">
                  <c:v>28.4</c:v>
                </c:pt>
                <c:pt idx="3778">
                  <c:v>28.4</c:v>
                </c:pt>
                <c:pt idx="3779">
                  <c:v>28.4</c:v>
                </c:pt>
                <c:pt idx="3780">
                  <c:v>28.4</c:v>
                </c:pt>
                <c:pt idx="3781">
                  <c:v>28.3</c:v>
                </c:pt>
                <c:pt idx="3782">
                  <c:v>28.3</c:v>
                </c:pt>
                <c:pt idx="3783">
                  <c:v>28.3</c:v>
                </c:pt>
                <c:pt idx="3784">
                  <c:v>28.3</c:v>
                </c:pt>
                <c:pt idx="3785">
                  <c:v>28.3</c:v>
                </c:pt>
                <c:pt idx="3786">
                  <c:v>28.3</c:v>
                </c:pt>
                <c:pt idx="3787">
                  <c:v>28.3</c:v>
                </c:pt>
                <c:pt idx="3788">
                  <c:v>28.3</c:v>
                </c:pt>
                <c:pt idx="3789">
                  <c:v>28.3</c:v>
                </c:pt>
                <c:pt idx="3790">
                  <c:v>28.2</c:v>
                </c:pt>
                <c:pt idx="3791">
                  <c:v>28.2</c:v>
                </c:pt>
                <c:pt idx="3792">
                  <c:v>28.2</c:v>
                </c:pt>
                <c:pt idx="3793">
                  <c:v>28.2</c:v>
                </c:pt>
                <c:pt idx="3794">
                  <c:v>28.2</c:v>
                </c:pt>
                <c:pt idx="3795">
                  <c:v>28.1</c:v>
                </c:pt>
                <c:pt idx="3796">
                  <c:v>28.1</c:v>
                </c:pt>
                <c:pt idx="3797">
                  <c:v>28.1</c:v>
                </c:pt>
                <c:pt idx="3798">
                  <c:v>28.1</c:v>
                </c:pt>
                <c:pt idx="3799">
                  <c:v>28.1</c:v>
                </c:pt>
                <c:pt idx="3800">
                  <c:v>28</c:v>
                </c:pt>
                <c:pt idx="3801">
                  <c:v>28</c:v>
                </c:pt>
                <c:pt idx="3802">
                  <c:v>28</c:v>
                </c:pt>
                <c:pt idx="3803">
                  <c:v>28</c:v>
                </c:pt>
                <c:pt idx="3804">
                  <c:v>27.9</c:v>
                </c:pt>
                <c:pt idx="3805">
                  <c:v>27.9</c:v>
                </c:pt>
                <c:pt idx="3806">
                  <c:v>27.9</c:v>
                </c:pt>
                <c:pt idx="3807">
                  <c:v>27.9</c:v>
                </c:pt>
                <c:pt idx="3808">
                  <c:v>27.8</c:v>
                </c:pt>
                <c:pt idx="3809">
                  <c:v>27.8</c:v>
                </c:pt>
                <c:pt idx="3810">
                  <c:v>27.8</c:v>
                </c:pt>
                <c:pt idx="3811">
                  <c:v>27.8</c:v>
                </c:pt>
                <c:pt idx="3812">
                  <c:v>27.8</c:v>
                </c:pt>
                <c:pt idx="3813">
                  <c:v>27.7</c:v>
                </c:pt>
                <c:pt idx="3814">
                  <c:v>27.7</c:v>
                </c:pt>
                <c:pt idx="3815">
                  <c:v>27.7</c:v>
                </c:pt>
                <c:pt idx="3816">
                  <c:v>27.7</c:v>
                </c:pt>
                <c:pt idx="3817">
                  <c:v>27.7</c:v>
                </c:pt>
                <c:pt idx="3818">
                  <c:v>27.7</c:v>
                </c:pt>
                <c:pt idx="3819">
                  <c:v>27.6</c:v>
                </c:pt>
                <c:pt idx="3820">
                  <c:v>27.6</c:v>
                </c:pt>
                <c:pt idx="3821">
                  <c:v>27.6</c:v>
                </c:pt>
                <c:pt idx="3822">
                  <c:v>27.6</c:v>
                </c:pt>
                <c:pt idx="3823">
                  <c:v>27.5</c:v>
                </c:pt>
                <c:pt idx="3824">
                  <c:v>27.5</c:v>
                </c:pt>
                <c:pt idx="3825">
                  <c:v>27.5</c:v>
                </c:pt>
                <c:pt idx="3826">
                  <c:v>27.5</c:v>
                </c:pt>
                <c:pt idx="3827">
                  <c:v>27.5</c:v>
                </c:pt>
                <c:pt idx="3828">
                  <c:v>27.5</c:v>
                </c:pt>
                <c:pt idx="3829">
                  <c:v>27.5</c:v>
                </c:pt>
                <c:pt idx="3830">
                  <c:v>27.5</c:v>
                </c:pt>
                <c:pt idx="3831">
                  <c:v>27.5</c:v>
                </c:pt>
                <c:pt idx="3832">
                  <c:v>27.5</c:v>
                </c:pt>
                <c:pt idx="3833">
                  <c:v>27.5</c:v>
                </c:pt>
                <c:pt idx="3834">
                  <c:v>27.5</c:v>
                </c:pt>
                <c:pt idx="3835">
                  <c:v>27.4</c:v>
                </c:pt>
                <c:pt idx="3836">
                  <c:v>27.5</c:v>
                </c:pt>
                <c:pt idx="3837">
                  <c:v>27.4</c:v>
                </c:pt>
                <c:pt idx="3838">
                  <c:v>27.5</c:v>
                </c:pt>
                <c:pt idx="3839">
                  <c:v>27.5</c:v>
                </c:pt>
                <c:pt idx="3840">
                  <c:v>27.4</c:v>
                </c:pt>
                <c:pt idx="3841">
                  <c:v>27.4</c:v>
                </c:pt>
                <c:pt idx="3842">
                  <c:v>27.5</c:v>
                </c:pt>
                <c:pt idx="3843">
                  <c:v>27.5</c:v>
                </c:pt>
                <c:pt idx="3844">
                  <c:v>27.4</c:v>
                </c:pt>
                <c:pt idx="3845">
                  <c:v>27.4</c:v>
                </c:pt>
                <c:pt idx="3846">
                  <c:v>27.3</c:v>
                </c:pt>
                <c:pt idx="3847">
                  <c:v>27.4</c:v>
                </c:pt>
                <c:pt idx="3848">
                  <c:v>27.4</c:v>
                </c:pt>
                <c:pt idx="3849">
                  <c:v>27.3</c:v>
                </c:pt>
                <c:pt idx="3850">
                  <c:v>27.3</c:v>
                </c:pt>
                <c:pt idx="3851">
                  <c:v>27.3</c:v>
                </c:pt>
                <c:pt idx="3852">
                  <c:v>27.3</c:v>
                </c:pt>
                <c:pt idx="3853">
                  <c:v>27.3</c:v>
                </c:pt>
                <c:pt idx="3854">
                  <c:v>27.2</c:v>
                </c:pt>
                <c:pt idx="3855">
                  <c:v>27.2</c:v>
                </c:pt>
                <c:pt idx="3856">
                  <c:v>27.2</c:v>
                </c:pt>
                <c:pt idx="3857">
                  <c:v>27.2</c:v>
                </c:pt>
                <c:pt idx="3858">
                  <c:v>27.2</c:v>
                </c:pt>
                <c:pt idx="3859">
                  <c:v>27.1</c:v>
                </c:pt>
                <c:pt idx="3860">
                  <c:v>27.1</c:v>
                </c:pt>
                <c:pt idx="3861">
                  <c:v>27.1</c:v>
                </c:pt>
                <c:pt idx="3862">
                  <c:v>27.1</c:v>
                </c:pt>
                <c:pt idx="3863">
                  <c:v>27.1</c:v>
                </c:pt>
                <c:pt idx="3864">
                  <c:v>27</c:v>
                </c:pt>
                <c:pt idx="3865">
                  <c:v>27</c:v>
                </c:pt>
                <c:pt idx="3866">
                  <c:v>27</c:v>
                </c:pt>
                <c:pt idx="3867">
                  <c:v>27</c:v>
                </c:pt>
                <c:pt idx="3868">
                  <c:v>27</c:v>
                </c:pt>
                <c:pt idx="3869">
                  <c:v>27</c:v>
                </c:pt>
                <c:pt idx="3870">
                  <c:v>27</c:v>
                </c:pt>
                <c:pt idx="3871">
                  <c:v>27</c:v>
                </c:pt>
                <c:pt idx="3872">
                  <c:v>27</c:v>
                </c:pt>
                <c:pt idx="3873">
                  <c:v>27</c:v>
                </c:pt>
                <c:pt idx="3874">
                  <c:v>26.9</c:v>
                </c:pt>
                <c:pt idx="3875">
                  <c:v>26.8</c:v>
                </c:pt>
                <c:pt idx="3876">
                  <c:v>26.8</c:v>
                </c:pt>
                <c:pt idx="3877">
                  <c:v>26.9</c:v>
                </c:pt>
                <c:pt idx="3878">
                  <c:v>26.8</c:v>
                </c:pt>
                <c:pt idx="3879">
                  <c:v>26.8</c:v>
                </c:pt>
                <c:pt idx="3880">
                  <c:v>26.8</c:v>
                </c:pt>
                <c:pt idx="3881">
                  <c:v>26.8</c:v>
                </c:pt>
                <c:pt idx="3882">
                  <c:v>26.7</c:v>
                </c:pt>
                <c:pt idx="3883">
                  <c:v>26.7</c:v>
                </c:pt>
                <c:pt idx="3884">
                  <c:v>26.7</c:v>
                </c:pt>
                <c:pt idx="3885">
                  <c:v>26.7</c:v>
                </c:pt>
                <c:pt idx="3886">
                  <c:v>26.6</c:v>
                </c:pt>
                <c:pt idx="3887">
                  <c:v>26.7</c:v>
                </c:pt>
                <c:pt idx="3888">
                  <c:v>26.6</c:v>
                </c:pt>
                <c:pt idx="3889">
                  <c:v>26.6</c:v>
                </c:pt>
                <c:pt idx="3890">
                  <c:v>26.6</c:v>
                </c:pt>
                <c:pt idx="3891">
                  <c:v>26.6</c:v>
                </c:pt>
                <c:pt idx="3892">
                  <c:v>26.5</c:v>
                </c:pt>
                <c:pt idx="3893">
                  <c:v>26.5</c:v>
                </c:pt>
                <c:pt idx="3894">
                  <c:v>26.5</c:v>
                </c:pt>
                <c:pt idx="3895">
                  <c:v>26.5</c:v>
                </c:pt>
                <c:pt idx="3896">
                  <c:v>26.6</c:v>
                </c:pt>
                <c:pt idx="3897">
                  <c:v>26.5</c:v>
                </c:pt>
                <c:pt idx="3898">
                  <c:v>26.6</c:v>
                </c:pt>
                <c:pt idx="3899">
                  <c:v>26.6</c:v>
                </c:pt>
                <c:pt idx="3900">
                  <c:v>26.5</c:v>
                </c:pt>
                <c:pt idx="3901">
                  <c:v>26.5</c:v>
                </c:pt>
                <c:pt idx="3902">
                  <c:v>26.5</c:v>
                </c:pt>
                <c:pt idx="3903">
                  <c:v>26.5</c:v>
                </c:pt>
                <c:pt idx="3904">
                  <c:v>26.5</c:v>
                </c:pt>
                <c:pt idx="3905">
                  <c:v>26.4</c:v>
                </c:pt>
                <c:pt idx="3906">
                  <c:v>26.4</c:v>
                </c:pt>
                <c:pt idx="3907">
                  <c:v>26.4</c:v>
                </c:pt>
                <c:pt idx="3908">
                  <c:v>26.4</c:v>
                </c:pt>
                <c:pt idx="3909">
                  <c:v>26.4</c:v>
                </c:pt>
                <c:pt idx="3910">
                  <c:v>26.3</c:v>
                </c:pt>
                <c:pt idx="3911">
                  <c:v>26.3</c:v>
                </c:pt>
                <c:pt idx="3912">
                  <c:v>26.3</c:v>
                </c:pt>
                <c:pt idx="3913">
                  <c:v>26.3</c:v>
                </c:pt>
                <c:pt idx="3914">
                  <c:v>26.2</c:v>
                </c:pt>
                <c:pt idx="3915">
                  <c:v>26.3</c:v>
                </c:pt>
                <c:pt idx="3916">
                  <c:v>26.3</c:v>
                </c:pt>
                <c:pt idx="3917">
                  <c:v>26.2</c:v>
                </c:pt>
                <c:pt idx="3918">
                  <c:v>26.2</c:v>
                </c:pt>
                <c:pt idx="3919">
                  <c:v>26.1</c:v>
                </c:pt>
                <c:pt idx="3920">
                  <c:v>26.1</c:v>
                </c:pt>
                <c:pt idx="3921">
                  <c:v>26.1</c:v>
                </c:pt>
                <c:pt idx="3922">
                  <c:v>26.1</c:v>
                </c:pt>
                <c:pt idx="3923">
                  <c:v>26.1</c:v>
                </c:pt>
                <c:pt idx="3924">
                  <c:v>26.1</c:v>
                </c:pt>
                <c:pt idx="3925">
                  <c:v>26.1</c:v>
                </c:pt>
                <c:pt idx="3926">
                  <c:v>26.1</c:v>
                </c:pt>
                <c:pt idx="3927">
                  <c:v>26.1</c:v>
                </c:pt>
                <c:pt idx="3928">
                  <c:v>26</c:v>
                </c:pt>
                <c:pt idx="3929">
                  <c:v>26.1</c:v>
                </c:pt>
                <c:pt idx="3930">
                  <c:v>26.1</c:v>
                </c:pt>
                <c:pt idx="3931">
                  <c:v>26.1</c:v>
                </c:pt>
                <c:pt idx="3932">
                  <c:v>26.1</c:v>
                </c:pt>
                <c:pt idx="3933">
                  <c:v>26.1</c:v>
                </c:pt>
                <c:pt idx="3934">
                  <c:v>26</c:v>
                </c:pt>
                <c:pt idx="3935">
                  <c:v>26</c:v>
                </c:pt>
                <c:pt idx="3936">
                  <c:v>26</c:v>
                </c:pt>
                <c:pt idx="3937">
                  <c:v>26</c:v>
                </c:pt>
                <c:pt idx="3938">
                  <c:v>26</c:v>
                </c:pt>
                <c:pt idx="3939">
                  <c:v>25.9</c:v>
                </c:pt>
                <c:pt idx="3940">
                  <c:v>25.8</c:v>
                </c:pt>
                <c:pt idx="3941">
                  <c:v>25.8</c:v>
                </c:pt>
                <c:pt idx="3942">
                  <c:v>25.8</c:v>
                </c:pt>
                <c:pt idx="3943">
                  <c:v>25.8</c:v>
                </c:pt>
                <c:pt idx="3944">
                  <c:v>25.8</c:v>
                </c:pt>
                <c:pt idx="3945">
                  <c:v>25.8</c:v>
                </c:pt>
                <c:pt idx="3946">
                  <c:v>25.8</c:v>
                </c:pt>
                <c:pt idx="3947">
                  <c:v>25.8</c:v>
                </c:pt>
                <c:pt idx="3948">
                  <c:v>25.8</c:v>
                </c:pt>
                <c:pt idx="3949">
                  <c:v>25.8</c:v>
                </c:pt>
                <c:pt idx="3950">
                  <c:v>25.8</c:v>
                </c:pt>
                <c:pt idx="3951">
                  <c:v>25.8</c:v>
                </c:pt>
                <c:pt idx="3952">
                  <c:v>25.8</c:v>
                </c:pt>
                <c:pt idx="3953">
                  <c:v>25.8</c:v>
                </c:pt>
                <c:pt idx="3954">
                  <c:v>25.8</c:v>
                </c:pt>
                <c:pt idx="3955">
                  <c:v>25.8</c:v>
                </c:pt>
                <c:pt idx="3956">
                  <c:v>25.8</c:v>
                </c:pt>
                <c:pt idx="3957">
                  <c:v>25.8</c:v>
                </c:pt>
                <c:pt idx="3958">
                  <c:v>25.8</c:v>
                </c:pt>
                <c:pt idx="3959">
                  <c:v>25.7</c:v>
                </c:pt>
                <c:pt idx="3960">
                  <c:v>25.7</c:v>
                </c:pt>
                <c:pt idx="3961">
                  <c:v>25.7</c:v>
                </c:pt>
                <c:pt idx="3962">
                  <c:v>25.7</c:v>
                </c:pt>
                <c:pt idx="3963">
                  <c:v>25.7</c:v>
                </c:pt>
                <c:pt idx="3964">
                  <c:v>25.6</c:v>
                </c:pt>
                <c:pt idx="3965">
                  <c:v>25.7</c:v>
                </c:pt>
                <c:pt idx="3966">
                  <c:v>25.6</c:v>
                </c:pt>
                <c:pt idx="3967">
                  <c:v>25.6</c:v>
                </c:pt>
                <c:pt idx="3968">
                  <c:v>25.6</c:v>
                </c:pt>
                <c:pt idx="3969">
                  <c:v>25.6</c:v>
                </c:pt>
                <c:pt idx="3970">
                  <c:v>25.6</c:v>
                </c:pt>
                <c:pt idx="3971">
                  <c:v>25.7</c:v>
                </c:pt>
                <c:pt idx="3972">
                  <c:v>25.6</c:v>
                </c:pt>
                <c:pt idx="3973">
                  <c:v>25.6</c:v>
                </c:pt>
                <c:pt idx="3974">
                  <c:v>25.6</c:v>
                </c:pt>
                <c:pt idx="3975">
                  <c:v>25.6</c:v>
                </c:pt>
                <c:pt idx="3976">
                  <c:v>25.6</c:v>
                </c:pt>
                <c:pt idx="3977">
                  <c:v>25.6</c:v>
                </c:pt>
                <c:pt idx="3978">
                  <c:v>25.5</c:v>
                </c:pt>
                <c:pt idx="3979">
                  <c:v>25.5</c:v>
                </c:pt>
                <c:pt idx="3980">
                  <c:v>25.5</c:v>
                </c:pt>
                <c:pt idx="3981">
                  <c:v>25.5</c:v>
                </c:pt>
                <c:pt idx="3982">
                  <c:v>25.5</c:v>
                </c:pt>
                <c:pt idx="3983">
                  <c:v>25.5</c:v>
                </c:pt>
                <c:pt idx="3984">
                  <c:v>25.5</c:v>
                </c:pt>
                <c:pt idx="3985">
                  <c:v>25.4</c:v>
                </c:pt>
                <c:pt idx="3986">
                  <c:v>25.4</c:v>
                </c:pt>
                <c:pt idx="3987">
                  <c:v>25.4</c:v>
                </c:pt>
                <c:pt idx="3988">
                  <c:v>25.4</c:v>
                </c:pt>
                <c:pt idx="3989">
                  <c:v>25.4</c:v>
                </c:pt>
                <c:pt idx="3990">
                  <c:v>25.3</c:v>
                </c:pt>
                <c:pt idx="3991">
                  <c:v>25.4</c:v>
                </c:pt>
                <c:pt idx="3992">
                  <c:v>25.3</c:v>
                </c:pt>
                <c:pt idx="3993">
                  <c:v>25.3</c:v>
                </c:pt>
                <c:pt idx="3994">
                  <c:v>25.3</c:v>
                </c:pt>
                <c:pt idx="3995">
                  <c:v>25.3</c:v>
                </c:pt>
                <c:pt idx="3996">
                  <c:v>25.3</c:v>
                </c:pt>
                <c:pt idx="3997">
                  <c:v>25.3</c:v>
                </c:pt>
                <c:pt idx="3998">
                  <c:v>25.3</c:v>
                </c:pt>
                <c:pt idx="3999">
                  <c:v>25.3</c:v>
                </c:pt>
                <c:pt idx="4000">
                  <c:v>25.3</c:v>
                </c:pt>
                <c:pt idx="4001">
                  <c:v>25.3</c:v>
                </c:pt>
                <c:pt idx="4002">
                  <c:v>25.3</c:v>
                </c:pt>
                <c:pt idx="4003">
                  <c:v>25.3</c:v>
                </c:pt>
                <c:pt idx="4004">
                  <c:v>25.2</c:v>
                </c:pt>
                <c:pt idx="4005">
                  <c:v>25.2</c:v>
                </c:pt>
                <c:pt idx="4006">
                  <c:v>25.2</c:v>
                </c:pt>
                <c:pt idx="4007">
                  <c:v>25.2</c:v>
                </c:pt>
                <c:pt idx="4008">
                  <c:v>25.2</c:v>
                </c:pt>
                <c:pt idx="4009">
                  <c:v>25.2</c:v>
                </c:pt>
                <c:pt idx="4010">
                  <c:v>25.2</c:v>
                </c:pt>
                <c:pt idx="4011">
                  <c:v>25.1</c:v>
                </c:pt>
                <c:pt idx="4012">
                  <c:v>25.1</c:v>
                </c:pt>
                <c:pt idx="4013">
                  <c:v>25.1</c:v>
                </c:pt>
                <c:pt idx="4014">
                  <c:v>25.1</c:v>
                </c:pt>
                <c:pt idx="4015">
                  <c:v>25.1</c:v>
                </c:pt>
                <c:pt idx="4016">
                  <c:v>25.1</c:v>
                </c:pt>
                <c:pt idx="4017">
                  <c:v>25</c:v>
                </c:pt>
                <c:pt idx="4018">
                  <c:v>25</c:v>
                </c:pt>
                <c:pt idx="4019">
                  <c:v>25</c:v>
                </c:pt>
                <c:pt idx="4020">
                  <c:v>25</c:v>
                </c:pt>
                <c:pt idx="4021">
                  <c:v>25</c:v>
                </c:pt>
                <c:pt idx="4022">
                  <c:v>25</c:v>
                </c:pt>
                <c:pt idx="4023">
                  <c:v>25</c:v>
                </c:pt>
                <c:pt idx="4024">
                  <c:v>24.9</c:v>
                </c:pt>
                <c:pt idx="4025">
                  <c:v>24.9</c:v>
                </c:pt>
                <c:pt idx="4026">
                  <c:v>24.9</c:v>
                </c:pt>
                <c:pt idx="4027">
                  <c:v>24.9</c:v>
                </c:pt>
                <c:pt idx="4028">
                  <c:v>24.9</c:v>
                </c:pt>
                <c:pt idx="4029">
                  <c:v>24.9</c:v>
                </c:pt>
                <c:pt idx="4030">
                  <c:v>24.9</c:v>
                </c:pt>
                <c:pt idx="4031">
                  <c:v>24.9</c:v>
                </c:pt>
                <c:pt idx="4032">
                  <c:v>24.8</c:v>
                </c:pt>
                <c:pt idx="4033">
                  <c:v>24.8</c:v>
                </c:pt>
                <c:pt idx="4034">
                  <c:v>24.8</c:v>
                </c:pt>
                <c:pt idx="4035">
                  <c:v>24.8</c:v>
                </c:pt>
                <c:pt idx="4036">
                  <c:v>24.8</c:v>
                </c:pt>
                <c:pt idx="4037">
                  <c:v>24.8</c:v>
                </c:pt>
                <c:pt idx="4038">
                  <c:v>24.8</c:v>
                </c:pt>
                <c:pt idx="4039">
                  <c:v>24.8</c:v>
                </c:pt>
                <c:pt idx="4040">
                  <c:v>24.8</c:v>
                </c:pt>
                <c:pt idx="4041">
                  <c:v>24.8</c:v>
                </c:pt>
                <c:pt idx="4042">
                  <c:v>24.8</c:v>
                </c:pt>
                <c:pt idx="4043">
                  <c:v>24.8</c:v>
                </c:pt>
                <c:pt idx="4044">
                  <c:v>24.7</c:v>
                </c:pt>
                <c:pt idx="4045">
                  <c:v>24.7</c:v>
                </c:pt>
                <c:pt idx="4046">
                  <c:v>24.7</c:v>
                </c:pt>
                <c:pt idx="4047">
                  <c:v>24.7</c:v>
                </c:pt>
                <c:pt idx="4048">
                  <c:v>24.7</c:v>
                </c:pt>
                <c:pt idx="4049">
                  <c:v>24.7</c:v>
                </c:pt>
                <c:pt idx="4050">
                  <c:v>24.7</c:v>
                </c:pt>
                <c:pt idx="4051">
                  <c:v>24.7</c:v>
                </c:pt>
                <c:pt idx="4052">
                  <c:v>24.7</c:v>
                </c:pt>
                <c:pt idx="4053">
                  <c:v>24.6</c:v>
                </c:pt>
                <c:pt idx="4054">
                  <c:v>24.6</c:v>
                </c:pt>
                <c:pt idx="4055">
                  <c:v>24.6</c:v>
                </c:pt>
                <c:pt idx="4056">
                  <c:v>24.6</c:v>
                </c:pt>
                <c:pt idx="4057">
                  <c:v>24.6</c:v>
                </c:pt>
                <c:pt idx="4058">
                  <c:v>24.6</c:v>
                </c:pt>
                <c:pt idx="4059">
                  <c:v>24.6</c:v>
                </c:pt>
                <c:pt idx="4060">
                  <c:v>24.6</c:v>
                </c:pt>
                <c:pt idx="4061">
                  <c:v>24.6</c:v>
                </c:pt>
                <c:pt idx="4062">
                  <c:v>24.6</c:v>
                </c:pt>
                <c:pt idx="4063">
                  <c:v>24.6</c:v>
                </c:pt>
                <c:pt idx="4064">
                  <c:v>24.6</c:v>
                </c:pt>
                <c:pt idx="4065">
                  <c:v>24.6</c:v>
                </c:pt>
                <c:pt idx="4066">
                  <c:v>24.5</c:v>
                </c:pt>
                <c:pt idx="4067">
                  <c:v>24.5</c:v>
                </c:pt>
                <c:pt idx="4068">
                  <c:v>24.5</c:v>
                </c:pt>
                <c:pt idx="4069">
                  <c:v>24.5</c:v>
                </c:pt>
                <c:pt idx="4070">
                  <c:v>24.5</c:v>
                </c:pt>
                <c:pt idx="4071">
                  <c:v>24.5</c:v>
                </c:pt>
                <c:pt idx="4072">
                  <c:v>24.4</c:v>
                </c:pt>
                <c:pt idx="4073">
                  <c:v>24.3</c:v>
                </c:pt>
                <c:pt idx="4074">
                  <c:v>24.3</c:v>
                </c:pt>
                <c:pt idx="4075">
                  <c:v>24.3</c:v>
                </c:pt>
                <c:pt idx="4076">
                  <c:v>24.3</c:v>
                </c:pt>
                <c:pt idx="4077">
                  <c:v>24.3</c:v>
                </c:pt>
                <c:pt idx="4078">
                  <c:v>24.3</c:v>
                </c:pt>
                <c:pt idx="4079">
                  <c:v>24.3</c:v>
                </c:pt>
                <c:pt idx="4080">
                  <c:v>24.3</c:v>
                </c:pt>
                <c:pt idx="4081">
                  <c:v>24.3</c:v>
                </c:pt>
                <c:pt idx="4082">
                  <c:v>24.3</c:v>
                </c:pt>
                <c:pt idx="4083">
                  <c:v>24.3</c:v>
                </c:pt>
                <c:pt idx="4084">
                  <c:v>24.3</c:v>
                </c:pt>
                <c:pt idx="4085">
                  <c:v>24.3</c:v>
                </c:pt>
                <c:pt idx="4086">
                  <c:v>24.3</c:v>
                </c:pt>
                <c:pt idx="4087">
                  <c:v>24.3</c:v>
                </c:pt>
                <c:pt idx="4088">
                  <c:v>24.3</c:v>
                </c:pt>
                <c:pt idx="4089">
                  <c:v>24.3</c:v>
                </c:pt>
                <c:pt idx="4090">
                  <c:v>24.3</c:v>
                </c:pt>
                <c:pt idx="4091">
                  <c:v>24.3</c:v>
                </c:pt>
                <c:pt idx="4092">
                  <c:v>24.3</c:v>
                </c:pt>
                <c:pt idx="4093">
                  <c:v>24.3</c:v>
                </c:pt>
                <c:pt idx="4094">
                  <c:v>24.3</c:v>
                </c:pt>
                <c:pt idx="4095">
                  <c:v>24.3</c:v>
                </c:pt>
                <c:pt idx="4096">
                  <c:v>24.3</c:v>
                </c:pt>
                <c:pt idx="4097">
                  <c:v>24.3</c:v>
                </c:pt>
                <c:pt idx="4098">
                  <c:v>24.3</c:v>
                </c:pt>
                <c:pt idx="4099">
                  <c:v>24.3</c:v>
                </c:pt>
                <c:pt idx="4100">
                  <c:v>24.3</c:v>
                </c:pt>
                <c:pt idx="4101">
                  <c:v>24.3</c:v>
                </c:pt>
                <c:pt idx="4102">
                  <c:v>24.2</c:v>
                </c:pt>
                <c:pt idx="4103">
                  <c:v>24.2</c:v>
                </c:pt>
                <c:pt idx="4104">
                  <c:v>24.3</c:v>
                </c:pt>
                <c:pt idx="4105">
                  <c:v>24.1</c:v>
                </c:pt>
                <c:pt idx="4106">
                  <c:v>24.1</c:v>
                </c:pt>
                <c:pt idx="4107">
                  <c:v>24.1</c:v>
                </c:pt>
                <c:pt idx="4108">
                  <c:v>24.1</c:v>
                </c:pt>
                <c:pt idx="4109">
                  <c:v>24.1</c:v>
                </c:pt>
                <c:pt idx="4110">
                  <c:v>24</c:v>
                </c:pt>
                <c:pt idx="4111">
                  <c:v>24</c:v>
                </c:pt>
                <c:pt idx="4112">
                  <c:v>24</c:v>
                </c:pt>
                <c:pt idx="4113">
                  <c:v>24</c:v>
                </c:pt>
                <c:pt idx="4114">
                  <c:v>24</c:v>
                </c:pt>
                <c:pt idx="4115">
                  <c:v>24</c:v>
                </c:pt>
                <c:pt idx="4116">
                  <c:v>24.1</c:v>
                </c:pt>
                <c:pt idx="4117">
                  <c:v>24</c:v>
                </c:pt>
                <c:pt idx="4118">
                  <c:v>24</c:v>
                </c:pt>
                <c:pt idx="4119">
                  <c:v>24</c:v>
                </c:pt>
                <c:pt idx="4120">
                  <c:v>24</c:v>
                </c:pt>
                <c:pt idx="4121">
                  <c:v>24</c:v>
                </c:pt>
                <c:pt idx="4122">
                  <c:v>24</c:v>
                </c:pt>
                <c:pt idx="4123">
                  <c:v>24.1</c:v>
                </c:pt>
                <c:pt idx="4124">
                  <c:v>24.1</c:v>
                </c:pt>
                <c:pt idx="4125">
                  <c:v>24.1</c:v>
                </c:pt>
                <c:pt idx="4126">
                  <c:v>24</c:v>
                </c:pt>
                <c:pt idx="4127">
                  <c:v>23.9</c:v>
                </c:pt>
                <c:pt idx="4128">
                  <c:v>23.9</c:v>
                </c:pt>
                <c:pt idx="4129">
                  <c:v>23.9</c:v>
                </c:pt>
                <c:pt idx="4130">
                  <c:v>23.9</c:v>
                </c:pt>
                <c:pt idx="4131">
                  <c:v>23.8</c:v>
                </c:pt>
                <c:pt idx="4132">
                  <c:v>23.8</c:v>
                </c:pt>
                <c:pt idx="4133">
                  <c:v>23.9</c:v>
                </c:pt>
                <c:pt idx="4134">
                  <c:v>23.8</c:v>
                </c:pt>
                <c:pt idx="4135">
                  <c:v>23.8</c:v>
                </c:pt>
                <c:pt idx="4136">
                  <c:v>23.8</c:v>
                </c:pt>
                <c:pt idx="4137">
                  <c:v>23.8</c:v>
                </c:pt>
                <c:pt idx="4138">
                  <c:v>23.8</c:v>
                </c:pt>
                <c:pt idx="4139">
                  <c:v>23.8</c:v>
                </c:pt>
                <c:pt idx="4140">
                  <c:v>23.8</c:v>
                </c:pt>
                <c:pt idx="4141">
                  <c:v>23.7</c:v>
                </c:pt>
                <c:pt idx="4142">
                  <c:v>23.7</c:v>
                </c:pt>
                <c:pt idx="4143">
                  <c:v>23.7</c:v>
                </c:pt>
                <c:pt idx="4144">
                  <c:v>23.7</c:v>
                </c:pt>
                <c:pt idx="4145">
                  <c:v>23.7</c:v>
                </c:pt>
                <c:pt idx="4146">
                  <c:v>23.7</c:v>
                </c:pt>
                <c:pt idx="4147">
                  <c:v>23.7</c:v>
                </c:pt>
                <c:pt idx="4148">
                  <c:v>23.7</c:v>
                </c:pt>
                <c:pt idx="4149">
                  <c:v>23.7</c:v>
                </c:pt>
                <c:pt idx="4150">
                  <c:v>23.7</c:v>
                </c:pt>
                <c:pt idx="4151">
                  <c:v>23.7</c:v>
                </c:pt>
                <c:pt idx="4152">
                  <c:v>23.7</c:v>
                </c:pt>
                <c:pt idx="4153">
                  <c:v>23.7</c:v>
                </c:pt>
                <c:pt idx="4154">
                  <c:v>23.7</c:v>
                </c:pt>
                <c:pt idx="4155">
                  <c:v>23.7</c:v>
                </c:pt>
                <c:pt idx="4156">
                  <c:v>23.7</c:v>
                </c:pt>
                <c:pt idx="4157">
                  <c:v>23.7</c:v>
                </c:pt>
                <c:pt idx="4158">
                  <c:v>23.7</c:v>
                </c:pt>
                <c:pt idx="4159">
                  <c:v>23.7</c:v>
                </c:pt>
                <c:pt idx="4160">
                  <c:v>23.6</c:v>
                </c:pt>
                <c:pt idx="4161">
                  <c:v>23.6</c:v>
                </c:pt>
                <c:pt idx="4162">
                  <c:v>23.6</c:v>
                </c:pt>
                <c:pt idx="4163">
                  <c:v>23.6</c:v>
                </c:pt>
                <c:pt idx="4164">
                  <c:v>23.6</c:v>
                </c:pt>
                <c:pt idx="4165">
                  <c:v>23.5</c:v>
                </c:pt>
                <c:pt idx="4166">
                  <c:v>23.5</c:v>
                </c:pt>
                <c:pt idx="4167">
                  <c:v>23.5</c:v>
                </c:pt>
                <c:pt idx="4168">
                  <c:v>23.5</c:v>
                </c:pt>
                <c:pt idx="4169">
                  <c:v>23.5</c:v>
                </c:pt>
                <c:pt idx="4170">
                  <c:v>23.4</c:v>
                </c:pt>
                <c:pt idx="4171">
                  <c:v>23.5</c:v>
                </c:pt>
                <c:pt idx="4172">
                  <c:v>23.4</c:v>
                </c:pt>
                <c:pt idx="4173">
                  <c:v>23.4</c:v>
                </c:pt>
                <c:pt idx="4174">
                  <c:v>23.4</c:v>
                </c:pt>
                <c:pt idx="4175">
                  <c:v>23.4</c:v>
                </c:pt>
                <c:pt idx="4176">
                  <c:v>23.4</c:v>
                </c:pt>
                <c:pt idx="4177">
                  <c:v>23.4</c:v>
                </c:pt>
                <c:pt idx="4178">
                  <c:v>23.3</c:v>
                </c:pt>
                <c:pt idx="4179">
                  <c:v>23.3</c:v>
                </c:pt>
                <c:pt idx="4180">
                  <c:v>23.3</c:v>
                </c:pt>
                <c:pt idx="4181">
                  <c:v>23.3</c:v>
                </c:pt>
                <c:pt idx="4182">
                  <c:v>23.3</c:v>
                </c:pt>
                <c:pt idx="4183">
                  <c:v>23.3</c:v>
                </c:pt>
                <c:pt idx="4184">
                  <c:v>23.3</c:v>
                </c:pt>
                <c:pt idx="4185">
                  <c:v>23.4</c:v>
                </c:pt>
                <c:pt idx="4186">
                  <c:v>23.3</c:v>
                </c:pt>
                <c:pt idx="4187">
                  <c:v>23.3</c:v>
                </c:pt>
                <c:pt idx="4188">
                  <c:v>23.4</c:v>
                </c:pt>
                <c:pt idx="4189">
                  <c:v>23.3</c:v>
                </c:pt>
                <c:pt idx="4190">
                  <c:v>23.3</c:v>
                </c:pt>
                <c:pt idx="4191">
                  <c:v>23.3</c:v>
                </c:pt>
                <c:pt idx="4192">
                  <c:v>23.3</c:v>
                </c:pt>
                <c:pt idx="4193">
                  <c:v>23.3</c:v>
                </c:pt>
                <c:pt idx="4194">
                  <c:v>23.2</c:v>
                </c:pt>
                <c:pt idx="4195">
                  <c:v>23.2</c:v>
                </c:pt>
                <c:pt idx="4196">
                  <c:v>23.2</c:v>
                </c:pt>
                <c:pt idx="4197">
                  <c:v>23.2</c:v>
                </c:pt>
                <c:pt idx="4198">
                  <c:v>23.2</c:v>
                </c:pt>
                <c:pt idx="4199">
                  <c:v>23.2</c:v>
                </c:pt>
                <c:pt idx="4200">
                  <c:v>23.2</c:v>
                </c:pt>
                <c:pt idx="4201">
                  <c:v>23.2</c:v>
                </c:pt>
                <c:pt idx="4202">
                  <c:v>23.2</c:v>
                </c:pt>
                <c:pt idx="4203">
                  <c:v>23.2</c:v>
                </c:pt>
                <c:pt idx="4204">
                  <c:v>23.2</c:v>
                </c:pt>
                <c:pt idx="4205">
                  <c:v>23.2</c:v>
                </c:pt>
                <c:pt idx="4206">
                  <c:v>23.2</c:v>
                </c:pt>
                <c:pt idx="4207">
                  <c:v>23.2</c:v>
                </c:pt>
                <c:pt idx="4208">
                  <c:v>23.2</c:v>
                </c:pt>
                <c:pt idx="4209">
                  <c:v>23.2</c:v>
                </c:pt>
                <c:pt idx="4210">
                  <c:v>23.2</c:v>
                </c:pt>
                <c:pt idx="4211">
                  <c:v>23.1</c:v>
                </c:pt>
                <c:pt idx="4212">
                  <c:v>23.1</c:v>
                </c:pt>
                <c:pt idx="4213">
                  <c:v>23.1</c:v>
                </c:pt>
                <c:pt idx="4214">
                  <c:v>23.1</c:v>
                </c:pt>
                <c:pt idx="4215">
                  <c:v>23</c:v>
                </c:pt>
                <c:pt idx="4216">
                  <c:v>23</c:v>
                </c:pt>
                <c:pt idx="4217">
                  <c:v>23</c:v>
                </c:pt>
                <c:pt idx="4218">
                  <c:v>23</c:v>
                </c:pt>
                <c:pt idx="4219">
                  <c:v>22.9</c:v>
                </c:pt>
                <c:pt idx="4220">
                  <c:v>22.9</c:v>
                </c:pt>
                <c:pt idx="4221">
                  <c:v>22.9</c:v>
                </c:pt>
                <c:pt idx="4222">
                  <c:v>22.9</c:v>
                </c:pt>
                <c:pt idx="4223">
                  <c:v>22.9</c:v>
                </c:pt>
                <c:pt idx="4224">
                  <c:v>22.9</c:v>
                </c:pt>
                <c:pt idx="4225">
                  <c:v>22.9</c:v>
                </c:pt>
                <c:pt idx="4226">
                  <c:v>23</c:v>
                </c:pt>
                <c:pt idx="4227">
                  <c:v>22.9</c:v>
                </c:pt>
                <c:pt idx="4228">
                  <c:v>22.9</c:v>
                </c:pt>
                <c:pt idx="4229">
                  <c:v>22.9</c:v>
                </c:pt>
                <c:pt idx="4230">
                  <c:v>22.9</c:v>
                </c:pt>
                <c:pt idx="4231">
                  <c:v>22.9</c:v>
                </c:pt>
                <c:pt idx="4232">
                  <c:v>22.9</c:v>
                </c:pt>
                <c:pt idx="4233">
                  <c:v>22.9</c:v>
                </c:pt>
                <c:pt idx="4234">
                  <c:v>22.9</c:v>
                </c:pt>
                <c:pt idx="4235">
                  <c:v>22.8</c:v>
                </c:pt>
                <c:pt idx="4236">
                  <c:v>22.8</c:v>
                </c:pt>
                <c:pt idx="4237">
                  <c:v>22.8</c:v>
                </c:pt>
                <c:pt idx="4238">
                  <c:v>22.8</c:v>
                </c:pt>
                <c:pt idx="4239">
                  <c:v>22.8</c:v>
                </c:pt>
                <c:pt idx="4240">
                  <c:v>22.8</c:v>
                </c:pt>
                <c:pt idx="4241">
                  <c:v>22.7</c:v>
                </c:pt>
                <c:pt idx="4242">
                  <c:v>22.8</c:v>
                </c:pt>
                <c:pt idx="4243">
                  <c:v>22.8</c:v>
                </c:pt>
                <c:pt idx="4244">
                  <c:v>22.7</c:v>
                </c:pt>
                <c:pt idx="4245">
                  <c:v>22.7</c:v>
                </c:pt>
                <c:pt idx="4246">
                  <c:v>22.7</c:v>
                </c:pt>
                <c:pt idx="4247">
                  <c:v>22.7</c:v>
                </c:pt>
                <c:pt idx="4248">
                  <c:v>22.7</c:v>
                </c:pt>
                <c:pt idx="4249">
                  <c:v>22.7</c:v>
                </c:pt>
                <c:pt idx="4250">
                  <c:v>22.8</c:v>
                </c:pt>
                <c:pt idx="4251">
                  <c:v>22.7</c:v>
                </c:pt>
                <c:pt idx="4252">
                  <c:v>22.7</c:v>
                </c:pt>
                <c:pt idx="4253">
                  <c:v>22.7</c:v>
                </c:pt>
                <c:pt idx="4254">
                  <c:v>22.7</c:v>
                </c:pt>
                <c:pt idx="4255">
                  <c:v>22.7</c:v>
                </c:pt>
                <c:pt idx="4256">
                  <c:v>22.7</c:v>
                </c:pt>
                <c:pt idx="4257">
                  <c:v>22.7</c:v>
                </c:pt>
                <c:pt idx="4258">
                  <c:v>22.7</c:v>
                </c:pt>
                <c:pt idx="4259">
                  <c:v>22.7</c:v>
                </c:pt>
                <c:pt idx="4260">
                  <c:v>22.7</c:v>
                </c:pt>
                <c:pt idx="4261">
                  <c:v>22.7</c:v>
                </c:pt>
                <c:pt idx="4262">
                  <c:v>22.7</c:v>
                </c:pt>
                <c:pt idx="4263">
                  <c:v>22.7</c:v>
                </c:pt>
                <c:pt idx="4264">
                  <c:v>22.7</c:v>
                </c:pt>
                <c:pt idx="4265">
                  <c:v>22.7</c:v>
                </c:pt>
                <c:pt idx="4266">
                  <c:v>22.7</c:v>
                </c:pt>
                <c:pt idx="4267">
                  <c:v>22.6</c:v>
                </c:pt>
                <c:pt idx="4268">
                  <c:v>22.6</c:v>
                </c:pt>
                <c:pt idx="4269">
                  <c:v>22.6</c:v>
                </c:pt>
                <c:pt idx="4270">
                  <c:v>22.6</c:v>
                </c:pt>
                <c:pt idx="4271">
                  <c:v>22.6</c:v>
                </c:pt>
                <c:pt idx="4272">
                  <c:v>22.6</c:v>
                </c:pt>
                <c:pt idx="4273">
                  <c:v>22.6</c:v>
                </c:pt>
                <c:pt idx="4274">
                  <c:v>22.6</c:v>
                </c:pt>
                <c:pt idx="4275">
                  <c:v>22.6</c:v>
                </c:pt>
                <c:pt idx="4276">
                  <c:v>22.6</c:v>
                </c:pt>
                <c:pt idx="4277">
                  <c:v>22.6</c:v>
                </c:pt>
                <c:pt idx="4278">
                  <c:v>22.6</c:v>
                </c:pt>
                <c:pt idx="4279">
                  <c:v>22.5</c:v>
                </c:pt>
                <c:pt idx="4280">
                  <c:v>22.5</c:v>
                </c:pt>
                <c:pt idx="4281">
                  <c:v>22.5</c:v>
                </c:pt>
                <c:pt idx="4282">
                  <c:v>22.5</c:v>
                </c:pt>
                <c:pt idx="4283">
                  <c:v>22.5</c:v>
                </c:pt>
                <c:pt idx="4284">
                  <c:v>22.5</c:v>
                </c:pt>
                <c:pt idx="4285">
                  <c:v>22.5</c:v>
                </c:pt>
                <c:pt idx="4286">
                  <c:v>22.4</c:v>
                </c:pt>
                <c:pt idx="4287">
                  <c:v>22.4</c:v>
                </c:pt>
                <c:pt idx="4288">
                  <c:v>22.4</c:v>
                </c:pt>
                <c:pt idx="4289">
                  <c:v>22.4</c:v>
                </c:pt>
                <c:pt idx="4290">
                  <c:v>22.4</c:v>
                </c:pt>
                <c:pt idx="4291">
                  <c:v>22.4</c:v>
                </c:pt>
                <c:pt idx="4292">
                  <c:v>22.4</c:v>
                </c:pt>
                <c:pt idx="4293">
                  <c:v>22.3</c:v>
                </c:pt>
                <c:pt idx="4294">
                  <c:v>22.3</c:v>
                </c:pt>
                <c:pt idx="4295">
                  <c:v>22.3</c:v>
                </c:pt>
                <c:pt idx="4296">
                  <c:v>22.3</c:v>
                </c:pt>
                <c:pt idx="4297">
                  <c:v>22.3</c:v>
                </c:pt>
                <c:pt idx="4298">
                  <c:v>22.3</c:v>
                </c:pt>
                <c:pt idx="4299">
                  <c:v>22.3</c:v>
                </c:pt>
                <c:pt idx="4300">
                  <c:v>22.3</c:v>
                </c:pt>
                <c:pt idx="4301">
                  <c:v>22.3</c:v>
                </c:pt>
                <c:pt idx="4302">
                  <c:v>22.2</c:v>
                </c:pt>
                <c:pt idx="4303">
                  <c:v>22.3</c:v>
                </c:pt>
                <c:pt idx="4304">
                  <c:v>22.2</c:v>
                </c:pt>
                <c:pt idx="4305">
                  <c:v>22.2</c:v>
                </c:pt>
                <c:pt idx="4306">
                  <c:v>22.2</c:v>
                </c:pt>
                <c:pt idx="4307">
                  <c:v>22.2</c:v>
                </c:pt>
                <c:pt idx="4308">
                  <c:v>22.3</c:v>
                </c:pt>
                <c:pt idx="4309">
                  <c:v>22.3</c:v>
                </c:pt>
                <c:pt idx="4310">
                  <c:v>22.3</c:v>
                </c:pt>
                <c:pt idx="4311">
                  <c:v>22.2</c:v>
                </c:pt>
                <c:pt idx="4312">
                  <c:v>22.2</c:v>
                </c:pt>
                <c:pt idx="4313">
                  <c:v>22.3</c:v>
                </c:pt>
                <c:pt idx="4314">
                  <c:v>22.2</c:v>
                </c:pt>
                <c:pt idx="4315">
                  <c:v>22.2</c:v>
                </c:pt>
                <c:pt idx="4316">
                  <c:v>22.2</c:v>
                </c:pt>
                <c:pt idx="4317">
                  <c:v>22.2</c:v>
                </c:pt>
                <c:pt idx="4318">
                  <c:v>22.1</c:v>
                </c:pt>
                <c:pt idx="4319">
                  <c:v>22.2</c:v>
                </c:pt>
                <c:pt idx="4320">
                  <c:v>22.2</c:v>
                </c:pt>
                <c:pt idx="4321">
                  <c:v>22.1</c:v>
                </c:pt>
                <c:pt idx="4322">
                  <c:v>22.1</c:v>
                </c:pt>
                <c:pt idx="4323">
                  <c:v>22.1</c:v>
                </c:pt>
                <c:pt idx="4324">
                  <c:v>22.1</c:v>
                </c:pt>
                <c:pt idx="4325">
                  <c:v>22.2</c:v>
                </c:pt>
                <c:pt idx="4326">
                  <c:v>22.2</c:v>
                </c:pt>
                <c:pt idx="4327">
                  <c:v>22.2</c:v>
                </c:pt>
                <c:pt idx="4328">
                  <c:v>22.1</c:v>
                </c:pt>
                <c:pt idx="4329">
                  <c:v>22.2</c:v>
                </c:pt>
                <c:pt idx="4330">
                  <c:v>22.1</c:v>
                </c:pt>
                <c:pt idx="4331">
                  <c:v>22.1</c:v>
                </c:pt>
                <c:pt idx="4332">
                  <c:v>22.1</c:v>
                </c:pt>
                <c:pt idx="4333">
                  <c:v>22.1</c:v>
                </c:pt>
                <c:pt idx="4334">
                  <c:v>22.1</c:v>
                </c:pt>
                <c:pt idx="4335">
                  <c:v>22.1</c:v>
                </c:pt>
                <c:pt idx="4336">
                  <c:v>22.1</c:v>
                </c:pt>
                <c:pt idx="4337">
                  <c:v>22.2</c:v>
                </c:pt>
                <c:pt idx="4338">
                  <c:v>22.1</c:v>
                </c:pt>
                <c:pt idx="4339">
                  <c:v>22.1</c:v>
                </c:pt>
                <c:pt idx="4340">
                  <c:v>22.1</c:v>
                </c:pt>
                <c:pt idx="4341">
                  <c:v>22.1</c:v>
                </c:pt>
                <c:pt idx="4342">
                  <c:v>22.1</c:v>
                </c:pt>
                <c:pt idx="4343">
                  <c:v>22.1</c:v>
                </c:pt>
                <c:pt idx="4344">
                  <c:v>22.1</c:v>
                </c:pt>
                <c:pt idx="4345">
                  <c:v>22</c:v>
                </c:pt>
                <c:pt idx="4346">
                  <c:v>22</c:v>
                </c:pt>
                <c:pt idx="4347">
                  <c:v>21.9</c:v>
                </c:pt>
                <c:pt idx="4348">
                  <c:v>21.9</c:v>
                </c:pt>
                <c:pt idx="4349">
                  <c:v>21.9</c:v>
                </c:pt>
                <c:pt idx="4350">
                  <c:v>21.9</c:v>
                </c:pt>
                <c:pt idx="4351">
                  <c:v>21.9</c:v>
                </c:pt>
                <c:pt idx="4352">
                  <c:v>21.9</c:v>
                </c:pt>
                <c:pt idx="4353">
                  <c:v>21.8</c:v>
                </c:pt>
                <c:pt idx="4354">
                  <c:v>21.8</c:v>
                </c:pt>
                <c:pt idx="4355">
                  <c:v>21.9</c:v>
                </c:pt>
                <c:pt idx="4356">
                  <c:v>21.8</c:v>
                </c:pt>
                <c:pt idx="4357">
                  <c:v>21.8</c:v>
                </c:pt>
                <c:pt idx="4358">
                  <c:v>21.8</c:v>
                </c:pt>
                <c:pt idx="4359">
                  <c:v>21.7</c:v>
                </c:pt>
                <c:pt idx="4360">
                  <c:v>21.8</c:v>
                </c:pt>
                <c:pt idx="4361">
                  <c:v>21.8</c:v>
                </c:pt>
                <c:pt idx="4362">
                  <c:v>21.8</c:v>
                </c:pt>
                <c:pt idx="4363">
                  <c:v>21.7</c:v>
                </c:pt>
                <c:pt idx="4364">
                  <c:v>21.7</c:v>
                </c:pt>
                <c:pt idx="4365">
                  <c:v>21.7</c:v>
                </c:pt>
                <c:pt idx="4366">
                  <c:v>21.7</c:v>
                </c:pt>
                <c:pt idx="4367">
                  <c:v>21.7</c:v>
                </c:pt>
                <c:pt idx="4368">
                  <c:v>21.7</c:v>
                </c:pt>
                <c:pt idx="4369">
                  <c:v>21.7</c:v>
                </c:pt>
                <c:pt idx="4370">
                  <c:v>21.8</c:v>
                </c:pt>
                <c:pt idx="4371">
                  <c:v>21.8</c:v>
                </c:pt>
                <c:pt idx="4372">
                  <c:v>21.8</c:v>
                </c:pt>
                <c:pt idx="4373">
                  <c:v>21.7</c:v>
                </c:pt>
                <c:pt idx="4374">
                  <c:v>21.8</c:v>
                </c:pt>
                <c:pt idx="4375">
                  <c:v>21.8</c:v>
                </c:pt>
                <c:pt idx="4376">
                  <c:v>21.7</c:v>
                </c:pt>
                <c:pt idx="4377">
                  <c:v>21.7</c:v>
                </c:pt>
                <c:pt idx="4378">
                  <c:v>21.8</c:v>
                </c:pt>
                <c:pt idx="4379">
                  <c:v>21.7</c:v>
                </c:pt>
                <c:pt idx="4380">
                  <c:v>21.7</c:v>
                </c:pt>
                <c:pt idx="4381">
                  <c:v>21.7</c:v>
                </c:pt>
                <c:pt idx="4382">
                  <c:v>21.7</c:v>
                </c:pt>
                <c:pt idx="4383">
                  <c:v>21.7</c:v>
                </c:pt>
                <c:pt idx="4384">
                  <c:v>21.7</c:v>
                </c:pt>
                <c:pt idx="4385">
                  <c:v>21.7</c:v>
                </c:pt>
                <c:pt idx="4386">
                  <c:v>21.7</c:v>
                </c:pt>
                <c:pt idx="4387">
                  <c:v>21.7</c:v>
                </c:pt>
                <c:pt idx="4388">
                  <c:v>21.7</c:v>
                </c:pt>
                <c:pt idx="4389">
                  <c:v>21.7</c:v>
                </c:pt>
                <c:pt idx="4390">
                  <c:v>21.7</c:v>
                </c:pt>
                <c:pt idx="4391">
                  <c:v>21.7</c:v>
                </c:pt>
                <c:pt idx="4392">
                  <c:v>21.7</c:v>
                </c:pt>
                <c:pt idx="4393">
                  <c:v>21.7</c:v>
                </c:pt>
                <c:pt idx="4394">
                  <c:v>21.7</c:v>
                </c:pt>
                <c:pt idx="4395">
                  <c:v>21.7</c:v>
                </c:pt>
                <c:pt idx="4396">
                  <c:v>21.7</c:v>
                </c:pt>
                <c:pt idx="4397">
                  <c:v>21.7</c:v>
                </c:pt>
                <c:pt idx="4398">
                  <c:v>21.7</c:v>
                </c:pt>
                <c:pt idx="4399">
                  <c:v>21.7</c:v>
                </c:pt>
                <c:pt idx="4400">
                  <c:v>21.7</c:v>
                </c:pt>
                <c:pt idx="4401">
                  <c:v>21.7</c:v>
                </c:pt>
                <c:pt idx="4402">
                  <c:v>21.7</c:v>
                </c:pt>
                <c:pt idx="4403">
                  <c:v>21.7</c:v>
                </c:pt>
                <c:pt idx="4404">
                  <c:v>21.7</c:v>
                </c:pt>
                <c:pt idx="4405">
                  <c:v>21.7</c:v>
                </c:pt>
                <c:pt idx="4406">
                  <c:v>21.7</c:v>
                </c:pt>
                <c:pt idx="4407">
                  <c:v>21.7</c:v>
                </c:pt>
                <c:pt idx="4408">
                  <c:v>21.7</c:v>
                </c:pt>
                <c:pt idx="4409">
                  <c:v>21.7</c:v>
                </c:pt>
                <c:pt idx="4410">
                  <c:v>21.7</c:v>
                </c:pt>
                <c:pt idx="4411">
                  <c:v>21.7</c:v>
                </c:pt>
                <c:pt idx="4412">
                  <c:v>21.7</c:v>
                </c:pt>
                <c:pt idx="4413">
                  <c:v>21.7</c:v>
                </c:pt>
                <c:pt idx="4414">
                  <c:v>21.7</c:v>
                </c:pt>
                <c:pt idx="4415">
                  <c:v>21.7</c:v>
                </c:pt>
                <c:pt idx="4416">
                  <c:v>21.7</c:v>
                </c:pt>
                <c:pt idx="4417">
                  <c:v>21.7</c:v>
                </c:pt>
                <c:pt idx="4418">
                  <c:v>21.6</c:v>
                </c:pt>
                <c:pt idx="4419">
                  <c:v>21.6</c:v>
                </c:pt>
                <c:pt idx="4420">
                  <c:v>21.7</c:v>
                </c:pt>
                <c:pt idx="4421">
                  <c:v>21.6</c:v>
                </c:pt>
                <c:pt idx="4422">
                  <c:v>21.6</c:v>
                </c:pt>
                <c:pt idx="4423">
                  <c:v>21.6</c:v>
                </c:pt>
                <c:pt idx="4424">
                  <c:v>21.5</c:v>
                </c:pt>
                <c:pt idx="4425">
                  <c:v>21.5</c:v>
                </c:pt>
                <c:pt idx="4426">
                  <c:v>21.5</c:v>
                </c:pt>
                <c:pt idx="4427">
                  <c:v>21.5</c:v>
                </c:pt>
                <c:pt idx="4428">
                  <c:v>21.6</c:v>
                </c:pt>
                <c:pt idx="4429">
                  <c:v>21.6</c:v>
                </c:pt>
                <c:pt idx="4430">
                  <c:v>21.6</c:v>
                </c:pt>
                <c:pt idx="4431">
                  <c:v>21.6</c:v>
                </c:pt>
                <c:pt idx="4432">
                  <c:v>21.6</c:v>
                </c:pt>
                <c:pt idx="4433">
                  <c:v>21.6</c:v>
                </c:pt>
                <c:pt idx="4434">
                  <c:v>21.6</c:v>
                </c:pt>
                <c:pt idx="4435">
                  <c:v>21.6</c:v>
                </c:pt>
                <c:pt idx="4436">
                  <c:v>21.6</c:v>
                </c:pt>
                <c:pt idx="4437">
                  <c:v>21.6</c:v>
                </c:pt>
                <c:pt idx="4438">
                  <c:v>21.6</c:v>
                </c:pt>
                <c:pt idx="4439">
                  <c:v>21.6</c:v>
                </c:pt>
                <c:pt idx="4440">
                  <c:v>21.4</c:v>
                </c:pt>
                <c:pt idx="4441">
                  <c:v>21.6</c:v>
                </c:pt>
                <c:pt idx="4442">
                  <c:v>21.6</c:v>
                </c:pt>
                <c:pt idx="4443">
                  <c:v>21.6</c:v>
                </c:pt>
                <c:pt idx="4444">
                  <c:v>21.6</c:v>
                </c:pt>
                <c:pt idx="4445">
                  <c:v>21.6</c:v>
                </c:pt>
                <c:pt idx="4446">
                  <c:v>21.6</c:v>
                </c:pt>
                <c:pt idx="4447">
                  <c:v>21.4</c:v>
                </c:pt>
                <c:pt idx="4448">
                  <c:v>21.6</c:v>
                </c:pt>
                <c:pt idx="4449">
                  <c:v>21.4</c:v>
                </c:pt>
                <c:pt idx="4450">
                  <c:v>21.4</c:v>
                </c:pt>
                <c:pt idx="4451">
                  <c:v>21.6</c:v>
                </c:pt>
                <c:pt idx="4452">
                  <c:v>21.4</c:v>
                </c:pt>
                <c:pt idx="4453">
                  <c:v>21.4</c:v>
                </c:pt>
                <c:pt idx="4454">
                  <c:v>21.4</c:v>
                </c:pt>
                <c:pt idx="4455">
                  <c:v>21.4</c:v>
                </c:pt>
                <c:pt idx="4456">
                  <c:v>21.4</c:v>
                </c:pt>
                <c:pt idx="4457">
                  <c:v>21.6</c:v>
                </c:pt>
                <c:pt idx="4458">
                  <c:v>21.6</c:v>
                </c:pt>
                <c:pt idx="4459">
                  <c:v>21.6</c:v>
                </c:pt>
                <c:pt idx="4460">
                  <c:v>21.6</c:v>
                </c:pt>
                <c:pt idx="4461">
                  <c:v>21.6</c:v>
                </c:pt>
                <c:pt idx="4462">
                  <c:v>21.6</c:v>
                </c:pt>
                <c:pt idx="4463">
                  <c:v>21.6</c:v>
                </c:pt>
                <c:pt idx="4464">
                  <c:v>21.6</c:v>
                </c:pt>
                <c:pt idx="4465">
                  <c:v>21.6</c:v>
                </c:pt>
                <c:pt idx="4466">
                  <c:v>21.6</c:v>
                </c:pt>
                <c:pt idx="4467">
                  <c:v>21.6</c:v>
                </c:pt>
                <c:pt idx="4468">
                  <c:v>21.4</c:v>
                </c:pt>
                <c:pt idx="4469">
                  <c:v>21.4</c:v>
                </c:pt>
                <c:pt idx="4470">
                  <c:v>21.4</c:v>
                </c:pt>
                <c:pt idx="4471">
                  <c:v>21.4</c:v>
                </c:pt>
                <c:pt idx="4472">
                  <c:v>21.4</c:v>
                </c:pt>
                <c:pt idx="4473">
                  <c:v>21.4</c:v>
                </c:pt>
                <c:pt idx="4474">
                  <c:v>21.4</c:v>
                </c:pt>
                <c:pt idx="4475">
                  <c:v>21.4</c:v>
                </c:pt>
                <c:pt idx="4476">
                  <c:v>21.4</c:v>
                </c:pt>
                <c:pt idx="4477">
                  <c:v>21.4</c:v>
                </c:pt>
                <c:pt idx="4478">
                  <c:v>21.4</c:v>
                </c:pt>
                <c:pt idx="4479">
                  <c:v>21.4</c:v>
                </c:pt>
                <c:pt idx="4480">
                  <c:v>21.4</c:v>
                </c:pt>
                <c:pt idx="4481">
                  <c:v>21.6</c:v>
                </c:pt>
                <c:pt idx="4482">
                  <c:v>21.6</c:v>
                </c:pt>
                <c:pt idx="4483">
                  <c:v>21.4</c:v>
                </c:pt>
                <c:pt idx="4484">
                  <c:v>21.6</c:v>
                </c:pt>
                <c:pt idx="4485">
                  <c:v>21.4</c:v>
                </c:pt>
                <c:pt idx="4486">
                  <c:v>21.4</c:v>
                </c:pt>
                <c:pt idx="4487">
                  <c:v>21.4</c:v>
                </c:pt>
                <c:pt idx="4488">
                  <c:v>21.5</c:v>
                </c:pt>
                <c:pt idx="4489">
                  <c:v>21.7</c:v>
                </c:pt>
                <c:pt idx="4490">
                  <c:v>21.5</c:v>
                </c:pt>
                <c:pt idx="4491">
                  <c:v>21.7</c:v>
                </c:pt>
                <c:pt idx="4492">
                  <c:v>21.5</c:v>
                </c:pt>
                <c:pt idx="4493">
                  <c:v>21.7</c:v>
                </c:pt>
                <c:pt idx="4494">
                  <c:v>21.5</c:v>
                </c:pt>
                <c:pt idx="4495">
                  <c:v>21.5</c:v>
                </c:pt>
                <c:pt idx="4496">
                  <c:v>21.5</c:v>
                </c:pt>
                <c:pt idx="4497">
                  <c:v>21.5</c:v>
                </c:pt>
                <c:pt idx="4498">
                  <c:v>21.5</c:v>
                </c:pt>
                <c:pt idx="4499">
                  <c:v>21.5</c:v>
                </c:pt>
                <c:pt idx="4500">
                  <c:v>21.5</c:v>
                </c:pt>
                <c:pt idx="4501">
                  <c:v>21.5</c:v>
                </c:pt>
                <c:pt idx="4502">
                  <c:v>21.5</c:v>
                </c:pt>
                <c:pt idx="4503">
                  <c:v>21.5</c:v>
                </c:pt>
                <c:pt idx="4504">
                  <c:v>21.5</c:v>
                </c:pt>
                <c:pt idx="4505">
                  <c:v>21.5</c:v>
                </c:pt>
                <c:pt idx="4506">
                  <c:v>21.5</c:v>
                </c:pt>
                <c:pt idx="4507">
                  <c:v>21.5</c:v>
                </c:pt>
                <c:pt idx="4508">
                  <c:v>21.5</c:v>
                </c:pt>
                <c:pt idx="4509">
                  <c:v>21.5</c:v>
                </c:pt>
                <c:pt idx="4510">
                  <c:v>21.5</c:v>
                </c:pt>
                <c:pt idx="4511">
                  <c:v>21.5</c:v>
                </c:pt>
                <c:pt idx="4512">
                  <c:v>21.4</c:v>
                </c:pt>
                <c:pt idx="4513">
                  <c:v>21.4</c:v>
                </c:pt>
                <c:pt idx="4514">
                  <c:v>21.4</c:v>
                </c:pt>
                <c:pt idx="4515">
                  <c:v>21.4</c:v>
                </c:pt>
                <c:pt idx="4516">
                  <c:v>21.4</c:v>
                </c:pt>
                <c:pt idx="4517">
                  <c:v>21.4</c:v>
                </c:pt>
                <c:pt idx="4518">
                  <c:v>21.4</c:v>
                </c:pt>
                <c:pt idx="4519">
                  <c:v>21.4</c:v>
                </c:pt>
                <c:pt idx="4520">
                  <c:v>21.4</c:v>
                </c:pt>
                <c:pt idx="4521">
                  <c:v>21.4</c:v>
                </c:pt>
                <c:pt idx="4522">
                  <c:v>21.4</c:v>
                </c:pt>
                <c:pt idx="4523">
                  <c:v>21.4</c:v>
                </c:pt>
                <c:pt idx="4524">
                  <c:v>21.4</c:v>
                </c:pt>
                <c:pt idx="4525">
                  <c:v>21.4</c:v>
                </c:pt>
                <c:pt idx="4526">
                  <c:v>21.4</c:v>
                </c:pt>
                <c:pt idx="4527">
                  <c:v>21.4</c:v>
                </c:pt>
                <c:pt idx="4528">
                  <c:v>21.4</c:v>
                </c:pt>
                <c:pt idx="4529">
                  <c:v>21.4</c:v>
                </c:pt>
                <c:pt idx="4530">
                  <c:v>21.4</c:v>
                </c:pt>
                <c:pt idx="4531">
                  <c:v>21.4</c:v>
                </c:pt>
                <c:pt idx="4532">
                  <c:v>21.4</c:v>
                </c:pt>
                <c:pt idx="4533">
                  <c:v>21.4</c:v>
                </c:pt>
                <c:pt idx="4534">
                  <c:v>21.5</c:v>
                </c:pt>
                <c:pt idx="4535">
                  <c:v>21.5</c:v>
                </c:pt>
                <c:pt idx="4536">
                  <c:v>21.5</c:v>
                </c:pt>
                <c:pt idx="4537">
                  <c:v>21.5</c:v>
                </c:pt>
                <c:pt idx="4538">
                  <c:v>21.5</c:v>
                </c:pt>
                <c:pt idx="4539">
                  <c:v>21.5</c:v>
                </c:pt>
                <c:pt idx="4540">
                  <c:v>21.5</c:v>
                </c:pt>
                <c:pt idx="4541">
                  <c:v>21.5</c:v>
                </c:pt>
                <c:pt idx="4542">
                  <c:v>21.5</c:v>
                </c:pt>
                <c:pt idx="4543">
                  <c:v>21.5</c:v>
                </c:pt>
                <c:pt idx="4544">
                  <c:v>21.5</c:v>
                </c:pt>
                <c:pt idx="4545">
                  <c:v>21.5</c:v>
                </c:pt>
                <c:pt idx="4546">
                  <c:v>21.5</c:v>
                </c:pt>
                <c:pt idx="4547">
                  <c:v>21.5</c:v>
                </c:pt>
                <c:pt idx="4548">
                  <c:v>21.5</c:v>
                </c:pt>
                <c:pt idx="4549">
                  <c:v>21.5</c:v>
                </c:pt>
                <c:pt idx="4550">
                  <c:v>21.5</c:v>
                </c:pt>
                <c:pt idx="4551">
                  <c:v>21.5</c:v>
                </c:pt>
                <c:pt idx="4552">
                  <c:v>21.5</c:v>
                </c:pt>
                <c:pt idx="4553">
                  <c:v>21.5</c:v>
                </c:pt>
                <c:pt idx="4554">
                  <c:v>21.5</c:v>
                </c:pt>
                <c:pt idx="4555">
                  <c:v>21.6</c:v>
                </c:pt>
                <c:pt idx="4556">
                  <c:v>21.5</c:v>
                </c:pt>
                <c:pt idx="4557">
                  <c:v>21.5</c:v>
                </c:pt>
                <c:pt idx="4558">
                  <c:v>21.5</c:v>
                </c:pt>
                <c:pt idx="4559">
                  <c:v>21.6</c:v>
                </c:pt>
                <c:pt idx="4560">
                  <c:v>21.6</c:v>
                </c:pt>
                <c:pt idx="4561">
                  <c:v>21.6</c:v>
                </c:pt>
                <c:pt idx="4562">
                  <c:v>21.6</c:v>
                </c:pt>
                <c:pt idx="4563">
                  <c:v>21.6</c:v>
                </c:pt>
                <c:pt idx="4564">
                  <c:v>21.6</c:v>
                </c:pt>
                <c:pt idx="4565">
                  <c:v>21.6</c:v>
                </c:pt>
                <c:pt idx="4566">
                  <c:v>21.6</c:v>
                </c:pt>
                <c:pt idx="4567">
                  <c:v>21.6</c:v>
                </c:pt>
                <c:pt idx="4568">
                  <c:v>21.6</c:v>
                </c:pt>
                <c:pt idx="4569">
                  <c:v>21.6</c:v>
                </c:pt>
                <c:pt idx="4570">
                  <c:v>21.7</c:v>
                </c:pt>
                <c:pt idx="4571">
                  <c:v>21.7</c:v>
                </c:pt>
                <c:pt idx="4572">
                  <c:v>21.7</c:v>
                </c:pt>
                <c:pt idx="4573">
                  <c:v>21.8</c:v>
                </c:pt>
                <c:pt idx="4574">
                  <c:v>21.7</c:v>
                </c:pt>
                <c:pt idx="4575">
                  <c:v>21.7</c:v>
                </c:pt>
                <c:pt idx="4576">
                  <c:v>21.7</c:v>
                </c:pt>
                <c:pt idx="4577">
                  <c:v>21.8</c:v>
                </c:pt>
                <c:pt idx="4578">
                  <c:v>21.8</c:v>
                </c:pt>
                <c:pt idx="4579">
                  <c:v>21.8</c:v>
                </c:pt>
                <c:pt idx="4580">
                  <c:v>21.8</c:v>
                </c:pt>
                <c:pt idx="4581">
                  <c:v>21.8</c:v>
                </c:pt>
                <c:pt idx="4582">
                  <c:v>21.8</c:v>
                </c:pt>
                <c:pt idx="4583">
                  <c:v>21.9</c:v>
                </c:pt>
                <c:pt idx="4584">
                  <c:v>21.9</c:v>
                </c:pt>
                <c:pt idx="4585">
                  <c:v>21.9</c:v>
                </c:pt>
                <c:pt idx="4586">
                  <c:v>21.9</c:v>
                </c:pt>
                <c:pt idx="4587">
                  <c:v>22</c:v>
                </c:pt>
                <c:pt idx="4588">
                  <c:v>22</c:v>
                </c:pt>
                <c:pt idx="4589">
                  <c:v>22</c:v>
                </c:pt>
                <c:pt idx="4590">
                  <c:v>22</c:v>
                </c:pt>
                <c:pt idx="4591">
                  <c:v>22</c:v>
                </c:pt>
                <c:pt idx="4592">
                  <c:v>22</c:v>
                </c:pt>
                <c:pt idx="4593">
                  <c:v>22.1</c:v>
                </c:pt>
                <c:pt idx="4594">
                  <c:v>22.1</c:v>
                </c:pt>
                <c:pt idx="4595">
                  <c:v>22.1</c:v>
                </c:pt>
                <c:pt idx="4596">
                  <c:v>22.1</c:v>
                </c:pt>
                <c:pt idx="4597">
                  <c:v>22.2</c:v>
                </c:pt>
                <c:pt idx="4598">
                  <c:v>22.2</c:v>
                </c:pt>
                <c:pt idx="4599">
                  <c:v>22.2</c:v>
                </c:pt>
                <c:pt idx="4600">
                  <c:v>22.3</c:v>
                </c:pt>
                <c:pt idx="4601">
                  <c:v>22.3</c:v>
                </c:pt>
                <c:pt idx="4602">
                  <c:v>22.3</c:v>
                </c:pt>
                <c:pt idx="4603">
                  <c:v>22.3</c:v>
                </c:pt>
                <c:pt idx="4604">
                  <c:v>22.4</c:v>
                </c:pt>
                <c:pt idx="4605">
                  <c:v>22.4</c:v>
                </c:pt>
                <c:pt idx="4606">
                  <c:v>22.5</c:v>
                </c:pt>
                <c:pt idx="4607">
                  <c:v>22.4</c:v>
                </c:pt>
                <c:pt idx="4608">
                  <c:v>22.5</c:v>
                </c:pt>
                <c:pt idx="4609">
                  <c:v>22.5</c:v>
                </c:pt>
                <c:pt idx="4610">
                  <c:v>22.5</c:v>
                </c:pt>
                <c:pt idx="4611">
                  <c:v>22.5</c:v>
                </c:pt>
                <c:pt idx="4612">
                  <c:v>22.5</c:v>
                </c:pt>
                <c:pt idx="4613">
                  <c:v>22.5</c:v>
                </c:pt>
                <c:pt idx="4614">
                  <c:v>22.6</c:v>
                </c:pt>
                <c:pt idx="4615">
                  <c:v>22.6</c:v>
                </c:pt>
                <c:pt idx="4616">
                  <c:v>22.7</c:v>
                </c:pt>
                <c:pt idx="4617">
                  <c:v>22.7</c:v>
                </c:pt>
                <c:pt idx="4618">
                  <c:v>22.7</c:v>
                </c:pt>
                <c:pt idx="4619">
                  <c:v>22.7</c:v>
                </c:pt>
                <c:pt idx="4620">
                  <c:v>22.7</c:v>
                </c:pt>
                <c:pt idx="4621">
                  <c:v>22.8</c:v>
                </c:pt>
                <c:pt idx="4622">
                  <c:v>22.8</c:v>
                </c:pt>
                <c:pt idx="4623">
                  <c:v>22.9</c:v>
                </c:pt>
                <c:pt idx="4624">
                  <c:v>22.9</c:v>
                </c:pt>
                <c:pt idx="4625">
                  <c:v>22.9</c:v>
                </c:pt>
                <c:pt idx="4626">
                  <c:v>23</c:v>
                </c:pt>
                <c:pt idx="4627">
                  <c:v>23</c:v>
                </c:pt>
                <c:pt idx="4628">
                  <c:v>23</c:v>
                </c:pt>
                <c:pt idx="4629">
                  <c:v>23</c:v>
                </c:pt>
                <c:pt idx="4630">
                  <c:v>23.1</c:v>
                </c:pt>
                <c:pt idx="4631">
                  <c:v>23.1</c:v>
                </c:pt>
                <c:pt idx="4632">
                  <c:v>23.1</c:v>
                </c:pt>
                <c:pt idx="4633">
                  <c:v>23.2</c:v>
                </c:pt>
                <c:pt idx="4634">
                  <c:v>23.2</c:v>
                </c:pt>
                <c:pt idx="4635">
                  <c:v>23.3</c:v>
                </c:pt>
                <c:pt idx="4636">
                  <c:v>23.3</c:v>
                </c:pt>
                <c:pt idx="4637">
                  <c:v>23.3</c:v>
                </c:pt>
                <c:pt idx="4638">
                  <c:v>23.3</c:v>
                </c:pt>
                <c:pt idx="4639">
                  <c:v>23.3</c:v>
                </c:pt>
                <c:pt idx="4640">
                  <c:v>23.4</c:v>
                </c:pt>
                <c:pt idx="4641">
                  <c:v>23.4</c:v>
                </c:pt>
                <c:pt idx="4642">
                  <c:v>23.4</c:v>
                </c:pt>
                <c:pt idx="4643">
                  <c:v>23.5</c:v>
                </c:pt>
                <c:pt idx="4644">
                  <c:v>23.5</c:v>
                </c:pt>
                <c:pt idx="4645">
                  <c:v>23.5</c:v>
                </c:pt>
                <c:pt idx="4646">
                  <c:v>23.6</c:v>
                </c:pt>
                <c:pt idx="4647">
                  <c:v>23.6</c:v>
                </c:pt>
                <c:pt idx="4648">
                  <c:v>23.6</c:v>
                </c:pt>
                <c:pt idx="4649">
                  <c:v>23.7</c:v>
                </c:pt>
                <c:pt idx="4650">
                  <c:v>23.7</c:v>
                </c:pt>
                <c:pt idx="4651">
                  <c:v>23.8</c:v>
                </c:pt>
                <c:pt idx="4652">
                  <c:v>23.8</c:v>
                </c:pt>
                <c:pt idx="4653">
                  <c:v>23.9</c:v>
                </c:pt>
                <c:pt idx="4654">
                  <c:v>23.9</c:v>
                </c:pt>
                <c:pt idx="4655">
                  <c:v>23.9</c:v>
                </c:pt>
                <c:pt idx="4656">
                  <c:v>23.9</c:v>
                </c:pt>
                <c:pt idx="4657">
                  <c:v>23.9</c:v>
                </c:pt>
                <c:pt idx="4658">
                  <c:v>23.9</c:v>
                </c:pt>
                <c:pt idx="4659">
                  <c:v>24</c:v>
                </c:pt>
                <c:pt idx="4660">
                  <c:v>24</c:v>
                </c:pt>
                <c:pt idx="4661">
                  <c:v>24</c:v>
                </c:pt>
                <c:pt idx="4662">
                  <c:v>24.1</c:v>
                </c:pt>
                <c:pt idx="4663">
                  <c:v>24.1</c:v>
                </c:pt>
                <c:pt idx="4664">
                  <c:v>24.2</c:v>
                </c:pt>
                <c:pt idx="4665">
                  <c:v>24.2</c:v>
                </c:pt>
                <c:pt idx="4666">
                  <c:v>24.3</c:v>
                </c:pt>
                <c:pt idx="4667">
                  <c:v>24.3</c:v>
                </c:pt>
                <c:pt idx="4668">
                  <c:v>24.3</c:v>
                </c:pt>
                <c:pt idx="4669">
                  <c:v>24.4</c:v>
                </c:pt>
                <c:pt idx="4670">
                  <c:v>24.4</c:v>
                </c:pt>
                <c:pt idx="4671">
                  <c:v>24.5</c:v>
                </c:pt>
                <c:pt idx="4672">
                  <c:v>24.5</c:v>
                </c:pt>
                <c:pt idx="4673">
                  <c:v>24.5</c:v>
                </c:pt>
                <c:pt idx="4674">
                  <c:v>24.5</c:v>
                </c:pt>
                <c:pt idx="4675">
                  <c:v>24.6</c:v>
                </c:pt>
                <c:pt idx="4676">
                  <c:v>24.6</c:v>
                </c:pt>
                <c:pt idx="4677">
                  <c:v>24.6</c:v>
                </c:pt>
                <c:pt idx="4678">
                  <c:v>24.7</c:v>
                </c:pt>
                <c:pt idx="4679">
                  <c:v>24.7</c:v>
                </c:pt>
                <c:pt idx="4680">
                  <c:v>24.8</c:v>
                </c:pt>
                <c:pt idx="4681">
                  <c:v>24.8</c:v>
                </c:pt>
                <c:pt idx="4682">
                  <c:v>24.8</c:v>
                </c:pt>
                <c:pt idx="4683">
                  <c:v>24.9</c:v>
                </c:pt>
                <c:pt idx="4684">
                  <c:v>25</c:v>
                </c:pt>
                <c:pt idx="4685">
                  <c:v>25</c:v>
                </c:pt>
                <c:pt idx="4686">
                  <c:v>25</c:v>
                </c:pt>
                <c:pt idx="4687">
                  <c:v>25</c:v>
                </c:pt>
                <c:pt idx="4688">
                  <c:v>25</c:v>
                </c:pt>
                <c:pt idx="4689">
                  <c:v>25.1</c:v>
                </c:pt>
                <c:pt idx="4690">
                  <c:v>25.1</c:v>
                </c:pt>
                <c:pt idx="4691">
                  <c:v>25.2</c:v>
                </c:pt>
                <c:pt idx="4692">
                  <c:v>25.2</c:v>
                </c:pt>
                <c:pt idx="4693">
                  <c:v>25.2</c:v>
                </c:pt>
                <c:pt idx="4694">
                  <c:v>25.3</c:v>
                </c:pt>
                <c:pt idx="4695">
                  <c:v>25.3</c:v>
                </c:pt>
                <c:pt idx="4696">
                  <c:v>25.4</c:v>
                </c:pt>
                <c:pt idx="4697">
                  <c:v>25.4</c:v>
                </c:pt>
                <c:pt idx="4698">
                  <c:v>25.5</c:v>
                </c:pt>
                <c:pt idx="4699">
                  <c:v>25.6</c:v>
                </c:pt>
                <c:pt idx="4700">
                  <c:v>25.6</c:v>
                </c:pt>
                <c:pt idx="4701">
                  <c:v>25.7</c:v>
                </c:pt>
                <c:pt idx="4702">
                  <c:v>25.7</c:v>
                </c:pt>
                <c:pt idx="4703">
                  <c:v>25.8</c:v>
                </c:pt>
                <c:pt idx="4704">
                  <c:v>25.8</c:v>
                </c:pt>
                <c:pt idx="4705">
                  <c:v>25.8</c:v>
                </c:pt>
                <c:pt idx="4706">
                  <c:v>25.8</c:v>
                </c:pt>
                <c:pt idx="4707">
                  <c:v>25.8</c:v>
                </c:pt>
                <c:pt idx="4708">
                  <c:v>25.9</c:v>
                </c:pt>
                <c:pt idx="4709">
                  <c:v>25.9</c:v>
                </c:pt>
                <c:pt idx="4710">
                  <c:v>26</c:v>
                </c:pt>
                <c:pt idx="4711">
                  <c:v>26</c:v>
                </c:pt>
                <c:pt idx="4712">
                  <c:v>26.1</c:v>
                </c:pt>
                <c:pt idx="4713">
                  <c:v>26.1</c:v>
                </c:pt>
                <c:pt idx="4714">
                  <c:v>26.2</c:v>
                </c:pt>
                <c:pt idx="4715">
                  <c:v>26.3</c:v>
                </c:pt>
                <c:pt idx="4716">
                  <c:v>26.3</c:v>
                </c:pt>
                <c:pt idx="4717">
                  <c:v>26.3</c:v>
                </c:pt>
                <c:pt idx="4718">
                  <c:v>26.4</c:v>
                </c:pt>
                <c:pt idx="4719">
                  <c:v>26.4</c:v>
                </c:pt>
                <c:pt idx="4720">
                  <c:v>26.4</c:v>
                </c:pt>
                <c:pt idx="4721">
                  <c:v>26.4</c:v>
                </c:pt>
                <c:pt idx="4722">
                  <c:v>26.4</c:v>
                </c:pt>
                <c:pt idx="4723">
                  <c:v>26.5</c:v>
                </c:pt>
                <c:pt idx="4724">
                  <c:v>26.6</c:v>
                </c:pt>
                <c:pt idx="4725">
                  <c:v>26.6</c:v>
                </c:pt>
                <c:pt idx="4726">
                  <c:v>26.6</c:v>
                </c:pt>
                <c:pt idx="4727">
                  <c:v>26.7</c:v>
                </c:pt>
                <c:pt idx="4728">
                  <c:v>26.7</c:v>
                </c:pt>
                <c:pt idx="4729">
                  <c:v>26.8</c:v>
                </c:pt>
                <c:pt idx="4730">
                  <c:v>26.8</c:v>
                </c:pt>
                <c:pt idx="4731">
                  <c:v>26.8</c:v>
                </c:pt>
                <c:pt idx="4732">
                  <c:v>26.8</c:v>
                </c:pt>
                <c:pt idx="4733">
                  <c:v>26.9</c:v>
                </c:pt>
                <c:pt idx="4734">
                  <c:v>26.9</c:v>
                </c:pt>
                <c:pt idx="4735">
                  <c:v>27</c:v>
                </c:pt>
                <c:pt idx="4736">
                  <c:v>27</c:v>
                </c:pt>
                <c:pt idx="4737">
                  <c:v>27</c:v>
                </c:pt>
                <c:pt idx="4738">
                  <c:v>27</c:v>
                </c:pt>
                <c:pt idx="4739">
                  <c:v>27.1</c:v>
                </c:pt>
                <c:pt idx="4740">
                  <c:v>27.1</c:v>
                </c:pt>
                <c:pt idx="4741">
                  <c:v>27.2</c:v>
                </c:pt>
                <c:pt idx="4742">
                  <c:v>27.2</c:v>
                </c:pt>
                <c:pt idx="4743">
                  <c:v>27.3</c:v>
                </c:pt>
                <c:pt idx="4744">
                  <c:v>27.4</c:v>
                </c:pt>
                <c:pt idx="4745">
                  <c:v>27.4</c:v>
                </c:pt>
                <c:pt idx="4746">
                  <c:v>27.5</c:v>
                </c:pt>
                <c:pt idx="4747">
                  <c:v>27.5</c:v>
                </c:pt>
                <c:pt idx="4748">
                  <c:v>27.6</c:v>
                </c:pt>
                <c:pt idx="4749">
                  <c:v>27.6</c:v>
                </c:pt>
                <c:pt idx="4750">
                  <c:v>27.6</c:v>
                </c:pt>
                <c:pt idx="4751">
                  <c:v>27.6</c:v>
                </c:pt>
                <c:pt idx="4752">
                  <c:v>27.7</c:v>
                </c:pt>
                <c:pt idx="4753">
                  <c:v>27.7</c:v>
                </c:pt>
                <c:pt idx="4754">
                  <c:v>27.6</c:v>
                </c:pt>
                <c:pt idx="4755">
                  <c:v>27.7</c:v>
                </c:pt>
                <c:pt idx="4756">
                  <c:v>27.8</c:v>
                </c:pt>
                <c:pt idx="4757">
                  <c:v>27.8</c:v>
                </c:pt>
                <c:pt idx="4758">
                  <c:v>27.8</c:v>
                </c:pt>
                <c:pt idx="4759">
                  <c:v>27.9</c:v>
                </c:pt>
                <c:pt idx="4760">
                  <c:v>27.9</c:v>
                </c:pt>
                <c:pt idx="4761">
                  <c:v>28</c:v>
                </c:pt>
                <c:pt idx="4762">
                  <c:v>28.1</c:v>
                </c:pt>
                <c:pt idx="4763">
                  <c:v>28.1</c:v>
                </c:pt>
                <c:pt idx="4764">
                  <c:v>28.2</c:v>
                </c:pt>
                <c:pt idx="4765">
                  <c:v>28.2</c:v>
                </c:pt>
                <c:pt idx="4766">
                  <c:v>28.3</c:v>
                </c:pt>
                <c:pt idx="4767">
                  <c:v>28.3</c:v>
                </c:pt>
                <c:pt idx="4768">
                  <c:v>28.3</c:v>
                </c:pt>
                <c:pt idx="4769">
                  <c:v>28.3</c:v>
                </c:pt>
                <c:pt idx="4770">
                  <c:v>28.3</c:v>
                </c:pt>
                <c:pt idx="4771">
                  <c:v>28.4</c:v>
                </c:pt>
                <c:pt idx="4772">
                  <c:v>28.4</c:v>
                </c:pt>
                <c:pt idx="4773">
                  <c:v>28.5</c:v>
                </c:pt>
                <c:pt idx="4774">
                  <c:v>28.5</c:v>
                </c:pt>
                <c:pt idx="4775">
                  <c:v>28.6</c:v>
                </c:pt>
                <c:pt idx="4776">
                  <c:v>28.6</c:v>
                </c:pt>
                <c:pt idx="4777">
                  <c:v>28.7</c:v>
                </c:pt>
                <c:pt idx="4778">
                  <c:v>28.7</c:v>
                </c:pt>
                <c:pt idx="4779">
                  <c:v>28.8</c:v>
                </c:pt>
                <c:pt idx="4780">
                  <c:v>28.8</c:v>
                </c:pt>
                <c:pt idx="4781">
                  <c:v>28.8</c:v>
                </c:pt>
                <c:pt idx="4782">
                  <c:v>28.8</c:v>
                </c:pt>
                <c:pt idx="4783">
                  <c:v>28.9</c:v>
                </c:pt>
                <c:pt idx="4784">
                  <c:v>28.9</c:v>
                </c:pt>
                <c:pt idx="4785">
                  <c:v>29</c:v>
                </c:pt>
                <c:pt idx="4786">
                  <c:v>29</c:v>
                </c:pt>
                <c:pt idx="4787">
                  <c:v>29.1</c:v>
                </c:pt>
                <c:pt idx="4788">
                  <c:v>29.1</c:v>
                </c:pt>
                <c:pt idx="4789">
                  <c:v>29.2</c:v>
                </c:pt>
                <c:pt idx="4790">
                  <c:v>29.2</c:v>
                </c:pt>
                <c:pt idx="4791">
                  <c:v>29.2</c:v>
                </c:pt>
                <c:pt idx="4792">
                  <c:v>29.3</c:v>
                </c:pt>
                <c:pt idx="4793">
                  <c:v>29.3</c:v>
                </c:pt>
                <c:pt idx="4794">
                  <c:v>29.4</c:v>
                </c:pt>
                <c:pt idx="4795">
                  <c:v>29.4</c:v>
                </c:pt>
                <c:pt idx="4796">
                  <c:v>29.4</c:v>
                </c:pt>
                <c:pt idx="4797">
                  <c:v>29.4</c:v>
                </c:pt>
                <c:pt idx="4798">
                  <c:v>29.5</c:v>
                </c:pt>
                <c:pt idx="4799">
                  <c:v>29.5</c:v>
                </c:pt>
                <c:pt idx="4800">
                  <c:v>29.6</c:v>
                </c:pt>
                <c:pt idx="4801">
                  <c:v>29.6</c:v>
                </c:pt>
                <c:pt idx="4802">
                  <c:v>29.7</c:v>
                </c:pt>
                <c:pt idx="4803">
                  <c:v>29.7</c:v>
                </c:pt>
                <c:pt idx="4804">
                  <c:v>29.8</c:v>
                </c:pt>
                <c:pt idx="4805">
                  <c:v>29.9</c:v>
                </c:pt>
                <c:pt idx="4806">
                  <c:v>29.9</c:v>
                </c:pt>
                <c:pt idx="4807">
                  <c:v>29.9</c:v>
                </c:pt>
                <c:pt idx="4808">
                  <c:v>30</c:v>
                </c:pt>
                <c:pt idx="4809">
                  <c:v>30</c:v>
                </c:pt>
                <c:pt idx="4810">
                  <c:v>30</c:v>
                </c:pt>
                <c:pt idx="4811">
                  <c:v>30</c:v>
                </c:pt>
                <c:pt idx="4812">
                  <c:v>30.1</c:v>
                </c:pt>
                <c:pt idx="4813">
                  <c:v>30.1</c:v>
                </c:pt>
                <c:pt idx="4814">
                  <c:v>30.1</c:v>
                </c:pt>
                <c:pt idx="4815">
                  <c:v>30.2</c:v>
                </c:pt>
                <c:pt idx="4816">
                  <c:v>30.3</c:v>
                </c:pt>
                <c:pt idx="4817">
                  <c:v>30.3</c:v>
                </c:pt>
                <c:pt idx="4818">
                  <c:v>30.3</c:v>
                </c:pt>
                <c:pt idx="4819">
                  <c:v>30.4</c:v>
                </c:pt>
                <c:pt idx="4820">
                  <c:v>30.5</c:v>
                </c:pt>
                <c:pt idx="4821">
                  <c:v>30.5</c:v>
                </c:pt>
                <c:pt idx="4822">
                  <c:v>30.6</c:v>
                </c:pt>
                <c:pt idx="4823">
                  <c:v>30.6</c:v>
                </c:pt>
                <c:pt idx="4824">
                  <c:v>30.6</c:v>
                </c:pt>
                <c:pt idx="4825">
                  <c:v>30.6</c:v>
                </c:pt>
                <c:pt idx="4826">
                  <c:v>30.6</c:v>
                </c:pt>
                <c:pt idx="4827">
                  <c:v>30.7</c:v>
                </c:pt>
                <c:pt idx="4828">
                  <c:v>30.7</c:v>
                </c:pt>
                <c:pt idx="4829">
                  <c:v>30.8</c:v>
                </c:pt>
                <c:pt idx="4830">
                  <c:v>30.8</c:v>
                </c:pt>
                <c:pt idx="4831">
                  <c:v>31</c:v>
                </c:pt>
                <c:pt idx="4832">
                  <c:v>31.1</c:v>
                </c:pt>
                <c:pt idx="4833">
                  <c:v>31.1</c:v>
                </c:pt>
                <c:pt idx="4834">
                  <c:v>31.1</c:v>
                </c:pt>
                <c:pt idx="4835">
                  <c:v>31.2</c:v>
                </c:pt>
                <c:pt idx="4836">
                  <c:v>31.2</c:v>
                </c:pt>
                <c:pt idx="4837">
                  <c:v>31.2</c:v>
                </c:pt>
                <c:pt idx="4838">
                  <c:v>31.3</c:v>
                </c:pt>
                <c:pt idx="4839">
                  <c:v>31.3</c:v>
                </c:pt>
                <c:pt idx="4840">
                  <c:v>31.3</c:v>
                </c:pt>
                <c:pt idx="4841">
                  <c:v>31.4</c:v>
                </c:pt>
                <c:pt idx="4842">
                  <c:v>31.4</c:v>
                </c:pt>
                <c:pt idx="4843">
                  <c:v>31.5</c:v>
                </c:pt>
                <c:pt idx="4844">
                  <c:v>31.5</c:v>
                </c:pt>
                <c:pt idx="4845">
                  <c:v>31.6</c:v>
                </c:pt>
                <c:pt idx="4846">
                  <c:v>31.6</c:v>
                </c:pt>
                <c:pt idx="4847">
                  <c:v>31.7</c:v>
                </c:pt>
                <c:pt idx="4848">
                  <c:v>31.7</c:v>
                </c:pt>
                <c:pt idx="4849">
                  <c:v>31.7</c:v>
                </c:pt>
                <c:pt idx="4850">
                  <c:v>31.7</c:v>
                </c:pt>
                <c:pt idx="4851">
                  <c:v>31.9</c:v>
                </c:pt>
                <c:pt idx="4852">
                  <c:v>31.9</c:v>
                </c:pt>
                <c:pt idx="4853">
                  <c:v>31.8</c:v>
                </c:pt>
                <c:pt idx="4854">
                  <c:v>31.9</c:v>
                </c:pt>
                <c:pt idx="4855">
                  <c:v>31.9</c:v>
                </c:pt>
                <c:pt idx="4856">
                  <c:v>31.9</c:v>
                </c:pt>
                <c:pt idx="4857">
                  <c:v>32</c:v>
                </c:pt>
                <c:pt idx="4858">
                  <c:v>32</c:v>
                </c:pt>
                <c:pt idx="4859">
                  <c:v>32.1</c:v>
                </c:pt>
                <c:pt idx="4860">
                  <c:v>32.1</c:v>
                </c:pt>
                <c:pt idx="4861">
                  <c:v>32.200000000000003</c:v>
                </c:pt>
                <c:pt idx="4862">
                  <c:v>32.299999999999997</c:v>
                </c:pt>
                <c:pt idx="4863">
                  <c:v>32.299999999999997</c:v>
                </c:pt>
                <c:pt idx="4864">
                  <c:v>32.299999999999997</c:v>
                </c:pt>
                <c:pt idx="4865">
                  <c:v>32.299999999999997</c:v>
                </c:pt>
                <c:pt idx="4866">
                  <c:v>32.4</c:v>
                </c:pt>
                <c:pt idx="4867">
                  <c:v>32.5</c:v>
                </c:pt>
                <c:pt idx="4868">
                  <c:v>32.5</c:v>
                </c:pt>
                <c:pt idx="4869">
                  <c:v>32.5</c:v>
                </c:pt>
                <c:pt idx="4870">
                  <c:v>32.5</c:v>
                </c:pt>
                <c:pt idx="4871">
                  <c:v>32.5</c:v>
                </c:pt>
                <c:pt idx="4872">
                  <c:v>32.6</c:v>
                </c:pt>
                <c:pt idx="4873">
                  <c:v>32.6</c:v>
                </c:pt>
                <c:pt idx="4874">
                  <c:v>32.700000000000003</c:v>
                </c:pt>
                <c:pt idx="4875">
                  <c:v>32.700000000000003</c:v>
                </c:pt>
                <c:pt idx="4876">
                  <c:v>32.799999999999997</c:v>
                </c:pt>
                <c:pt idx="4877">
                  <c:v>32.799999999999997</c:v>
                </c:pt>
                <c:pt idx="4878">
                  <c:v>32.9</c:v>
                </c:pt>
                <c:pt idx="4879">
                  <c:v>32.9</c:v>
                </c:pt>
                <c:pt idx="4880">
                  <c:v>33</c:v>
                </c:pt>
                <c:pt idx="4881">
                  <c:v>33</c:v>
                </c:pt>
                <c:pt idx="4882">
                  <c:v>33.1</c:v>
                </c:pt>
                <c:pt idx="4883">
                  <c:v>33.1</c:v>
                </c:pt>
                <c:pt idx="4884">
                  <c:v>33.1</c:v>
                </c:pt>
                <c:pt idx="4885">
                  <c:v>33.1</c:v>
                </c:pt>
                <c:pt idx="4886">
                  <c:v>33.299999999999997</c:v>
                </c:pt>
                <c:pt idx="4887">
                  <c:v>33.299999999999997</c:v>
                </c:pt>
                <c:pt idx="4888">
                  <c:v>33.299999999999997</c:v>
                </c:pt>
                <c:pt idx="4889">
                  <c:v>33.4</c:v>
                </c:pt>
                <c:pt idx="4890">
                  <c:v>33.5</c:v>
                </c:pt>
                <c:pt idx="4891">
                  <c:v>33.5</c:v>
                </c:pt>
                <c:pt idx="4892">
                  <c:v>33.6</c:v>
                </c:pt>
                <c:pt idx="4893">
                  <c:v>33.6</c:v>
                </c:pt>
                <c:pt idx="4894">
                  <c:v>33.6</c:v>
                </c:pt>
                <c:pt idx="4895">
                  <c:v>33.700000000000003</c:v>
                </c:pt>
                <c:pt idx="4896">
                  <c:v>33.700000000000003</c:v>
                </c:pt>
                <c:pt idx="4897">
                  <c:v>33.700000000000003</c:v>
                </c:pt>
                <c:pt idx="4898">
                  <c:v>33.700000000000003</c:v>
                </c:pt>
                <c:pt idx="4899">
                  <c:v>33.700000000000003</c:v>
                </c:pt>
                <c:pt idx="4900">
                  <c:v>33.799999999999997</c:v>
                </c:pt>
                <c:pt idx="4901">
                  <c:v>33.799999999999997</c:v>
                </c:pt>
                <c:pt idx="4902">
                  <c:v>33.799999999999997</c:v>
                </c:pt>
                <c:pt idx="4903">
                  <c:v>33.9</c:v>
                </c:pt>
                <c:pt idx="4904">
                  <c:v>34</c:v>
                </c:pt>
                <c:pt idx="4905">
                  <c:v>34</c:v>
                </c:pt>
                <c:pt idx="4906">
                  <c:v>34.1</c:v>
                </c:pt>
                <c:pt idx="4907">
                  <c:v>34.1</c:v>
                </c:pt>
                <c:pt idx="4908">
                  <c:v>34.299999999999997</c:v>
                </c:pt>
                <c:pt idx="4909">
                  <c:v>34.299999999999997</c:v>
                </c:pt>
                <c:pt idx="4910">
                  <c:v>34.299999999999997</c:v>
                </c:pt>
                <c:pt idx="4911">
                  <c:v>34.299999999999997</c:v>
                </c:pt>
                <c:pt idx="4912">
                  <c:v>34.4</c:v>
                </c:pt>
                <c:pt idx="4913">
                  <c:v>34.4</c:v>
                </c:pt>
                <c:pt idx="4914">
                  <c:v>34.4</c:v>
                </c:pt>
                <c:pt idx="4915">
                  <c:v>34.5</c:v>
                </c:pt>
                <c:pt idx="4916">
                  <c:v>34.6</c:v>
                </c:pt>
                <c:pt idx="4917">
                  <c:v>34.6</c:v>
                </c:pt>
                <c:pt idx="4918">
                  <c:v>34.6</c:v>
                </c:pt>
                <c:pt idx="4919">
                  <c:v>34.6</c:v>
                </c:pt>
                <c:pt idx="4920">
                  <c:v>34.6</c:v>
                </c:pt>
                <c:pt idx="4921">
                  <c:v>34.700000000000003</c:v>
                </c:pt>
                <c:pt idx="4922">
                  <c:v>34.700000000000003</c:v>
                </c:pt>
                <c:pt idx="4923">
                  <c:v>34.799999999999997</c:v>
                </c:pt>
                <c:pt idx="4924">
                  <c:v>34.799999999999997</c:v>
                </c:pt>
                <c:pt idx="4925">
                  <c:v>34.9</c:v>
                </c:pt>
                <c:pt idx="4926">
                  <c:v>34.9</c:v>
                </c:pt>
                <c:pt idx="4927">
                  <c:v>34.9</c:v>
                </c:pt>
                <c:pt idx="4928">
                  <c:v>34.9</c:v>
                </c:pt>
                <c:pt idx="4929">
                  <c:v>35</c:v>
                </c:pt>
                <c:pt idx="4930">
                  <c:v>35</c:v>
                </c:pt>
                <c:pt idx="4931">
                  <c:v>35</c:v>
                </c:pt>
                <c:pt idx="4932">
                  <c:v>35</c:v>
                </c:pt>
                <c:pt idx="4933">
                  <c:v>35.1</c:v>
                </c:pt>
                <c:pt idx="4934">
                  <c:v>35.1</c:v>
                </c:pt>
                <c:pt idx="4935">
                  <c:v>35.200000000000003</c:v>
                </c:pt>
                <c:pt idx="4936">
                  <c:v>35.200000000000003</c:v>
                </c:pt>
                <c:pt idx="4937">
                  <c:v>35.299999999999997</c:v>
                </c:pt>
                <c:pt idx="4938">
                  <c:v>35.299999999999997</c:v>
                </c:pt>
                <c:pt idx="4939">
                  <c:v>35.4</c:v>
                </c:pt>
                <c:pt idx="4940">
                  <c:v>35.4</c:v>
                </c:pt>
                <c:pt idx="4941">
                  <c:v>35.4</c:v>
                </c:pt>
                <c:pt idx="4942">
                  <c:v>35.4</c:v>
                </c:pt>
                <c:pt idx="4943">
                  <c:v>35.5</c:v>
                </c:pt>
                <c:pt idx="4944">
                  <c:v>35.5</c:v>
                </c:pt>
                <c:pt idx="4945">
                  <c:v>35.6</c:v>
                </c:pt>
                <c:pt idx="4946">
                  <c:v>35.6</c:v>
                </c:pt>
                <c:pt idx="4947">
                  <c:v>35.700000000000003</c:v>
                </c:pt>
                <c:pt idx="4948">
                  <c:v>35.700000000000003</c:v>
                </c:pt>
                <c:pt idx="4949">
                  <c:v>35.700000000000003</c:v>
                </c:pt>
                <c:pt idx="4950">
                  <c:v>35.799999999999997</c:v>
                </c:pt>
                <c:pt idx="4951">
                  <c:v>35.9</c:v>
                </c:pt>
                <c:pt idx="4952">
                  <c:v>35.9</c:v>
                </c:pt>
                <c:pt idx="4953">
                  <c:v>36</c:v>
                </c:pt>
                <c:pt idx="4954">
                  <c:v>36</c:v>
                </c:pt>
                <c:pt idx="4955">
                  <c:v>36</c:v>
                </c:pt>
                <c:pt idx="4956">
                  <c:v>36</c:v>
                </c:pt>
                <c:pt idx="4957">
                  <c:v>36.1</c:v>
                </c:pt>
                <c:pt idx="4958">
                  <c:v>36.1</c:v>
                </c:pt>
                <c:pt idx="4959">
                  <c:v>36.200000000000003</c:v>
                </c:pt>
                <c:pt idx="4960">
                  <c:v>36.200000000000003</c:v>
                </c:pt>
                <c:pt idx="4961">
                  <c:v>36.299999999999997</c:v>
                </c:pt>
                <c:pt idx="4962">
                  <c:v>36.299999999999997</c:v>
                </c:pt>
                <c:pt idx="4963">
                  <c:v>36.5</c:v>
                </c:pt>
                <c:pt idx="4964">
                  <c:v>36.5</c:v>
                </c:pt>
                <c:pt idx="4965">
                  <c:v>36.6</c:v>
                </c:pt>
                <c:pt idx="4966">
                  <c:v>36.6</c:v>
                </c:pt>
                <c:pt idx="4967">
                  <c:v>36.6</c:v>
                </c:pt>
                <c:pt idx="4968">
                  <c:v>36.700000000000003</c:v>
                </c:pt>
                <c:pt idx="4969">
                  <c:v>36.700000000000003</c:v>
                </c:pt>
                <c:pt idx="4970">
                  <c:v>36.700000000000003</c:v>
                </c:pt>
                <c:pt idx="4971">
                  <c:v>36.700000000000003</c:v>
                </c:pt>
                <c:pt idx="4972">
                  <c:v>36.799999999999997</c:v>
                </c:pt>
                <c:pt idx="4973">
                  <c:v>36.799999999999997</c:v>
                </c:pt>
                <c:pt idx="4974">
                  <c:v>36.9</c:v>
                </c:pt>
                <c:pt idx="4975">
                  <c:v>36.9</c:v>
                </c:pt>
                <c:pt idx="4976">
                  <c:v>37</c:v>
                </c:pt>
                <c:pt idx="4977">
                  <c:v>37</c:v>
                </c:pt>
                <c:pt idx="4978">
                  <c:v>37.1</c:v>
                </c:pt>
                <c:pt idx="4979">
                  <c:v>37.1</c:v>
                </c:pt>
                <c:pt idx="4980">
                  <c:v>37.200000000000003</c:v>
                </c:pt>
                <c:pt idx="4981">
                  <c:v>37.200000000000003</c:v>
                </c:pt>
                <c:pt idx="4982">
                  <c:v>37.299999999999997</c:v>
                </c:pt>
                <c:pt idx="4983">
                  <c:v>37.299999999999997</c:v>
                </c:pt>
                <c:pt idx="4984">
                  <c:v>37.299999999999997</c:v>
                </c:pt>
                <c:pt idx="4985">
                  <c:v>37.299999999999997</c:v>
                </c:pt>
                <c:pt idx="4986">
                  <c:v>37.4</c:v>
                </c:pt>
                <c:pt idx="4987">
                  <c:v>37.4</c:v>
                </c:pt>
                <c:pt idx="4988">
                  <c:v>37.5</c:v>
                </c:pt>
                <c:pt idx="4989">
                  <c:v>37.5</c:v>
                </c:pt>
                <c:pt idx="4990">
                  <c:v>37.5</c:v>
                </c:pt>
                <c:pt idx="4991">
                  <c:v>37.6</c:v>
                </c:pt>
                <c:pt idx="4992">
                  <c:v>37.6</c:v>
                </c:pt>
                <c:pt idx="4993">
                  <c:v>37.700000000000003</c:v>
                </c:pt>
                <c:pt idx="4994">
                  <c:v>37.799999999999997</c:v>
                </c:pt>
                <c:pt idx="4995">
                  <c:v>37.799999999999997</c:v>
                </c:pt>
                <c:pt idx="4996">
                  <c:v>37.700000000000003</c:v>
                </c:pt>
                <c:pt idx="4997">
                  <c:v>37.799999999999997</c:v>
                </c:pt>
                <c:pt idx="4998">
                  <c:v>37.799999999999997</c:v>
                </c:pt>
                <c:pt idx="4999">
                  <c:v>37.9</c:v>
                </c:pt>
                <c:pt idx="5000">
                  <c:v>37.9</c:v>
                </c:pt>
                <c:pt idx="5001">
                  <c:v>37.9</c:v>
                </c:pt>
                <c:pt idx="5002">
                  <c:v>38</c:v>
                </c:pt>
                <c:pt idx="5003">
                  <c:v>38</c:v>
                </c:pt>
                <c:pt idx="5004">
                  <c:v>38</c:v>
                </c:pt>
                <c:pt idx="5005">
                  <c:v>38.1</c:v>
                </c:pt>
                <c:pt idx="5006">
                  <c:v>38.1</c:v>
                </c:pt>
                <c:pt idx="5007">
                  <c:v>38.200000000000003</c:v>
                </c:pt>
                <c:pt idx="5008">
                  <c:v>38.299999999999997</c:v>
                </c:pt>
                <c:pt idx="5009">
                  <c:v>38.299999999999997</c:v>
                </c:pt>
                <c:pt idx="5010">
                  <c:v>38.299999999999997</c:v>
                </c:pt>
                <c:pt idx="5011">
                  <c:v>38.4</c:v>
                </c:pt>
                <c:pt idx="5012">
                  <c:v>38.4</c:v>
                </c:pt>
                <c:pt idx="5013">
                  <c:v>38.5</c:v>
                </c:pt>
                <c:pt idx="5014">
                  <c:v>38.5</c:v>
                </c:pt>
                <c:pt idx="5015">
                  <c:v>38.5</c:v>
                </c:pt>
                <c:pt idx="5016">
                  <c:v>38.5</c:v>
                </c:pt>
                <c:pt idx="5017">
                  <c:v>38.5</c:v>
                </c:pt>
                <c:pt idx="5018">
                  <c:v>38.700000000000003</c:v>
                </c:pt>
                <c:pt idx="5019">
                  <c:v>38.700000000000003</c:v>
                </c:pt>
                <c:pt idx="5020">
                  <c:v>38.799999999999997</c:v>
                </c:pt>
                <c:pt idx="5021">
                  <c:v>38.799999999999997</c:v>
                </c:pt>
                <c:pt idx="5022">
                  <c:v>38.9</c:v>
                </c:pt>
                <c:pt idx="5023">
                  <c:v>39</c:v>
                </c:pt>
                <c:pt idx="5024">
                  <c:v>39</c:v>
                </c:pt>
                <c:pt idx="5025">
                  <c:v>39</c:v>
                </c:pt>
                <c:pt idx="5026">
                  <c:v>39.1</c:v>
                </c:pt>
                <c:pt idx="5027">
                  <c:v>39.1</c:v>
                </c:pt>
                <c:pt idx="5028">
                  <c:v>39.1</c:v>
                </c:pt>
                <c:pt idx="5029">
                  <c:v>39.1</c:v>
                </c:pt>
                <c:pt idx="5030">
                  <c:v>39.1</c:v>
                </c:pt>
                <c:pt idx="5031">
                  <c:v>39.1</c:v>
                </c:pt>
                <c:pt idx="5032">
                  <c:v>39.1</c:v>
                </c:pt>
                <c:pt idx="5033">
                  <c:v>39.200000000000003</c:v>
                </c:pt>
                <c:pt idx="5034">
                  <c:v>39.299999999999997</c:v>
                </c:pt>
                <c:pt idx="5035">
                  <c:v>39.299999999999997</c:v>
                </c:pt>
                <c:pt idx="5036">
                  <c:v>39.4</c:v>
                </c:pt>
                <c:pt idx="5037">
                  <c:v>39.4</c:v>
                </c:pt>
                <c:pt idx="5038">
                  <c:v>39.4</c:v>
                </c:pt>
                <c:pt idx="5039">
                  <c:v>39.5</c:v>
                </c:pt>
                <c:pt idx="5040">
                  <c:v>39.5</c:v>
                </c:pt>
                <c:pt idx="5041">
                  <c:v>39.5</c:v>
                </c:pt>
                <c:pt idx="5042">
                  <c:v>39.5</c:v>
                </c:pt>
                <c:pt idx="5043">
                  <c:v>39.6</c:v>
                </c:pt>
                <c:pt idx="5044">
                  <c:v>39.6</c:v>
                </c:pt>
                <c:pt idx="5045">
                  <c:v>39.700000000000003</c:v>
                </c:pt>
                <c:pt idx="5046">
                  <c:v>39.700000000000003</c:v>
                </c:pt>
                <c:pt idx="5047">
                  <c:v>39.700000000000003</c:v>
                </c:pt>
                <c:pt idx="5048">
                  <c:v>39.700000000000003</c:v>
                </c:pt>
                <c:pt idx="5049">
                  <c:v>39.799999999999997</c:v>
                </c:pt>
                <c:pt idx="5050">
                  <c:v>39.799999999999997</c:v>
                </c:pt>
                <c:pt idx="5051">
                  <c:v>40</c:v>
                </c:pt>
                <c:pt idx="5052">
                  <c:v>40</c:v>
                </c:pt>
                <c:pt idx="5053">
                  <c:v>40</c:v>
                </c:pt>
                <c:pt idx="5054">
                  <c:v>40.1</c:v>
                </c:pt>
                <c:pt idx="5055">
                  <c:v>40.1</c:v>
                </c:pt>
                <c:pt idx="5056">
                  <c:v>40.200000000000003</c:v>
                </c:pt>
                <c:pt idx="5057">
                  <c:v>40.200000000000003</c:v>
                </c:pt>
                <c:pt idx="5058">
                  <c:v>40.299999999999997</c:v>
                </c:pt>
                <c:pt idx="5059">
                  <c:v>40.299999999999997</c:v>
                </c:pt>
                <c:pt idx="5060">
                  <c:v>40.299999999999997</c:v>
                </c:pt>
                <c:pt idx="5061">
                  <c:v>40.299999999999997</c:v>
                </c:pt>
                <c:pt idx="5062">
                  <c:v>40.4</c:v>
                </c:pt>
                <c:pt idx="5063">
                  <c:v>40.4</c:v>
                </c:pt>
                <c:pt idx="5064">
                  <c:v>40.5</c:v>
                </c:pt>
                <c:pt idx="5065">
                  <c:v>40.5</c:v>
                </c:pt>
                <c:pt idx="5066">
                  <c:v>40.6</c:v>
                </c:pt>
                <c:pt idx="5067">
                  <c:v>40.6</c:v>
                </c:pt>
                <c:pt idx="5068">
                  <c:v>40.700000000000003</c:v>
                </c:pt>
                <c:pt idx="5069">
                  <c:v>40.700000000000003</c:v>
                </c:pt>
                <c:pt idx="5070">
                  <c:v>40.799999999999997</c:v>
                </c:pt>
                <c:pt idx="5071">
                  <c:v>40.799999999999997</c:v>
                </c:pt>
                <c:pt idx="5072">
                  <c:v>40.799999999999997</c:v>
                </c:pt>
                <c:pt idx="5073">
                  <c:v>40.799999999999997</c:v>
                </c:pt>
                <c:pt idx="5074">
                  <c:v>40.799999999999997</c:v>
                </c:pt>
                <c:pt idx="5075">
                  <c:v>40.799999999999997</c:v>
                </c:pt>
                <c:pt idx="5076">
                  <c:v>40.799999999999997</c:v>
                </c:pt>
                <c:pt idx="5077">
                  <c:v>40.799999999999997</c:v>
                </c:pt>
                <c:pt idx="5078">
                  <c:v>40.799999999999997</c:v>
                </c:pt>
                <c:pt idx="5079">
                  <c:v>40.9</c:v>
                </c:pt>
                <c:pt idx="5080">
                  <c:v>40.9</c:v>
                </c:pt>
                <c:pt idx="5081">
                  <c:v>41</c:v>
                </c:pt>
                <c:pt idx="5082">
                  <c:v>41</c:v>
                </c:pt>
                <c:pt idx="5083">
                  <c:v>41.1</c:v>
                </c:pt>
                <c:pt idx="5084">
                  <c:v>41.1</c:v>
                </c:pt>
                <c:pt idx="5085">
                  <c:v>41.2</c:v>
                </c:pt>
                <c:pt idx="5086">
                  <c:v>41.2</c:v>
                </c:pt>
                <c:pt idx="5087">
                  <c:v>41.3</c:v>
                </c:pt>
                <c:pt idx="5088">
                  <c:v>41.3</c:v>
                </c:pt>
                <c:pt idx="5089">
                  <c:v>41.4</c:v>
                </c:pt>
                <c:pt idx="5090">
                  <c:v>41.4</c:v>
                </c:pt>
                <c:pt idx="5091">
                  <c:v>41.4</c:v>
                </c:pt>
                <c:pt idx="5092">
                  <c:v>41.4</c:v>
                </c:pt>
                <c:pt idx="5093">
                  <c:v>41.4</c:v>
                </c:pt>
                <c:pt idx="5094">
                  <c:v>41.4</c:v>
                </c:pt>
                <c:pt idx="5095">
                  <c:v>41.6</c:v>
                </c:pt>
                <c:pt idx="5096">
                  <c:v>41.6</c:v>
                </c:pt>
                <c:pt idx="5097">
                  <c:v>41.7</c:v>
                </c:pt>
                <c:pt idx="5098">
                  <c:v>41.8</c:v>
                </c:pt>
                <c:pt idx="5099">
                  <c:v>41.9</c:v>
                </c:pt>
                <c:pt idx="5100">
                  <c:v>41.9</c:v>
                </c:pt>
                <c:pt idx="5101">
                  <c:v>42</c:v>
                </c:pt>
                <c:pt idx="5102">
                  <c:v>42.1</c:v>
                </c:pt>
                <c:pt idx="5103">
                  <c:v>42.1</c:v>
                </c:pt>
                <c:pt idx="5104">
                  <c:v>42.1</c:v>
                </c:pt>
                <c:pt idx="5105">
                  <c:v>42.1</c:v>
                </c:pt>
                <c:pt idx="5106">
                  <c:v>42.1</c:v>
                </c:pt>
                <c:pt idx="5107">
                  <c:v>42.1</c:v>
                </c:pt>
                <c:pt idx="5108">
                  <c:v>42.1</c:v>
                </c:pt>
                <c:pt idx="5109">
                  <c:v>42.2</c:v>
                </c:pt>
                <c:pt idx="5110">
                  <c:v>42.2</c:v>
                </c:pt>
                <c:pt idx="5111">
                  <c:v>42.3</c:v>
                </c:pt>
                <c:pt idx="5112">
                  <c:v>42.3</c:v>
                </c:pt>
                <c:pt idx="5113">
                  <c:v>42.3</c:v>
                </c:pt>
                <c:pt idx="5114">
                  <c:v>42.4</c:v>
                </c:pt>
                <c:pt idx="5115">
                  <c:v>42.4</c:v>
                </c:pt>
                <c:pt idx="5116">
                  <c:v>42.4</c:v>
                </c:pt>
                <c:pt idx="5117">
                  <c:v>42.5</c:v>
                </c:pt>
                <c:pt idx="5118">
                  <c:v>42.5</c:v>
                </c:pt>
                <c:pt idx="5119">
                  <c:v>42.5</c:v>
                </c:pt>
                <c:pt idx="5120">
                  <c:v>42.6</c:v>
                </c:pt>
                <c:pt idx="5121">
                  <c:v>42.6</c:v>
                </c:pt>
                <c:pt idx="5122">
                  <c:v>42.6</c:v>
                </c:pt>
                <c:pt idx="5123">
                  <c:v>42.6</c:v>
                </c:pt>
                <c:pt idx="5124">
                  <c:v>42.6</c:v>
                </c:pt>
                <c:pt idx="5125">
                  <c:v>42.7</c:v>
                </c:pt>
                <c:pt idx="5126">
                  <c:v>42.7</c:v>
                </c:pt>
                <c:pt idx="5127">
                  <c:v>42.8</c:v>
                </c:pt>
                <c:pt idx="5128">
                  <c:v>42.8</c:v>
                </c:pt>
                <c:pt idx="5129">
                  <c:v>42.9</c:v>
                </c:pt>
                <c:pt idx="5130">
                  <c:v>42.9</c:v>
                </c:pt>
                <c:pt idx="5131">
                  <c:v>43</c:v>
                </c:pt>
                <c:pt idx="5132">
                  <c:v>43</c:v>
                </c:pt>
                <c:pt idx="5133">
                  <c:v>43.1</c:v>
                </c:pt>
                <c:pt idx="5134">
                  <c:v>43.1</c:v>
                </c:pt>
                <c:pt idx="5135">
                  <c:v>43.1</c:v>
                </c:pt>
                <c:pt idx="5136">
                  <c:v>43.2</c:v>
                </c:pt>
                <c:pt idx="5137">
                  <c:v>43.2</c:v>
                </c:pt>
                <c:pt idx="5138">
                  <c:v>43.2</c:v>
                </c:pt>
                <c:pt idx="5139">
                  <c:v>43.3</c:v>
                </c:pt>
                <c:pt idx="5140">
                  <c:v>43.4</c:v>
                </c:pt>
                <c:pt idx="5141">
                  <c:v>43.4</c:v>
                </c:pt>
                <c:pt idx="5142">
                  <c:v>43.5</c:v>
                </c:pt>
                <c:pt idx="5143">
                  <c:v>43.5</c:v>
                </c:pt>
                <c:pt idx="5144">
                  <c:v>43.6</c:v>
                </c:pt>
                <c:pt idx="5145">
                  <c:v>43.7</c:v>
                </c:pt>
                <c:pt idx="5146">
                  <c:v>43.7</c:v>
                </c:pt>
                <c:pt idx="5147">
                  <c:v>43.7</c:v>
                </c:pt>
                <c:pt idx="5148">
                  <c:v>43.8</c:v>
                </c:pt>
                <c:pt idx="5149">
                  <c:v>43.8</c:v>
                </c:pt>
                <c:pt idx="5150">
                  <c:v>43.8</c:v>
                </c:pt>
                <c:pt idx="5151">
                  <c:v>43.8</c:v>
                </c:pt>
                <c:pt idx="5152">
                  <c:v>43.8</c:v>
                </c:pt>
                <c:pt idx="5153">
                  <c:v>43.8</c:v>
                </c:pt>
                <c:pt idx="5154">
                  <c:v>43.8</c:v>
                </c:pt>
                <c:pt idx="5155">
                  <c:v>43.9</c:v>
                </c:pt>
                <c:pt idx="5156">
                  <c:v>44</c:v>
                </c:pt>
                <c:pt idx="5157">
                  <c:v>44</c:v>
                </c:pt>
                <c:pt idx="5158">
                  <c:v>44</c:v>
                </c:pt>
                <c:pt idx="5159">
                  <c:v>44</c:v>
                </c:pt>
                <c:pt idx="5160">
                  <c:v>44.1</c:v>
                </c:pt>
                <c:pt idx="5161">
                  <c:v>44.2</c:v>
                </c:pt>
                <c:pt idx="5162">
                  <c:v>44.2</c:v>
                </c:pt>
                <c:pt idx="5163">
                  <c:v>44.2</c:v>
                </c:pt>
                <c:pt idx="5164">
                  <c:v>44.3</c:v>
                </c:pt>
                <c:pt idx="5165">
                  <c:v>44.3</c:v>
                </c:pt>
                <c:pt idx="5166">
                  <c:v>44.3</c:v>
                </c:pt>
                <c:pt idx="5167">
                  <c:v>44.3</c:v>
                </c:pt>
                <c:pt idx="5168">
                  <c:v>44.4</c:v>
                </c:pt>
                <c:pt idx="5169">
                  <c:v>44.5</c:v>
                </c:pt>
                <c:pt idx="5170">
                  <c:v>44.5</c:v>
                </c:pt>
                <c:pt idx="5171">
                  <c:v>44.6</c:v>
                </c:pt>
                <c:pt idx="5172">
                  <c:v>44.6</c:v>
                </c:pt>
                <c:pt idx="5173">
                  <c:v>44.6</c:v>
                </c:pt>
                <c:pt idx="5174">
                  <c:v>44.7</c:v>
                </c:pt>
                <c:pt idx="5175">
                  <c:v>44.7</c:v>
                </c:pt>
                <c:pt idx="5176">
                  <c:v>44.8</c:v>
                </c:pt>
                <c:pt idx="5177">
                  <c:v>44.8</c:v>
                </c:pt>
                <c:pt idx="5178">
                  <c:v>44.8</c:v>
                </c:pt>
                <c:pt idx="5179">
                  <c:v>44.9</c:v>
                </c:pt>
                <c:pt idx="5180">
                  <c:v>45</c:v>
                </c:pt>
                <c:pt idx="5181">
                  <c:v>45</c:v>
                </c:pt>
                <c:pt idx="5182">
                  <c:v>45</c:v>
                </c:pt>
                <c:pt idx="5183">
                  <c:v>45</c:v>
                </c:pt>
                <c:pt idx="5184">
                  <c:v>45</c:v>
                </c:pt>
                <c:pt idx="5185">
                  <c:v>45</c:v>
                </c:pt>
                <c:pt idx="5186">
                  <c:v>45</c:v>
                </c:pt>
                <c:pt idx="5187">
                  <c:v>45.1</c:v>
                </c:pt>
                <c:pt idx="5188">
                  <c:v>45.2</c:v>
                </c:pt>
                <c:pt idx="5189">
                  <c:v>45.2</c:v>
                </c:pt>
                <c:pt idx="5190">
                  <c:v>45.2</c:v>
                </c:pt>
                <c:pt idx="5191">
                  <c:v>45.3</c:v>
                </c:pt>
                <c:pt idx="5192">
                  <c:v>45.3</c:v>
                </c:pt>
                <c:pt idx="5193">
                  <c:v>45.3</c:v>
                </c:pt>
                <c:pt idx="5194">
                  <c:v>45.3</c:v>
                </c:pt>
                <c:pt idx="5195">
                  <c:v>45.4</c:v>
                </c:pt>
                <c:pt idx="5196">
                  <c:v>45.5</c:v>
                </c:pt>
                <c:pt idx="5197">
                  <c:v>45.5</c:v>
                </c:pt>
                <c:pt idx="5198">
                  <c:v>45.5</c:v>
                </c:pt>
                <c:pt idx="5199">
                  <c:v>45.5</c:v>
                </c:pt>
                <c:pt idx="5200">
                  <c:v>45.6</c:v>
                </c:pt>
                <c:pt idx="5201">
                  <c:v>45.6</c:v>
                </c:pt>
                <c:pt idx="5202">
                  <c:v>45.6</c:v>
                </c:pt>
                <c:pt idx="5203">
                  <c:v>45.7</c:v>
                </c:pt>
                <c:pt idx="5204">
                  <c:v>45.8</c:v>
                </c:pt>
                <c:pt idx="5205">
                  <c:v>45.8</c:v>
                </c:pt>
                <c:pt idx="5206">
                  <c:v>45.8</c:v>
                </c:pt>
                <c:pt idx="5207">
                  <c:v>45.9</c:v>
                </c:pt>
                <c:pt idx="5208">
                  <c:v>46</c:v>
                </c:pt>
                <c:pt idx="5209">
                  <c:v>46</c:v>
                </c:pt>
                <c:pt idx="5210">
                  <c:v>46</c:v>
                </c:pt>
                <c:pt idx="5211">
                  <c:v>46.1</c:v>
                </c:pt>
                <c:pt idx="5212">
                  <c:v>46.1</c:v>
                </c:pt>
                <c:pt idx="5213">
                  <c:v>46.1</c:v>
                </c:pt>
                <c:pt idx="5214">
                  <c:v>46.1</c:v>
                </c:pt>
                <c:pt idx="5215">
                  <c:v>46.2</c:v>
                </c:pt>
                <c:pt idx="5216">
                  <c:v>46.2</c:v>
                </c:pt>
                <c:pt idx="5217">
                  <c:v>46.3</c:v>
                </c:pt>
                <c:pt idx="5218">
                  <c:v>46.3</c:v>
                </c:pt>
                <c:pt idx="5219">
                  <c:v>46.3</c:v>
                </c:pt>
                <c:pt idx="5220">
                  <c:v>46.4</c:v>
                </c:pt>
                <c:pt idx="5221">
                  <c:v>46.5</c:v>
                </c:pt>
                <c:pt idx="5222">
                  <c:v>46.5</c:v>
                </c:pt>
                <c:pt idx="5223">
                  <c:v>46.5</c:v>
                </c:pt>
                <c:pt idx="5224">
                  <c:v>46.6</c:v>
                </c:pt>
                <c:pt idx="5225">
                  <c:v>46.6</c:v>
                </c:pt>
                <c:pt idx="5226">
                  <c:v>46.7</c:v>
                </c:pt>
                <c:pt idx="5227">
                  <c:v>46.6</c:v>
                </c:pt>
                <c:pt idx="5228">
                  <c:v>46.6</c:v>
                </c:pt>
                <c:pt idx="5229">
                  <c:v>46.7</c:v>
                </c:pt>
                <c:pt idx="5230">
                  <c:v>46.7</c:v>
                </c:pt>
                <c:pt idx="5231">
                  <c:v>46.7</c:v>
                </c:pt>
                <c:pt idx="5232">
                  <c:v>46.8</c:v>
                </c:pt>
                <c:pt idx="5233">
                  <c:v>46.8</c:v>
                </c:pt>
                <c:pt idx="5234">
                  <c:v>46.8</c:v>
                </c:pt>
                <c:pt idx="5235">
                  <c:v>46.8</c:v>
                </c:pt>
                <c:pt idx="5236">
                  <c:v>46.8</c:v>
                </c:pt>
                <c:pt idx="5237">
                  <c:v>46.9</c:v>
                </c:pt>
                <c:pt idx="5238">
                  <c:v>47</c:v>
                </c:pt>
                <c:pt idx="5239">
                  <c:v>47.1</c:v>
                </c:pt>
                <c:pt idx="5240">
                  <c:v>47.1</c:v>
                </c:pt>
                <c:pt idx="5241">
                  <c:v>47.2</c:v>
                </c:pt>
                <c:pt idx="5242">
                  <c:v>47.2</c:v>
                </c:pt>
                <c:pt idx="5243">
                  <c:v>47.2</c:v>
                </c:pt>
                <c:pt idx="5244">
                  <c:v>47.2</c:v>
                </c:pt>
                <c:pt idx="5245">
                  <c:v>47.3</c:v>
                </c:pt>
                <c:pt idx="5246">
                  <c:v>47.3</c:v>
                </c:pt>
                <c:pt idx="5247">
                  <c:v>47.3</c:v>
                </c:pt>
                <c:pt idx="5248">
                  <c:v>47.4</c:v>
                </c:pt>
                <c:pt idx="5249">
                  <c:v>47.3</c:v>
                </c:pt>
                <c:pt idx="5250">
                  <c:v>47.4</c:v>
                </c:pt>
                <c:pt idx="5251">
                  <c:v>47.4</c:v>
                </c:pt>
                <c:pt idx="5252">
                  <c:v>47.5</c:v>
                </c:pt>
                <c:pt idx="5253">
                  <c:v>47.5</c:v>
                </c:pt>
                <c:pt idx="5254">
                  <c:v>47.6</c:v>
                </c:pt>
                <c:pt idx="5255">
                  <c:v>47.6</c:v>
                </c:pt>
                <c:pt idx="5256">
                  <c:v>47.6</c:v>
                </c:pt>
                <c:pt idx="5257">
                  <c:v>47.7</c:v>
                </c:pt>
                <c:pt idx="5258">
                  <c:v>47.7</c:v>
                </c:pt>
                <c:pt idx="5259">
                  <c:v>47.8</c:v>
                </c:pt>
                <c:pt idx="5260">
                  <c:v>47.8</c:v>
                </c:pt>
                <c:pt idx="5261">
                  <c:v>47.9</c:v>
                </c:pt>
                <c:pt idx="5262">
                  <c:v>47.9</c:v>
                </c:pt>
                <c:pt idx="5263">
                  <c:v>47.9</c:v>
                </c:pt>
                <c:pt idx="5264">
                  <c:v>48</c:v>
                </c:pt>
                <c:pt idx="5265">
                  <c:v>48</c:v>
                </c:pt>
                <c:pt idx="5266">
                  <c:v>48.1</c:v>
                </c:pt>
                <c:pt idx="5267">
                  <c:v>48.2</c:v>
                </c:pt>
                <c:pt idx="5268">
                  <c:v>48.2</c:v>
                </c:pt>
                <c:pt idx="5269">
                  <c:v>48.2</c:v>
                </c:pt>
                <c:pt idx="5270">
                  <c:v>48.3</c:v>
                </c:pt>
                <c:pt idx="5271">
                  <c:v>48.3</c:v>
                </c:pt>
                <c:pt idx="5272">
                  <c:v>48.3</c:v>
                </c:pt>
                <c:pt idx="5273">
                  <c:v>48.3</c:v>
                </c:pt>
                <c:pt idx="5274">
                  <c:v>48.3</c:v>
                </c:pt>
                <c:pt idx="5275">
                  <c:v>48.3</c:v>
                </c:pt>
                <c:pt idx="5276">
                  <c:v>48.3</c:v>
                </c:pt>
                <c:pt idx="5277">
                  <c:v>48.4</c:v>
                </c:pt>
                <c:pt idx="5278">
                  <c:v>48.4</c:v>
                </c:pt>
                <c:pt idx="5279">
                  <c:v>48.5</c:v>
                </c:pt>
                <c:pt idx="5280">
                  <c:v>48.5</c:v>
                </c:pt>
                <c:pt idx="5281">
                  <c:v>48.6</c:v>
                </c:pt>
                <c:pt idx="5282">
                  <c:v>48.6</c:v>
                </c:pt>
                <c:pt idx="5283">
                  <c:v>48.6</c:v>
                </c:pt>
                <c:pt idx="5284">
                  <c:v>48.7</c:v>
                </c:pt>
                <c:pt idx="5285">
                  <c:v>48.7</c:v>
                </c:pt>
                <c:pt idx="5286">
                  <c:v>48.8</c:v>
                </c:pt>
                <c:pt idx="5287">
                  <c:v>48.8</c:v>
                </c:pt>
                <c:pt idx="5288">
                  <c:v>48.9</c:v>
                </c:pt>
                <c:pt idx="5289">
                  <c:v>48.9</c:v>
                </c:pt>
                <c:pt idx="5290">
                  <c:v>48.9</c:v>
                </c:pt>
                <c:pt idx="5291">
                  <c:v>48.9</c:v>
                </c:pt>
                <c:pt idx="5292">
                  <c:v>48.9</c:v>
                </c:pt>
                <c:pt idx="5293">
                  <c:v>49</c:v>
                </c:pt>
                <c:pt idx="5294">
                  <c:v>49</c:v>
                </c:pt>
                <c:pt idx="5295">
                  <c:v>49.1</c:v>
                </c:pt>
                <c:pt idx="5296">
                  <c:v>49.1</c:v>
                </c:pt>
                <c:pt idx="5297">
                  <c:v>49.1</c:v>
                </c:pt>
                <c:pt idx="5298">
                  <c:v>49.2</c:v>
                </c:pt>
                <c:pt idx="5299">
                  <c:v>49.2</c:v>
                </c:pt>
                <c:pt idx="5300">
                  <c:v>49.2</c:v>
                </c:pt>
                <c:pt idx="5301">
                  <c:v>49.3</c:v>
                </c:pt>
                <c:pt idx="5302">
                  <c:v>49.3</c:v>
                </c:pt>
                <c:pt idx="5303">
                  <c:v>49.4</c:v>
                </c:pt>
                <c:pt idx="5304">
                  <c:v>49.4</c:v>
                </c:pt>
                <c:pt idx="5305">
                  <c:v>49.4</c:v>
                </c:pt>
                <c:pt idx="5306">
                  <c:v>49.5</c:v>
                </c:pt>
                <c:pt idx="5307">
                  <c:v>49.5</c:v>
                </c:pt>
                <c:pt idx="5308">
                  <c:v>49.5</c:v>
                </c:pt>
                <c:pt idx="5309">
                  <c:v>49.5</c:v>
                </c:pt>
                <c:pt idx="5310">
                  <c:v>49.5</c:v>
                </c:pt>
                <c:pt idx="5311">
                  <c:v>49.5</c:v>
                </c:pt>
                <c:pt idx="5312">
                  <c:v>49.6</c:v>
                </c:pt>
                <c:pt idx="5313">
                  <c:v>49.6</c:v>
                </c:pt>
                <c:pt idx="5314">
                  <c:v>49.6</c:v>
                </c:pt>
                <c:pt idx="5315">
                  <c:v>49.6</c:v>
                </c:pt>
                <c:pt idx="5316">
                  <c:v>49.7</c:v>
                </c:pt>
                <c:pt idx="5317">
                  <c:v>49.7</c:v>
                </c:pt>
                <c:pt idx="5318">
                  <c:v>49.7</c:v>
                </c:pt>
                <c:pt idx="5319">
                  <c:v>49.7</c:v>
                </c:pt>
                <c:pt idx="5320">
                  <c:v>49.8</c:v>
                </c:pt>
                <c:pt idx="5321">
                  <c:v>49.8</c:v>
                </c:pt>
                <c:pt idx="5322">
                  <c:v>49.8</c:v>
                </c:pt>
                <c:pt idx="5323">
                  <c:v>49.8</c:v>
                </c:pt>
                <c:pt idx="5324">
                  <c:v>49.6</c:v>
                </c:pt>
                <c:pt idx="5325">
                  <c:v>49.5</c:v>
                </c:pt>
                <c:pt idx="5326">
                  <c:v>49.2</c:v>
                </c:pt>
                <c:pt idx="5327">
                  <c:v>49</c:v>
                </c:pt>
                <c:pt idx="5328">
                  <c:v>48.9</c:v>
                </c:pt>
                <c:pt idx="5329">
                  <c:v>48.8</c:v>
                </c:pt>
                <c:pt idx="5330">
                  <c:v>48.5</c:v>
                </c:pt>
                <c:pt idx="5331">
                  <c:v>48.3</c:v>
                </c:pt>
                <c:pt idx="5332">
                  <c:v>48.3</c:v>
                </c:pt>
                <c:pt idx="5333">
                  <c:v>48.2</c:v>
                </c:pt>
                <c:pt idx="5334">
                  <c:v>48.1</c:v>
                </c:pt>
                <c:pt idx="5335">
                  <c:v>47.9</c:v>
                </c:pt>
                <c:pt idx="5336">
                  <c:v>47.8</c:v>
                </c:pt>
                <c:pt idx="5337">
                  <c:v>47.7</c:v>
                </c:pt>
                <c:pt idx="5338">
                  <c:v>47.6</c:v>
                </c:pt>
                <c:pt idx="5339">
                  <c:v>47.4</c:v>
                </c:pt>
                <c:pt idx="5340">
                  <c:v>47.3</c:v>
                </c:pt>
                <c:pt idx="5341">
                  <c:v>47.2</c:v>
                </c:pt>
                <c:pt idx="5342">
                  <c:v>47</c:v>
                </c:pt>
                <c:pt idx="5343">
                  <c:v>46.9</c:v>
                </c:pt>
                <c:pt idx="5344">
                  <c:v>46.8</c:v>
                </c:pt>
                <c:pt idx="5345">
                  <c:v>46.7</c:v>
                </c:pt>
                <c:pt idx="5346">
                  <c:v>46.6</c:v>
                </c:pt>
                <c:pt idx="5347">
                  <c:v>46.5</c:v>
                </c:pt>
                <c:pt idx="5348">
                  <c:v>46.3</c:v>
                </c:pt>
                <c:pt idx="5349">
                  <c:v>46.2</c:v>
                </c:pt>
                <c:pt idx="5350">
                  <c:v>46.1</c:v>
                </c:pt>
                <c:pt idx="5351">
                  <c:v>46</c:v>
                </c:pt>
                <c:pt idx="5352">
                  <c:v>45.8</c:v>
                </c:pt>
                <c:pt idx="5353">
                  <c:v>45.7</c:v>
                </c:pt>
                <c:pt idx="5354">
                  <c:v>45.6</c:v>
                </c:pt>
                <c:pt idx="5355">
                  <c:v>45.5</c:v>
                </c:pt>
                <c:pt idx="5356">
                  <c:v>45.4</c:v>
                </c:pt>
                <c:pt idx="5357">
                  <c:v>45.3</c:v>
                </c:pt>
                <c:pt idx="5358">
                  <c:v>45.2</c:v>
                </c:pt>
                <c:pt idx="5359">
                  <c:v>45</c:v>
                </c:pt>
                <c:pt idx="5360">
                  <c:v>45</c:v>
                </c:pt>
                <c:pt idx="5361">
                  <c:v>44.9</c:v>
                </c:pt>
                <c:pt idx="5362">
                  <c:v>44.8</c:v>
                </c:pt>
                <c:pt idx="5363">
                  <c:v>44.6</c:v>
                </c:pt>
                <c:pt idx="5364">
                  <c:v>44.5</c:v>
                </c:pt>
                <c:pt idx="5365">
                  <c:v>44.3</c:v>
                </c:pt>
                <c:pt idx="5366">
                  <c:v>44.3</c:v>
                </c:pt>
                <c:pt idx="5367">
                  <c:v>44.2</c:v>
                </c:pt>
                <c:pt idx="5368">
                  <c:v>44.1</c:v>
                </c:pt>
                <c:pt idx="5369">
                  <c:v>43.9</c:v>
                </c:pt>
                <c:pt idx="5370">
                  <c:v>43.8</c:v>
                </c:pt>
                <c:pt idx="5371">
                  <c:v>43.8</c:v>
                </c:pt>
                <c:pt idx="5372">
                  <c:v>43.7</c:v>
                </c:pt>
                <c:pt idx="5373">
                  <c:v>43.6</c:v>
                </c:pt>
                <c:pt idx="5374">
                  <c:v>43.5</c:v>
                </c:pt>
                <c:pt idx="5375">
                  <c:v>43.4</c:v>
                </c:pt>
                <c:pt idx="5376">
                  <c:v>43.2</c:v>
                </c:pt>
                <c:pt idx="5377">
                  <c:v>43.2</c:v>
                </c:pt>
                <c:pt idx="5378">
                  <c:v>43</c:v>
                </c:pt>
                <c:pt idx="5379">
                  <c:v>42.9</c:v>
                </c:pt>
                <c:pt idx="5380">
                  <c:v>42.8</c:v>
                </c:pt>
                <c:pt idx="5381">
                  <c:v>42.7</c:v>
                </c:pt>
                <c:pt idx="5382">
                  <c:v>42.6</c:v>
                </c:pt>
                <c:pt idx="5383">
                  <c:v>42.5</c:v>
                </c:pt>
                <c:pt idx="5384">
                  <c:v>42.4</c:v>
                </c:pt>
                <c:pt idx="5385">
                  <c:v>42.3</c:v>
                </c:pt>
                <c:pt idx="5386">
                  <c:v>42.3</c:v>
                </c:pt>
                <c:pt idx="5387">
                  <c:v>42.1</c:v>
                </c:pt>
                <c:pt idx="5388">
                  <c:v>42.1</c:v>
                </c:pt>
                <c:pt idx="5389">
                  <c:v>42</c:v>
                </c:pt>
                <c:pt idx="5390">
                  <c:v>41.9</c:v>
                </c:pt>
                <c:pt idx="5391">
                  <c:v>41.8</c:v>
                </c:pt>
                <c:pt idx="5392">
                  <c:v>41.6</c:v>
                </c:pt>
                <c:pt idx="5393">
                  <c:v>41.5</c:v>
                </c:pt>
                <c:pt idx="5394">
                  <c:v>41.5</c:v>
                </c:pt>
                <c:pt idx="5395">
                  <c:v>41.4</c:v>
                </c:pt>
                <c:pt idx="5396">
                  <c:v>41.3</c:v>
                </c:pt>
                <c:pt idx="5397">
                  <c:v>41.2</c:v>
                </c:pt>
                <c:pt idx="5398">
                  <c:v>41.1</c:v>
                </c:pt>
                <c:pt idx="5399">
                  <c:v>40.9</c:v>
                </c:pt>
                <c:pt idx="5400">
                  <c:v>40.9</c:v>
                </c:pt>
                <c:pt idx="5401">
                  <c:v>40.799999999999997</c:v>
                </c:pt>
                <c:pt idx="5402">
                  <c:v>40.799999999999997</c:v>
                </c:pt>
                <c:pt idx="5403">
                  <c:v>40.700000000000003</c:v>
                </c:pt>
                <c:pt idx="5404">
                  <c:v>40.6</c:v>
                </c:pt>
                <c:pt idx="5405">
                  <c:v>40.5</c:v>
                </c:pt>
                <c:pt idx="5406">
                  <c:v>40.4</c:v>
                </c:pt>
                <c:pt idx="5407">
                  <c:v>40.4</c:v>
                </c:pt>
                <c:pt idx="5408">
                  <c:v>40.299999999999997</c:v>
                </c:pt>
                <c:pt idx="5409">
                  <c:v>40.1</c:v>
                </c:pt>
                <c:pt idx="5410">
                  <c:v>40</c:v>
                </c:pt>
                <c:pt idx="5411">
                  <c:v>39.9</c:v>
                </c:pt>
                <c:pt idx="5412">
                  <c:v>39.799999999999997</c:v>
                </c:pt>
                <c:pt idx="5413">
                  <c:v>39.799999999999997</c:v>
                </c:pt>
                <c:pt idx="5414">
                  <c:v>39.6</c:v>
                </c:pt>
                <c:pt idx="5415">
                  <c:v>39.5</c:v>
                </c:pt>
                <c:pt idx="5416">
                  <c:v>39.4</c:v>
                </c:pt>
                <c:pt idx="5417">
                  <c:v>39.200000000000003</c:v>
                </c:pt>
                <c:pt idx="5418">
                  <c:v>39.200000000000003</c:v>
                </c:pt>
                <c:pt idx="5419">
                  <c:v>39.200000000000003</c:v>
                </c:pt>
                <c:pt idx="5420">
                  <c:v>39.1</c:v>
                </c:pt>
                <c:pt idx="5421">
                  <c:v>39</c:v>
                </c:pt>
                <c:pt idx="5422">
                  <c:v>38.9</c:v>
                </c:pt>
                <c:pt idx="5423">
                  <c:v>38.799999999999997</c:v>
                </c:pt>
                <c:pt idx="5424">
                  <c:v>38.700000000000003</c:v>
                </c:pt>
                <c:pt idx="5425">
                  <c:v>38.6</c:v>
                </c:pt>
                <c:pt idx="5426">
                  <c:v>38.5</c:v>
                </c:pt>
                <c:pt idx="5427">
                  <c:v>38.5</c:v>
                </c:pt>
                <c:pt idx="5428">
                  <c:v>38.4</c:v>
                </c:pt>
                <c:pt idx="5429">
                  <c:v>38.299999999999997</c:v>
                </c:pt>
                <c:pt idx="5430">
                  <c:v>38.299999999999997</c:v>
                </c:pt>
                <c:pt idx="5431">
                  <c:v>38.200000000000003</c:v>
                </c:pt>
                <c:pt idx="5432">
                  <c:v>38.1</c:v>
                </c:pt>
                <c:pt idx="5433">
                  <c:v>38</c:v>
                </c:pt>
                <c:pt idx="5434">
                  <c:v>38</c:v>
                </c:pt>
                <c:pt idx="5435">
                  <c:v>37.9</c:v>
                </c:pt>
                <c:pt idx="5436">
                  <c:v>37.9</c:v>
                </c:pt>
                <c:pt idx="5437">
                  <c:v>37.799999999999997</c:v>
                </c:pt>
                <c:pt idx="5438">
                  <c:v>37.700000000000003</c:v>
                </c:pt>
                <c:pt idx="5439">
                  <c:v>37.6</c:v>
                </c:pt>
                <c:pt idx="5440">
                  <c:v>37.5</c:v>
                </c:pt>
                <c:pt idx="5441">
                  <c:v>37.5</c:v>
                </c:pt>
                <c:pt idx="5442">
                  <c:v>37.4</c:v>
                </c:pt>
                <c:pt idx="5443">
                  <c:v>37.299999999999997</c:v>
                </c:pt>
                <c:pt idx="5444">
                  <c:v>37.299999999999997</c:v>
                </c:pt>
                <c:pt idx="5445">
                  <c:v>37.200000000000003</c:v>
                </c:pt>
                <c:pt idx="5446">
                  <c:v>37.1</c:v>
                </c:pt>
                <c:pt idx="5447">
                  <c:v>37</c:v>
                </c:pt>
                <c:pt idx="5448">
                  <c:v>36.9</c:v>
                </c:pt>
                <c:pt idx="5449">
                  <c:v>36.799999999999997</c:v>
                </c:pt>
                <c:pt idx="5450">
                  <c:v>36.799999999999997</c:v>
                </c:pt>
                <c:pt idx="5451">
                  <c:v>36.799999999999997</c:v>
                </c:pt>
                <c:pt idx="5452">
                  <c:v>36.700000000000003</c:v>
                </c:pt>
                <c:pt idx="5453">
                  <c:v>36.6</c:v>
                </c:pt>
                <c:pt idx="5454">
                  <c:v>36.5</c:v>
                </c:pt>
                <c:pt idx="5455">
                  <c:v>36.4</c:v>
                </c:pt>
                <c:pt idx="5456">
                  <c:v>36.4</c:v>
                </c:pt>
                <c:pt idx="5457">
                  <c:v>36.299999999999997</c:v>
                </c:pt>
                <c:pt idx="5458">
                  <c:v>36.200000000000003</c:v>
                </c:pt>
                <c:pt idx="5459">
                  <c:v>36.200000000000003</c:v>
                </c:pt>
                <c:pt idx="5460">
                  <c:v>36.1</c:v>
                </c:pt>
                <c:pt idx="5461">
                  <c:v>36</c:v>
                </c:pt>
                <c:pt idx="5462">
                  <c:v>36</c:v>
                </c:pt>
                <c:pt idx="5463">
                  <c:v>35.9</c:v>
                </c:pt>
                <c:pt idx="5464">
                  <c:v>35.799999999999997</c:v>
                </c:pt>
                <c:pt idx="5465">
                  <c:v>35.700000000000003</c:v>
                </c:pt>
                <c:pt idx="5466">
                  <c:v>35.6</c:v>
                </c:pt>
                <c:pt idx="5467">
                  <c:v>35.6</c:v>
                </c:pt>
                <c:pt idx="5468">
                  <c:v>35.6</c:v>
                </c:pt>
                <c:pt idx="5469">
                  <c:v>35.5</c:v>
                </c:pt>
                <c:pt idx="5470">
                  <c:v>35.4</c:v>
                </c:pt>
                <c:pt idx="5471">
                  <c:v>35.4</c:v>
                </c:pt>
                <c:pt idx="5472">
                  <c:v>35.299999999999997</c:v>
                </c:pt>
                <c:pt idx="5473">
                  <c:v>35.200000000000003</c:v>
                </c:pt>
                <c:pt idx="5474">
                  <c:v>35.1</c:v>
                </c:pt>
                <c:pt idx="5475">
                  <c:v>35</c:v>
                </c:pt>
                <c:pt idx="5476">
                  <c:v>35</c:v>
                </c:pt>
                <c:pt idx="5477">
                  <c:v>35</c:v>
                </c:pt>
                <c:pt idx="5478">
                  <c:v>35</c:v>
                </c:pt>
                <c:pt idx="5479">
                  <c:v>35</c:v>
                </c:pt>
                <c:pt idx="5480">
                  <c:v>34.9</c:v>
                </c:pt>
                <c:pt idx="5481">
                  <c:v>34.799999999999997</c:v>
                </c:pt>
                <c:pt idx="5482">
                  <c:v>34.700000000000003</c:v>
                </c:pt>
                <c:pt idx="5483">
                  <c:v>34.700000000000003</c:v>
                </c:pt>
                <c:pt idx="5484">
                  <c:v>34.6</c:v>
                </c:pt>
                <c:pt idx="5485">
                  <c:v>34.5</c:v>
                </c:pt>
                <c:pt idx="5486">
                  <c:v>34.5</c:v>
                </c:pt>
                <c:pt idx="5487">
                  <c:v>34.5</c:v>
                </c:pt>
                <c:pt idx="5488">
                  <c:v>34.4</c:v>
                </c:pt>
                <c:pt idx="5489">
                  <c:v>34.299999999999997</c:v>
                </c:pt>
                <c:pt idx="5490">
                  <c:v>34.200000000000003</c:v>
                </c:pt>
                <c:pt idx="5491">
                  <c:v>34.200000000000003</c:v>
                </c:pt>
                <c:pt idx="5492">
                  <c:v>34.1</c:v>
                </c:pt>
                <c:pt idx="5493">
                  <c:v>34.1</c:v>
                </c:pt>
                <c:pt idx="5494">
                  <c:v>34</c:v>
                </c:pt>
                <c:pt idx="5495">
                  <c:v>33.9</c:v>
                </c:pt>
                <c:pt idx="5496">
                  <c:v>33.9</c:v>
                </c:pt>
                <c:pt idx="5497">
                  <c:v>33.9</c:v>
                </c:pt>
                <c:pt idx="5498">
                  <c:v>33.9</c:v>
                </c:pt>
                <c:pt idx="5499">
                  <c:v>33.799999999999997</c:v>
                </c:pt>
                <c:pt idx="5500">
                  <c:v>33.700000000000003</c:v>
                </c:pt>
                <c:pt idx="5501">
                  <c:v>33.6</c:v>
                </c:pt>
                <c:pt idx="5502">
                  <c:v>33.5</c:v>
                </c:pt>
                <c:pt idx="5503">
                  <c:v>33.4</c:v>
                </c:pt>
                <c:pt idx="5504">
                  <c:v>33.5</c:v>
                </c:pt>
                <c:pt idx="5505">
                  <c:v>33.299999999999997</c:v>
                </c:pt>
                <c:pt idx="5506">
                  <c:v>33.299999999999997</c:v>
                </c:pt>
                <c:pt idx="5507">
                  <c:v>33.200000000000003</c:v>
                </c:pt>
                <c:pt idx="5508">
                  <c:v>33.200000000000003</c:v>
                </c:pt>
                <c:pt idx="5509">
                  <c:v>33.1</c:v>
                </c:pt>
                <c:pt idx="5510">
                  <c:v>33.1</c:v>
                </c:pt>
                <c:pt idx="5511">
                  <c:v>33</c:v>
                </c:pt>
                <c:pt idx="5512">
                  <c:v>32.9</c:v>
                </c:pt>
                <c:pt idx="5513">
                  <c:v>32.9</c:v>
                </c:pt>
                <c:pt idx="5514">
                  <c:v>32.799999999999997</c:v>
                </c:pt>
                <c:pt idx="5515">
                  <c:v>32.799999999999997</c:v>
                </c:pt>
                <c:pt idx="5516">
                  <c:v>32.700000000000003</c:v>
                </c:pt>
                <c:pt idx="5517">
                  <c:v>32.6</c:v>
                </c:pt>
                <c:pt idx="5518">
                  <c:v>32.6</c:v>
                </c:pt>
                <c:pt idx="5519">
                  <c:v>32.6</c:v>
                </c:pt>
                <c:pt idx="5520">
                  <c:v>32.6</c:v>
                </c:pt>
                <c:pt idx="5521">
                  <c:v>32.5</c:v>
                </c:pt>
                <c:pt idx="5522">
                  <c:v>32.4</c:v>
                </c:pt>
                <c:pt idx="5523">
                  <c:v>32.4</c:v>
                </c:pt>
                <c:pt idx="5524">
                  <c:v>32.200000000000003</c:v>
                </c:pt>
                <c:pt idx="5525">
                  <c:v>32.200000000000003</c:v>
                </c:pt>
                <c:pt idx="5526">
                  <c:v>32.1</c:v>
                </c:pt>
                <c:pt idx="5527">
                  <c:v>32.1</c:v>
                </c:pt>
                <c:pt idx="5528">
                  <c:v>32</c:v>
                </c:pt>
                <c:pt idx="5529">
                  <c:v>32</c:v>
                </c:pt>
                <c:pt idx="5530">
                  <c:v>32</c:v>
                </c:pt>
                <c:pt idx="5531">
                  <c:v>31.9</c:v>
                </c:pt>
                <c:pt idx="5532">
                  <c:v>31.8</c:v>
                </c:pt>
                <c:pt idx="5533">
                  <c:v>31.8</c:v>
                </c:pt>
                <c:pt idx="5534">
                  <c:v>31.8</c:v>
                </c:pt>
                <c:pt idx="5535">
                  <c:v>31.8</c:v>
                </c:pt>
                <c:pt idx="5536">
                  <c:v>31.8</c:v>
                </c:pt>
                <c:pt idx="5537">
                  <c:v>31.7</c:v>
                </c:pt>
                <c:pt idx="5538">
                  <c:v>31.7</c:v>
                </c:pt>
                <c:pt idx="5539">
                  <c:v>31.7</c:v>
                </c:pt>
                <c:pt idx="5540">
                  <c:v>31.7</c:v>
                </c:pt>
                <c:pt idx="5541">
                  <c:v>31.6</c:v>
                </c:pt>
                <c:pt idx="5542">
                  <c:v>31.5</c:v>
                </c:pt>
                <c:pt idx="5543">
                  <c:v>31.5</c:v>
                </c:pt>
                <c:pt idx="5544">
                  <c:v>31.5</c:v>
                </c:pt>
                <c:pt idx="5545">
                  <c:v>31.4</c:v>
                </c:pt>
                <c:pt idx="5546">
                  <c:v>31.4</c:v>
                </c:pt>
                <c:pt idx="5547">
                  <c:v>31.4</c:v>
                </c:pt>
                <c:pt idx="5548">
                  <c:v>31.4</c:v>
                </c:pt>
                <c:pt idx="5549">
                  <c:v>31.3</c:v>
                </c:pt>
                <c:pt idx="5550">
                  <c:v>31.3</c:v>
                </c:pt>
                <c:pt idx="5551">
                  <c:v>31.2</c:v>
                </c:pt>
                <c:pt idx="5552">
                  <c:v>31.2</c:v>
                </c:pt>
                <c:pt idx="5553">
                  <c:v>31.1</c:v>
                </c:pt>
                <c:pt idx="5554">
                  <c:v>31.1</c:v>
                </c:pt>
                <c:pt idx="5555">
                  <c:v>31</c:v>
                </c:pt>
                <c:pt idx="5556">
                  <c:v>31</c:v>
                </c:pt>
                <c:pt idx="5557">
                  <c:v>30.9</c:v>
                </c:pt>
                <c:pt idx="5558">
                  <c:v>30.9</c:v>
                </c:pt>
                <c:pt idx="5559">
                  <c:v>30.8</c:v>
                </c:pt>
                <c:pt idx="5560">
                  <c:v>30.8</c:v>
                </c:pt>
                <c:pt idx="5561">
                  <c:v>30.8</c:v>
                </c:pt>
                <c:pt idx="5562">
                  <c:v>30.8</c:v>
                </c:pt>
                <c:pt idx="5563">
                  <c:v>30.7</c:v>
                </c:pt>
                <c:pt idx="5564">
                  <c:v>30.7</c:v>
                </c:pt>
                <c:pt idx="5565">
                  <c:v>30.7</c:v>
                </c:pt>
                <c:pt idx="5566">
                  <c:v>30.6</c:v>
                </c:pt>
                <c:pt idx="5567">
                  <c:v>30.6</c:v>
                </c:pt>
                <c:pt idx="5568">
                  <c:v>30.5</c:v>
                </c:pt>
                <c:pt idx="5569">
                  <c:v>30.5</c:v>
                </c:pt>
                <c:pt idx="5570">
                  <c:v>30.4</c:v>
                </c:pt>
                <c:pt idx="5571">
                  <c:v>30.4</c:v>
                </c:pt>
                <c:pt idx="5572">
                  <c:v>30.3</c:v>
                </c:pt>
                <c:pt idx="5573">
                  <c:v>30.3</c:v>
                </c:pt>
                <c:pt idx="5574">
                  <c:v>30.3</c:v>
                </c:pt>
                <c:pt idx="5575">
                  <c:v>30.2</c:v>
                </c:pt>
                <c:pt idx="5576">
                  <c:v>30.2</c:v>
                </c:pt>
                <c:pt idx="5577">
                  <c:v>30.2</c:v>
                </c:pt>
                <c:pt idx="5578">
                  <c:v>30.1</c:v>
                </c:pt>
                <c:pt idx="5579">
                  <c:v>30.1</c:v>
                </c:pt>
                <c:pt idx="5580">
                  <c:v>30</c:v>
                </c:pt>
                <c:pt idx="5581">
                  <c:v>30</c:v>
                </c:pt>
                <c:pt idx="5582">
                  <c:v>29.9</c:v>
                </c:pt>
                <c:pt idx="5583">
                  <c:v>29.9</c:v>
                </c:pt>
                <c:pt idx="5584">
                  <c:v>29.8</c:v>
                </c:pt>
                <c:pt idx="5585">
                  <c:v>29.8</c:v>
                </c:pt>
                <c:pt idx="5586">
                  <c:v>29.8</c:v>
                </c:pt>
                <c:pt idx="5587">
                  <c:v>29.7</c:v>
                </c:pt>
                <c:pt idx="5588">
                  <c:v>29.7</c:v>
                </c:pt>
                <c:pt idx="5589">
                  <c:v>29.7</c:v>
                </c:pt>
                <c:pt idx="5590">
                  <c:v>29.6</c:v>
                </c:pt>
                <c:pt idx="5591">
                  <c:v>29.5</c:v>
                </c:pt>
                <c:pt idx="5592">
                  <c:v>29.5</c:v>
                </c:pt>
                <c:pt idx="5593">
                  <c:v>29.5</c:v>
                </c:pt>
                <c:pt idx="5594">
                  <c:v>29.5</c:v>
                </c:pt>
                <c:pt idx="5595">
                  <c:v>29.5</c:v>
                </c:pt>
                <c:pt idx="5596">
                  <c:v>29.5</c:v>
                </c:pt>
                <c:pt idx="5597">
                  <c:v>29.4</c:v>
                </c:pt>
                <c:pt idx="5598">
                  <c:v>29.4</c:v>
                </c:pt>
                <c:pt idx="5599">
                  <c:v>29.4</c:v>
                </c:pt>
                <c:pt idx="5600">
                  <c:v>29.3</c:v>
                </c:pt>
                <c:pt idx="5601">
                  <c:v>29.4</c:v>
                </c:pt>
                <c:pt idx="5602">
                  <c:v>29.4</c:v>
                </c:pt>
                <c:pt idx="5603">
                  <c:v>29.3</c:v>
                </c:pt>
                <c:pt idx="5604">
                  <c:v>29.3</c:v>
                </c:pt>
                <c:pt idx="5605">
                  <c:v>29.2</c:v>
                </c:pt>
                <c:pt idx="5606">
                  <c:v>29.2</c:v>
                </c:pt>
                <c:pt idx="5607">
                  <c:v>29.1</c:v>
                </c:pt>
                <c:pt idx="5608">
                  <c:v>29.1</c:v>
                </c:pt>
                <c:pt idx="5609">
                  <c:v>29.1</c:v>
                </c:pt>
                <c:pt idx="5610">
                  <c:v>29.1</c:v>
                </c:pt>
                <c:pt idx="5611">
                  <c:v>29</c:v>
                </c:pt>
                <c:pt idx="5612">
                  <c:v>29</c:v>
                </c:pt>
                <c:pt idx="5613">
                  <c:v>28.9</c:v>
                </c:pt>
                <c:pt idx="5614">
                  <c:v>28.9</c:v>
                </c:pt>
                <c:pt idx="5615">
                  <c:v>28.9</c:v>
                </c:pt>
                <c:pt idx="5616">
                  <c:v>28.9</c:v>
                </c:pt>
                <c:pt idx="5617">
                  <c:v>28.9</c:v>
                </c:pt>
                <c:pt idx="5618">
                  <c:v>28.9</c:v>
                </c:pt>
                <c:pt idx="5619">
                  <c:v>28.8</c:v>
                </c:pt>
                <c:pt idx="5620">
                  <c:v>28.8</c:v>
                </c:pt>
                <c:pt idx="5621">
                  <c:v>28.8</c:v>
                </c:pt>
                <c:pt idx="5622">
                  <c:v>28.8</c:v>
                </c:pt>
                <c:pt idx="5623">
                  <c:v>28.6</c:v>
                </c:pt>
                <c:pt idx="5624">
                  <c:v>28.6</c:v>
                </c:pt>
                <c:pt idx="5625">
                  <c:v>28.5</c:v>
                </c:pt>
                <c:pt idx="5626">
                  <c:v>28.4</c:v>
                </c:pt>
                <c:pt idx="5627">
                  <c:v>28.4</c:v>
                </c:pt>
                <c:pt idx="5628">
                  <c:v>28.3</c:v>
                </c:pt>
                <c:pt idx="5629">
                  <c:v>28.3</c:v>
                </c:pt>
                <c:pt idx="5630">
                  <c:v>28.3</c:v>
                </c:pt>
                <c:pt idx="5631">
                  <c:v>28.3</c:v>
                </c:pt>
                <c:pt idx="5632">
                  <c:v>28.3</c:v>
                </c:pt>
                <c:pt idx="5633">
                  <c:v>28.3</c:v>
                </c:pt>
                <c:pt idx="5634">
                  <c:v>28.3</c:v>
                </c:pt>
                <c:pt idx="5635">
                  <c:v>28.3</c:v>
                </c:pt>
                <c:pt idx="5636">
                  <c:v>28.3</c:v>
                </c:pt>
                <c:pt idx="5637">
                  <c:v>28.3</c:v>
                </c:pt>
                <c:pt idx="5638">
                  <c:v>28.2</c:v>
                </c:pt>
                <c:pt idx="5639">
                  <c:v>28.2</c:v>
                </c:pt>
                <c:pt idx="5640">
                  <c:v>28.2</c:v>
                </c:pt>
                <c:pt idx="5641">
                  <c:v>28.1</c:v>
                </c:pt>
                <c:pt idx="5642">
                  <c:v>28.1</c:v>
                </c:pt>
                <c:pt idx="5643">
                  <c:v>28.1</c:v>
                </c:pt>
                <c:pt idx="5644">
                  <c:v>28.1</c:v>
                </c:pt>
                <c:pt idx="5645">
                  <c:v>28</c:v>
                </c:pt>
                <c:pt idx="5646">
                  <c:v>28</c:v>
                </c:pt>
                <c:pt idx="5647">
                  <c:v>28</c:v>
                </c:pt>
                <c:pt idx="5648">
                  <c:v>28</c:v>
                </c:pt>
                <c:pt idx="5649">
                  <c:v>27.9</c:v>
                </c:pt>
                <c:pt idx="5650">
                  <c:v>27.9</c:v>
                </c:pt>
                <c:pt idx="5651">
                  <c:v>27.8</c:v>
                </c:pt>
                <c:pt idx="5652">
                  <c:v>27.8</c:v>
                </c:pt>
                <c:pt idx="5653">
                  <c:v>27.8</c:v>
                </c:pt>
                <c:pt idx="5654">
                  <c:v>27.8</c:v>
                </c:pt>
                <c:pt idx="5655">
                  <c:v>27.7</c:v>
                </c:pt>
                <c:pt idx="5656">
                  <c:v>27.7</c:v>
                </c:pt>
                <c:pt idx="5657">
                  <c:v>27.7</c:v>
                </c:pt>
                <c:pt idx="5658">
                  <c:v>27.7</c:v>
                </c:pt>
                <c:pt idx="5659">
                  <c:v>27.7</c:v>
                </c:pt>
                <c:pt idx="5660">
                  <c:v>27.7</c:v>
                </c:pt>
                <c:pt idx="5661">
                  <c:v>27.7</c:v>
                </c:pt>
                <c:pt idx="5662">
                  <c:v>27.7</c:v>
                </c:pt>
                <c:pt idx="5663">
                  <c:v>27.6</c:v>
                </c:pt>
                <c:pt idx="5664">
                  <c:v>27.6</c:v>
                </c:pt>
                <c:pt idx="5665">
                  <c:v>27.6</c:v>
                </c:pt>
                <c:pt idx="5666">
                  <c:v>27.5</c:v>
                </c:pt>
                <c:pt idx="5667">
                  <c:v>27.4</c:v>
                </c:pt>
                <c:pt idx="5668">
                  <c:v>27.4</c:v>
                </c:pt>
                <c:pt idx="5669">
                  <c:v>27.4</c:v>
                </c:pt>
                <c:pt idx="5670">
                  <c:v>27.4</c:v>
                </c:pt>
                <c:pt idx="5671">
                  <c:v>27.3</c:v>
                </c:pt>
                <c:pt idx="5672">
                  <c:v>27.3</c:v>
                </c:pt>
                <c:pt idx="5673">
                  <c:v>27.2</c:v>
                </c:pt>
                <c:pt idx="5674">
                  <c:v>27.3</c:v>
                </c:pt>
                <c:pt idx="5675">
                  <c:v>27.2</c:v>
                </c:pt>
                <c:pt idx="5676">
                  <c:v>27.2</c:v>
                </c:pt>
                <c:pt idx="5677">
                  <c:v>27.2</c:v>
                </c:pt>
                <c:pt idx="5678">
                  <c:v>27.1</c:v>
                </c:pt>
                <c:pt idx="5679">
                  <c:v>27.1</c:v>
                </c:pt>
                <c:pt idx="5680">
                  <c:v>27.1</c:v>
                </c:pt>
                <c:pt idx="5681">
                  <c:v>27.1</c:v>
                </c:pt>
                <c:pt idx="5682">
                  <c:v>27.1</c:v>
                </c:pt>
                <c:pt idx="5683">
                  <c:v>27</c:v>
                </c:pt>
                <c:pt idx="5684">
                  <c:v>27</c:v>
                </c:pt>
                <c:pt idx="5685">
                  <c:v>27</c:v>
                </c:pt>
                <c:pt idx="5686">
                  <c:v>27</c:v>
                </c:pt>
                <c:pt idx="5687">
                  <c:v>27</c:v>
                </c:pt>
                <c:pt idx="5688">
                  <c:v>27</c:v>
                </c:pt>
                <c:pt idx="5689">
                  <c:v>27</c:v>
                </c:pt>
                <c:pt idx="5690">
                  <c:v>26.9</c:v>
                </c:pt>
                <c:pt idx="5691">
                  <c:v>26.9</c:v>
                </c:pt>
                <c:pt idx="5692">
                  <c:v>26.9</c:v>
                </c:pt>
                <c:pt idx="5693">
                  <c:v>26.9</c:v>
                </c:pt>
                <c:pt idx="5694">
                  <c:v>26.9</c:v>
                </c:pt>
                <c:pt idx="5695">
                  <c:v>26.8</c:v>
                </c:pt>
                <c:pt idx="5696">
                  <c:v>26.8</c:v>
                </c:pt>
                <c:pt idx="5697">
                  <c:v>26.8</c:v>
                </c:pt>
                <c:pt idx="5698">
                  <c:v>26.8</c:v>
                </c:pt>
                <c:pt idx="5699">
                  <c:v>26.8</c:v>
                </c:pt>
                <c:pt idx="5700">
                  <c:v>26.7</c:v>
                </c:pt>
                <c:pt idx="5701">
                  <c:v>26.7</c:v>
                </c:pt>
                <c:pt idx="5702">
                  <c:v>26.7</c:v>
                </c:pt>
                <c:pt idx="5703">
                  <c:v>26.6</c:v>
                </c:pt>
                <c:pt idx="5704">
                  <c:v>26.6</c:v>
                </c:pt>
                <c:pt idx="5705">
                  <c:v>26.7</c:v>
                </c:pt>
                <c:pt idx="5706">
                  <c:v>26.6</c:v>
                </c:pt>
                <c:pt idx="5707">
                  <c:v>26.4</c:v>
                </c:pt>
                <c:pt idx="5708">
                  <c:v>26.4</c:v>
                </c:pt>
                <c:pt idx="5709">
                  <c:v>26.4</c:v>
                </c:pt>
                <c:pt idx="5710">
                  <c:v>26.4</c:v>
                </c:pt>
                <c:pt idx="5711">
                  <c:v>26.3</c:v>
                </c:pt>
                <c:pt idx="5712">
                  <c:v>26.4</c:v>
                </c:pt>
                <c:pt idx="5713">
                  <c:v>26.3</c:v>
                </c:pt>
                <c:pt idx="5714">
                  <c:v>26.3</c:v>
                </c:pt>
                <c:pt idx="5715">
                  <c:v>26.3</c:v>
                </c:pt>
                <c:pt idx="5716">
                  <c:v>26.3</c:v>
                </c:pt>
                <c:pt idx="5717">
                  <c:v>26.3</c:v>
                </c:pt>
                <c:pt idx="5718">
                  <c:v>26.3</c:v>
                </c:pt>
                <c:pt idx="5719">
                  <c:v>26.3</c:v>
                </c:pt>
                <c:pt idx="5720">
                  <c:v>26.3</c:v>
                </c:pt>
                <c:pt idx="5721">
                  <c:v>26.3</c:v>
                </c:pt>
                <c:pt idx="5722">
                  <c:v>26.3</c:v>
                </c:pt>
                <c:pt idx="5723">
                  <c:v>26.3</c:v>
                </c:pt>
                <c:pt idx="5724">
                  <c:v>26.3</c:v>
                </c:pt>
                <c:pt idx="5725">
                  <c:v>26.3</c:v>
                </c:pt>
                <c:pt idx="5726">
                  <c:v>26.2</c:v>
                </c:pt>
                <c:pt idx="5727">
                  <c:v>26.2</c:v>
                </c:pt>
                <c:pt idx="5728">
                  <c:v>26.2</c:v>
                </c:pt>
                <c:pt idx="5729">
                  <c:v>26.2</c:v>
                </c:pt>
                <c:pt idx="5730">
                  <c:v>26.2</c:v>
                </c:pt>
                <c:pt idx="5731">
                  <c:v>26.2</c:v>
                </c:pt>
                <c:pt idx="5732">
                  <c:v>26.1</c:v>
                </c:pt>
                <c:pt idx="5733">
                  <c:v>26.1</c:v>
                </c:pt>
                <c:pt idx="5734">
                  <c:v>26.1</c:v>
                </c:pt>
                <c:pt idx="5735">
                  <c:v>26.1</c:v>
                </c:pt>
                <c:pt idx="5736">
                  <c:v>26.1</c:v>
                </c:pt>
                <c:pt idx="5737">
                  <c:v>26.1</c:v>
                </c:pt>
                <c:pt idx="5738">
                  <c:v>26</c:v>
                </c:pt>
                <c:pt idx="5739">
                  <c:v>26</c:v>
                </c:pt>
                <c:pt idx="5740">
                  <c:v>26</c:v>
                </c:pt>
                <c:pt idx="5741">
                  <c:v>26</c:v>
                </c:pt>
                <c:pt idx="5742">
                  <c:v>26</c:v>
                </c:pt>
                <c:pt idx="5743">
                  <c:v>25.9</c:v>
                </c:pt>
                <c:pt idx="5744">
                  <c:v>25.9</c:v>
                </c:pt>
                <c:pt idx="5745">
                  <c:v>25.8</c:v>
                </c:pt>
                <c:pt idx="5746">
                  <c:v>25.7</c:v>
                </c:pt>
                <c:pt idx="5747">
                  <c:v>25.7</c:v>
                </c:pt>
                <c:pt idx="5748">
                  <c:v>25.7</c:v>
                </c:pt>
                <c:pt idx="5749">
                  <c:v>25.7</c:v>
                </c:pt>
                <c:pt idx="5750">
                  <c:v>25.7</c:v>
                </c:pt>
                <c:pt idx="5751">
                  <c:v>25.7</c:v>
                </c:pt>
                <c:pt idx="5752">
                  <c:v>25.6</c:v>
                </c:pt>
                <c:pt idx="5753">
                  <c:v>25.6</c:v>
                </c:pt>
                <c:pt idx="5754">
                  <c:v>25.6</c:v>
                </c:pt>
                <c:pt idx="5755">
                  <c:v>25.6</c:v>
                </c:pt>
                <c:pt idx="5756">
                  <c:v>25.6</c:v>
                </c:pt>
                <c:pt idx="5757">
                  <c:v>25.6</c:v>
                </c:pt>
                <c:pt idx="5758">
                  <c:v>25.5</c:v>
                </c:pt>
                <c:pt idx="5759">
                  <c:v>25.5</c:v>
                </c:pt>
                <c:pt idx="5760">
                  <c:v>25.5</c:v>
                </c:pt>
                <c:pt idx="5761">
                  <c:v>25.5</c:v>
                </c:pt>
                <c:pt idx="5762">
                  <c:v>25.5</c:v>
                </c:pt>
                <c:pt idx="5763">
                  <c:v>25.4</c:v>
                </c:pt>
                <c:pt idx="5764">
                  <c:v>25.5</c:v>
                </c:pt>
                <c:pt idx="5765">
                  <c:v>25.4</c:v>
                </c:pt>
                <c:pt idx="5766">
                  <c:v>25.5</c:v>
                </c:pt>
                <c:pt idx="5767">
                  <c:v>25.5</c:v>
                </c:pt>
                <c:pt idx="5768">
                  <c:v>25.4</c:v>
                </c:pt>
                <c:pt idx="5769">
                  <c:v>25.5</c:v>
                </c:pt>
                <c:pt idx="5770">
                  <c:v>25.4</c:v>
                </c:pt>
                <c:pt idx="5771">
                  <c:v>25.5</c:v>
                </c:pt>
                <c:pt idx="5772">
                  <c:v>25.4</c:v>
                </c:pt>
                <c:pt idx="5773">
                  <c:v>25.4</c:v>
                </c:pt>
                <c:pt idx="5774">
                  <c:v>25.4</c:v>
                </c:pt>
                <c:pt idx="5775">
                  <c:v>25.3</c:v>
                </c:pt>
                <c:pt idx="5776">
                  <c:v>25.3</c:v>
                </c:pt>
                <c:pt idx="5777">
                  <c:v>25.3</c:v>
                </c:pt>
                <c:pt idx="5778">
                  <c:v>25.3</c:v>
                </c:pt>
                <c:pt idx="5779">
                  <c:v>25.3</c:v>
                </c:pt>
                <c:pt idx="5780">
                  <c:v>25.1</c:v>
                </c:pt>
                <c:pt idx="5781">
                  <c:v>25.2</c:v>
                </c:pt>
                <c:pt idx="5782">
                  <c:v>25.1</c:v>
                </c:pt>
                <c:pt idx="5783">
                  <c:v>25.1</c:v>
                </c:pt>
                <c:pt idx="5784">
                  <c:v>25.1</c:v>
                </c:pt>
                <c:pt idx="5785">
                  <c:v>25.1</c:v>
                </c:pt>
                <c:pt idx="5786">
                  <c:v>25.1</c:v>
                </c:pt>
                <c:pt idx="5787">
                  <c:v>25.1</c:v>
                </c:pt>
                <c:pt idx="5788">
                  <c:v>25</c:v>
                </c:pt>
                <c:pt idx="5789">
                  <c:v>25</c:v>
                </c:pt>
                <c:pt idx="5790">
                  <c:v>25</c:v>
                </c:pt>
                <c:pt idx="5791">
                  <c:v>25</c:v>
                </c:pt>
                <c:pt idx="5792">
                  <c:v>25</c:v>
                </c:pt>
                <c:pt idx="5793">
                  <c:v>25</c:v>
                </c:pt>
                <c:pt idx="5794">
                  <c:v>25</c:v>
                </c:pt>
                <c:pt idx="5795">
                  <c:v>25</c:v>
                </c:pt>
                <c:pt idx="5796">
                  <c:v>25</c:v>
                </c:pt>
                <c:pt idx="5797">
                  <c:v>25</c:v>
                </c:pt>
                <c:pt idx="5798">
                  <c:v>25</c:v>
                </c:pt>
                <c:pt idx="5799">
                  <c:v>25</c:v>
                </c:pt>
                <c:pt idx="5800">
                  <c:v>25</c:v>
                </c:pt>
                <c:pt idx="5801">
                  <c:v>25</c:v>
                </c:pt>
                <c:pt idx="5802">
                  <c:v>25</c:v>
                </c:pt>
                <c:pt idx="5803">
                  <c:v>25</c:v>
                </c:pt>
                <c:pt idx="5804">
                  <c:v>25</c:v>
                </c:pt>
                <c:pt idx="5805">
                  <c:v>25</c:v>
                </c:pt>
                <c:pt idx="5806">
                  <c:v>24.9</c:v>
                </c:pt>
                <c:pt idx="5807">
                  <c:v>25</c:v>
                </c:pt>
                <c:pt idx="5808">
                  <c:v>24.9</c:v>
                </c:pt>
                <c:pt idx="5809">
                  <c:v>24.9</c:v>
                </c:pt>
                <c:pt idx="5810">
                  <c:v>24.8</c:v>
                </c:pt>
                <c:pt idx="5811">
                  <c:v>24.8</c:v>
                </c:pt>
                <c:pt idx="5812">
                  <c:v>24.8</c:v>
                </c:pt>
                <c:pt idx="5813">
                  <c:v>24.8</c:v>
                </c:pt>
                <c:pt idx="5814">
                  <c:v>24.7</c:v>
                </c:pt>
                <c:pt idx="5815">
                  <c:v>24.7</c:v>
                </c:pt>
                <c:pt idx="5816">
                  <c:v>24.7</c:v>
                </c:pt>
                <c:pt idx="5817">
                  <c:v>24.6</c:v>
                </c:pt>
                <c:pt idx="5818">
                  <c:v>24.6</c:v>
                </c:pt>
                <c:pt idx="5819">
                  <c:v>24.6</c:v>
                </c:pt>
                <c:pt idx="5820">
                  <c:v>24.6</c:v>
                </c:pt>
                <c:pt idx="5821">
                  <c:v>24.7</c:v>
                </c:pt>
                <c:pt idx="5822">
                  <c:v>24.7</c:v>
                </c:pt>
                <c:pt idx="5823">
                  <c:v>24.6</c:v>
                </c:pt>
                <c:pt idx="5824">
                  <c:v>24.6</c:v>
                </c:pt>
                <c:pt idx="5825">
                  <c:v>24.6</c:v>
                </c:pt>
                <c:pt idx="5826">
                  <c:v>24.6</c:v>
                </c:pt>
                <c:pt idx="5827">
                  <c:v>24.5</c:v>
                </c:pt>
                <c:pt idx="5828">
                  <c:v>24.5</c:v>
                </c:pt>
                <c:pt idx="5829">
                  <c:v>24.5</c:v>
                </c:pt>
                <c:pt idx="5830">
                  <c:v>24.5</c:v>
                </c:pt>
                <c:pt idx="5831">
                  <c:v>24.5</c:v>
                </c:pt>
                <c:pt idx="5832">
                  <c:v>24.5</c:v>
                </c:pt>
                <c:pt idx="5833">
                  <c:v>24.5</c:v>
                </c:pt>
                <c:pt idx="5834">
                  <c:v>24.4</c:v>
                </c:pt>
                <c:pt idx="5835">
                  <c:v>24.4</c:v>
                </c:pt>
                <c:pt idx="5836">
                  <c:v>24.4</c:v>
                </c:pt>
                <c:pt idx="5837">
                  <c:v>24.4</c:v>
                </c:pt>
                <c:pt idx="5838">
                  <c:v>24.4</c:v>
                </c:pt>
                <c:pt idx="5839">
                  <c:v>24.4</c:v>
                </c:pt>
                <c:pt idx="5840">
                  <c:v>24.4</c:v>
                </c:pt>
                <c:pt idx="5841">
                  <c:v>24.4</c:v>
                </c:pt>
                <c:pt idx="5842">
                  <c:v>24.3</c:v>
                </c:pt>
                <c:pt idx="5843">
                  <c:v>24.3</c:v>
                </c:pt>
                <c:pt idx="5844">
                  <c:v>24.4</c:v>
                </c:pt>
                <c:pt idx="5845">
                  <c:v>24.3</c:v>
                </c:pt>
                <c:pt idx="5846">
                  <c:v>24.3</c:v>
                </c:pt>
                <c:pt idx="5847">
                  <c:v>24.2</c:v>
                </c:pt>
                <c:pt idx="5848">
                  <c:v>24.2</c:v>
                </c:pt>
                <c:pt idx="5849">
                  <c:v>24.2</c:v>
                </c:pt>
                <c:pt idx="5850">
                  <c:v>24.2</c:v>
                </c:pt>
                <c:pt idx="5851">
                  <c:v>24.2</c:v>
                </c:pt>
                <c:pt idx="5852">
                  <c:v>24.2</c:v>
                </c:pt>
                <c:pt idx="5853">
                  <c:v>24.1</c:v>
                </c:pt>
                <c:pt idx="5854">
                  <c:v>24.1</c:v>
                </c:pt>
                <c:pt idx="5855">
                  <c:v>24.1</c:v>
                </c:pt>
                <c:pt idx="5856">
                  <c:v>24.1</c:v>
                </c:pt>
                <c:pt idx="5857">
                  <c:v>24.1</c:v>
                </c:pt>
                <c:pt idx="5858">
                  <c:v>24</c:v>
                </c:pt>
                <c:pt idx="5859">
                  <c:v>24</c:v>
                </c:pt>
                <c:pt idx="5860">
                  <c:v>24</c:v>
                </c:pt>
                <c:pt idx="5861">
                  <c:v>24</c:v>
                </c:pt>
                <c:pt idx="5862">
                  <c:v>24</c:v>
                </c:pt>
                <c:pt idx="5863">
                  <c:v>23.9</c:v>
                </c:pt>
                <c:pt idx="5864">
                  <c:v>23.9</c:v>
                </c:pt>
                <c:pt idx="5865">
                  <c:v>23.9</c:v>
                </c:pt>
                <c:pt idx="5866">
                  <c:v>23.9</c:v>
                </c:pt>
                <c:pt idx="5867">
                  <c:v>23.9</c:v>
                </c:pt>
                <c:pt idx="5868">
                  <c:v>23.9</c:v>
                </c:pt>
                <c:pt idx="5869">
                  <c:v>23.9</c:v>
                </c:pt>
                <c:pt idx="5870">
                  <c:v>23.9</c:v>
                </c:pt>
                <c:pt idx="5871">
                  <c:v>23.8</c:v>
                </c:pt>
                <c:pt idx="5872">
                  <c:v>23.9</c:v>
                </c:pt>
                <c:pt idx="5873">
                  <c:v>23.8</c:v>
                </c:pt>
                <c:pt idx="5874">
                  <c:v>23.8</c:v>
                </c:pt>
                <c:pt idx="5875">
                  <c:v>23.8</c:v>
                </c:pt>
                <c:pt idx="5876">
                  <c:v>23.8</c:v>
                </c:pt>
                <c:pt idx="5877">
                  <c:v>23.8</c:v>
                </c:pt>
                <c:pt idx="5878">
                  <c:v>23.8</c:v>
                </c:pt>
                <c:pt idx="5879">
                  <c:v>23.7</c:v>
                </c:pt>
                <c:pt idx="5880">
                  <c:v>23.8</c:v>
                </c:pt>
                <c:pt idx="5881">
                  <c:v>23.7</c:v>
                </c:pt>
                <c:pt idx="5882">
                  <c:v>23.7</c:v>
                </c:pt>
                <c:pt idx="5883">
                  <c:v>23.7</c:v>
                </c:pt>
                <c:pt idx="5884">
                  <c:v>23.7</c:v>
                </c:pt>
                <c:pt idx="5885">
                  <c:v>23.7</c:v>
                </c:pt>
                <c:pt idx="5886">
                  <c:v>23.7</c:v>
                </c:pt>
                <c:pt idx="5887">
                  <c:v>23.7</c:v>
                </c:pt>
                <c:pt idx="5888">
                  <c:v>23.7</c:v>
                </c:pt>
                <c:pt idx="5889">
                  <c:v>23.6</c:v>
                </c:pt>
                <c:pt idx="5890">
                  <c:v>23.6</c:v>
                </c:pt>
                <c:pt idx="5891">
                  <c:v>23.6</c:v>
                </c:pt>
                <c:pt idx="5892">
                  <c:v>23.6</c:v>
                </c:pt>
                <c:pt idx="5893">
                  <c:v>23.6</c:v>
                </c:pt>
                <c:pt idx="5894">
                  <c:v>23.5</c:v>
                </c:pt>
                <c:pt idx="5895">
                  <c:v>23.5</c:v>
                </c:pt>
                <c:pt idx="5896">
                  <c:v>23.5</c:v>
                </c:pt>
                <c:pt idx="5897">
                  <c:v>23.5</c:v>
                </c:pt>
                <c:pt idx="5898">
                  <c:v>23.5</c:v>
                </c:pt>
                <c:pt idx="5899">
                  <c:v>23.5</c:v>
                </c:pt>
                <c:pt idx="5900">
                  <c:v>23.5</c:v>
                </c:pt>
                <c:pt idx="5901">
                  <c:v>23.5</c:v>
                </c:pt>
                <c:pt idx="5902">
                  <c:v>23.5</c:v>
                </c:pt>
                <c:pt idx="5903">
                  <c:v>23.5</c:v>
                </c:pt>
                <c:pt idx="5904">
                  <c:v>23.4</c:v>
                </c:pt>
                <c:pt idx="5905">
                  <c:v>23.4</c:v>
                </c:pt>
                <c:pt idx="5906">
                  <c:v>23.4</c:v>
                </c:pt>
                <c:pt idx="5907">
                  <c:v>23.4</c:v>
                </c:pt>
                <c:pt idx="5908">
                  <c:v>23.4</c:v>
                </c:pt>
                <c:pt idx="5909">
                  <c:v>23.4</c:v>
                </c:pt>
                <c:pt idx="5910">
                  <c:v>23.4</c:v>
                </c:pt>
                <c:pt idx="5911">
                  <c:v>23.4</c:v>
                </c:pt>
                <c:pt idx="5912">
                  <c:v>23.4</c:v>
                </c:pt>
                <c:pt idx="5913">
                  <c:v>23.4</c:v>
                </c:pt>
                <c:pt idx="5914">
                  <c:v>23.4</c:v>
                </c:pt>
                <c:pt idx="5915">
                  <c:v>23.4</c:v>
                </c:pt>
                <c:pt idx="5916">
                  <c:v>23.4</c:v>
                </c:pt>
                <c:pt idx="5917">
                  <c:v>23.4</c:v>
                </c:pt>
                <c:pt idx="5918">
                  <c:v>23.4</c:v>
                </c:pt>
                <c:pt idx="5919">
                  <c:v>23.3</c:v>
                </c:pt>
                <c:pt idx="5920">
                  <c:v>23.2</c:v>
                </c:pt>
                <c:pt idx="5921">
                  <c:v>23.2</c:v>
                </c:pt>
                <c:pt idx="5922">
                  <c:v>23.3</c:v>
                </c:pt>
                <c:pt idx="5923">
                  <c:v>23.2</c:v>
                </c:pt>
                <c:pt idx="5924">
                  <c:v>23.2</c:v>
                </c:pt>
                <c:pt idx="5925">
                  <c:v>23.2</c:v>
                </c:pt>
                <c:pt idx="5926">
                  <c:v>23.2</c:v>
                </c:pt>
                <c:pt idx="5927">
                  <c:v>23.2</c:v>
                </c:pt>
                <c:pt idx="5928">
                  <c:v>23.2</c:v>
                </c:pt>
                <c:pt idx="5929">
                  <c:v>23.2</c:v>
                </c:pt>
                <c:pt idx="5930">
                  <c:v>23.1</c:v>
                </c:pt>
                <c:pt idx="5931">
                  <c:v>23.1</c:v>
                </c:pt>
                <c:pt idx="5932">
                  <c:v>23</c:v>
                </c:pt>
                <c:pt idx="5933">
                  <c:v>23</c:v>
                </c:pt>
                <c:pt idx="5934">
                  <c:v>23</c:v>
                </c:pt>
                <c:pt idx="5935">
                  <c:v>23.1</c:v>
                </c:pt>
                <c:pt idx="5936">
                  <c:v>23</c:v>
                </c:pt>
                <c:pt idx="5937">
                  <c:v>23</c:v>
                </c:pt>
                <c:pt idx="5938">
                  <c:v>23</c:v>
                </c:pt>
                <c:pt idx="5939">
                  <c:v>23</c:v>
                </c:pt>
                <c:pt idx="5940">
                  <c:v>22.9</c:v>
                </c:pt>
                <c:pt idx="5941">
                  <c:v>22.9</c:v>
                </c:pt>
                <c:pt idx="5942">
                  <c:v>22.9</c:v>
                </c:pt>
                <c:pt idx="5943">
                  <c:v>22.9</c:v>
                </c:pt>
                <c:pt idx="5944">
                  <c:v>22.9</c:v>
                </c:pt>
                <c:pt idx="5945">
                  <c:v>22.9</c:v>
                </c:pt>
                <c:pt idx="5946">
                  <c:v>22.9</c:v>
                </c:pt>
                <c:pt idx="5947">
                  <c:v>22.9</c:v>
                </c:pt>
                <c:pt idx="5948">
                  <c:v>22.9</c:v>
                </c:pt>
                <c:pt idx="5949">
                  <c:v>22.9</c:v>
                </c:pt>
                <c:pt idx="5950">
                  <c:v>22.9</c:v>
                </c:pt>
                <c:pt idx="5951">
                  <c:v>22.8</c:v>
                </c:pt>
                <c:pt idx="5952">
                  <c:v>22.8</c:v>
                </c:pt>
                <c:pt idx="5953">
                  <c:v>22.9</c:v>
                </c:pt>
                <c:pt idx="5954">
                  <c:v>22.8</c:v>
                </c:pt>
                <c:pt idx="5955">
                  <c:v>22.8</c:v>
                </c:pt>
                <c:pt idx="5956">
                  <c:v>22.8</c:v>
                </c:pt>
                <c:pt idx="5957">
                  <c:v>22.8</c:v>
                </c:pt>
                <c:pt idx="5958">
                  <c:v>22.7</c:v>
                </c:pt>
                <c:pt idx="5959">
                  <c:v>22.8</c:v>
                </c:pt>
                <c:pt idx="5960">
                  <c:v>22.7</c:v>
                </c:pt>
                <c:pt idx="5961">
                  <c:v>22.7</c:v>
                </c:pt>
                <c:pt idx="5962">
                  <c:v>22.7</c:v>
                </c:pt>
                <c:pt idx="5963">
                  <c:v>22.7</c:v>
                </c:pt>
                <c:pt idx="5964">
                  <c:v>22.6</c:v>
                </c:pt>
                <c:pt idx="5965">
                  <c:v>22.6</c:v>
                </c:pt>
                <c:pt idx="5966">
                  <c:v>22.6</c:v>
                </c:pt>
                <c:pt idx="5967">
                  <c:v>22.6</c:v>
                </c:pt>
                <c:pt idx="5968">
                  <c:v>22.6</c:v>
                </c:pt>
                <c:pt idx="5969">
                  <c:v>22.6</c:v>
                </c:pt>
                <c:pt idx="5970">
                  <c:v>22.6</c:v>
                </c:pt>
                <c:pt idx="5971">
                  <c:v>22.6</c:v>
                </c:pt>
                <c:pt idx="5972">
                  <c:v>22.6</c:v>
                </c:pt>
                <c:pt idx="5973">
                  <c:v>22.6</c:v>
                </c:pt>
                <c:pt idx="5974">
                  <c:v>22.6</c:v>
                </c:pt>
                <c:pt idx="5975">
                  <c:v>22.7</c:v>
                </c:pt>
                <c:pt idx="5976">
                  <c:v>22.7</c:v>
                </c:pt>
                <c:pt idx="5977">
                  <c:v>22.7</c:v>
                </c:pt>
                <c:pt idx="5978">
                  <c:v>22.6</c:v>
                </c:pt>
                <c:pt idx="5979">
                  <c:v>22.7</c:v>
                </c:pt>
                <c:pt idx="5980">
                  <c:v>22.6</c:v>
                </c:pt>
                <c:pt idx="5981">
                  <c:v>22.6</c:v>
                </c:pt>
                <c:pt idx="5982">
                  <c:v>22.6</c:v>
                </c:pt>
                <c:pt idx="5983">
                  <c:v>22.6</c:v>
                </c:pt>
                <c:pt idx="5984">
                  <c:v>22.6</c:v>
                </c:pt>
                <c:pt idx="5985">
                  <c:v>22.6</c:v>
                </c:pt>
                <c:pt idx="5986">
                  <c:v>22.5</c:v>
                </c:pt>
                <c:pt idx="5987">
                  <c:v>22.6</c:v>
                </c:pt>
                <c:pt idx="5988">
                  <c:v>22.6</c:v>
                </c:pt>
                <c:pt idx="5989">
                  <c:v>22.6</c:v>
                </c:pt>
                <c:pt idx="5990">
                  <c:v>22.6</c:v>
                </c:pt>
                <c:pt idx="5991">
                  <c:v>22.5</c:v>
                </c:pt>
                <c:pt idx="5992">
                  <c:v>22.5</c:v>
                </c:pt>
                <c:pt idx="5993">
                  <c:v>22.5</c:v>
                </c:pt>
                <c:pt idx="5994">
                  <c:v>22.4</c:v>
                </c:pt>
                <c:pt idx="5995">
                  <c:v>22.4</c:v>
                </c:pt>
                <c:pt idx="5996">
                  <c:v>22.4</c:v>
                </c:pt>
                <c:pt idx="5997">
                  <c:v>22.4</c:v>
                </c:pt>
                <c:pt idx="5998">
                  <c:v>22.4</c:v>
                </c:pt>
                <c:pt idx="5999">
                  <c:v>22.4</c:v>
                </c:pt>
                <c:pt idx="6000">
                  <c:v>22.3</c:v>
                </c:pt>
                <c:pt idx="6001">
                  <c:v>22.4</c:v>
                </c:pt>
                <c:pt idx="6002">
                  <c:v>22.3</c:v>
                </c:pt>
                <c:pt idx="6003">
                  <c:v>22.3</c:v>
                </c:pt>
                <c:pt idx="6004">
                  <c:v>22.3</c:v>
                </c:pt>
                <c:pt idx="6005">
                  <c:v>22.3</c:v>
                </c:pt>
                <c:pt idx="6006">
                  <c:v>22.3</c:v>
                </c:pt>
                <c:pt idx="6007">
                  <c:v>22.3</c:v>
                </c:pt>
                <c:pt idx="6008">
                  <c:v>22.3</c:v>
                </c:pt>
                <c:pt idx="6009">
                  <c:v>22.3</c:v>
                </c:pt>
                <c:pt idx="6010">
                  <c:v>22.2</c:v>
                </c:pt>
                <c:pt idx="6011">
                  <c:v>22.3</c:v>
                </c:pt>
                <c:pt idx="6012">
                  <c:v>22.2</c:v>
                </c:pt>
                <c:pt idx="6013">
                  <c:v>22.3</c:v>
                </c:pt>
                <c:pt idx="6014">
                  <c:v>22.2</c:v>
                </c:pt>
                <c:pt idx="6015">
                  <c:v>22.2</c:v>
                </c:pt>
                <c:pt idx="6016">
                  <c:v>22.2</c:v>
                </c:pt>
                <c:pt idx="6017">
                  <c:v>22.2</c:v>
                </c:pt>
                <c:pt idx="6018">
                  <c:v>22.2</c:v>
                </c:pt>
                <c:pt idx="6019">
                  <c:v>22.2</c:v>
                </c:pt>
                <c:pt idx="6020">
                  <c:v>22.2</c:v>
                </c:pt>
                <c:pt idx="6021">
                  <c:v>22.2</c:v>
                </c:pt>
                <c:pt idx="6022">
                  <c:v>22.2</c:v>
                </c:pt>
                <c:pt idx="6023">
                  <c:v>22.2</c:v>
                </c:pt>
                <c:pt idx="6024">
                  <c:v>22.1</c:v>
                </c:pt>
                <c:pt idx="6025">
                  <c:v>22.2</c:v>
                </c:pt>
                <c:pt idx="6026">
                  <c:v>22.2</c:v>
                </c:pt>
                <c:pt idx="6027">
                  <c:v>22.2</c:v>
                </c:pt>
                <c:pt idx="6028">
                  <c:v>22.2</c:v>
                </c:pt>
                <c:pt idx="6029">
                  <c:v>22.2</c:v>
                </c:pt>
                <c:pt idx="6030">
                  <c:v>22.2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ED35-423C-91F5-2F7DE8D41595}"/>
            </c:ext>
          </c:extLst>
        </c:ser>
        <c:ser>
          <c:idx val="4"/>
          <c:order val="3"/>
          <c:tx>
            <c:v>Ch 4</c:v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'Absorber cooling test'!$B$26:$B$6056</c:f>
              <c:numCache>
                <c:formatCode>m/d/yyyy\ h:mm</c:formatCode>
                <c:ptCount val="6031"/>
                <c:pt idx="0">
                  <c:v>45511.364907407406</c:v>
                </c:pt>
                <c:pt idx="1">
                  <c:v>45511.364918981482</c:v>
                </c:pt>
                <c:pt idx="2">
                  <c:v>45511.364930555559</c:v>
                </c:pt>
                <c:pt idx="3">
                  <c:v>45511.364942129629</c:v>
                </c:pt>
                <c:pt idx="4">
                  <c:v>45511.364953703705</c:v>
                </c:pt>
                <c:pt idx="5">
                  <c:v>45511.364965277775</c:v>
                </c:pt>
                <c:pt idx="6">
                  <c:v>45511.364976851852</c:v>
                </c:pt>
                <c:pt idx="7">
                  <c:v>45511.364988425928</c:v>
                </c:pt>
                <c:pt idx="8">
                  <c:v>45511.364999999998</c:v>
                </c:pt>
                <c:pt idx="9">
                  <c:v>45511.365011574075</c:v>
                </c:pt>
                <c:pt idx="10">
                  <c:v>45511.365023148152</c:v>
                </c:pt>
                <c:pt idx="11">
                  <c:v>45511.365034722221</c:v>
                </c:pt>
                <c:pt idx="12">
                  <c:v>45511.365046296298</c:v>
                </c:pt>
                <c:pt idx="13">
                  <c:v>45511.365057870367</c:v>
                </c:pt>
                <c:pt idx="14">
                  <c:v>45511.365069444444</c:v>
                </c:pt>
                <c:pt idx="15">
                  <c:v>45511.365081018521</c:v>
                </c:pt>
                <c:pt idx="16">
                  <c:v>45511.36509259259</c:v>
                </c:pt>
                <c:pt idx="17">
                  <c:v>45511.365104166667</c:v>
                </c:pt>
                <c:pt idx="18">
                  <c:v>45511.365115740744</c:v>
                </c:pt>
                <c:pt idx="19">
                  <c:v>45511.365127314813</c:v>
                </c:pt>
                <c:pt idx="20">
                  <c:v>45511.36513888889</c:v>
                </c:pt>
                <c:pt idx="21">
                  <c:v>45511.36515046296</c:v>
                </c:pt>
                <c:pt idx="22">
                  <c:v>45511.365162037036</c:v>
                </c:pt>
                <c:pt idx="23">
                  <c:v>45511.365173611113</c:v>
                </c:pt>
                <c:pt idx="24">
                  <c:v>45511.365185185183</c:v>
                </c:pt>
                <c:pt idx="25">
                  <c:v>45511.36519675926</c:v>
                </c:pt>
                <c:pt idx="26">
                  <c:v>45511.365208333336</c:v>
                </c:pt>
                <c:pt idx="27">
                  <c:v>45511.365219907406</c:v>
                </c:pt>
                <c:pt idx="28">
                  <c:v>45511.365231481483</c:v>
                </c:pt>
                <c:pt idx="29">
                  <c:v>45511.365243055552</c:v>
                </c:pt>
                <c:pt idx="30">
                  <c:v>45511.365254629629</c:v>
                </c:pt>
                <c:pt idx="31">
                  <c:v>45511.365266203706</c:v>
                </c:pt>
                <c:pt idx="32">
                  <c:v>45511.365277777775</c:v>
                </c:pt>
                <c:pt idx="33">
                  <c:v>45511.365289351852</c:v>
                </c:pt>
                <c:pt idx="34">
                  <c:v>45511.365300925929</c:v>
                </c:pt>
                <c:pt idx="35">
                  <c:v>45511.365312499998</c:v>
                </c:pt>
                <c:pt idx="36">
                  <c:v>45511.365324074075</c:v>
                </c:pt>
                <c:pt idx="37">
                  <c:v>45511.365335648145</c:v>
                </c:pt>
                <c:pt idx="38">
                  <c:v>45511.365347222221</c:v>
                </c:pt>
                <c:pt idx="39">
                  <c:v>45511.365358796298</c:v>
                </c:pt>
                <c:pt idx="40">
                  <c:v>45511.365370370368</c:v>
                </c:pt>
                <c:pt idx="41">
                  <c:v>45511.365381944444</c:v>
                </c:pt>
                <c:pt idx="42">
                  <c:v>45511.365393518521</c:v>
                </c:pt>
                <c:pt idx="43">
                  <c:v>45511.365405092591</c:v>
                </c:pt>
                <c:pt idx="44">
                  <c:v>45511.365416666667</c:v>
                </c:pt>
                <c:pt idx="45">
                  <c:v>45511.365428240744</c:v>
                </c:pt>
                <c:pt idx="46">
                  <c:v>45511.365439814814</c:v>
                </c:pt>
                <c:pt idx="47">
                  <c:v>45511.365451388891</c:v>
                </c:pt>
                <c:pt idx="48">
                  <c:v>45511.36546296296</c:v>
                </c:pt>
                <c:pt idx="49">
                  <c:v>45511.365474537037</c:v>
                </c:pt>
                <c:pt idx="50">
                  <c:v>45511.365486111114</c:v>
                </c:pt>
                <c:pt idx="51">
                  <c:v>45511.365497685183</c:v>
                </c:pt>
                <c:pt idx="52">
                  <c:v>45511.36550925926</c:v>
                </c:pt>
                <c:pt idx="53">
                  <c:v>45511.365520833337</c:v>
                </c:pt>
                <c:pt idx="54">
                  <c:v>45511.365532407406</c:v>
                </c:pt>
                <c:pt idx="55">
                  <c:v>45511.365543981483</c:v>
                </c:pt>
                <c:pt idx="56">
                  <c:v>45511.365555555552</c:v>
                </c:pt>
                <c:pt idx="57">
                  <c:v>45511.365567129629</c:v>
                </c:pt>
                <c:pt idx="58">
                  <c:v>45511.365578703706</c:v>
                </c:pt>
                <c:pt idx="59">
                  <c:v>45511.365590277775</c:v>
                </c:pt>
                <c:pt idx="60">
                  <c:v>45511.365601851852</c:v>
                </c:pt>
                <c:pt idx="61">
                  <c:v>45511.365613425929</c:v>
                </c:pt>
                <c:pt idx="62">
                  <c:v>45511.365624999999</c:v>
                </c:pt>
                <c:pt idx="63">
                  <c:v>45511.365636574075</c:v>
                </c:pt>
                <c:pt idx="64">
                  <c:v>45511.365648148145</c:v>
                </c:pt>
                <c:pt idx="65">
                  <c:v>45511.365659722222</c:v>
                </c:pt>
                <c:pt idx="66">
                  <c:v>45511.365671296298</c:v>
                </c:pt>
                <c:pt idx="67">
                  <c:v>45511.365682870368</c:v>
                </c:pt>
                <c:pt idx="68">
                  <c:v>45511.365694444445</c:v>
                </c:pt>
                <c:pt idx="69">
                  <c:v>45511.365706018521</c:v>
                </c:pt>
                <c:pt idx="70">
                  <c:v>45511.365717592591</c:v>
                </c:pt>
                <c:pt idx="71">
                  <c:v>45511.365729166668</c:v>
                </c:pt>
                <c:pt idx="72">
                  <c:v>45511.365740740737</c:v>
                </c:pt>
                <c:pt idx="73">
                  <c:v>45511.365752314814</c:v>
                </c:pt>
                <c:pt idx="74">
                  <c:v>45511.365763888891</c:v>
                </c:pt>
                <c:pt idx="75">
                  <c:v>45511.36577546296</c:v>
                </c:pt>
                <c:pt idx="76">
                  <c:v>45511.365787037037</c:v>
                </c:pt>
                <c:pt idx="77">
                  <c:v>45511.365798611114</c:v>
                </c:pt>
                <c:pt idx="78">
                  <c:v>45511.365810185183</c:v>
                </c:pt>
                <c:pt idx="79">
                  <c:v>45511.36582175926</c:v>
                </c:pt>
                <c:pt idx="80">
                  <c:v>45511.365833333337</c:v>
                </c:pt>
                <c:pt idx="81">
                  <c:v>45511.365844907406</c:v>
                </c:pt>
                <c:pt idx="82">
                  <c:v>45511.365856481483</c:v>
                </c:pt>
                <c:pt idx="83">
                  <c:v>45511.365868055553</c:v>
                </c:pt>
                <c:pt idx="84">
                  <c:v>45511.365879629629</c:v>
                </c:pt>
                <c:pt idx="85">
                  <c:v>45511.365891203706</c:v>
                </c:pt>
                <c:pt idx="86">
                  <c:v>45511.365902777776</c:v>
                </c:pt>
                <c:pt idx="87">
                  <c:v>45511.365914351853</c:v>
                </c:pt>
                <c:pt idx="88">
                  <c:v>45511.365925925929</c:v>
                </c:pt>
                <c:pt idx="89">
                  <c:v>45511.365937499999</c:v>
                </c:pt>
                <c:pt idx="90">
                  <c:v>45511.365949074076</c:v>
                </c:pt>
                <c:pt idx="91">
                  <c:v>45511.365960648145</c:v>
                </c:pt>
                <c:pt idx="92">
                  <c:v>45511.365972222222</c:v>
                </c:pt>
                <c:pt idx="93">
                  <c:v>45511.365983796299</c:v>
                </c:pt>
                <c:pt idx="94">
                  <c:v>45511.365995370368</c:v>
                </c:pt>
                <c:pt idx="95">
                  <c:v>45511.366006944445</c:v>
                </c:pt>
                <c:pt idx="96">
                  <c:v>45511.366018518522</c:v>
                </c:pt>
                <c:pt idx="97">
                  <c:v>45511.366030092591</c:v>
                </c:pt>
                <c:pt idx="98">
                  <c:v>45511.366041666668</c:v>
                </c:pt>
                <c:pt idx="99">
                  <c:v>45511.366053240738</c:v>
                </c:pt>
                <c:pt idx="100">
                  <c:v>45511.366064814814</c:v>
                </c:pt>
                <c:pt idx="101">
                  <c:v>45511.366076388891</c:v>
                </c:pt>
                <c:pt idx="102">
                  <c:v>45511.366087962961</c:v>
                </c:pt>
                <c:pt idx="103">
                  <c:v>45511.366099537037</c:v>
                </c:pt>
                <c:pt idx="104">
                  <c:v>45511.366111111114</c:v>
                </c:pt>
                <c:pt idx="105">
                  <c:v>45511.366122685184</c:v>
                </c:pt>
                <c:pt idx="106">
                  <c:v>45511.36613425926</c:v>
                </c:pt>
                <c:pt idx="107">
                  <c:v>45511.36614583333</c:v>
                </c:pt>
                <c:pt idx="108">
                  <c:v>45511.366157407407</c:v>
                </c:pt>
                <c:pt idx="109">
                  <c:v>45511.366168981483</c:v>
                </c:pt>
                <c:pt idx="110">
                  <c:v>45511.366180555553</c:v>
                </c:pt>
                <c:pt idx="111">
                  <c:v>45511.36619212963</c:v>
                </c:pt>
                <c:pt idx="112">
                  <c:v>45511.366203703707</c:v>
                </c:pt>
                <c:pt idx="113">
                  <c:v>45511.366215277776</c:v>
                </c:pt>
                <c:pt idx="114">
                  <c:v>45511.366226851853</c:v>
                </c:pt>
                <c:pt idx="115">
                  <c:v>45511.366238425922</c:v>
                </c:pt>
                <c:pt idx="116">
                  <c:v>45511.366249999999</c:v>
                </c:pt>
                <c:pt idx="117">
                  <c:v>45511.366261574076</c:v>
                </c:pt>
                <c:pt idx="118">
                  <c:v>45511.366273148145</c:v>
                </c:pt>
                <c:pt idx="119">
                  <c:v>45511.366284722222</c:v>
                </c:pt>
                <c:pt idx="120">
                  <c:v>45511.366296296299</c:v>
                </c:pt>
                <c:pt idx="121">
                  <c:v>45511.366307870368</c:v>
                </c:pt>
                <c:pt idx="122">
                  <c:v>45511.366319444445</c:v>
                </c:pt>
                <c:pt idx="123">
                  <c:v>45511.366331018522</c:v>
                </c:pt>
                <c:pt idx="124">
                  <c:v>45511.366342592592</c:v>
                </c:pt>
                <c:pt idx="125">
                  <c:v>45511.366354166668</c:v>
                </c:pt>
                <c:pt idx="126">
                  <c:v>45511.366365740738</c:v>
                </c:pt>
                <c:pt idx="127">
                  <c:v>45511.366377314815</c:v>
                </c:pt>
                <c:pt idx="128">
                  <c:v>45511.366388888891</c:v>
                </c:pt>
                <c:pt idx="129">
                  <c:v>45511.366400462961</c:v>
                </c:pt>
                <c:pt idx="130">
                  <c:v>45511.366412037038</c:v>
                </c:pt>
                <c:pt idx="131">
                  <c:v>45511.366423611114</c:v>
                </c:pt>
                <c:pt idx="132">
                  <c:v>45511.366435185184</c:v>
                </c:pt>
                <c:pt idx="133">
                  <c:v>45511.366446759261</c:v>
                </c:pt>
                <c:pt idx="134">
                  <c:v>45511.36645833333</c:v>
                </c:pt>
                <c:pt idx="135">
                  <c:v>45511.366469907407</c:v>
                </c:pt>
                <c:pt idx="136">
                  <c:v>45511.366481481484</c:v>
                </c:pt>
                <c:pt idx="137">
                  <c:v>45511.366493055553</c:v>
                </c:pt>
                <c:pt idx="138">
                  <c:v>45511.36650462963</c:v>
                </c:pt>
                <c:pt idx="139">
                  <c:v>45511.366516203707</c:v>
                </c:pt>
                <c:pt idx="140">
                  <c:v>45511.366527777776</c:v>
                </c:pt>
                <c:pt idx="141">
                  <c:v>45511.366539351853</c:v>
                </c:pt>
                <c:pt idx="142">
                  <c:v>45511.366550925923</c:v>
                </c:pt>
                <c:pt idx="143">
                  <c:v>45511.366562499999</c:v>
                </c:pt>
                <c:pt idx="144">
                  <c:v>45511.366574074076</c:v>
                </c:pt>
                <c:pt idx="145">
                  <c:v>45511.366585648146</c:v>
                </c:pt>
                <c:pt idx="146">
                  <c:v>45511.366597222222</c:v>
                </c:pt>
                <c:pt idx="147">
                  <c:v>45511.366608796299</c:v>
                </c:pt>
                <c:pt idx="148">
                  <c:v>45511.366620370369</c:v>
                </c:pt>
                <c:pt idx="149">
                  <c:v>45511.366631944446</c:v>
                </c:pt>
                <c:pt idx="150">
                  <c:v>45511.366643518515</c:v>
                </c:pt>
                <c:pt idx="151">
                  <c:v>45511.366655092592</c:v>
                </c:pt>
                <c:pt idx="152">
                  <c:v>45511.366666666669</c:v>
                </c:pt>
                <c:pt idx="153">
                  <c:v>45511.366678240738</c:v>
                </c:pt>
                <c:pt idx="154">
                  <c:v>45511.366689814815</c:v>
                </c:pt>
                <c:pt idx="155">
                  <c:v>45511.366701388892</c:v>
                </c:pt>
                <c:pt idx="156">
                  <c:v>45511.366712962961</c:v>
                </c:pt>
                <c:pt idx="157">
                  <c:v>45511.366724537038</c:v>
                </c:pt>
                <c:pt idx="158">
                  <c:v>45511.366736111115</c:v>
                </c:pt>
                <c:pt idx="159">
                  <c:v>45511.366747685184</c:v>
                </c:pt>
                <c:pt idx="160">
                  <c:v>45511.366759259261</c:v>
                </c:pt>
                <c:pt idx="161">
                  <c:v>45511.366770833331</c:v>
                </c:pt>
                <c:pt idx="162">
                  <c:v>45511.366782407407</c:v>
                </c:pt>
                <c:pt idx="163">
                  <c:v>45511.366793981484</c:v>
                </c:pt>
                <c:pt idx="164">
                  <c:v>45511.366805555554</c:v>
                </c:pt>
                <c:pt idx="165">
                  <c:v>45511.36681712963</c:v>
                </c:pt>
                <c:pt idx="166">
                  <c:v>45511.366828703707</c:v>
                </c:pt>
                <c:pt idx="167">
                  <c:v>45511.366840277777</c:v>
                </c:pt>
                <c:pt idx="168">
                  <c:v>45511.366851851853</c:v>
                </c:pt>
                <c:pt idx="169">
                  <c:v>45511.366863425923</c:v>
                </c:pt>
                <c:pt idx="170">
                  <c:v>45511.366875</c:v>
                </c:pt>
                <c:pt idx="171">
                  <c:v>45511.366886574076</c:v>
                </c:pt>
                <c:pt idx="172">
                  <c:v>45511.366898148146</c:v>
                </c:pt>
                <c:pt idx="173">
                  <c:v>45511.366909722223</c:v>
                </c:pt>
                <c:pt idx="174">
                  <c:v>45511.3669212963</c:v>
                </c:pt>
                <c:pt idx="175">
                  <c:v>45511.366932870369</c:v>
                </c:pt>
                <c:pt idx="176">
                  <c:v>45511.366944444446</c:v>
                </c:pt>
                <c:pt idx="177">
                  <c:v>45511.366956018515</c:v>
                </c:pt>
                <c:pt idx="178">
                  <c:v>45511.366967592592</c:v>
                </c:pt>
                <c:pt idx="179">
                  <c:v>45511.366979166669</c:v>
                </c:pt>
                <c:pt idx="180">
                  <c:v>45511.366990740738</c:v>
                </c:pt>
                <c:pt idx="181">
                  <c:v>45511.367002314815</c:v>
                </c:pt>
                <c:pt idx="182">
                  <c:v>45511.367013888892</c:v>
                </c:pt>
                <c:pt idx="183">
                  <c:v>45511.367025462961</c:v>
                </c:pt>
                <c:pt idx="184">
                  <c:v>45511.367037037038</c:v>
                </c:pt>
                <c:pt idx="185">
                  <c:v>45511.367048611108</c:v>
                </c:pt>
                <c:pt idx="186">
                  <c:v>45511.367060185185</c:v>
                </c:pt>
                <c:pt idx="187">
                  <c:v>45511.367071759261</c:v>
                </c:pt>
                <c:pt idx="188">
                  <c:v>45511.367083333331</c:v>
                </c:pt>
                <c:pt idx="189">
                  <c:v>45511.367094907408</c:v>
                </c:pt>
                <c:pt idx="190">
                  <c:v>45511.367106481484</c:v>
                </c:pt>
                <c:pt idx="191">
                  <c:v>45511.367118055554</c:v>
                </c:pt>
                <c:pt idx="192">
                  <c:v>45511.367129629631</c:v>
                </c:pt>
                <c:pt idx="193">
                  <c:v>45511.3671412037</c:v>
                </c:pt>
                <c:pt idx="194">
                  <c:v>45511.367152777777</c:v>
                </c:pt>
                <c:pt idx="195">
                  <c:v>45511.367164351854</c:v>
                </c:pt>
                <c:pt idx="196">
                  <c:v>45511.367175925923</c:v>
                </c:pt>
                <c:pt idx="197">
                  <c:v>45511.3671875</c:v>
                </c:pt>
                <c:pt idx="198">
                  <c:v>45511.367199074077</c:v>
                </c:pt>
                <c:pt idx="199">
                  <c:v>45511.367210648146</c:v>
                </c:pt>
                <c:pt idx="200">
                  <c:v>45511.367222222223</c:v>
                </c:pt>
                <c:pt idx="201">
                  <c:v>45511.3672337963</c:v>
                </c:pt>
                <c:pt idx="202">
                  <c:v>45511.367245370369</c:v>
                </c:pt>
                <c:pt idx="203">
                  <c:v>45511.367256944446</c:v>
                </c:pt>
                <c:pt idx="204">
                  <c:v>45511.367268518516</c:v>
                </c:pt>
                <c:pt idx="205">
                  <c:v>45511.367280092592</c:v>
                </c:pt>
                <c:pt idx="206">
                  <c:v>45511.367291666669</c:v>
                </c:pt>
                <c:pt idx="207">
                  <c:v>45511.367303240739</c:v>
                </c:pt>
                <c:pt idx="208">
                  <c:v>45511.367314814815</c:v>
                </c:pt>
                <c:pt idx="209">
                  <c:v>45511.367326388892</c:v>
                </c:pt>
                <c:pt idx="210">
                  <c:v>45511.367337962962</c:v>
                </c:pt>
                <c:pt idx="211">
                  <c:v>45511.367349537039</c:v>
                </c:pt>
                <c:pt idx="212">
                  <c:v>45511.367361111108</c:v>
                </c:pt>
                <c:pt idx="213">
                  <c:v>45511.367372685185</c:v>
                </c:pt>
                <c:pt idx="214">
                  <c:v>45511.367384259262</c:v>
                </c:pt>
                <c:pt idx="215">
                  <c:v>45511.367395833331</c:v>
                </c:pt>
                <c:pt idx="216">
                  <c:v>45511.367407407408</c:v>
                </c:pt>
                <c:pt idx="217">
                  <c:v>45511.367418981485</c:v>
                </c:pt>
                <c:pt idx="218">
                  <c:v>45511.367430555554</c:v>
                </c:pt>
                <c:pt idx="219">
                  <c:v>45511.367442129631</c:v>
                </c:pt>
                <c:pt idx="220">
                  <c:v>45511.3674537037</c:v>
                </c:pt>
                <c:pt idx="221">
                  <c:v>45511.367465277777</c:v>
                </c:pt>
                <c:pt idx="222">
                  <c:v>45511.367476851854</c:v>
                </c:pt>
                <c:pt idx="223">
                  <c:v>45511.367488425924</c:v>
                </c:pt>
                <c:pt idx="224">
                  <c:v>45511.3675</c:v>
                </c:pt>
                <c:pt idx="225">
                  <c:v>45511.367511574077</c:v>
                </c:pt>
                <c:pt idx="226">
                  <c:v>45511.367523148147</c:v>
                </c:pt>
                <c:pt idx="227">
                  <c:v>45511.367534722223</c:v>
                </c:pt>
                <c:pt idx="228">
                  <c:v>45511.367546296293</c:v>
                </c:pt>
                <c:pt idx="229">
                  <c:v>45511.36755787037</c:v>
                </c:pt>
                <c:pt idx="230">
                  <c:v>45511.367569444446</c:v>
                </c:pt>
                <c:pt idx="231">
                  <c:v>45511.367581018516</c:v>
                </c:pt>
                <c:pt idx="232">
                  <c:v>45511.367592592593</c:v>
                </c:pt>
                <c:pt idx="233">
                  <c:v>45511.367604166669</c:v>
                </c:pt>
                <c:pt idx="234">
                  <c:v>45511.367615740739</c:v>
                </c:pt>
                <c:pt idx="235">
                  <c:v>45511.367627314816</c:v>
                </c:pt>
                <c:pt idx="236">
                  <c:v>45511.367638888885</c:v>
                </c:pt>
                <c:pt idx="237">
                  <c:v>45511.367650462962</c:v>
                </c:pt>
                <c:pt idx="238">
                  <c:v>45511.367662037039</c:v>
                </c:pt>
                <c:pt idx="239">
                  <c:v>45511.367673611108</c:v>
                </c:pt>
                <c:pt idx="240">
                  <c:v>45511.367685185185</c:v>
                </c:pt>
                <c:pt idx="241">
                  <c:v>45511.367696759262</c:v>
                </c:pt>
                <c:pt idx="242">
                  <c:v>45511.367708333331</c:v>
                </c:pt>
                <c:pt idx="243">
                  <c:v>45511.367719907408</c:v>
                </c:pt>
                <c:pt idx="244">
                  <c:v>45511.367731481485</c:v>
                </c:pt>
                <c:pt idx="245">
                  <c:v>45511.367743055554</c:v>
                </c:pt>
                <c:pt idx="246">
                  <c:v>45511.367754629631</c:v>
                </c:pt>
                <c:pt idx="247">
                  <c:v>45511.367766203701</c:v>
                </c:pt>
                <c:pt idx="248">
                  <c:v>45511.367777777778</c:v>
                </c:pt>
                <c:pt idx="249">
                  <c:v>45511.367789351854</c:v>
                </c:pt>
                <c:pt idx="250">
                  <c:v>45511.367800925924</c:v>
                </c:pt>
                <c:pt idx="251">
                  <c:v>45511.367812500001</c:v>
                </c:pt>
                <c:pt idx="252">
                  <c:v>45511.367824074077</c:v>
                </c:pt>
                <c:pt idx="253">
                  <c:v>45511.367835648147</c:v>
                </c:pt>
                <c:pt idx="254">
                  <c:v>45511.367847222224</c:v>
                </c:pt>
                <c:pt idx="255">
                  <c:v>45511.367858796293</c:v>
                </c:pt>
                <c:pt idx="256">
                  <c:v>45511.36787037037</c:v>
                </c:pt>
                <c:pt idx="257">
                  <c:v>45511.367881944447</c:v>
                </c:pt>
                <c:pt idx="258">
                  <c:v>45511.367893518516</c:v>
                </c:pt>
                <c:pt idx="259">
                  <c:v>45511.367905092593</c:v>
                </c:pt>
                <c:pt idx="260">
                  <c:v>45511.36791666667</c:v>
                </c:pt>
                <c:pt idx="261">
                  <c:v>45511.367928240739</c:v>
                </c:pt>
                <c:pt idx="262">
                  <c:v>45511.367939814816</c:v>
                </c:pt>
                <c:pt idx="263">
                  <c:v>45511.367951388886</c:v>
                </c:pt>
                <c:pt idx="264">
                  <c:v>45511.367962962962</c:v>
                </c:pt>
                <c:pt idx="265">
                  <c:v>45511.367974537039</c:v>
                </c:pt>
                <c:pt idx="266">
                  <c:v>45511.367986111109</c:v>
                </c:pt>
                <c:pt idx="267">
                  <c:v>45511.367997685185</c:v>
                </c:pt>
                <c:pt idx="268">
                  <c:v>45511.368009259262</c:v>
                </c:pt>
                <c:pt idx="269">
                  <c:v>45511.368020833332</c:v>
                </c:pt>
                <c:pt idx="270">
                  <c:v>45511.368032407408</c:v>
                </c:pt>
                <c:pt idx="271">
                  <c:v>45511.368043981478</c:v>
                </c:pt>
                <c:pt idx="272">
                  <c:v>45511.368055555555</c:v>
                </c:pt>
                <c:pt idx="273">
                  <c:v>45511.368067129632</c:v>
                </c:pt>
                <c:pt idx="274">
                  <c:v>45511.368078703701</c:v>
                </c:pt>
                <c:pt idx="275">
                  <c:v>45511.368090277778</c:v>
                </c:pt>
                <c:pt idx="276">
                  <c:v>45511.368101851855</c:v>
                </c:pt>
                <c:pt idx="277">
                  <c:v>45511.368113425924</c:v>
                </c:pt>
                <c:pt idx="278">
                  <c:v>45511.368125000001</c:v>
                </c:pt>
                <c:pt idx="279">
                  <c:v>45511.368136574078</c:v>
                </c:pt>
                <c:pt idx="280">
                  <c:v>45511.368148148147</c:v>
                </c:pt>
                <c:pt idx="281">
                  <c:v>45511.368159722224</c:v>
                </c:pt>
                <c:pt idx="282">
                  <c:v>45511.368171296293</c:v>
                </c:pt>
                <c:pt idx="283">
                  <c:v>45511.36818287037</c:v>
                </c:pt>
                <c:pt idx="284">
                  <c:v>45511.368194444447</c:v>
                </c:pt>
                <c:pt idx="285">
                  <c:v>45511.368206018517</c:v>
                </c:pt>
                <c:pt idx="286">
                  <c:v>45511.368217592593</c:v>
                </c:pt>
                <c:pt idx="287">
                  <c:v>45511.36822916667</c:v>
                </c:pt>
                <c:pt idx="288">
                  <c:v>45511.36824074074</c:v>
                </c:pt>
                <c:pt idx="289">
                  <c:v>45511.368252314816</c:v>
                </c:pt>
                <c:pt idx="290">
                  <c:v>45511.368263888886</c:v>
                </c:pt>
                <c:pt idx="291">
                  <c:v>45511.368275462963</c:v>
                </c:pt>
                <c:pt idx="292">
                  <c:v>45511.368287037039</c:v>
                </c:pt>
                <c:pt idx="293">
                  <c:v>45511.368298611109</c:v>
                </c:pt>
                <c:pt idx="294">
                  <c:v>45511.368310185186</c:v>
                </c:pt>
                <c:pt idx="295">
                  <c:v>45511.368321759262</c:v>
                </c:pt>
                <c:pt idx="296">
                  <c:v>45511.368333333332</c:v>
                </c:pt>
                <c:pt idx="297">
                  <c:v>45511.368344907409</c:v>
                </c:pt>
                <c:pt idx="298">
                  <c:v>45511.368356481478</c:v>
                </c:pt>
                <c:pt idx="299">
                  <c:v>45511.368368055555</c:v>
                </c:pt>
                <c:pt idx="300">
                  <c:v>45511.368379629632</c:v>
                </c:pt>
                <c:pt idx="301">
                  <c:v>45511.368391203701</c:v>
                </c:pt>
                <c:pt idx="302">
                  <c:v>45511.368402777778</c:v>
                </c:pt>
                <c:pt idx="303">
                  <c:v>45511.368414351855</c:v>
                </c:pt>
                <c:pt idx="304">
                  <c:v>45511.368425925924</c:v>
                </c:pt>
                <c:pt idx="305">
                  <c:v>45511.368437500001</c:v>
                </c:pt>
                <c:pt idx="306">
                  <c:v>45511.368449074071</c:v>
                </c:pt>
                <c:pt idx="307">
                  <c:v>45511.368460648147</c:v>
                </c:pt>
                <c:pt idx="308">
                  <c:v>45511.368472222224</c:v>
                </c:pt>
                <c:pt idx="309">
                  <c:v>45511.368483796294</c:v>
                </c:pt>
                <c:pt idx="310">
                  <c:v>45511.368495370371</c:v>
                </c:pt>
                <c:pt idx="311">
                  <c:v>45511.368506944447</c:v>
                </c:pt>
                <c:pt idx="312">
                  <c:v>45511.368518518517</c:v>
                </c:pt>
                <c:pt idx="313">
                  <c:v>45511.368530092594</c:v>
                </c:pt>
                <c:pt idx="314">
                  <c:v>45511.368541666663</c:v>
                </c:pt>
                <c:pt idx="315">
                  <c:v>45511.36855324074</c:v>
                </c:pt>
                <c:pt idx="316">
                  <c:v>45511.368564814817</c:v>
                </c:pt>
                <c:pt idx="317">
                  <c:v>45511.368576388886</c:v>
                </c:pt>
                <c:pt idx="318">
                  <c:v>45511.368587962963</c:v>
                </c:pt>
                <c:pt idx="319">
                  <c:v>45511.36859953704</c:v>
                </c:pt>
                <c:pt idx="320">
                  <c:v>45511.368611111109</c:v>
                </c:pt>
                <c:pt idx="321">
                  <c:v>45511.368622685186</c:v>
                </c:pt>
                <c:pt idx="322">
                  <c:v>45511.368634259263</c:v>
                </c:pt>
                <c:pt idx="323">
                  <c:v>45511.368645833332</c:v>
                </c:pt>
                <c:pt idx="324">
                  <c:v>45511.368657407409</c:v>
                </c:pt>
                <c:pt idx="325">
                  <c:v>45511.368668981479</c:v>
                </c:pt>
                <c:pt idx="326">
                  <c:v>45511.368680555555</c:v>
                </c:pt>
                <c:pt idx="327">
                  <c:v>45511.368692129632</c:v>
                </c:pt>
                <c:pt idx="328">
                  <c:v>45511.368703703702</c:v>
                </c:pt>
                <c:pt idx="329">
                  <c:v>45511.368715277778</c:v>
                </c:pt>
                <c:pt idx="330">
                  <c:v>45511.368726851855</c:v>
                </c:pt>
                <c:pt idx="331">
                  <c:v>45511.368738425925</c:v>
                </c:pt>
                <c:pt idx="332">
                  <c:v>45511.368750000001</c:v>
                </c:pt>
                <c:pt idx="333">
                  <c:v>45511.368761574071</c:v>
                </c:pt>
                <c:pt idx="334">
                  <c:v>45511.368773148148</c:v>
                </c:pt>
                <c:pt idx="335">
                  <c:v>45511.368784722225</c:v>
                </c:pt>
                <c:pt idx="336">
                  <c:v>45511.368796296294</c:v>
                </c:pt>
                <c:pt idx="337">
                  <c:v>45511.368807870371</c:v>
                </c:pt>
                <c:pt idx="338">
                  <c:v>45511.368819444448</c:v>
                </c:pt>
                <c:pt idx="339">
                  <c:v>45511.368831018517</c:v>
                </c:pt>
                <c:pt idx="340">
                  <c:v>45511.368842592594</c:v>
                </c:pt>
                <c:pt idx="341">
                  <c:v>45511.368854166663</c:v>
                </c:pt>
                <c:pt idx="342">
                  <c:v>45511.36886574074</c:v>
                </c:pt>
                <c:pt idx="343">
                  <c:v>45511.368877314817</c:v>
                </c:pt>
                <c:pt idx="344">
                  <c:v>45511.368888888886</c:v>
                </c:pt>
                <c:pt idx="345">
                  <c:v>45511.368900462963</c:v>
                </c:pt>
                <c:pt idx="346">
                  <c:v>45511.36891203704</c:v>
                </c:pt>
                <c:pt idx="347">
                  <c:v>45511.368923611109</c:v>
                </c:pt>
                <c:pt idx="348">
                  <c:v>45511.368935185186</c:v>
                </c:pt>
                <c:pt idx="349">
                  <c:v>45511.368946759256</c:v>
                </c:pt>
                <c:pt idx="350">
                  <c:v>45511.368958333333</c:v>
                </c:pt>
                <c:pt idx="351">
                  <c:v>45511.368969907409</c:v>
                </c:pt>
                <c:pt idx="352">
                  <c:v>45511.368981481479</c:v>
                </c:pt>
                <c:pt idx="353">
                  <c:v>45511.368993055556</c:v>
                </c:pt>
                <c:pt idx="354">
                  <c:v>45511.369004629632</c:v>
                </c:pt>
                <c:pt idx="355">
                  <c:v>45511.369016203702</c:v>
                </c:pt>
                <c:pt idx="356">
                  <c:v>45511.369027777779</c:v>
                </c:pt>
                <c:pt idx="357">
                  <c:v>45511.369039351855</c:v>
                </c:pt>
                <c:pt idx="358">
                  <c:v>45511.369050925925</c:v>
                </c:pt>
                <c:pt idx="359">
                  <c:v>45511.369062500002</c:v>
                </c:pt>
                <c:pt idx="360">
                  <c:v>45511.369074074071</c:v>
                </c:pt>
                <c:pt idx="361">
                  <c:v>45511.369085648148</c:v>
                </c:pt>
                <c:pt idx="362">
                  <c:v>45511.369097222225</c:v>
                </c:pt>
                <c:pt idx="363">
                  <c:v>45511.369108796294</c:v>
                </c:pt>
                <c:pt idx="364">
                  <c:v>45511.369120370371</c:v>
                </c:pt>
                <c:pt idx="365">
                  <c:v>45511.369131944448</c:v>
                </c:pt>
                <c:pt idx="366">
                  <c:v>45511.369143518517</c:v>
                </c:pt>
                <c:pt idx="367">
                  <c:v>45511.369155092594</c:v>
                </c:pt>
                <c:pt idx="368">
                  <c:v>45511.369166666664</c:v>
                </c:pt>
                <c:pt idx="369">
                  <c:v>45511.36917824074</c:v>
                </c:pt>
                <c:pt idx="370">
                  <c:v>45511.369189814817</c:v>
                </c:pt>
                <c:pt idx="371">
                  <c:v>45511.369201388887</c:v>
                </c:pt>
                <c:pt idx="372">
                  <c:v>45511.369212962964</c:v>
                </c:pt>
                <c:pt idx="373">
                  <c:v>45511.36922453704</c:v>
                </c:pt>
                <c:pt idx="374">
                  <c:v>45511.36923611111</c:v>
                </c:pt>
                <c:pt idx="375">
                  <c:v>45511.369247685187</c:v>
                </c:pt>
                <c:pt idx="376">
                  <c:v>45511.369259259256</c:v>
                </c:pt>
                <c:pt idx="377">
                  <c:v>45511.369270833333</c:v>
                </c:pt>
                <c:pt idx="378">
                  <c:v>45511.36928240741</c:v>
                </c:pt>
                <c:pt idx="379">
                  <c:v>45511.369293981479</c:v>
                </c:pt>
                <c:pt idx="380">
                  <c:v>45511.369305555556</c:v>
                </c:pt>
                <c:pt idx="381">
                  <c:v>45511.369317129633</c:v>
                </c:pt>
                <c:pt idx="382">
                  <c:v>45511.369328703702</c:v>
                </c:pt>
                <c:pt idx="383">
                  <c:v>45511.369340277779</c:v>
                </c:pt>
                <c:pt idx="384">
                  <c:v>45511.369351851848</c:v>
                </c:pt>
                <c:pt idx="385">
                  <c:v>45511.369363425925</c:v>
                </c:pt>
                <c:pt idx="386">
                  <c:v>45511.369375000002</c:v>
                </c:pt>
                <c:pt idx="387">
                  <c:v>45511.369386574072</c:v>
                </c:pt>
                <c:pt idx="388">
                  <c:v>45511.369398148148</c:v>
                </c:pt>
                <c:pt idx="389">
                  <c:v>45511.369409722225</c:v>
                </c:pt>
                <c:pt idx="390">
                  <c:v>45511.369421296295</c:v>
                </c:pt>
                <c:pt idx="391">
                  <c:v>45511.369432870371</c:v>
                </c:pt>
                <c:pt idx="392">
                  <c:v>45511.369444444441</c:v>
                </c:pt>
                <c:pt idx="393">
                  <c:v>45511.369456018518</c:v>
                </c:pt>
                <c:pt idx="394">
                  <c:v>45511.369467592594</c:v>
                </c:pt>
                <c:pt idx="395">
                  <c:v>45511.369479166664</c:v>
                </c:pt>
                <c:pt idx="396">
                  <c:v>45511.369490740741</c:v>
                </c:pt>
                <c:pt idx="397">
                  <c:v>45511.369502314818</c:v>
                </c:pt>
                <c:pt idx="398">
                  <c:v>45511.369513888887</c:v>
                </c:pt>
                <c:pt idx="399">
                  <c:v>45511.369525462964</c:v>
                </c:pt>
                <c:pt idx="400">
                  <c:v>45511.369537037041</c:v>
                </c:pt>
                <c:pt idx="401">
                  <c:v>45511.36954861111</c:v>
                </c:pt>
                <c:pt idx="402">
                  <c:v>45511.369560185187</c:v>
                </c:pt>
                <c:pt idx="403">
                  <c:v>45511.369571759256</c:v>
                </c:pt>
                <c:pt idx="404">
                  <c:v>45511.369583333333</c:v>
                </c:pt>
                <c:pt idx="405">
                  <c:v>45511.36959490741</c:v>
                </c:pt>
                <c:pt idx="406">
                  <c:v>45511.369606481479</c:v>
                </c:pt>
                <c:pt idx="407">
                  <c:v>45511.369618055556</c:v>
                </c:pt>
                <c:pt idx="408">
                  <c:v>45511.369629629633</c:v>
                </c:pt>
                <c:pt idx="409">
                  <c:v>45511.369641203702</c:v>
                </c:pt>
                <c:pt idx="410">
                  <c:v>45511.369652777779</c:v>
                </c:pt>
                <c:pt idx="411">
                  <c:v>45511.369664351849</c:v>
                </c:pt>
                <c:pt idx="412">
                  <c:v>45511.369675925926</c:v>
                </c:pt>
                <c:pt idx="413">
                  <c:v>45511.369687500002</c:v>
                </c:pt>
                <c:pt idx="414">
                  <c:v>45511.369699074072</c:v>
                </c:pt>
                <c:pt idx="415">
                  <c:v>45511.369710648149</c:v>
                </c:pt>
                <c:pt idx="416">
                  <c:v>45511.369722222225</c:v>
                </c:pt>
                <c:pt idx="417">
                  <c:v>45511.369733796295</c:v>
                </c:pt>
                <c:pt idx="418">
                  <c:v>45511.369745370372</c:v>
                </c:pt>
                <c:pt idx="419">
                  <c:v>45511.369756944441</c:v>
                </c:pt>
                <c:pt idx="420">
                  <c:v>45511.369768518518</c:v>
                </c:pt>
                <c:pt idx="421">
                  <c:v>45511.369780092595</c:v>
                </c:pt>
                <c:pt idx="422">
                  <c:v>45511.369791666664</c:v>
                </c:pt>
                <c:pt idx="423">
                  <c:v>45511.369803240741</c:v>
                </c:pt>
                <c:pt idx="424">
                  <c:v>45511.369814814818</c:v>
                </c:pt>
                <c:pt idx="425">
                  <c:v>45511.369826388887</c:v>
                </c:pt>
                <c:pt idx="426">
                  <c:v>45511.369837962964</c:v>
                </c:pt>
                <c:pt idx="427">
                  <c:v>45511.369849537034</c:v>
                </c:pt>
                <c:pt idx="428">
                  <c:v>45511.36986111111</c:v>
                </c:pt>
                <c:pt idx="429">
                  <c:v>45511.369872685187</c:v>
                </c:pt>
                <c:pt idx="430">
                  <c:v>45511.369884259257</c:v>
                </c:pt>
                <c:pt idx="431">
                  <c:v>45511.369895833333</c:v>
                </c:pt>
                <c:pt idx="432">
                  <c:v>45511.36990740741</c:v>
                </c:pt>
                <c:pt idx="433">
                  <c:v>45511.36991898148</c:v>
                </c:pt>
                <c:pt idx="434">
                  <c:v>45511.369930555556</c:v>
                </c:pt>
                <c:pt idx="435">
                  <c:v>45511.369942129626</c:v>
                </c:pt>
                <c:pt idx="436">
                  <c:v>45511.369953703703</c:v>
                </c:pt>
                <c:pt idx="437">
                  <c:v>45511.36996527778</c:v>
                </c:pt>
                <c:pt idx="438">
                  <c:v>45511.369976851849</c:v>
                </c:pt>
                <c:pt idx="439">
                  <c:v>45511.369988425926</c:v>
                </c:pt>
                <c:pt idx="440">
                  <c:v>45511.37</c:v>
                </c:pt>
                <c:pt idx="441">
                  <c:v>45511.370011574072</c:v>
                </c:pt>
                <c:pt idx="442">
                  <c:v>45511.370023148149</c:v>
                </c:pt>
                <c:pt idx="443">
                  <c:v>45511.370034722226</c:v>
                </c:pt>
                <c:pt idx="444">
                  <c:v>45511.370046296295</c:v>
                </c:pt>
                <c:pt idx="445">
                  <c:v>45511.370057870372</c:v>
                </c:pt>
                <c:pt idx="446">
                  <c:v>45511.370069444441</c:v>
                </c:pt>
                <c:pt idx="447">
                  <c:v>45511.370081018518</c:v>
                </c:pt>
                <c:pt idx="448">
                  <c:v>45511.370092592595</c:v>
                </c:pt>
                <c:pt idx="449">
                  <c:v>45511.370104166665</c:v>
                </c:pt>
                <c:pt idx="450">
                  <c:v>45511.370115740741</c:v>
                </c:pt>
                <c:pt idx="451">
                  <c:v>45511.370127314818</c:v>
                </c:pt>
                <c:pt idx="452">
                  <c:v>45511.370138888888</c:v>
                </c:pt>
                <c:pt idx="453">
                  <c:v>45511.370150462964</c:v>
                </c:pt>
                <c:pt idx="454">
                  <c:v>45511.370162037034</c:v>
                </c:pt>
                <c:pt idx="455">
                  <c:v>45511.370173611111</c:v>
                </c:pt>
                <c:pt idx="456">
                  <c:v>45511.370185185187</c:v>
                </c:pt>
                <c:pt idx="457">
                  <c:v>45511.370196759257</c:v>
                </c:pt>
                <c:pt idx="458">
                  <c:v>45511.370208333334</c:v>
                </c:pt>
                <c:pt idx="459">
                  <c:v>45511.370219907411</c:v>
                </c:pt>
                <c:pt idx="460">
                  <c:v>45511.37023148148</c:v>
                </c:pt>
                <c:pt idx="461">
                  <c:v>45511.370243055557</c:v>
                </c:pt>
                <c:pt idx="462">
                  <c:v>45511.370254629626</c:v>
                </c:pt>
                <c:pt idx="463">
                  <c:v>45511.370266203703</c:v>
                </c:pt>
                <c:pt idx="464">
                  <c:v>45511.37027777778</c:v>
                </c:pt>
                <c:pt idx="465">
                  <c:v>45511.370289351849</c:v>
                </c:pt>
                <c:pt idx="466">
                  <c:v>45511.370300925926</c:v>
                </c:pt>
                <c:pt idx="467">
                  <c:v>45511.370312500003</c:v>
                </c:pt>
                <c:pt idx="468">
                  <c:v>45511.370324074072</c:v>
                </c:pt>
                <c:pt idx="469">
                  <c:v>45511.370335648149</c:v>
                </c:pt>
                <c:pt idx="470">
                  <c:v>45511.370347222219</c:v>
                </c:pt>
                <c:pt idx="471">
                  <c:v>45511.370358796295</c:v>
                </c:pt>
                <c:pt idx="472">
                  <c:v>45511.370370370372</c:v>
                </c:pt>
                <c:pt idx="473">
                  <c:v>45511.370381944442</c:v>
                </c:pt>
                <c:pt idx="474">
                  <c:v>45511.370393518519</c:v>
                </c:pt>
                <c:pt idx="475">
                  <c:v>45511.370405092595</c:v>
                </c:pt>
                <c:pt idx="476">
                  <c:v>45511.370416666665</c:v>
                </c:pt>
                <c:pt idx="477">
                  <c:v>45511.370428240742</c:v>
                </c:pt>
                <c:pt idx="478">
                  <c:v>45511.370439814818</c:v>
                </c:pt>
                <c:pt idx="479">
                  <c:v>45511.370451388888</c:v>
                </c:pt>
                <c:pt idx="480">
                  <c:v>45511.370462962965</c:v>
                </c:pt>
                <c:pt idx="481">
                  <c:v>45511.370474537034</c:v>
                </c:pt>
                <c:pt idx="482">
                  <c:v>45511.370486111111</c:v>
                </c:pt>
                <c:pt idx="483">
                  <c:v>45511.370497685188</c:v>
                </c:pt>
                <c:pt idx="484">
                  <c:v>45511.370509259257</c:v>
                </c:pt>
                <c:pt idx="485">
                  <c:v>45511.370520833334</c:v>
                </c:pt>
                <c:pt idx="486">
                  <c:v>45511.370532407411</c:v>
                </c:pt>
                <c:pt idx="487">
                  <c:v>45511.37054398148</c:v>
                </c:pt>
                <c:pt idx="488">
                  <c:v>45511.370555555557</c:v>
                </c:pt>
                <c:pt idx="489">
                  <c:v>45511.370567129627</c:v>
                </c:pt>
                <c:pt idx="490">
                  <c:v>45511.370578703703</c:v>
                </c:pt>
                <c:pt idx="491">
                  <c:v>45511.37059027778</c:v>
                </c:pt>
                <c:pt idx="492">
                  <c:v>45511.37060185185</c:v>
                </c:pt>
                <c:pt idx="493">
                  <c:v>45511.370613425926</c:v>
                </c:pt>
                <c:pt idx="494">
                  <c:v>45511.370625000003</c:v>
                </c:pt>
                <c:pt idx="495">
                  <c:v>45511.370636574073</c:v>
                </c:pt>
                <c:pt idx="496">
                  <c:v>45511.370648148149</c:v>
                </c:pt>
                <c:pt idx="497">
                  <c:v>45511.370659722219</c:v>
                </c:pt>
                <c:pt idx="498">
                  <c:v>45511.370671296296</c:v>
                </c:pt>
                <c:pt idx="499">
                  <c:v>45511.370682870373</c:v>
                </c:pt>
                <c:pt idx="500">
                  <c:v>45511.370694444442</c:v>
                </c:pt>
                <c:pt idx="501">
                  <c:v>45511.370706018519</c:v>
                </c:pt>
                <c:pt idx="502">
                  <c:v>45511.370717592596</c:v>
                </c:pt>
                <c:pt idx="503">
                  <c:v>45511.370729166665</c:v>
                </c:pt>
                <c:pt idx="504">
                  <c:v>45511.370740740742</c:v>
                </c:pt>
                <c:pt idx="505">
                  <c:v>45511.370752314811</c:v>
                </c:pt>
                <c:pt idx="506">
                  <c:v>45511.370763888888</c:v>
                </c:pt>
                <c:pt idx="507">
                  <c:v>45511.370775462965</c:v>
                </c:pt>
                <c:pt idx="508">
                  <c:v>45511.370787037034</c:v>
                </c:pt>
                <c:pt idx="509">
                  <c:v>45511.370798611111</c:v>
                </c:pt>
                <c:pt idx="510">
                  <c:v>45511.370810185188</c:v>
                </c:pt>
                <c:pt idx="511">
                  <c:v>45511.370821759258</c:v>
                </c:pt>
                <c:pt idx="512">
                  <c:v>45511.370833333334</c:v>
                </c:pt>
                <c:pt idx="513">
                  <c:v>45511.370844907404</c:v>
                </c:pt>
                <c:pt idx="514">
                  <c:v>45511.370856481481</c:v>
                </c:pt>
                <c:pt idx="515">
                  <c:v>45511.370868055557</c:v>
                </c:pt>
                <c:pt idx="516">
                  <c:v>45511.370879629627</c:v>
                </c:pt>
                <c:pt idx="517">
                  <c:v>45511.370891203704</c:v>
                </c:pt>
                <c:pt idx="518">
                  <c:v>45511.37090277778</c:v>
                </c:pt>
                <c:pt idx="519">
                  <c:v>45511.37091435185</c:v>
                </c:pt>
                <c:pt idx="520">
                  <c:v>45511.370925925927</c:v>
                </c:pt>
                <c:pt idx="521">
                  <c:v>45511.370937500003</c:v>
                </c:pt>
                <c:pt idx="522">
                  <c:v>45511.370949074073</c:v>
                </c:pt>
                <c:pt idx="523">
                  <c:v>45511.37096064815</c:v>
                </c:pt>
                <c:pt idx="524">
                  <c:v>45511.370972222219</c:v>
                </c:pt>
                <c:pt idx="525">
                  <c:v>45511.370983796296</c:v>
                </c:pt>
                <c:pt idx="526">
                  <c:v>45511.370995370373</c:v>
                </c:pt>
                <c:pt idx="527">
                  <c:v>45511.371006944442</c:v>
                </c:pt>
                <c:pt idx="528">
                  <c:v>45511.371018518519</c:v>
                </c:pt>
                <c:pt idx="529">
                  <c:v>45511.371030092596</c:v>
                </c:pt>
                <c:pt idx="530">
                  <c:v>45511.371041666665</c:v>
                </c:pt>
                <c:pt idx="531">
                  <c:v>45511.371053240742</c:v>
                </c:pt>
                <c:pt idx="532">
                  <c:v>45511.371064814812</c:v>
                </c:pt>
                <c:pt idx="533">
                  <c:v>45511.371076388888</c:v>
                </c:pt>
                <c:pt idx="534">
                  <c:v>45511.371087962965</c:v>
                </c:pt>
                <c:pt idx="535">
                  <c:v>45511.371099537035</c:v>
                </c:pt>
                <c:pt idx="536">
                  <c:v>45511.371111111112</c:v>
                </c:pt>
                <c:pt idx="537">
                  <c:v>45511.371122685188</c:v>
                </c:pt>
                <c:pt idx="538">
                  <c:v>45511.371134259258</c:v>
                </c:pt>
                <c:pt idx="539">
                  <c:v>45511.371145833335</c:v>
                </c:pt>
                <c:pt idx="540">
                  <c:v>45511.371157407404</c:v>
                </c:pt>
                <c:pt idx="541">
                  <c:v>45511.371168981481</c:v>
                </c:pt>
                <c:pt idx="542">
                  <c:v>45511.371180555558</c:v>
                </c:pt>
                <c:pt idx="543">
                  <c:v>45511.371192129627</c:v>
                </c:pt>
                <c:pt idx="544">
                  <c:v>45511.371203703704</c:v>
                </c:pt>
                <c:pt idx="545">
                  <c:v>45511.371215277781</c:v>
                </c:pt>
                <c:pt idx="546">
                  <c:v>45511.37122685185</c:v>
                </c:pt>
                <c:pt idx="547">
                  <c:v>45511.371238425927</c:v>
                </c:pt>
                <c:pt idx="548">
                  <c:v>45511.371249999997</c:v>
                </c:pt>
                <c:pt idx="549">
                  <c:v>45511.371261574073</c:v>
                </c:pt>
                <c:pt idx="550">
                  <c:v>45511.37127314815</c:v>
                </c:pt>
                <c:pt idx="551">
                  <c:v>45511.37128472222</c:v>
                </c:pt>
                <c:pt idx="552">
                  <c:v>45511.371296296296</c:v>
                </c:pt>
                <c:pt idx="553">
                  <c:v>45511.371307870373</c:v>
                </c:pt>
                <c:pt idx="554">
                  <c:v>45511.371319444443</c:v>
                </c:pt>
                <c:pt idx="555">
                  <c:v>45511.371331018519</c:v>
                </c:pt>
                <c:pt idx="556">
                  <c:v>45511.371342592596</c:v>
                </c:pt>
                <c:pt idx="557">
                  <c:v>45511.371354166666</c:v>
                </c:pt>
                <c:pt idx="558">
                  <c:v>45511.371365740742</c:v>
                </c:pt>
                <c:pt idx="559">
                  <c:v>45511.371377314812</c:v>
                </c:pt>
                <c:pt idx="560">
                  <c:v>45511.371388888889</c:v>
                </c:pt>
                <c:pt idx="561">
                  <c:v>45511.371400462966</c:v>
                </c:pt>
                <c:pt idx="562">
                  <c:v>45511.371412037035</c:v>
                </c:pt>
                <c:pt idx="563">
                  <c:v>45511.371423611112</c:v>
                </c:pt>
                <c:pt idx="564">
                  <c:v>45511.371435185189</c:v>
                </c:pt>
                <c:pt idx="565">
                  <c:v>45511.371446759258</c:v>
                </c:pt>
                <c:pt idx="566">
                  <c:v>45511.371458333335</c:v>
                </c:pt>
                <c:pt idx="567">
                  <c:v>45511.371469907404</c:v>
                </c:pt>
                <c:pt idx="568">
                  <c:v>45511.371481481481</c:v>
                </c:pt>
                <c:pt idx="569">
                  <c:v>45511.371493055558</c:v>
                </c:pt>
                <c:pt idx="570">
                  <c:v>45511.371504629627</c:v>
                </c:pt>
                <c:pt idx="571">
                  <c:v>45511.371516203704</c:v>
                </c:pt>
                <c:pt idx="572">
                  <c:v>45511.371527777781</c:v>
                </c:pt>
                <c:pt idx="573">
                  <c:v>45511.371539351851</c:v>
                </c:pt>
                <c:pt idx="574">
                  <c:v>45511.371550925927</c:v>
                </c:pt>
                <c:pt idx="575">
                  <c:v>45511.371562499997</c:v>
                </c:pt>
                <c:pt idx="576">
                  <c:v>45511.371574074074</c:v>
                </c:pt>
                <c:pt idx="577">
                  <c:v>45511.37158564815</c:v>
                </c:pt>
                <c:pt idx="578">
                  <c:v>45511.37159722222</c:v>
                </c:pt>
                <c:pt idx="579">
                  <c:v>45511.371608796297</c:v>
                </c:pt>
                <c:pt idx="580">
                  <c:v>45511.371620370373</c:v>
                </c:pt>
                <c:pt idx="581">
                  <c:v>45511.371631944443</c:v>
                </c:pt>
                <c:pt idx="582">
                  <c:v>45511.37164351852</c:v>
                </c:pt>
                <c:pt idx="583">
                  <c:v>45511.371655092589</c:v>
                </c:pt>
                <c:pt idx="584">
                  <c:v>45511.371666666666</c:v>
                </c:pt>
                <c:pt idx="585">
                  <c:v>45511.371678240743</c:v>
                </c:pt>
                <c:pt idx="586">
                  <c:v>45511.371689814812</c:v>
                </c:pt>
                <c:pt idx="587">
                  <c:v>45511.371701388889</c:v>
                </c:pt>
                <c:pt idx="588">
                  <c:v>45511.371712962966</c:v>
                </c:pt>
                <c:pt idx="589">
                  <c:v>45511.371724537035</c:v>
                </c:pt>
                <c:pt idx="590">
                  <c:v>45511.371736111112</c:v>
                </c:pt>
                <c:pt idx="591">
                  <c:v>45511.371747685182</c:v>
                </c:pt>
                <c:pt idx="592">
                  <c:v>45511.371759259258</c:v>
                </c:pt>
                <c:pt idx="593">
                  <c:v>45511.371770833335</c:v>
                </c:pt>
                <c:pt idx="594">
                  <c:v>45511.371782407405</c:v>
                </c:pt>
                <c:pt idx="595">
                  <c:v>45511.371793981481</c:v>
                </c:pt>
                <c:pt idx="596">
                  <c:v>45511.371805555558</c:v>
                </c:pt>
                <c:pt idx="597">
                  <c:v>45511.371817129628</c:v>
                </c:pt>
                <c:pt idx="598">
                  <c:v>45511.371828703705</c:v>
                </c:pt>
                <c:pt idx="599">
                  <c:v>45511.371840277781</c:v>
                </c:pt>
                <c:pt idx="600">
                  <c:v>45511.371851851851</c:v>
                </c:pt>
                <c:pt idx="601">
                  <c:v>45511.371863425928</c:v>
                </c:pt>
                <c:pt idx="602">
                  <c:v>45511.371874999997</c:v>
                </c:pt>
                <c:pt idx="603">
                  <c:v>45511.371886574074</c:v>
                </c:pt>
                <c:pt idx="604">
                  <c:v>45511.371898148151</c:v>
                </c:pt>
                <c:pt idx="605">
                  <c:v>45511.37190972222</c:v>
                </c:pt>
                <c:pt idx="606">
                  <c:v>45511.371921296297</c:v>
                </c:pt>
                <c:pt idx="607">
                  <c:v>45511.371932870374</c:v>
                </c:pt>
                <c:pt idx="608">
                  <c:v>45511.371944444443</c:v>
                </c:pt>
                <c:pt idx="609">
                  <c:v>45511.37195601852</c:v>
                </c:pt>
                <c:pt idx="610">
                  <c:v>45511.371967592589</c:v>
                </c:pt>
                <c:pt idx="611">
                  <c:v>45511.371979166666</c:v>
                </c:pt>
                <c:pt idx="612">
                  <c:v>45511.371990740743</c:v>
                </c:pt>
                <c:pt idx="613">
                  <c:v>45511.372002314813</c:v>
                </c:pt>
                <c:pt idx="614">
                  <c:v>45511.372013888889</c:v>
                </c:pt>
                <c:pt idx="615">
                  <c:v>45511.372025462966</c:v>
                </c:pt>
                <c:pt idx="616">
                  <c:v>45511.372037037036</c:v>
                </c:pt>
                <c:pt idx="617">
                  <c:v>45511.372048611112</c:v>
                </c:pt>
                <c:pt idx="618">
                  <c:v>45511.372060185182</c:v>
                </c:pt>
                <c:pt idx="619">
                  <c:v>45511.372071759259</c:v>
                </c:pt>
                <c:pt idx="620">
                  <c:v>45511.372083333335</c:v>
                </c:pt>
                <c:pt idx="621">
                  <c:v>45511.372094907405</c:v>
                </c:pt>
                <c:pt idx="622">
                  <c:v>45511.372106481482</c:v>
                </c:pt>
                <c:pt idx="623">
                  <c:v>45511.372118055559</c:v>
                </c:pt>
                <c:pt idx="624">
                  <c:v>45511.372129629628</c:v>
                </c:pt>
                <c:pt idx="625">
                  <c:v>45511.372141203705</c:v>
                </c:pt>
                <c:pt idx="626">
                  <c:v>45511.372152777774</c:v>
                </c:pt>
                <c:pt idx="627">
                  <c:v>45511.372164351851</c:v>
                </c:pt>
                <c:pt idx="628">
                  <c:v>45511.372175925928</c:v>
                </c:pt>
                <c:pt idx="629">
                  <c:v>45511.372187499997</c:v>
                </c:pt>
                <c:pt idx="630">
                  <c:v>45511.372199074074</c:v>
                </c:pt>
                <c:pt idx="631">
                  <c:v>45511.372210648151</c:v>
                </c:pt>
                <c:pt idx="632">
                  <c:v>45511.37222222222</c:v>
                </c:pt>
                <c:pt idx="633">
                  <c:v>45511.372233796297</c:v>
                </c:pt>
                <c:pt idx="634">
                  <c:v>45511.372245370374</c:v>
                </c:pt>
                <c:pt idx="635">
                  <c:v>45511.372256944444</c:v>
                </c:pt>
                <c:pt idx="636">
                  <c:v>45511.37226851852</c:v>
                </c:pt>
                <c:pt idx="637">
                  <c:v>45511.37228009259</c:v>
                </c:pt>
                <c:pt idx="638">
                  <c:v>45511.372291666667</c:v>
                </c:pt>
                <c:pt idx="639">
                  <c:v>45511.372303240743</c:v>
                </c:pt>
                <c:pt idx="640">
                  <c:v>45511.372314814813</c:v>
                </c:pt>
                <c:pt idx="641">
                  <c:v>45511.37232638889</c:v>
                </c:pt>
                <c:pt idx="642">
                  <c:v>45511.372337962966</c:v>
                </c:pt>
                <c:pt idx="643">
                  <c:v>45511.372349537036</c:v>
                </c:pt>
                <c:pt idx="644">
                  <c:v>45511.372361111113</c:v>
                </c:pt>
                <c:pt idx="645">
                  <c:v>45511.372372685182</c:v>
                </c:pt>
                <c:pt idx="646">
                  <c:v>45511.372384259259</c:v>
                </c:pt>
                <c:pt idx="647">
                  <c:v>45511.372395833336</c:v>
                </c:pt>
                <c:pt idx="648">
                  <c:v>45511.372407407405</c:v>
                </c:pt>
                <c:pt idx="649">
                  <c:v>45511.372418981482</c:v>
                </c:pt>
                <c:pt idx="650">
                  <c:v>45511.372430555559</c:v>
                </c:pt>
                <c:pt idx="651">
                  <c:v>45511.372442129628</c:v>
                </c:pt>
                <c:pt idx="652">
                  <c:v>45511.372453703705</c:v>
                </c:pt>
                <c:pt idx="653">
                  <c:v>45511.372465277775</c:v>
                </c:pt>
                <c:pt idx="654">
                  <c:v>45511.372476851851</c:v>
                </c:pt>
                <c:pt idx="655">
                  <c:v>45511.372488425928</c:v>
                </c:pt>
                <c:pt idx="656">
                  <c:v>45511.372499999998</c:v>
                </c:pt>
                <c:pt idx="657">
                  <c:v>45511.372511574074</c:v>
                </c:pt>
                <c:pt idx="658">
                  <c:v>45511.372523148151</c:v>
                </c:pt>
                <c:pt idx="659">
                  <c:v>45511.372534722221</c:v>
                </c:pt>
                <c:pt idx="660">
                  <c:v>45511.372546296298</c:v>
                </c:pt>
                <c:pt idx="661">
                  <c:v>45511.372557870367</c:v>
                </c:pt>
                <c:pt idx="662">
                  <c:v>45511.372569444444</c:v>
                </c:pt>
                <c:pt idx="663">
                  <c:v>45511.372581018521</c:v>
                </c:pt>
                <c:pt idx="664">
                  <c:v>45511.37259259259</c:v>
                </c:pt>
                <c:pt idx="665">
                  <c:v>45511.372604166667</c:v>
                </c:pt>
                <c:pt idx="666">
                  <c:v>45511.372615740744</c:v>
                </c:pt>
                <c:pt idx="667">
                  <c:v>45511.372627314813</c:v>
                </c:pt>
                <c:pt idx="668">
                  <c:v>45511.37263888889</c:v>
                </c:pt>
                <c:pt idx="669">
                  <c:v>45511.372650462959</c:v>
                </c:pt>
                <c:pt idx="670">
                  <c:v>45511.372662037036</c:v>
                </c:pt>
                <c:pt idx="671">
                  <c:v>45511.372673611113</c:v>
                </c:pt>
                <c:pt idx="672">
                  <c:v>45511.372685185182</c:v>
                </c:pt>
                <c:pt idx="673">
                  <c:v>45511.372696759259</c:v>
                </c:pt>
                <c:pt idx="674">
                  <c:v>45511.372708333336</c:v>
                </c:pt>
                <c:pt idx="675">
                  <c:v>45511.372719907406</c:v>
                </c:pt>
                <c:pt idx="676">
                  <c:v>45511.372731481482</c:v>
                </c:pt>
                <c:pt idx="677">
                  <c:v>45511.372743055559</c:v>
                </c:pt>
                <c:pt idx="678">
                  <c:v>45511.372754629629</c:v>
                </c:pt>
                <c:pt idx="679">
                  <c:v>45511.372766203705</c:v>
                </c:pt>
                <c:pt idx="680">
                  <c:v>45511.372777777775</c:v>
                </c:pt>
                <c:pt idx="681">
                  <c:v>45511.372789351852</c:v>
                </c:pt>
                <c:pt idx="682">
                  <c:v>45511.372800925928</c:v>
                </c:pt>
                <c:pt idx="683">
                  <c:v>45511.372812499998</c:v>
                </c:pt>
                <c:pt idx="684">
                  <c:v>45511.372824074075</c:v>
                </c:pt>
                <c:pt idx="685">
                  <c:v>45511.372835648152</c:v>
                </c:pt>
                <c:pt idx="686">
                  <c:v>45511.372847222221</c:v>
                </c:pt>
                <c:pt idx="687">
                  <c:v>45511.372858796298</c:v>
                </c:pt>
                <c:pt idx="688">
                  <c:v>45511.372870370367</c:v>
                </c:pt>
                <c:pt idx="689">
                  <c:v>45511.372881944444</c:v>
                </c:pt>
                <c:pt idx="690">
                  <c:v>45511.372893518521</c:v>
                </c:pt>
                <c:pt idx="691">
                  <c:v>45511.37290509259</c:v>
                </c:pt>
                <c:pt idx="692">
                  <c:v>45511.372916666667</c:v>
                </c:pt>
                <c:pt idx="693">
                  <c:v>45511.372928240744</c:v>
                </c:pt>
                <c:pt idx="694">
                  <c:v>45511.372939814813</c:v>
                </c:pt>
                <c:pt idx="695">
                  <c:v>45511.37295138889</c:v>
                </c:pt>
                <c:pt idx="696">
                  <c:v>45511.37296296296</c:v>
                </c:pt>
                <c:pt idx="697">
                  <c:v>45511.372974537036</c:v>
                </c:pt>
                <c:pt idx="698">
                  <c:v>45511.372986111113</c:v>
                </c:pt>
                <c:pt idx="699">
                  <c:v>45511.372997685183</c:v>
                </c:pt>
                <c:pt idx="700">
                  <c:v>45511.37300925926</c:v>
                </c:pt>
                <c:pt idx="701">
                  <c:v>45511.373020833336</c:v>
                </c:pt>
                <c:pt idx="702">
                  <c:v>45511.373032407406</c:v>
                </c:pt>
                <c:pt idx="703">
                  <c:v>45511.373043981483</c:v>
                </c:pt>
                <c:pt idx="704">
                  <c:v>45511.373055555552</c:v>
                </c:pt>
                <c:pt idx="705">
                  <c:v>45511.373067129629</c:v>
                </c:pt>
                <c:pt idx="706">
                  <c:v>45511.373078703706</c:v>
                </c:pt>
                <c:pt idx="707">
                  <c:v>45511.373090277775</c:v>
                </c:pt>
                <c:pt idx="708">
                  <c:v>45511.373101851852</c:v>
                </c:pt>
                <c:pt idx="709">
                  <c:v>45511.373113425929</c:v>
                </c:pt>
                <c:pt idx="710">
                  <c:v>45511.373124999998</c:v>
                </c:pt>
                <c:pt idx="711">
                  <c:v>45511.373136574075</c:v>
                </c:pt>
                <c:pt idx="712">
                  <c:v>45511.373148148145</c:v>
                </c:pt>
                <c:pt idx="713">
                  <c:v>45511.373159722221</c:v>
                </c:pt>
                <c:pt idx="714">
                  <c:v>45511.373171296298</c:v>
                </c:pt>
                <c:pt idx="715">
                  <c:v>45511.373182870368</c:v>
                </c:pt>
                <c:pt idx="716">
                  <c:v>45511.373194444444</c:v>
                </c:pt>
                <c:pt idx="717">
                  <c:v>45511.373206018521</c:v>
                </c:pt>
                <c:pt idx="718">
                  <c:v>45511.373217592591</c:v>
                </c:pt>
                <c:pt idx="719">
                  <c:v>45511.373229166667</c:v>
                </c:pt>
                <c:pt idx="720">
                  <c:v>45511.373240740744</c:v>
                </c:pt>
                <c:pt idx="721">
                  <c:v>45511.373252314814</c:v>
                </c:pt>
                <c:pt idx="722">
                  <c:v>45511.373263888891</c:v>
                </c:pt>
                <c:pt idx="723">
                  <c:v>45511.37327546296</c:v>
                </c:pt>
                <c:pt idx="724">
                  <c:v>45511.373287037037</c:v>
                </c:pt>
                <c:pt idx="725">
                  <c:v>45511.373298611114</c:v>
                </c:pt>
                <c:pt idx="726">
                  <c:v>45511.373310185183</c:v>
                </c:pt>
                <c:pt idx="727">
                  <c:v>45511.37332175926</c:v>
                </c:pt>
                <c:pt idx="728">
                  <c:v>45511.373333333337</c:v>
                </c:pt>
                <c:pt idx="729">
                  <c:v>45511.373344907406</c:v>
                </c:pt>
                <c:pt idx="730">
                  <c:v>45511.373356481483</c:v>
                </c:pt>
                <c:pt idx="731">
                  <c:v>45511.373368055552</c:v>
                </c:pt>
                <c:pt idx="732">
                  <c:v>45511.373379629629</c:v>
                </c:pt>
                <c:pt idx="733">
                  <c:v>45511.373391203706</c:v>
                </c:pt>
                <c:pt idx="734">
                  <c:v>45511.373402777775</c:v>
                </c:pt>
                <c:pt idx="735">
                  <c:v>45511.373414351852</c:v>
                </c:pt>
                <c:pt idx="736">
                  <c:v>45511.373425925929</c:v>
                </c:pt>
                <c:pt idx="737">
                  <c:v>45511.373437499999</c:v>
                </c:pt>
                <c:pt idx="738">
                  <c:v>45511.373449074075</c:v>
                </c:pt>
                <c:pt idx="739">
                  <c:v>45511.373460648145</c:v>
                </c:pt>
                <c:pt idx="740">
                  <c:v>45511.373472222222</c:v>
                </c:pt>
                <c:pt idx="741">
                  <c:v>45511.373483796298</c:v>
                </c:pt>
                <c:pt idx="742">
                  <c:v>45511.373495370368</c:v>
                </c:pt>
                <c:pt idx="743">
                  <c:v>45511.373506944445</c:v>
                </c:pt>
                <c:pt idx="744">
                  <c:v>45511.373518518521</c:v>
                </c:pt>
                <c:pt idx="745">
                  <c:v>45511.373530092591</c:v>
                </c:pt>
                <c:pt idx="746">
                  <c:v>45511.373541666668</c:v>
                </c:pt>
                <c:pt idx="747">
                  <c:v>45511.373553240737</c:v>
                </c:pt>
                <c:pt idx="748">
                  <c:v>45511.373564814814</c:v>
                </c:pt>
                <c:pt idx="749">
                  <c:v>45511.373576388891</c:v>
                </c:pt>
                <c:pt idx="750">
                  <c:v>45511.37358796296</c:v>
                </c:pt>
                <c:pt idx="751">
                  <c:v>45511.373599537037</c:v>
                </c:pt>
                <c:pt idx="752">
                  <c:v>45511.373611111114</c:v>
                </c:pt>
                <c:pt idx="753">
                  <c:v>45511.373622685183</c:v>
                </c:pt>
                <c:pt idx="754">
                  <c:v>45511.37363425926</c:v>
                </c:pt>
                <c:pt idx="755">
                  <c:v>45511.373645833337</c:v>
                </c:pt>
                <c:pt idx="756">
                  <c:v>45511.373657407406</c:v>
                </c:pt>
                <c:pt idx="757">
                  <c:v>45511.373668981483</c:v>
                </c:pt>
                <c:pt idx="758">
                  <c:v>45511.373680555553</c:v>
                </c:pt>
                <c:pt idx="759">
                  <c:v>45511.373692129629</c:v>
                </c:pt>
                <c:pt idx="760">
                  <c:v>45511.373703703706</c:v>
                </c:pt>
                <c:pt idx="761">
                  <c:v>45511.373715277776</c:v>
                </c:pt>
                <c:pt idx="762">
                  <c:v>45511.373726851853</c:v>
                </c:pt>
                <c:pt idx="763">
                  <c:v>45511.373738425929</c:v>
                </c:pt>
                <c:pt idx="764">
                  <c:v>45511.373749999999</c:v>
                </c:pt>
                <c:pt idx="765">
                  <c:v>45511.373761574076</c:v>
                </c:pt>
                <c:pt idx="766">
                  <c:v>45511.373773148145</c:v>
                </c:pt>
                <c:pt idx="767">
                  <c:v>45511.373784722222</c:v>
                </c:pt>
                <c:pt idx="768">
                  <c:v>45511.373796296299</c:v>
                </c:pt>
                <c:pt idx="769">
                  <c:v>45511.373807870368</c:v>
                </c:pt>
                <c:pt idx="770">
                  <c:v>45511.373819444445</c:v>
                </c:pt>
                <c:pt idx="771">
                  <c:v>45511.373831018522</c:v>
                </c:pt>
                <c:pt idx="772">
                  <c:v>45511.373842592591</c:v>
                </c:pt>
                <c:pt idx="773">
                  <c:v>45511.373854166668</c:v>
                </c:pt>
                <c:pt idx="774">
                  <c:v>45511.373865740738</c:v>
                </c:pt>
                <c:pt idx="775">
                  <c:v>45511.373877314814</c:v>
                </c:pt>
                <c:pt idx="776">
                  <c:v>45511.373888888891</c:v>
                </c:pt>
                <c:pt idx="777">
                  <c:v>45511.373900462961</c:v>
                </c:pt>
                <c:pt idx="778">
                  <c:v>45511.373912037037</c:v>
                </c:pt>
                <c:pt idx="779">
                  <c:v>45511.373923611114</c:v>
                </c:pt>
                <c:pt idx="780">
                  <c:v>45511.373935185184</c:v>
                </c:pt>
                <c:pt idx="781">
                  <c:v>45511.37394675926</c:v>
                </c:pt>
                <c:pt idx="782">
                  <c:v>45511.37395833333</c:v>
                </c:pt>
                <c:pt idx="783">
                  <c:v>45511.373969907407</c:v>
                </c:pt>
                <c:pt idx="784">
                  <c:v>45511.373981481483</c:v>
                </c:pt>
                <c:pt idx="785">
                  <c:v>45511.373993055553</c:v>
                </c:pt>
                <c:pt idx="786">
                  <c:v>45511.37400462963</c:v>
                </c:pt>
                <c:pt idx="787">
                  <c:v>45511.374016203707</c:v>
                </c:pt>
                <c:pt idx="788">
                  <c:v>45511.374027777776</c:v>
                </c:pt>
                <c:pt idx="789">
                  <c:v>45511.374039351853</c:v>
                </c:pt>
                <c:pt idx="790">
                  <c:v>45511.374050925922</c:v>
                </c:pt>
                <c:pt idx="791">
                  <c:v>45511.374062499999</c:v>
                </c:pt>
                <c:pt idx="792">
                  <c:v>45511.374074074076</c:v>
                </c:pt>
                <c:pt idx="793">
                  <c:v>45511.374085648145</c:v>
                </c:pt>
                <c:pt idx="794">
                  <c:v>45511.374097222222</c:v>
                </c:pt>
                <c:pt idx="795">
                  <c:v>45511.374108796299</c:v>
                </c:pt>
                <c:pt idx="796">
                  <c:v>45511.374120370368</c:v>
                </c:pt>
                <c:pt idx="797">
                  <c:v>45511.374131944445</c:v>
                </c:pt>
                <c:pt idx="798">
                  <c:v>45511.374143518522</c:v>
                </c:pt>
                <c:pt idx="799">
                  <c:v>45511.374155092592</c:v>
                </c:pt>
                <c:pt idx="800">
                  <c:v>45511.374166666668</c:v>
                </c:pt>
                <c:pt idx="801">
                  <c:v>45511.374178240738</c:v>
                </c:pt>
                <c:pt idx="802">
                  <c:v>45511.374189814815</c:v>
                </c:pt>
                <c:pt idx="803">
                  <c:v>45511.374201388891</c:v>
                </c:pt>
                <c:pt idx="804">
                  <c:v>45511.374212962961</c:v>
                </c:pt>
                <c:pt idx="805">
                  <c:v>45511.374224537038</c:v>
                </c:pt>
                <c:pt idx="806">
                  <c:v>45511.374236111114</c:v>
                </c:pt>
                <c:pt idx="807">
                  <c:v>45511.374247685184</c:v>
                </c:pt>
                <c:pt idx="808">
                  <c:v>45511.374259259261</c:v>
                </c:pt>
                <c:pt idx="809">
                  <c:v>45511.37427083333</c:v>
                </c:pt>
                <c:pt idx="810">
                  <c:v>45511.374282407407</c:v>
                </c:pt>
                <c:pt idx="811">
                  <c:v>45511.374293981484</c:v>
                </c:pt>
                <c:pt idx="812">
                  <c:v>45511.374305555553</c:v>
                </c:pt>
                <c:pt idx="813">
                  <c:v>45511.37431712963</c:v>
                </c:pt>
                <c:pt idx="814">
                  <c:v>45511.374328703707</c:v>
                </c:pt>
                <c:pt idx="815">
                  <c:v>45511.374340277776</c:v>
                </c:pt>
                <c:pt idx="816">
                  <c:v>45511.374351851853</c:v>
                </c:pt>
                <c:pt idx="817">
                  <c:v>45511.374363425923</c:v>
                </c:pt>
                <c:pt idx="818">
                  <c:v>45511.374374999999</c:v>
                </c:pt>
                <c:pt idx="819">
                  <c:v>45511.374386574076</c:v>
                </c:pt>
                <c:pt idx="820">
                  <c:v>45511.374398148146</c:v>
                </c:pt>
                <c:pt idx="821">
                  <c:v>45511.374409722222</c:v>
                </c:pt>
                <c:pt idx="822">
                  <c:v>45511.374421296299</c:v>
                </c:pt>
                <c:pt idx="823">
                  <c:v>45511.374432870369</c:v>
                </c:pt>
                <c:pt idx="824">
                  <c:v>45511.374444444446</c:v>
                </c:pt>
                <c:pt idx="825">
                  <c:v>45511.374456018515</c:v>
                </c:pt>
                <c:pt idx="826">
                  <c:v>45511.374467592592</c:v>
                </c:pt>
                <c:pt idx="827">
                  <c:v>45511.374479166669</c:v>
                </c:pt>
                <c:pt idx="828">
                  <c:v>45511.374490740738</c:v>
                </c:pt>
                <c:pt idx="829">
                  <c:v>45511.374502314815</c:v>
                </c:pt>
                <c:pt idx="830">
                  <c:v>45511.374513888892</c:v>
                </c:pt>
                <c:pt idx="831">
                  <c:v>45511.374525462961</c:v>
                </c:pt>
                <c:pt idx="832">
                  <c:v>45511.374537037038</c:v>
                </c:pt>
                <c:pt idx="833">
                  <c:v>45511.374548611115</c:v>
                </c:pt>
                <c:pt idx="834">
                  <c:v>45511.374560185184</c:v>
                </c:pt>
                <c:pt idx="835">
                  <c:v>45511.374571759261</c:v>
                </c:pt>
                <c:pt idx="836">
                  <c:v>45511.374583333331</c:v>
                </c:pt>
                <c:pt idx="837">
                  <c:v>45511.374594907407</c:v>
                </c:pt>
                <c:pt idx="838">
                  <c:v>45511.374606481484</c:v>
                </c:pt>
                <c:pt idx="839">
                  <c:v>45511.374618055554</c:v>
                </c:pt>
                <c:pt idx="840">
                  <c:v>45511.37462962963</c:v>
                </c:pt>
                <c:pt idx="841">
                  <c:v>45511.374641203707</c:v>
                </c:pt>
                <c:pt idx="842">
                  <c:v>45511.374652777777</c:v>
                </c:pt>
                <c:pt idx="843">
                  <c:v>45511.374664351853</c:v>
                </c:pt>
                <c:pt idx="844">
                  <c:v>45511.374675925923</c:v>
                </c:pt>
                <c:pt idx="845">
                  <c:v>45511.3746875</c:v>
                </c:pt>
                <c:pt idx="846">
                  <c:v>45511.374699074076</c:v>
                </c:pt>
                <c:pt idx="847">
                  <c:v>45511.374710648146</c:v>
                </c:pt>
                <c:pt idx="848">
                  <c:v>45511.374722222223</c:v>
                </c:pt>
                <c:pt idx="849">
                  <c:v>45511.3747337963</c:v>
                </c:pt>
                <c:pt idx="850">
                  <c:v>45511.374745370369</c:v>
                </c:pt>
                <c:pt idx="851">
                  <c:v>45511.374756944446</c:v>
                </c:pt>
                <c:pt idx="852">
                  <c:v>45511.374768518515</c:v>
                </c:pt>
                <c:pt idx="853">
                  <c:v>45511.374780092592</c:v>
                </c:pt>
                <c:pt idx="854">
                  <c:v>45511.374791666669</c:v>
                </c:pt>
                <c:pt idx="855">
                  <c:v>45511.374803240738</c:v>
                </c:pt>
                <c:pt idx="856">
                  <c:v>45511.374814814815</c:v>
                </c:pt>
                <c:pt idx="857">
                  <c:v>45511.374826388892</c:v>
                </c:pt>
                <c:pt idx="858">
                  <c:v>45511.374837962961</c:v>
                </c:pt>
                <c:pt idx="859">
                  <c:v>45511.374849537038</c:v>
                </c:pt>
                <c:pt idx="860">
                  <c:v>45511.374861111108</c:v>
                </c:pt>
                <c:pt idx="861">
                  <c:v>45511.374872685185</c:v>
                </c:pt>
                <c:pt idx="862">
                  <c:v>45511.374884259261</c:v>
                </c:pt>
                <c:pt idx="863">
                  <c:v>45511.374895833331</c:v>
                </c:pt>
                <c:pt idx="864">
                  <c:v>45511.374907407408</c:v>
                </c:pt>
                <c:pt idx="865">
                  <c:v>45511.374918981484</c:v>
                </c:pt>
                <c:pt idx="866">
                  <c:v>45511.374930555554</c:v>
                </c:pt>
                <c:pt idx="867">
                  <c:v>45511.374942129631</c:v>
                </c:pt>
                <c:pt idx="868">
                  <c:v>45511.3749537037</c:v>
                </c:pt>
                <c:pt idx="869">
                  <c:v>45511.374965277777</c:v>
                </c:pt>
                <c:pt idx="870">
                  <c:v>45511.374976851854</c:v>
                </c:pt>
                <c:pt idx="871">
                  <c:v>45511.374988425923</c:v>
                </c:pt>
                <c:pt idx="872">
                  <c:v>45511.375</c:v>
                </c:pt>
                <c:pt idx="873">
                  <c:v>45511.375011574077</c:v>
                </c:pt>
                <c:pt idx="874">
                  <c:v>45511.375023148146</c:v>
                </c:pt>
                <c:pt idx="875">
                  <c:v>45511.375034722223</c:v>
                </c:pt>
                <c:pt idx="876">
                  <c:v>45511.3750462963</c:v>
                </c:pt>
                <c:pt idx="877">
                  <c:v>45511.375057870369</c:v>
                </c:pt>
                <c:pt idx="878">
                  <c:v>45511.375069444446</c:v>
                </c:pt>
                <c:pt idx="879">
                  <c:v>45511.375081018516</c:v>
                </c:pt>
                <c:pt idx="880">
                  <c:v>45511.375092592592</c:v>
                </c:pt>
                <c:pt idx="881">
                  <c:v>45511.375104166669</c:v>
                </c:pt>
                <c:pt idx="882">
                  <c:v>45511.375115740739</c:v>
                </c:pt>
                <c:pt idx="883">
                  <c:v>45511.375127314815</c:v>
                </c:pt>
                <c:pt idx="884">
                  <c:v>45511.375138888892</c:v>
                </c:pt>
                <c:pt idx="885">
                  <c:v>45511.375150462962</c:v>
                </c:pt>
                <c:pt idx="886">
                  <c:v>45511.375162037039</c:v>
                </c:pt>
                <c:pt idx="887">
                  <c:v>45511.375173611108</c:v>
                </c:pt>
                <c:pt idx="888">
                  <c:v>45511.375185185185</c:v>
                </c:pt>
                <c:pt idx="889">
                  <c:v>45511.375196759262</c:v>
                </c:pt>
                <c:pt idx="890">
                  <c:v>45511.375208333331</c:v>
                </c:pt>
                <c:pt idx="891">
                  <c:v>45511.375219907408</c:v>
                </c:pt>
                <c:pt idx="892">
                  <c:v>45511.375231481485</c:v>
                </c:pt>
                <c:pt idx="893">
                  <c:v>45511.375243055554</c:v>
                </c:pt>
                <c:pt idx="894">
                  <c:v>45511.375254629631</c:v>
                </c:pt>
                <c:pt idx="895">
                  <c:v>45511.3752662037</c:v>
                </c:pt>
                <c:pt idx="896">
                  <c:v>45511.375277777777</c:v>
                </c:pt>
                <c:pt idx="897">
                  <c:v>45511.375289351854</c:v>
                </c:pt>
                <c:pt idx="898">
                  <c:v>45511.375300925924</c:v>
                </c:pt>
                <c:pt idx="899">
                  <c:v>45511.3753125</c:v>
                </c:pt>
                <c:pt idx="900">
                  <c:v>45511.375324074077</c:v>
                </c:pt>
                <c:pt idx="901">
                  <c:v>45511.375335648147</c:v>
                </c:pt>
                <c:pt idx="902">
                  <c:v>45511.375347222223</c:v>
                </c:pt>
                <c:pt idx="903">
                  <c:v>45511.375358796293</c:v>
                </c:pt>
                <c:pt idx="904">
                  <c:v>45511.37537037037</c:v>
                </c:pt>
                <c:pt idx="905">
                  <c:v>45511.375381944446</c:v>
                </c:pt>
                <c:pt idx="906">
                  <c:v>45511.375393518516</c:v>
                </c:pt>
                <c:pt idx="907">
                  <c:v>45511.375405092593</c:v>
                </c:pt>
                <c:pt idx="908">
                  <c:v>45511.375416666669</c:v>
                </c:pt>
                <c:pt idx="909">
                  <c:v>45511.375428240739</c:v>
                </c:pt>
                <c:pt idx="910">
                  <c:v>45511.375439814816</c:v>
                </c:pt>
                <c:pt idx="911">
                  <c:v>45511.375451388885</c:v>
                </c:pt>
                <c:pt idx="912">
                  <c:v>45511.375462962962</c:v>
                </c:pt>
                <c:pt idx="913">
                  <c:v>45511.375474537039</c:v>
                </c:pt>
                <c:pt idx="914">
                  <c:v>45511.375486111108</c:v>
                </c:pt>
                <c:pt idx="915">
                  <c:v>45511.375497685185</c:v>
                </c:pt>
                <c:pt idx="916">
                  <c:v>45511.375509259262</c:v>
                </c:pt>
                <c:pt idx="917">
                  <c:v>45511.375520833331</c:v>
                </c:pt>
                <c:pt idx="918">
                  <c:v>45511.375532407408</c:v>
                </c:pt>
                <c:pt idx="919">
                  <c:v>45511.375543981485</c:v>
                </c:pt>
                <c:pt idx="920">
                  <c:v>45511.375555555554</c:v>
                </c:pt>
                <c:pt idx="921">
                  <c:v>45511.375567129631</c:v>
                </c:pt>
                <c:pt idx="922">
                  <c:v>45511.375578703701</c:v>
                </c:pt>
                <c:pt idx="923">
                  <c:v>45511.375590277778</c:v>
                </c:pt>
                <c:pt idx="924">
                  <c:v>45511.375601851854</c:v>
                </c:pt>
                <c:pt idx="925">
                  <c:v>45511.375613425924</c:v>
                </c:pt>
                <c:pt idx="926">
                  <c:v>45511.375625000001</c:v>
                </c:pt>
                <c:pt idx="927">
                  <c:v>45511.375636574077</c:v>
                </c:pt>
                <c:pt idx="928">
                  <c:v>45511.375648148147</c:v>
                </c:pt>
                <c:pt idx="929">
                  <c:v>45511.375659722224</c:v>
                </c:pt>
                <c:pt idx="930">
                  <c:v>45511.375671296293</c:v>
                </c:pt>
                <c:pt idx="931">
                  <c:v>45511.37568287037</c:v>
                </c:pt>
                <c:pt idx="932">
                  <c:v>45511.375694444447</c:v>
                </c:pt>
                <c:pt idx="933">
                  <c:v>45511.375706018516</c:v>
                </c:pt>
                <c:pt idx="934">
                  <c:v>45511.375717592593</c:v>
                </c:pt>
                <c:pt idx="935">
                  <c:v>45511.37572916667</c:v>
                </c:pt>
                <c:pt idx="936">
                  <c:v>45511.375740740739</c:v>
                </c:pt>
                <c:pt idx="937">
                  <c:v>45511.375752314816</c:v>
                </c:pt>
                <c:pt idx="938">
                  <c:v>45511.375763888886</c:v>
                </c:pt>
                <c:pt idx="939">
                  <c:v>45511.375775462962</c:v>
                </c:pt>
                <c:pt idx="940">
                  <c:v>45511.375787037039</c:v>
                </c:pt>
                <c:pt idx="941">
                  <c:v>45511.375798611109</c:v>
                </c:pt>
                <c:pt idx="942">
                  <c:v>45511.375810185185</c:v>
                </c:pt>
                <c:pt idx="943">
                  <c:v>45511.375821759262</c:v>
                </c:pt>
                <c:pt idx="944">
                  <c:v>45511.375833333332</c:v>
                </c:pt>
                <c:pt idx="945">
                  <c:v>45511.375844907408</c:v>
                </c:pt>
                <c:pt idx="946">
                  <c:v>45511.375856481478</c:v>
                </c:pt>
                <c:pt idx="947">
                  <c:v>45511.375868055555</c:v>
                </c:pt>
                <c:pt idx="948">
                  <c:v>45511.375879629632</c:v>
                </c:pt>
                <c:pt idx="949">
                  <c:v>45511.375891203701</c:v>
                </c:pt>
                <c:pt idx="950">
                  <c:v>45511.375902777778</c:v>
                </c:pt>
                <c:pt idx="951">
                  <c:v>45511.375914351855</c:v>
                </c:pt>
                <c:pt idx="952">
                  <c:v>45511.375925925924</c:v>
                </c:pt>
                <c:pt idx="953">
                  <c:v>45511.375937500001</c:v>
                </c:pt>
                <c:pt idx="954">
                  <c:v>45511.375949074078</c:v>
                </c:pt>
                <c:pt idx="955">
                  <c:v>45511.375960648147</c:v>
                </c:pt>
                <c:pt idx="956">
                  <c:v>45511.375972222224</c:v>
                </c:pt>
                <c:pt idx="957">
                  <c:v>45511.375983796293</c:v>
                </c:pt>
                <c:pt idx="958">
                  <c:v>45511.37599537037</c:v>
                </c:pt>
                <c:pt idx="959">
                  <c:v>45511.376006944447</c:v>
                </c:pt>
                <c:pt idx="960">
                  <c:v>45511.376018518517</c:v>
                </c:pt>
                <c:pt idx="961">
                  <c:v>45511.376030092593</c:v>
                </c:pt>
                <c:pt idx="962">
                  <c:v>45511.37604166667</c:v>
                </c:pt>
                <c:pt idx="963">
                  <c:v>45511.37605324074</c:v>
                </c:pt>
                <c:pt idx="964">
                  <c:v>45511.376064814816</c:v>
                </c:pt>
                <c:pt idx="965">
                  <c:v>45511.376076388886</c:v>
                </c:pt>
                <c:pt idx="966">
                  <c:v>45511.376087962963</c:v>
                </c:pt>
                <c:pt idx="967">
                  <c:v>45511.376099537039</c:v>
                </c:pt>
                <c:pt idx="968">
                  <c:v>45511.376111111109</c:v>
                </c:pt>
                <c:pt idx="969">
                  <c:v>45511.376122685186</c:v>
                </c:pt>
                <c:pt idx="970">
                  <c:v>45511.376134259262</c:v>
                </c:pt>
                <c:pt idx="971">
                  <c:v>45511.376145833332</c:v>
                </c:pt>
                <c:pt idx="972">
                  <c:v>45511.376157407409</c:v>
                </c:pt>
                <c:pt idx="973">
                  <c:v>45511.376168981478</c:v>
                </c:pt>
                <c:pt idx="974">
                  <c:v>45511.376180555555</c:v>
                </c:pt>
                <c:pt idx="975">
                  <c:v>45511.376192129632</c:v>
                </c:pt>
                <c:pt idx="976">
                  <c:v>45511.376203703701</c:v>
                </c:pt>
                <c:pt idx="977">
                  <c:v>45511.376215277778</c:v>
                </c:pt>
                <c:pt idx="978">
                  <c:v>45511.376226851855</c:v>
                </c:pt>
                <c:pt idx="979">
                  <c:v>45511.376238425924</c:v>
                </c:pt>
                <c:pt idx="980">
                  <c:v>45511.376250000001</c:v>
                </c:pt>
                <c:pt idx="981">
                  <c:v>45511.376261574071</c:v>
                </c:pt>
                <c:pt idx="982">
                  <c:v>45511.376273148147</c:v>
                </c:pt>
                <c:pt idx="983">
                  <c:v>45511.376284722224</c:v>
                </c:pt>
                <c:pt idx="984">
                  <c:v>45511.376296296294</c:v>
                </c:pt>
                <c:pt idx="985">
                  <c:v>45511.376307870371</c:v>
                </c:pt>
                <c:pt idx="986">
                  <c:v>45511.376319444447</c:v>
                </c:pt>
                <c:pt idx="987">
                  <c:v>45511.376331018517</c:v>
                </c:pt>
                <c:pt idx="988">
                  <c:v>45511.376342592594</c:v>
                </c:pt>
                <c:pt idx="989">
                  <c:v>45511.376354166663</c:v>
                </c:pt>
                <c:pt idx="990">
                  <c:v>45511.37636574074</c:v>
                </c:pt>
                <c:pt idx="991">
                  <c:v>45511.376377314817</c:v>
                </c:pt>
                <c:pt idx="992">
                  <c:v>45511.376388888886</c:v>
                </c:pt>
                <c:pt idx="993">
                  <c:v>45511.376400462963</c:v>
                </c:pt>
                <c:pt idx="994">
                  <c:v>45511.37641203704</c:v>
                </c:pt>
                <c:pt idx="995">
                  <c:v>45511.376423611109</c:v>
                </c:pt>
                <c:pt idx="996">
                  <c:v>45511.376435185186</c:v>
                </c:pt>
                <c:pt idx="997">
                  <c:v>45511.376446759263</c:v>
                </c:pt>
                <c:pt idx="998">
                  <c:v>45511.376458333332</c:v>
                </c:pt>
                <c:pt idx="999">
                  <c:v>45511.376469907409</c:v>
                </c:pt>
                <c:pt idx="1000">
                  <c:v>45511.376481481479</c:v>
                </c:pt>
                <c:pt idx="1001">
                  <c:v>45511.376493055555</c:v>
                </c:pt>
                <c:pt idx="1002">
                  <c:v>45511.376504629632</c:v>
                </c:pt>
                <c:pt idx="1003">
                  <c:v>45511.376516203702</c:v>
                </c:pt>
                <c:pt idx="1004">
                  <c:v>45511.376527777778</c:v>
                </c:pt>
                <c:pt idx="1005">
                  <c:v>45511.376539351855</c:v>
                </c:pt>
                <c:pt idx="1006">
                  <c:v>45511.376550925925</c:v>
                </c:pt>
                <c:pt idx="1007">
                  <c:v>45511.376562500001</c:v>
                </c:pt>
                <c:pt idx="1008">
                  <c:v>45511.376574074071</c:v>
                </c:pt>
                <c:pt idx="1009">
                  <c:v>45511.376585648148</c:v>
                </c:pt>
                <c:pt idx="1010">
                  <c:v>45511.376597222225</c:v>
                </c:pt>
                <c:pt idx="1011">
                  <c:v>45511.376608796294</c:v>
                </c:pt>
                <c:pt idx="1012">
                  <c:v>45511.376620370371</c:v>
                </c:pt>
                <c:pt idx="1013">
                  <c:v>45511.376631944448</c:v>
                </c:pt>
                <c:pt idx="1014">
                  <c:v>45511.376643518517</c:v>
                </c:pt>
                <c:pt idx="1015">
                  <c:v>45511.376655092594</c:v>
                </c:pt>
                <c:pt idx="1016">
                  <c:v>45511.376666666663</c:v>
                </c:pt>
                <c:pt idx="1017">
                  <c:v>45511.37667824074</c:v>
                </c:pt>
                <c:pt idx="1018">
                  <c:v>45511.376689814817</c:v>
                </c:pt>
                <c:pt idx="1019">
                  <c:v>45511.376701388886</c:v>
                </c:pt>
                <c:pt idx="1020">
                  <c:v>45511.376712962963</c:v>
                </c:pt>
                <c:pt idx="1021">
                  <c:v>45511.37672453704</c:v>
                </c:pt>
                <c:pt idx="1022">
                  <c:v>45511.376736111109</c:v>
                </c:pt>
                <c:pt idx="1023">
                  <c:v>45511.376747685186</c:v>
                </c:pt>
                <c:pt idx="1024">
                  <c:v>45511.376759259256</c:v>
                </c:pt>
                <c:pt idx="1025">
                  <c:v>45511.376770833333</c:v>
                </c:pt>
                <c:pt idx="1026">
                  <c:v>45511.376782407409</c:v>
                </c:pt>
                <c:pt idx="1027">
                  <c:v>45511.376793981479</c:v>
                </c:pt>
                <c:pt idx="1028">
                  <c:v>45511.376805555556</c:v>
                </c:pt>
                <c:pt idx="1029">
                  <c:v>45511.376817129632</c:v>
                </c:pt>
                <c:pt idx="1030">
                  <c:v>45511.376828703702</c:v>
                </c:pt>
                <c:pt idx="1031">
                  <c:v>45511.376840277779</c:v>
                </c:pt>
                <c:pt idx="1032">
                  <c:v>45511.376851851855</c:v>
                </c:pt>
                <c:pt idx="1033">
                  <c:v>45511.376863425925</c:v>
                </c:pt>
                <c:pt idx="1034">
                  <c:v>45511.376875000002</c:v>
                </c:pt>
                <c:pt idx="1035">
                  <c:v>45511.376886574071</c:v>
                </c:pt>
                <c:pt idx="1036">
                  <c:v>45511.376898148148</c:v>
                </c:pt>
                <c:pt idx="1037">
                  <c:v>45511.376909722225</c:v>
                </c:pt>
                <c:pt idx="1038">
                  <c:v>45511.376921296294</c:v>
                </c:pt>
                <c:pt idx="1039">
                  <c:v>45511.376932870371</c:v>
                </c:pt>
                <c:pt idx="1040">
                  <c:v>45511.376944444448</c:v>
                </c:pt>
                <c:pt idx="1041">
                  <c:v>45511.376956018517</c:v>
                </c:pt>
                <c:pt idx="1042">
                  <c:v>45511.376967592594</c:v>
                </c:pt>
                <c:pt idx="1043">
                  <c:v>45511.376979166664</c:v>
                </c:pt>
                <c:pt idx="1044">
                  <c:v>45511.37699074074</c:v>
                </c:pt>
                <c:pt idx="1045">
                  <c:v>45511.377002314817</c:v>
                </c:pt>
                <c:pt idx="1046">
                  <c:v>45511.377013888887</c:v>
                </c:pt>
                <c:pt idx="1047">
                  <c:v>45511.377025462964</c:v>
                </c:pt>
                <c:pt idx="1048">
                  <c:v>45511.37703703704</c:v>
                </c:pt>
                <c:pt idx="1049">
                  <c:v>45511.37704861111</c:v>
                </c:pt>
                <c:pt idx="1050">
                  <c:v>45511.377060185187</c:v>
                </c:pt>
                <c:pt idx="1051">
                  <c:v>45511.377071759256</c:v>
                </c:pt>
                <c:pt idx="1052">
                  <c:v>45511.377083333333</c:v>
                </c:pt>
                <c:pt idx="1053">
                  <c:v>45511.37709490741</c:v>
                </c:pt>
                <c:pt idx="1054">
                  <c:v>45511.377106481479</c:v>
                </c:pt>
                <c:pt idx="1055">
                  <c:v>45511.377118055556</c:v>
                </c:pt>
                <c:pt idx="1056">
                  <c:v>45511.377129629633</c:v>
                </c:pt>
                <c:pt idx="1057">
                  <c:v>45511.377141203702</c:v>
                </c:pt>
                <c:pt idx="1058">
                  <c:v>45511.377152777779</c:v>
                </c:pt>
                <c:pt idx="1059">
                  <c:v>45511.377164351848</c:v>
                </c:pt>
                <c:pt idx="1060">
                  <c:v>45511.377175925925</c:v>
                </c:pt>
                <c:pt idx="1061">
                  <c:v>45511.377187500002</c:v>
                </c:pt>
                <c:pt idx="1062">
                  <c:v>45511.377199074072</c:v>
                </c:pt>
                <c:pt idx="1063">
                  <c:v>45511.377210648148</c:v>
                </c:pt>
                <c:pt idx="1064">
                  <c:v>45511.377222222225</c:v>
                </c:pt>
                <c:pt idx="1065">
                  <c:v>45511.377233796295</c:v>
                </c:pt>
                <c:pt idx="1066">
                  <c:v>45511.377245370371</c:v>
                </c:pt>
                <c:pt idx="1067">
                  <c:v>45511.377256944441</c:v>
                </c:pt>
                <c:pt idx="1068">
                  <c:v>45511.377268518518</c:v>
                </c:pt>
                <c:pt idx="1069">
                  <c:v>45511.377280092594</c:v>
                </c:pt>
                <c:pt idx="1070">
                  <c:v>45511.377291666664</c:v>
                </c:pt>
                <c:pt idx="1071">
                  <c:v>45511.377303240741</c:v>
                </c:pt>
                <c:pt idx="1072">
                  <c:v>45511.377314814818</c:v>
                </c:pt>
                <c:pt idx="1073">
                  <c:v>45511.377326388887</c:v>
                </c:pt>
                <c:pt idx="1074">
                  <c:v>45511.377337962964</c:v>
                </c:pt>
                <c:pt idx="1075">
                  <c:v>45511.377349537041</c:v>
                </c:pt>
                <c:pt idx="1076">
                  <c:v>45511.37736111111</c:v>
                </c:pt>
                <c:pt idx="1077">
                  <c:v>45511.377372685187</c:v>
                </c:pt>
                <c:pt idx="1078">
                  <c:v>45511.377384259256</c:v>
                </c:pt>
                <c:pt idx="1079">
                  <c:v>45511.377395833333</c:v>
                </c:pt>
                <c:pt idx="1080">
                  <c:v>45511.37740740741</c:v>
                </c:pt>
                <c:pt idx="1081">
                  <c:v>45511.377418981479</c:v>
                </c:pt>
                <c:pt idx="1082">
                  <c:v>45511.377430555556</c:v>
                </c:pt>
                <c:pt idx="1083">
                  <c:v>45511.377442129633</c:v>
                </c:pt>
                <c:pt idx="1084">
                  <c:v>45511.377453703702</c:v>
                </c:pt>
                <c:pt idx="1085">
                  <c:v>45511.377465277779</c:v>
                </c:pt>
                <c:pt idx="1086">
                  <c:v>45511.377476851849</c:v>
                </c:pt>
                <c:pt idx="1087">
                  <c:v>45511.377488425926</c:v>
                </c:pt>
                <c:pt idx="1088">
                  <c:v>45511.377500000002</c:v>
                </c:pt>
                <c:pt idx="1089">
                  <c:v>45511.377511574072</c:v>
                </c:pt>
                <c:pt idx="1090">
                  <c:v>45511.377523148149</c:v>
                </c:pt>
                <c:pt idx="1091">
                  <c:v>45511.377534722225</c:v>
                </c:pt>
                <c:pt idx="1092">
                  <c:v>45511.377546296295</c:v>
                </c:pt>
                <c:pt idx="1093">
                  <c:v>45511.377557870372</c:v>
                </c:pt>
                <c:pt idx="1094">
                  <c:v>45511.377569444441</c:v>
                </c:pt>
                <c:pt idx="1095">
                  <c:v>45511.377581018518</c:v>
                </c:pt>
                <c:pt idx="1096">
                  <c:v>45511.377592592595</c:v>
                </c:pt>
                <c:pt idx="1097">
                  <c:v>45511.377604166664</c:v>
                </c:pt>
                <c:pt idx="1098">
                  <c:v>45511.377615740741</c:v>
                </c:pt>
                <c:pt idx="1099">
                  <c:v>45511.377627314818</c:v>
                </c:pt>
                <c:pt idx="1100">
                  <c:v>45511.377638888887</c:v>
                </c:pt>
                <c:pt idx="1101">
                  <c:v>45511.377650462964</c:v>
                </c:pt>
                <c:pt idx="1102">
                  <c:v>45511.377662037034</c:v>
                </c:pt>
                <c:pt idx="1103">
                  <c:v>45511.37767361111</c:v>
                </c:pt>
                <c:pt idx="1104">
                  <c:v>45511.377685185187</c:v>
                </c:pt>
                <c:pt idx="1105">
                  <c:v>45511.377696759257</c:v>
                </c:pt>
                <c:pt idx="1106">
                  <c:v>45511.377708333333</c:v>
                </c:pt>
                <c:pt idx="1107">
                  <c:v>45511.37771990741</c:v>
                </c:pt>
                <c:pt idx="1108">
                  <c:v>45511.37773148148</c:v>
                </c:pt>
                <c:pt idx="1109">
                  <c:v>45511.377743055556</c:v>
                </c:pt>
                <c:pt idx="1110">
                  <c:v>45511.377754629626</c:v>
                </c:pt>
                <c:pt idx="1111">
                  <c:v>45511.377766203703</c:v>
                </c:pt>
                <c:pt idx="1112">
                  <c:v>45511.37777777778</c:v>
                </c:pt>
                <c:pt idx="1113">
                  <c:v>45511.377789351849</c:v>
                </c:pt>
                <c:pt idx="1114">
                  <c:v>45511.377800925926</c:v>
                </c:pt>
                <c:pt idx="1115">
                  <c:v>45511.377812500003</c:v>
                </c:pt>
                <c:pt idx="1116">
                  <c:v>45511.377824074072</c:v>
                </c:pt>
                <c:pt idx="1117">
                  <c:v>45511.377835648149</c:v>
                </c:pt>
                <c:pt idx="1118">
                  <c:v>45511.377847222226</c:v>
                </c:pt>
                <c:pt idx="1119">
                  <c:v>45511.377858796295</c:v>
                </c:pt>
                <c:pt idx="1120">
                  <c:v>45511.377870370372</c:v>
                </c:pt>
                <c:pt idx="1121">
                  <c:v>45511.377881944441</c:v>
                </c:pt>
                <c:pt idx="1122">
                  <c:v>45511.377893518518</c:v>
                </c:pt>
                <c:pt idx="1123">
                  <c:v>45511.377905092595</c:v>
                </c:pt>
                <c:pt idx="1124">
                  <c:v>45511.377916666665</c:v>
                </c:pt>
                <c:pt idx="1125">
                  <c:v>45511.377928240741</c:v>
                </c:pt>
                <c:pt idx="1126">
                  <c:v>45511.377939814818</c:v>
                </c:pt>
                <c:pt idx="1127">
                  <c:v>45511.377951388888</c:v>
                </c:pt>
                <c:pt idx="1128">
                  <c:v>45511.377962962964</c:v>
                </c:pt>
                <c:pt idx="1129">
                  <c:v>45511.377974537034</c:v>
                </c:pt>
                <c:pt idx="1130">
                  <c:v>45511.377986111111</c:v>
                </c:pt>
                <c:pt idx="1131">
                  <c:v>45511.377997685187</c:v>
                </c:pt>
                <c:pt idx="1132">
                  <c:v>45511.378009259257</c:v>
                </c:pt>
                <c:pt idx="1133">
                  <c:v>45511.378020833334</c:v>
                </c:pt>
                <c:pt idx="1134">
                  <c:v>45511.378032407411</c:v>
                </c:pt>
                <c:pt idx="1135">
                  <c:v>45511.37804398148</c:v>
                </c:pt>
                <c:pt idx="1136">
                  <c:v>45511.378055555557</c:v>
                </c:pt>
                <c:pt idx="1137">
                  <c:v>45511.378067129626</c:v>
                </c:pt>
                <c:pt idx="1138">
                  <c:v>45511.378078703703</c:v>
                </c:pt>
                <c:pt idx="1139">
                  <c:v>45511.37809027778</c:v>
                </c:pt>
                <c:pt idx="1140">
                  <c:v>45511.378101851849</c:v>
                </c:pt>
                <c:pt idx="1141">
                  <c:v>45511.378113425926</c:v>
                </c:pt>
                <c:pt idx="1142">
                  <c:v>45511.378125000003</c:v>
                </c:pt>
                <c:pt idx="1143">
                  <c:v>45511.378136574072</c:v>
                </c:pt>
                <c:pt idx="1144">
                  <c:v>45511.378148148149</c:v>
                </c:pt>
                <c:pt idx="1145">
                  <c:v>45511.378159722219</c:v>
                </c:pt>
                <c:pt idx="1146">
                  <c:v>45511.378171296295</c:v>
                </c:pt>
                <c:pt idx="1147">
                  <c:v>45511.378182870372</c:v>
                </c:pt>
                <c:pt idx="1148">
                  <c:v>45511.378194444442</c:v>
                </c:pt>
                <c:pt idx="1149">
                  <c:v>45511.378206018519</c:v>
                </c:pt>
                <c:pt idx="1150">
                  <c:v>45511.378217592595</c:v>
                </c:pt>
                <c:pt idx="1151">
                  <c:v>45511.378229166665</c:v>
                </c:pt>
                <c:pt idx="1152">
                  <c:v>45511.378240740742</c:v>
                </c:pt>
                <c:pt idx="1153">
                  <c:v>45511.378252314818</c:v>
                </c:pt>
                <c:pt idx="1154">
                  <c:v>45511.378263888888</c:v>
                </c:pt>
                <c:pt idx="1155">
                  <c:v>45511.378275462965</c:v>
                </c:pt>
                <c:pt idx="1156">
                  <c:v>45511.378287037034</c:v>
                </c:pt>
                <c:pt idx="1157">
                  <c:v>45511.378298611111</c:v>
                </c:pt>
                <c:pt idx="1158">
                  <c:v>45511.378310185188</c:v>
                </c:pt>
                <c:pt idx="1159">
                  <c:v>45511.378321759257</c:v>
                </c:pt>
                <c:pt idx="1160">
                  <c:v>45511.378333333334</c:v>
                </c:pt>
                <c:pt idx="1161">
                  <c:v>45511.378344907411</c:v>
                </c:pt>
                <c:pt idx="1162">
                  <c:v>45511.37835648148</c:v>
                </c:pt>
                <c:pt idx="1163">
                  <c:v>45511.378368055557</c:v>
                </c:pt>
                <c:pt idx="1164">
                  <c:v>45511.378379629627</c:v>
                </c:pt>
                <c:pt idx="1165">
                  <c:v>45511.378391203703</c:v>
                </c:pt>
                <c:pt idx="1166">
                  <c:v>45511.37840277778</c:v>
                </c:pt>
                <c:pt idx="1167">
                  <c:v>45511.37841435185</c:v>
                </c:pt>
                <c:pt idx="1168">
                  <c:v>45511.378425925926</c:v>
                </c:pt>
                <c:pt idx="1169">
                  <c:v>45511.378437500003</c:v>
                </c:pt>
                <c:pt idx="1170">
                  <c:v>45511.378449074073</c:v>
                </c:pt>
                <c:pt idx="1171">
                  <c:v>45511.378460648149</c:v>
                </c:pt>
                <c:pt idx="1172">
                  <c:v>45511.378472222219</c:v>
                </c:pt>
                <c:pt idx="1173">
                  <c:v>45511.378483796296</c:v>
                </c:pt>
                <c:pt idx="1174">
                  <c:v>45511.378495370373</c:v>
                </c:pt>
                <c:pt idx="1175">
                  <c:v>45511.378506944442</c:v>
                </c:pt>
                <c:pt idx="1176">
                  <c:v>45511.378518518519</c:v>
                </c:pt>
                <c:pt idx="1177">
                  <c:v>45511.378530092596</c:v>
                </c:pt>
                <c:pt idx="1178">
                  <c:v>45511.378541666665</c:v>
                </c:pt>
                <c:pt idx="1179">
                  <c:v>45511.378553240742</c:v>
                </c:pt>
                <c:pt idx="1180">
                  <c:v>45511.378564814811</c:v>
                </c:pt>
                <c:pt idx="1181">
                  <c:v>45511.378576388888</c:v>
                </c:pt>
                <c:pt idx="1182">
                  <c:v>45511.378587962965</c:v>
                </c:pt>
                <c:pt idx="1183">
                  <c:v>45511.378599537034</c:v>
                </c:pt>
                <c:pt idx="1184">
                  <c:v>45511.378611111111</c:v>
                </c:pt>
                <c:pt idx="1185">
                  <c:v>45511.378622685188</c:v>
                </c:pt>
                <c:pt idx="1186">
                  <c:v>45511.378634259258</c:v>
                </c:pt>
                <c:pt idx="1187">
                  <c:v>45511.378645833334</c:v>
                </c:pt>
                <c:pt idx="1188">
                  <c:v>45511.378657407404</c:v>
                </c:pt>
                <c:pt idx="1189">
                  <c:v>45511.378668981481</c:v>
                </c:pt>
                <c:pt idx="1190">
                  <c:v>45511.378680555557</c:v>
                </c:pt>
                <c:pt idx="1191">
                  <c:v>45511.378692129627</c:v>
                </c:pt>
                <c:pt idx="1192">
                  <c:v>45511.378703703704</c:v>
                </c:pt>
                <c:pt idx="1193">
                  <c:v>45511.37871527778</c:v>
                </c:pt>
                <c:pt idx="1194">
                  <c:v>45511.37872685185</c:v>
                </c:pt>
                <c:pt idx="1195">
                  <c:v>45511.378738425927</c:v>
                </c:pt>
                <c:pt idx="1196">
                  <c:v>45511.378750000003</c:v>
                </c:pt>
                <c:pt idx="1197">
                  <c:v>45511.378761574073</c:v>
                </c:pt>
                <c:pt idx="1198">
                  <c:v>45511.37877314815</c:v>
                </c:pt>
                <c:pt idx="1199">
                  <c:v>45511.378784722219</c:v>
                </c:pt>
                <c:pt idx="1200">
                  <c:v>45511.378796296296</c:v>
                </c:pt>
                <c:pt idx="1201">
                  <c:v>45511.378807870373</c:v>
                </c:pt>
                <c:pt idx="1202">
                  <c:v>45511.378819444442</c:v>
                </c:pt>
                <c:pt idx="1203">
                  <c:v>45511.378831018519</c:v>
                </c:pt>
                <c:pt idx="1204">
                  <c:v>45511.378842592596</c:v>
                </c:pt>
                <c:pt idx="1205">
                  <c:v>45511.378854166665</c:v>
                </c:pt>
                <c:pt idx="1206">
                  <c:v>45511.378865740742</c:v>
                </c:pt>
                <c:pt idx="1207">
                  <c:v>45511.378877314812</c:v>
                </c:pt>
                <c:pt idx="1208">
                  <c:v>45511.378888888888</c:v>
                </c:pt>
                <c:pt idx="1209">
                  <c:v>45511.378900462965</c:v>
                </c:pt>
                <c:pt idx="1210">
                  <c:v>45511.378912037035</c:v>
                </c:pt>
                <c:pt idx="1211">
                  <c:v>45511.378923611112</c:v>
                </c:pt>
                <c:pt idx="1212">
                  <c:v>45511.378935185188</c:v>
                </c:pt>
                <c:pt idx="1213">
                  <c:v>45511.378946759258</c:v>
                </c:pt>
                <c:pt idx="1214">
                  <c:v>45511.378958333335</c:v>
                </c:pt>
                <c:pt idx="1215">
                  <c:v>45511.378969907404</c:v>
                </c:pt>
                <c:pt idx="1216">
                  <c:v>45511.378981481481</c:v>
                </c:pt>
                <c:pt idx="1217">
                  <c:v>45511.378993055558</c:v>
                </c:pt>
                <c:pt idx="1218">
                  <c:v>45511.379004629627</c:v>
                </c:pt>
                <c:pt idx="1219">
                  <c:v>45511.379016203704</c:v>
                </c:pt>
                <c:pt idx="1220">
                  <c:v>45511.379027777781</c:v>
                </c:pt>
                <c:pt idx="1221">
                  <c:v>45511.37903935185</c:v>
                </c:pt>
                <c:pt idx="1222">
                  <c:v>45511.379050925927</c:v>
                </c:pt>
                <c:pt idx="1223">
                  <c:v>45511.379062499997</c:v>
                </c:pt>
                <c:pt idx="1224">
                  <c:v>45511.379074074073</c:v>
                </c:pt>
                <c:pt idx="1225">
                  <c:v>45511.37908564815</c:v>
                </c:pt>
                <c:pt idx="1226">
                  <c:v>45511.37909722222</c:v>
                </c:pt>
                <c:pt idx="1227">
                  <c:v>45511.379108796296</c:v>
                </c:pt>
                <c:pt idx="1228">
                  <c:v>45511.379120370373</c:v>
                </c:pt>
                <c:pt idx="1229">
                  <c:v>45511.379131944443</c:v>
                </c:pt>
                <c:pt idx="1230">
                  <c:v>45511.379143518519</c:v>
                </c:pt>
                <c:pt idx="1231">
                  <c:v>45511.379155092596</c:v>
                </c:pt>
                <c:pt idx="1232">
                  <c:v>45511.379166666666</c:v>
                </c:pt>
                <c:pt idx="1233">
                  <c:v>45511.379178240742</c:v>
                </c:pt>
                <c:pt idx="1234">
                  <c:v>45511.379189814812</c:v>
                </c:pt>
                <c:pt idx="1235">
                  <c:v>45511.379201388889</c:v>
                </c:pt>
                <c:pt idx="1236">
                  <c:v>45511.379212962966</c:v>
                </c:pt>
                <c:pt idx="1237">
                  <c:v>45511.379224537035</c:v>
                </c:pt>
                <c:pt idx="1238">
                  <c:v>45511.379236111112</c:v>
                </c:pt>
                <c:pt idx="1239">
                  <c:v>45511.379247685189</c:v>
                </c:pt>
                <c:pt idx="1240">
                  <c:v>45511.379259259258</c:v>
                </c:pt>
                <c:pt idx="1241">
                  <c:v>45511.379270833335</c:v>
                </c:pt>
                <c:pt idx="1242">
                  <c:v>45511.379282407404</c:v>
                </c:pt>
                <c:pt idx="1243">
                  <c:v>45511.379293981481</c:v>
                </c:pt>
                <c:pt idx="1244">
                  <c:v>45511.379305555558</c:v>
                </c:pt>
                <c:pt idx="1245">
                  <c:v>45511.379317129627</c:v>
                </c:pt>
                <c:pt idx="1246">
                  <c:v>45511.379328703704</c:v>
                </c:pt>
                <c:pt idx="1247">
                  <c:v>45511.379340277781</c:v>
                </c:pt>
                <c:pt idx="1248">
                  <c:v>45511.379351851851</c:v>
                </c:pt>
                <c:pt idx="1249">
                  <c:v>45511.379363425927</c:v>
                </c:pt>
                <c:pt idx="1250">
                  <c:v>45511.379374999997</c:v>
                </c:pt>
                <c:pt idx="1251">
                  <c:v>45511.379386574074</c:v>
                </c:pt>
                <c:pt idx="1252">
                  <c:v>45511.37939814815</c:v>
                </c:pt>
                <c:pt idx="1253">
                  <c:v>45511.37940972222</c:v>
                </c:pt>
                <c:pt idx="1254">
                  <c:v>45511.379421296297</c:v>
                </c:pt>
                <c:pt idx="1255">
                  <c:v>45511.379432870373</c:v>
                </c:pt>
                <c:pt idx="1256">
                  <c:v>45511.379444444443</c:v>
                </c:pt>
                <c:pt idx="1257">
                  <c:v>45511.37945601852</c:v>
                </c:pt>
                <c:pt idx="1258">
                  <c:v>45511.379467592589</c:v>
                </c:pt>
                <c:pt idx="1259">
                  <c:v>45511.379479166666</c:v>
                </c:pt>
                <c:pt idx="1260">
                  <c:v>45511.379490740743</c:v>
                </c:pt>
                <c:pt idx="1261">
                  <c:v>45511.379502314812</c:v>
                </c:pt>
                <c:pt idx="1262">
                  <c:v>45511.379513888889</c:v>
                </c:pt>
                <c:pt idx="1263">
                  <c:v>45511.379525462966</c:v>
                </c:pt>
                <c:pt idx="1264">
                  <c:v>45511.379537037035</c:v>
                </c:pt>
                <c:pt idx="1265">
                  <c:v>45511.379548611112</c:v>
                </c:pt>
                <c:pt idx="1266">
                  <c:v>45511.379560185182</c:v>
                </c:pt>
                <c:pt idx="1267">
                  <c:v>45511.379571759258</c:v>
                </c:pt>
                <c:pt idx="1268">
                  <c:v>45511.379583333335</c:v>
                </c:pt>
                <c:pt idx="1269">
                  <c:v>45511.379594907405</c:v>
                </c:pt>
                <c:pt idx="1270">
                  <c:v>45511.379606481481</c:v>
                </c:pt>
                <c:pt idx="1271">
                  <c:v>45511.379618055558</c:v>
                </c:pt>
                <c:pt idx="1272">
                  <c:v>45511.379629629628</c:v>
                </c:pt>
                <c:pt idx="1273">
                  <c:v>45511.379641203705</c:v>
                </c:pt>
                <c:pt idx="1274">
                  <c:v>45511.379652777781</c:v>
                </c:pt>
                <c:pt idx="1275">
                  <c:v>45511.379664351851</c:v>
                </c:pt>
                <c:pt idx="1276">
                  <c:v>45511.379675925928</c:v>
                </c:pt>
                <c:pt idx="1277">
                  <c:v>45511.379687499997</c:v>
                </c:pt>
                <c:pt idx="1278">
                  <c:v>45511.379699074074</c:v>
                </c:pt>
                <c:pt idx="1279">
                  <c:v>45511.379710648151</c:v>
                </c:pt>
                <c:pt idx="1280">
                  <c:v>45511.37972222222</c:v>
                </c:pt>
                <c:pt idx="1281">
                  <c:v>45511.379733796297</c:v>
                </c:pt>
                <c:pt idx="1282">
                  <c:v>45511.379745370374</c:v>
                </c:pt>
                <c:pt idx="1283">
                  <c:v>45511.379756944443</c:v>
                </c:pt>
                <c:pt idx="1284">
                  <c:v>45511.37976851852</c:v>
                </c:pt>
                <c:pt idx="1285">
                  <c:v>45511.379780092589</c:v>
                </c:pt>
                <c:pt idx="1286">
                  <c:v>45511.379791666666</c:v>
                </c:pt>
                <c:pt idx="1287">
                  <c:v>45511.379803240743</c:v>
                </c:pt>
                <c:pt idx="1288">
                  <c:v>45511.379814814813</c:v>
                </c:pt>
                <c:pt idx="1289">
                  <c:v>45511.379826388889</c:v>
                </c:pt>
                <c:pt idx="1290">
                  <c:v>45511.379837962966</c:v>
                </c:pt>
                <c:pt idx="1291">
                  <c:v>45511.379849537036</c:v>
                </c:pt>
                <c:pt idx="1292">
                  <c:v>45511.379861111112</c:v>
                </c:pt>
                <c:pt idx="1293">
                  <c:v>45511.379872685182</c:v>
                </c:pt>
                <c:pt idx="1294">
                  <c:v>45511.379884259259</c:v>
                </c:pt>
                <c:pt idx="1295">
                  <c:v>45511.379895833335</c:v>
                </c:pt>
                <c:pt idx="1296">
                  <c:v>45511.379907407405</c:v>
                </c:pt>
                <c:pt idx="1297">
                  <c:v>45511.379918981482</c:v>
                </c:pt>
                <c:pt idx="1298">
                  <c:v>45511.379930555559</c:v>
                </c:pt>
                <c:pt idx="1299">
                  <c:v>45511.379942129628</c:v>
                </c:pt>
                <c:pt idx="1300">
                  <c:v>45511.379953703705</c:v>
                </c:pt>
                <c:pt idx="1301">
                  <c:v>45511.379965277774</c:v>
                </c:pt>
                <c:pt idx="1302">
                  <c:v>45511.379976851851</c:v>
                </c:pt>
                <c:pt idx="1303">
                  <c:v>45511.379988425928</c:v>
                </c:pt>
                <c:pt idx="1304">
                  <c:v>45511.38</c:v>
                </c:pt>
                <c:pt idx="1305">
                  <c:v>45511.380011574074</c:v>
                </c:pt>
                <c:pt idx="1306">
                  <c:v>45511.380023148151</c:v>
                </c:pt>
                <c:pt idx="1307">
                  <c:v>45511.38003472222</c:v>
                </c:pt>
                <c:pt idx="1308">
                  <c:v>45511.380046296297</c:v>
                </c:pt>
                <c:pt idx="1309">
                  <c:v>45511.380057870374</c:v>
                </c:pt>
                <c:pt idx="1310">
                  <c:v>45511.380069444444</c:v>
                </c:pt>
                <c:pt idx="1311">
                  <c:v>45511.38008101852</c:v>
                </c:pt>
                <c:pt idx="1312">
                  <c:v>45511.38009259259</c:v>
                </c:pt>
                <c:pt idx="1313">
                  <c:v>45511.380104166667</c:v>
                </c:pt>
                <c:pt idx="1314">
                  <c:v>45511.380115740743</c:v>
                </c:pt>
                <c:pt idx="1315">
                  <c:v>45511.380127314813</c:v>
                </c:pt>
                <c:pt idx="1316">
                  <c:v>45511.38013888889</c:v>
                </c:pt>
                <c:pt idx="1317">
                  <c:v>45511.380150462966</c:v>
                </c:pt>
                <c:pt idx="1318">
                  <c:v>45511.380162037036</c:v>
                </c:pt>
                <c:pt idx="1319">
                  <c:v>45511.380173611113</c:v>
                </c:pt>
                <c:pt idx="1320">
                  <c:v>45511.380185185182</c:v>
                </c:pt>
                <c:pt idx="1321">
                  <c:v>45511.380196759259</c:v>
                </c:pt>
                <c:pt idx="1322">
                  <c:v>45511.380208333336</c:v>
                </c:pt>
                <c:pt idx="1323">
                  <c:v>45511.380219907405</c:v>
                </c:pt>
                <c:pt idx="1324">
                  <c:v>45511.380231481482</c:v>
                </c:pt>
                <c:pt idx="1325">
                  <c:v>45511.380243055559</c:v>
                </c:pt>
                <c:pt idx="1326">
                  <c:v>45511.380254629628</c:v>
                </c:pt>
                <c:pt idx="1327">
                  <c:v>45511.380266203705</c:v>
                </c:pt>
                <c:pt idx="1328">
                  <c:v>45511.380277777775</c:v>
                </c:pt>
                <c:pt idx="1329">
                  <c:v>45511.380289351851</c:v>
                </c:pt>
                <c:pt idx="1330">
                  <c:v>45511.380300925928</c:v>
                </c:pt>
                <c:pt idx="1331">
                  <c:v>45511.380312499998</c:v>
                </c:pt>
                <c:pt idx="1332">
                  <c:v>45511.380324074074</c:v>
                </c:pt>
                <c:pt idx="1333">
                  <c:v>45511.380335648151</c:v>
                </c:pt>
                <c:pt idx="1334">
                  <c:v>45511.380347222221</c:v>
                </c:pt>
                <c:pt idx="1335">
                  <c:v>45511.380358796298</c:v>
                </c:pt>
                <c:pt idx="1336">
                  <c:v>45511.380370370367</c:v>
                </c:pt>
                <c:pt idx="1337">
                  <c:v>45511.380381944444</c:v>
                </c:pt>
                <c:pt idx="1338">
                  <c:v>45511.380393518521</c:v>
                </c:pt>
                <c:pt idx="1339">
                  <c:v>45511.38040509259</c:v>
                </c:pt>
                <c:pt idx="1340">
                  <c:v>45511.380416666667</c:v>
                </c:pt>
                <c:pt idx="1341">
                  <c:v>45511.380428240744</c:v>
                </c:pt>
                <c:pt idx="1342">
                  <c:v>45511.380439814813</c:v>
                </c:pt>
                <c:pt idx="1343">
                  <c:v>45511.38045138889</c:v>
                </c:pt>
                <c:pt idx="1344">
                  <c:v>45511.380462962959</c:v>
                </c:pt>
                <c:pt idx="1345">
                  <c:v>45511.380474537036</c:v>
                </c:pt>
                <c:pt idx="1346">
                  <c:v>45511.380486111113</c:v>
                </c:pt>
                <c:pt idx="1347">
                  <c:v>45511.380497685182</c:v>
                </c:pt>
                <c:pt idx="1348">
                  <c:v>45511.380509259259</c:v>
                </c:pt>
                <c:pt idx="1349">
                  <c:v>45511.380520833336</c:v>
                </c:pt>
                <c:pt idx="1350">
                  <c:v>45511.380532407406</c:v>
                </c:pt>
                <c:pt idx="1351">
                  <c:v>45511.380543981482</c:v>
                </c:pt>
                <c:pt idx="1352">
                  <c:v>45511.380555555559</c:v>
                </c:pt>
                <c:pt idx="1353">
                  <c:v>45511.380567129629</c:v>
                </c:pt>
                <c:pt idx="1354">
                  <c:v>45511.380578703705</c:v>
                </c:pt>
                <c:pt idx="1355">
                  <c:v>45511.380590277775</c:v>
                </c:pt>
                <c:pt idx="1356">
                  <c:v>45511.380601851852</c:v>
                </c:pt>
                <c:pt idx="1357">
                  <c:v>45511.380613425928</c:v>
                </c:pt>
                <c:pt idx="1358">
                  <c:v>45511.380624999998</c:v>
                </c:pt>
                <c:pt idx="1359">
                  <c:v>45511.380636574075</c:v>
                </c:pt>
                <c:pt idx="1360">
                  <c:v>45511.380648148152</c:v>
                </c:pt>
                <c:pt idx="1361">
                  <c:v>45511.380659722221</c:v>
                </c:pt>
                <c:pt idx="1362">
                  <c:v>45511.380671296298</c:v>
                </c:pt>
                <c:pt idx="1363">
                  <c:v>45511.380682870367</c:v>
                </c:pt>
                <c:pt idx="1364">
                  <c:v>45511.380694444444</c:v>
                </c:pt>
                <c:pt idx="1365">
                  <c:v>45511.380706018521</c:v>
                </c:pt>
                <c:pt idx="1366">
                  <c:v>45511.38071759259</c:v>
                </c:pt>
                <c:pt idx="1367">
                  <c:v>45511.380729166667</c:v>
                </c:pt>
                <c:pt idx="1368">
                  <c:v>45511.380740740744</c:v>
                </c:pt>
                <c:pt idx="1369">
                  <c:v>45511.380752314813</c:v>
                </c:pt>
                <c:pt idx="1370">
                  <c:v>45511.38076388889</c:v>
                </c:pt>
                <c:pt idx="1371">
                  <c:v>45511.38077546296</c:v>
                </c:pt>
                <c:pt idx="1372">
                  <c:v>45511.380787037036</c:v>
                </c:pt>
                <c:pt idx="1373">
                  <c:v>45511.380798611113</c:v>
                </c:pt>
                <c:pt idx="1374">
                  <c:v>45511.380810185183</c:v>
                </c:pt>
                <c:pt idx="1375">
                  <c:v>45511.38082175926</c:v>
                </c:pt>
                <c:pt idx="1376">
                  <c:v>45511.380833333336</c:v>
                </c:pt>
                <c:pt idx="1377">
                  <c:v>45511.380844907406</c:v>
                </c:pt>
                <c:pt idx="1378">
                  <c:v>45511.380856481483</c:v>
                </c:pt>
                <c:pt idx="1379">
                  <c:v>45511.380868055552</c:v>
                </c:pt>
                <c:pt idx="1380">
                  <c:v>45511.380879629629</c:v>
                </c:pt>
                <c:pt idx="1381">
                  <c:v>45511.380891203706</c:v>
                </c:pt>
                <c:pt idx="1382">
                  <c:v>45511.380902777775</c:v>
                </c:pt>
                <c:pt idx="1383">
                  <c:v>45511.380914351852</c:v>
                </c:pt>
                <c:pt idx="1384">
                  <c:v>45511.380925925929</c:v>
                </c:pt>
                <c:pt idx="1385">
                  <c:v>45511.380937499998</c:v>
                </c:pt>
                <c:pt idx="1386">
                  <c:v>45511.380949074075</c:v>
                </c:pt>
                <c:pt idx="1387">
                  <c:v>45511.380960648145</c:v>
                </c:pt>
                <c:pt idx="1388">
                  <c:v>45511.380972222221</c:v>
                </c:pt>
                <c:pt idx="1389">
                  <c:v>45511.380983796298</c:v>
                </c:pt>
                <c:pt idx="1390">
                  <c:v>45511.380995370368</c:v>
                </c:pt>
                <c:pt idx="1391">
                  <c:v>45511.381006944444</c:v>
                </c:pt>
                <c:pt idx="1392">
                  <c:v>45511.381018518521</c:v>
                </c:pt>
                <c:pt idx="1393">
                  <c:v>45511.381030092591</c:v>
                </c:pt>
                <c:pt idx="1394">
                  <c:v>45511.381041666667</c:v>
                </c:pt>
                <c:pt idx="1395">
                  <c:v>45511.381053240744</c:v>
                </c:pt>
                <c:pt idx="1396">
                  <c:v>45511.381064814814</c:v>
                </c:pt>
                <c:pt idx="1397">
                  <c:v>45511.381076388891</c:v>
                </c:pt>
                <c:pt idx="1398">
                  <c:v>45511.38108796296</c:v>
                </c:pt>
                <c:pt idx="1399">
                  <c:v>45511.381099537037</c:v>
                </c:pt>
                <c:pt idx="1400">
                  <c:v>45511.381111111114</c:v>
                </c:pt>
                <c:pt idx="1401">
                  <c:v>45511.381122685183</c:v>
                </c:pt>
                <c:pt idx="1402">
                  <c:v>45511.38113425926</c:v>
                </c:pt>
                <c:pt idx="1403">
                  <c:v>45511.381145833337</c:v>
                </c:pt>
                <c:pt idx="1404">
                  <c:v>45511.381157407406</c:v>
                </c:pt>
                <c:pt idx="1405">
                  <c:v>45511.381168981483</c:v>
                </c:pt>
                <c:pt idx="1406">
                  <c:v>45511.381180555552</c:v>
                </c:pt>
                <c:pt idx="1407">
                  <c:v>45511.381192129629</c:v>
                </c:pt>
                <c:pt idx="1408">
                  <c:v>45511.381203703706</c:v>
                </c:pt>
                <c:pt idx="1409">
                  <c:v>45511.381215277775</c:v>
                </c:pt>
                <c:pt idx="1410">
                  <c:v>45511.381226851852</c:v>
                </c:pt>
                <c:pt idx="1411">
                  <c:v>45511.381238425929</c:v>
                </c:pt>
                <c:pt idx="1412">
                  <c:v>45511.381249999999</c:v>
                </c:pt>
                <c:pt idx="1413">
                  <c:v>45511.381261574075</c:v>
                </c:pt>
                <c:pt idx="1414">
                  <c:v>45511.381273148145</c:v>
                </c:pt>
                <c:pt idx="1415">
                  <c:v>45511.381284722222</c:v>
                </c:pt>
                <c:pt idx="1416">
                  <c:v>45511.381296296298</c:v>
                </c:pt>
                <c:pt idx="1417">
                  <c:v>45511.381307870368</c:v>
                </c:pt>
                <c:pt idx="1418">
                  <c:v>45511.381319444445</c:v>
                </c:pt>
                <c:pt idx="1419">
                  <c:v>45511.381331018521</c:v>
                </c:pt>
                <c:pt idx="1420">
                  <c:v>45511.381342592591</c:v>
                </c:pt>
                <c:pt idx="1421">
                  <c:v>45511.381354166668</c:v>
                </c:pt>
                <c:pt idx="1422">
                  <c:v>45511.381365740737</c:v>
                </c:pt>
                <c:pt idx="1423">
                  <c:v>45511.381377314814</c:v>
                </c:pt>
                <c:pt idx="1424">
                  <c:v>45511.381388888891</c:v>
                </c:pt>
                <c:pt idx="1425">
                  <c:v>45511.38140046296</c:v>
                </c:pt>
                <c:pt idx="1426">
                  <c:v>45511.381412037037</c:v>
                </c:pt>
                <c:pt idx="1427">
                  <c:v>45511.381423611114</c:v>
                </c:pt>
                <c:pt idx="1428">
                  <c:v>45511.381435185183</c:v>
                </c:pt>
                <c:pt idx="1429">
                  <c:v>45511.38144675926</c:v>
                </c:pt>
                <c:pt idx="1430">
                  <c:v>45511.381458333337</c:v>
                </c:pt>
                <c:pt idx="1431">
                  <c:v>45511.381469907406</c:v>
                </c:pt>
                <c:pt idx="1432">
                  <c:v>45511.381481481483</c:v>
                </c:pt>
                <c:pt idx="1433">
                  <c:v>45511.381493055553</c:v>
                </c:pt>
                <c:pt idx="1434">
                  <c:v>45511.381504629629</c:v>
                </c:pt>
                <c:pt idx="1435">
                  <c:v>45511.381516203706</c:v>
                </c:pt>
                <c:pt idx="1436">
                  <c:v>45511.381527777776</c:v>
                </c:pt>
                <c:pt idx="1437">
                  <c:v>45511.381539351853</c:v>
                </c:pt>
                <c:pt idx="1438">
                  <c:v>45511.381550925929</c:v>
                </c:pt>
                <c:pt idx="1439">
                  <c:v>45511.381562499999</c:v>
                </c:pt>
                <c:pt idx="1440">
                  <c:v>45511.381574074076</c:v>
                </c:pt>
                <c:pt idx="1441">
                  <c:v>45511.381585648145</c:v>
                </c:pt>
                <c:pt idx="1442">
                  <c:v>45511.381597222222</c:v>
                </c:pt>
                <c:pt idx="1443">
                  <c:v>45511.381608796299</c:v>
                </c:pt>
                <c:pt idx="1444">
                  <c:v>45511.381620370368</c:v>
                </c:pt>
                <c:pt idx="1445">
                  <c:v>45511.381631944445</c:v>
                </c:pt>
                <c:pt idx="1446">
                  <c:v>45511.381643518522</c:v>
                </c:pt>
                <c:pt idx="1447">
                  <c:v>45511.381655092591</c:v>
                </c:pt>
                <c:pt idx="1448">
                  <c:v>45511.381666666668</c:v>
                </c:pt>
                <c:pt idx="1449">
                  <c:v>45511.381678240738</c:v>
                </c:pt>
                <c:pt idx="1450">
                  <c:v>45511.381689814814</c:v>
                </c:pt>
                <c:pt idx="1451">
                  <c:v>45511.381701388891</c:v>
                </c:pt>
                <c:pt idx="1452">
                  <c:v>45511.381712962961</c:v>
                </c:pt>
                <c:pt idx="1453">
                  <c:v>45511.381724537037</c:v>
                </c:pt>
                <c:pt idx="1454">
                  <c:v>45511.381736111114</c:v>
                </c:pt>
                <c:pt idx="1455">
                  <c:v>45511.381747685184</c:v>
                </c:pt>
                <c:pt idx="1456">
                  <c:v>45511.38175925926</c:v>
                </c:pt>
                <c:pt idx="1457">
                  <c:v>45511.38177083333</c:v>
                </c:pt>
                <c:pt idx="1458">
                  <c:v>45511.381782407407</c:v>
                </c:pt>
                <c:pt idx="1459">
                  <c:v>45511.381793981483</c:v>
                </c:pt>
                <c:pt idx="1460">
                  <c:v>45511.381805555553</c:v>
                </c:pt>
                <c:pt idx="1461">
                  <c:v>45511.38181712963</c:v>
                </c:pt>
                <c:pt idx="1462">
                  <c:v>45511.381828703707</c:v>
                </c:pt>
                <c:pt idx="1463">
                  <c:v>45511.381840277776</c:v>
                </c:pt>
                <c:pt idx="1464">
                  <c:v>45511.381851851853</c:v>
                </c:pt>
                <c:pt idx="1465">
                  <c:v>45511.381863425922</c:v>
                </c:pt>
                <c:pt idx="1466">
                  <c:v>45511.381874999999</c:v>
                </c:pt>
                <c:pt idx="1467">
                  <c:v>45511.381886574076</c:v>
                </c:pt>
                <c:pt idx="1468">
                  <c:v>45511.381898148145</c:v>
                </c:pt>
                <c:pt idx="1469">
                  <c:v>45511.381909722222</c:v>
                </c:pt>
                <c:pt idx="1470">
                  <c:v>45511.381921296299</c:v>
                </c:pt>
                <c:pt idx="1471">
                  <c:v>45511.381932870368</c:v>
                </c:pt>
                <c:pt idx="1472">
                  <c:v>45511.381944444445</c:v>
                </c:pt>
                <c:pt idx="1473">
                  <c:v>45511.381956018522</c:v>
                </c:pt>
                <c:pt idx="1474">
                  <c:v>45511.381967592592</c:v>
                </c:pt>
                <c:pt idx="1475">
                  <c:v>45511.381979166668</c:v>
                </c:pt>
                <c:pt idx="1476">
                  <c:v>45511.381990740738</c:v>
                </c:pt>
                <c:pt idx="1477">
                  <c:v>45511.382002314815</c:v>
                </c:pt>
                <c:pt idx="1478">
                  <c:v>45511.382013888891</c:v>
                </c:pt>
                <c:pt idx="1479">
                  <c:v>45511.382025462961</c:v>
                </c:pt>
                <c:pt idx="1480">
                  <c:v>45511.382037037038</c:v>
                </c:pt>
                <c:pt idx="1481">
                  <c:v>45511.382048611114</c:v>
                </c:pt>
                <c:pt idx="1482">
                  <c:v>45511.382060185184</c:v>
                </c:pt>
                <c:pt idx="1483">
                  <c:v>45511.382071759261</c:v>
                </c:pt>
                <c:pt idx="1484">
                  <c:v>45511.38208333333</c:v>
                </c:pt>
                <c:pt idx="1485">
                  <c:v>45511.382094907407</c:v>
                </c:pt>
                <c:pt idx="1486">
                  <c:v>45511.382106481484</c:v>
                </c:pt>
                <c:pt idx="1487">
                  <c:v>45511.382118055553</c:v>
                </c:pt>
                <c:pt idx="1488">
                  <c:v>45511.38212962963</c:v>
                </c:pt>
                <c:pt idx="1489">
                  <c:v>45511.382141203707</c:v>
                </c:pt>
                <c:pt idx="1490">
                  <c:v>45511.382152777776</c:v>
                </c:pt>
                <c:pt idx="1491">
                  <c:v>45511.382164351853</c:v>
                </c:pt>
                <c:pt idx="1492">
                  <c:v>45511.382175925923</c:v>
                </c:pt>
                <c:pt idx="1493">
                  <c:v>45511.382187499999</c:v>
                </c:pt>
                <c:pt idx="1494">
                  <c:v>45511.382199074076</c:v>
                </c:pt>
                <c:pt idx="1495">
                  <c:v>45511.382210648146</c:v>
                </c:pt>
                <c:pt idx="1496">
                  <c:v>45511.382222222222</c:v>
                </c:pt>
                <c:pt idx="1497">
                  <c:v>45511.382233796299</c:v>
                </c:pt>
                <c:pt idx="1498">
                  <c:v>45511.382245370369</c:v>
                </c:pt>
                <c:pt idx="1499">
                  <c:v>45511.382256944446</c:v>
                </c:pt>
                <c:pt idx="1500">
                  <c:v>45511.382268518515</c:v>
                </c:pt>
                <c:pt idx="1501">
                  <c:v>45511.382280092592</c:v>
                </c:pt>
                <c:pt idx="1502">
                  <c:v>45511.382291666669</c:v>
                </c:pt>
                <c:pt idx="1503">
                  <c:v>45511.382303240738</c:v>
                </c:pt>
                <c:pt idx="1504">
                  <c:v>45511.382314814815</c:v>
                </c:pt>
                <c:pt idx="1505">
                  <c:v>45511.382326388892</c:v>
                </c:pt>
                <c:pt idx="1506">
                  <c:v>45511.382337962961</c:v>
                </c:pt>
                <c:pt idx="1507">
                  <c:v>45511.382349537038</c:v>
                </c:pt>
                <c:pt idx="1508">
                  <c:v>45511.382361111115</c:v>
                </c:pt>
                <c:pt idx="1509">
                  <c:v>45511.382372685184</c:v>
                </c:pt>
                <c:pt idx="1510">
                  <c:v>45511.382384259261</c:v>
                </c:pt>
                <c:pt idx="1511">
                  <c:v>45511.382395833331</c:v>
                </c:pt>
                <c:pt idx="1512">
                  <c:v>45511.382407407407</c:v>
                </c:pt>
                <c:pt idx="1513">
                  <c:v>45511.382418981484</c:v>
                </c:pt>
                <c:pt idx="1514">
                  <c:v>45511.382430555554</c:v>
                </c:pt>
                <c:pt idx="1515">
                  <c:v>45511.38244212963</c:v>
                </c:pt>
                <c:pt idx="1516">
                  <c:v>45511.382453703707</c:v>
                </c:pt>
                <c:pt idx="1517">
                  <c:v>45511.382465277777</c:v>
                </c:pt>
                <c:pt idx="1518">
                  <c:v>45511.382476851853</c:v>
                </c:pt>
                <c:pt idx="1519">
                  <c:v>45511.382488425923</c:v>
                </c:pt>
                <c:pt idx="1520">
                  <c:v>45511.3825</c:v>
                </c:pt>
                <c:pt idx="1521">
                  <c:v>45511.382511574076</c:v>
                </c:pt>
                <c:pt idx="1522">
                  <c:v>45511.382523148146</c:v>
                </c:pt>
                <c:pt idx="1523">
                  <c:v>45511.382534722223</c:v>
                </c:pt>
                <c:pt idx="1524">
                  <c:v>45511.3825462963</c:v>
                </c:pt>
                <c:pt idx="1525">
                  <c:v>45511.382557870369</c:v>
                </c:pt>
                <c:pt idx="1526">
                  <c:v>45511.382569444446</c:v>
                </c:pt>
                <c:pt idx="1527">
                  <c:v>45511.382581018515</c:v>
                </c:pt>
                <c:pt idx="1528">
                  <c:v>45511.382592592592</c:v>
                </c:pt>
                <c:pt idx="1529">
                  <c:v>45511.382604166669</c:v>
                </c:pt>
                <c:pt idx="1530">
                  <c:v>45511.382615740738</c:v>
                </c:pt>
                <c:pt idx="1531">
                  <c:v>45511.382627314815</c:v>
                </c:pt>
                <c:pt idx="1532">
                  <c:v>45511.382638888892</c:v>
                </c:pt>
                <c:pt idx="1533">
                  <c:v>45511.382650462961</c:v>
                </c:pt>
                <c:pt idx="1534">
                  <c:v>45511.382662037038</c:v>
                </c:pt>
                <c:pt idx="1535">
                  <c:v>45511.382673611108</c:v>
                </c:pt>
                <c:pt idx="1536">
                  <c:v>45511.382685185185</c:v>
                </c:pt>
                <c:pt idx="1537">
                  <c:v>45511.382696759261</c:v>
                </c:pt>
                <c:pt idx="1538">
                  <c:v>45511.382708333331</c:v>
                </c:pt>
                <c:pt idx="1539">
                  <c:v>45511.382719907408</c:v>
                </c:pt>
                <c:pt idx="1540">
                  <c:v>45511.382731481484</c:v>
                </c:pt>
                <c:pt idx="1541">
                  <c:v>45511.382743055554</c:v>
                </c:pt>
                <c:pt idx="1542">
                  <c:v>45511.382754629631</c:v>
                </c:pt>
                <c:pt idx="1543">
                  <c:v>45511.3827662037</c:v>
                </c:pt>
                <c:pt idx="1544">
                  <c:v>45511.382777777777</c:v>
                </c:pt>
                <c:pt idx="1545">
                  <c:v>45511.382789351854</c:v>
                </c:pt>
                <c:pt idx="1546">
                  <c:v>45511.382800925923</c:v>
                </c:pt>
                <c:pt idx="1547">
                  <c:v>45511.3828125</c:v>
                </c:pt>
                <c:pt idx="1548">
                  <c:v>45511.382824074077</c:v>
                </c:pt>
                <c:pt idx="1549">
                  <c:v>45511.382835648146</c:v>
                </c:pt>
                <c:pt idx="1550">
                  <c:v>45511.382847222223</c:v>
                </c:pt>
                <c:pt idx="1551">
                  <c:v>45511.3828587963</c:v>
                </c:pt>
                <c:pt idx="1552">
                  <c:v>45511.382870370369</c:v>
                </c:pt>
                <c:pt idx="1553">
                  <c:v>45511.382881944446</c:v>
                </c:pt>
                <c:pt idx="1554">
                  <c:v>45511.382893518516</c:v>
                </c:pt>
                <c:pt idx="1555">
                  <c:v>45511.382905092592</c:v>
                </c:pt>
                <c:pt idx="1556">
                  <c:v>45511.382916666669</c:v>
                </c:pt>
                <c:pt idx="1557">
                  <c:v>45511.382928240739</c:v>
                </c:pt>
                <c:pt idx="1558">
                  <c:v>45511.382939814815</c:v>
                </c:pt>
                <c:pt idx="1559">
                  <c:v>45511.382951388892</c:v>
                </c:pt>
                <c:pt idx="1560">
                  <c:v>45511.382962962962</c:v>
                </c:pt>
                <c:pt idx="1561">
                  <c:v>45511.382974537039</c:v>
                </c:pt>
                <c:pt idx="1562">
                  <c:v>45511.382986111108</c:v>
                </c:pt>
                <c:pt idx="1563">
                  <c:v>45511.382997685185</c:v>
                </c:pt>
                <c:pt idx="1564">
                  <c:v>45511.383009259262</c:v>
                </c:pt>
                <c:pt idx="1565">
                  <c:v>45511.383020833331</c:v>
                </c:pt>
                <c:pt idx="1566">
                  <c:v>45511.383032407408</c:v>
                </c:pt>
                <c:pt idx="1567">
                  <c:v>45511.383043981485</c:v>
                </c:pt>
                <c:pt idx="1568">
                  <c:v>45511.383055555554</c:v>
                </c:pt>
                <c:pt idx="1569">
                  <c:v>45511.383067129631</c:v>
                </c:pt>
                <c:pt idx="1570">
                  <c:v>45511.3830787037</c:v>
                </c:pt>
                <c:pt idx="1571">
                  <c:v>45511.383090277777</c:v>
                </c:pt>
                <c:pt idx="1572">
                  <c:v>45511.383101851854</c:v>
                </c:pt>
                <c:pt idx="1573">
                  <c:v>45511.383113425924</c:v>
                </c:pt>
                <c:pt idx="1574">
                  <c:v>45511.383125</c:v>
                </c:pt>
                <c:pt idx="1575">
                  <c:v>45511.383136574077</c:v>
                </c:pt>
                <c:pt idx="1576">
                  <c:v>45511.383148148147</c:v>
                </c:pt>
                <c:pt idx="1577">
                  <c:v>45511.383159722223</c:v>
                </c:pt>
                <c:pt idx="1578">
                  <c:v>45511.383171296293</c:v>
                </c:pt>
                <c:pt idx="1579">
                  <c:v>45511.38318287037</c:v>
                </c:pt>
                <c:pt idx="1580">
                  <c:v>45511.383194444446</c:v>
                </c:pt>
                <c:pt idx="1581">
                  <c:v>45511.383206018516</c:v>
                </c:pt>
                <c:pt idx="1582">
                  <c:v>45511.383217592593</c:v>
                </c:pt>
                <c:pt idx="1583">
                  <c:v>45511.383229166669</c:v>
                </c:pt>
                <c:pt idx="1584">
                  <c:v>45511.383240740739</c:v>
                </c:pt>
                <c:pt idx="1585">
                  <c:v>45511.383252314816</c:v>
                </c:pt>
                <c:pt idx="1586">
                  <c:v>45511.383263888885</c:v>
                </c:pt>
                <c:pt idx="1587">
                  <c:v>45511.383275462962</c:v>
                </c:pt>
                <c:pt idx="1588">
                  <c:v>45511.383287037039</c:v>
                </c:pt>
                <c:pt idx="1589">
                  <c:v>45511.383298611108</c:v>
                </c:pt>
                <c:pt idx="1590">
                  <c:v>45511.383310185185</c:v>
                </c:pt>
                <c:pt idx="1591">
                  <c:v>45511.383321759262</c:v>
                </c:pt>
                <c:pt idx="1592">
                  <c:v>45511.383333333331</c:v>
                </c:pt>
                <c:pt idx="1593">
                  <c:v>45511.383344907408</c:v>
                </c:pt>
                <c:pt idx="1594">
                  <c:v>45511.383356481485</c:v>
                </c:pt>
                <c:pt idx="1595">
                  <c:v>45511.383368055554</c:v>
                </c:pt>
                <c:pt idx="1596">
                  <c:v>45511.383379629631</c:v>
                </c:pt>
                <c:pt idx="1597">
                  <c:v>45511.383391203701</c:v>
                </c:pt>
                <c:pt idx="1598">
                  <c:v>45511.383402777778</c:v>
                </c:pt>
                <c:pt idx="1599">
                  <c:v>45511.383414351854</c:v>
                </c:pt>
                <c:pt idx="1600">
                  <c:v>45511.383425925924</c:v>
                </c:pt>
                <c:pt idx="1601">
                  <c:v>45511.383437500001</c:v>
                </c:pt>
                <c:pt idx="1602">
                  <c:v>45511.383449074077</c:v>
                </c:pt>
                <c:pt idx="1603">
                  <c:v>45511.383460648147</c:v>
                </c:pt>
                <c:pt idx="1604">
                  <c:v>45511.383472222224</c:v>
                </c:pt>
                <c:pt idx="1605">
                  <c:v>45511.383483796293</c:v>
                </c:pt>
                <c:pt idx="1606">
                  <c:v>45511.38349537037</c:v>
                </c:pt>
                <c:pt idx="1607">
                  <c:v>45511.383506944447</c:v>
                </c:pt>
                <c:pt idx="1608">
                  <c:v>45511.383518518516</c:v>
                </c:pt>
                <c:pt idx="1609">
                  <c:v>45511.383530092593</c:v>
                </c:pt>
                <c:pt idx="1610">
                  <c:v>45511.38354166667</c:v>
                </c:pt>
                <c:pt idx="1611">
                  <c:v>45511.383553240739</c:v>
                </c:pt>
                <c:pt idx="1612">
                  <c:v>45511.383564814816</c:v>
                </c:pt>
                <c:pt idx="1613">
                  <c:v>45511.383576388886</c:v>
                </c:pt>
                <c:pt idx="1614">
                  <c:v>45511.383587962962</c:v>
                </c:pt>
                <c:pt idx="1615">
                  <c:v>45511.383599537039</c:v>
                </c:pt>
                <c:pt idx="1616">
                  <c:v>45511.383611111109</c:v>
                </c:pt>
                <c:pt idx="1617">
                  <c:v>45511.383622685185</c:v>
                </c:pt>
                <c:pt idx="1618">
                  <c:v>45511.383634259262</c:v>
                </c:pt>
                <c:pt idx="1619">
                  <c:v>45511.383645833332</c:v>
                </c:pt>
                <c:pt idx="1620">
                  <c:v>45511.383657407408</c:v>
                </c:pt>
                <c:pt idx="1621">
                  <c:v>45511.383668981478</c:v>
                </c:pt>
                <c:pt idx="1622">
                  <c:v>45511.383680555555</c:v>
                </c:pt>
                <c:pt idx="1623">
                  <c:v>45511.383692129632</c:v>
                </c:pt>
                <c:pt idx="1624">
                  <c:v>45511.383703703701</c:v>
                </c:pt>
                <c:pt idx="1625">
                  <c:v>45511.383715277778</c:v>
                </c:pt>
                <c:pt idx="1626">
                  <c:v>45511.383726851855</c:v>
                </c:pt>
                <c:pt idx="1627">
                  <c:v>45511.383738425924</c:v>
                </c:pt>
                <c:pt idx="1628">
                  <c:v>45511.383750000001</c:v>
                </c:pt>
                <c:pt idx="1629">
                  <c:v>45511.383761574078</c:v>
                </c:pt>
                <c:pt idx="1630">
                  <c:v>45511.383773148147</c:v>
                </c:pt>
                <c:pt idx="1631">
                  <c:v>45511.383784722224</c:v>
                </c:pt>
                <c:pt idx="1632">
                  <c:v>45511.383796296293</c:v>
                </c:pt>
                <c:pt idx="1633">
                  <c:v>45511.38380787037</c:v>
                </c:pt>
                <c:pt idx="1634">
                  <c:v>45511.383819444447</c:v>
                </c:pt>
                <c:pt idx="1635">
                  <c:v>45511.383831018517</c:v>
                </c:pt>
                <c:pt idx="1636">
                  <c:v>45511.383842592593</c:v>
                </c:pt>
                <c:pt idx="1637">
                  <c:v>45511.38385416667</c:v>
                </c:pt>
                <c:pt idx="1638">
                  <c:v>45511.38386574074</c:v>
                </c:pt>
                <c:pt idx="1639">
                  <c:v>45511.383877314816</c:v>
                </c:pt>
                <c:pt idx="1640">
                  <c:v>45511.383888888886</c:v>
                </c:pt>
                <c:pt idx="1641">
                  <c:v>45511.383900462963</c:v>
                </c:pt>
                <c:pt idx="1642">
                  <c:v>45511.383912037039</c:v>
                </c:pt>
                <c:pt idx="1643">
                  <c:v>45511.383923611109</c:v>
                </c:pt>
                <c:pt idx="1644">
                  <c:v>45511.383935185186</c:v>
                </c:pt>
                <c:pt idx="1645">
                  <c:v>45511.383946759262</c:v>
                </c:pt>
                <c:pt idx="1646">
                  <c:v>45511.383958333332</c:v>
                </c:pt>
                <c:pt idx="1647">
                  <c:v>45511.383969907409</c:v>
                </c:pt>
                <c:pt idx="1648">
                  <c:v>45511.383981481478</c:v>
                </c:pt>
                <c:pt idx="1649">
                  <c:v>45511.383993055555</c:v>
                </c:pt>
                <c:pt idx="1650">
                  <c:v>45511.384004629632</c:v>
                </c:pt>
                <c:pt idx="1651">
                  <c:v>45511.384016203701</c:v>
                </c:pt>
                <c:pt idx="1652">
                  <c:v>45511.384027777778</c:v>
                </c:pt>
                <c:pt idx="1653">
                  <c:v>45511.384039351855</c:v>
                </c:pt>
                <c:pt idx="1654">
                  <c:v>45511.384050925924</c:v>
                </c:pt>
                <c:pt idx="1655">
                  <c:v>45511.384062500001</c:v>
                </c:pt>
                <c:pt idx="1656">
                  <c:v>45511.384074074071</c:v>
                </c:pt>
                <c:pt idx="1657">
                  <c:v>45511.384085648147</c:v>
                </c:pt>
                <c:pt idx="1658">
                  <c:v>45511.384097222224</c:v>
                </c:pt>
                <c:pt idx="1659">
                  <c:v>45511.384108796294</c:v>
                </c:pt>
                <c:pt idx="1660">
                  <c:v>45511.384120370371</c:v>
                </c:pt>
                <c:pt idx="1661">
                  <c:v>45511.384131944447</c:v>
                </c:pt>
                <c:pt idx="1662">
                  <c:v>45511.384143518517</c:v>
                </c:pt>
                <c:pt idx="1663">
                  <c:v>45511.384155092594</c:v>
                </c:pt>
                <c:pt idx="1664">
                  <c:v>45511.384166666663</c:v>
                </c:pt>
                <c:pt idx="1665">
                  <c:v>45511.38417824074</c:v>
                </c:pt>
                <c:pt idx="1666">
                  <c:v>45511.384189814817</c:v>
                </c:pt>
                <c:pt idx="1667">
                  <c:v>45511.384201388886</c:v>
                </c:pt>
                <c:pt idx="1668">
                  <c:v>45511.384212962963</c:v>
                </c:pt>
                <c:pt idx="1669">
                  <c:v>45511.38422453704</c:v>
                </c:pt>
                <c:pt idx="1670">
                  <c:v>45511.384236111109</c:v>
                </c:pt>
                <c:pt idx="1671">
                  <c:v>45511.384247685186</c:v>
                </c:pt>
                <c:pt idx="1672">
                  <c:v>45511.384259259263</c:v>
                </c:pt>
                <c:pt idx="1673">
                  <c:v>45511.384270833332</c:v>
                </c:pt>
                <c:pt idx="1674">
                  <c:v>45511.384282407409</c:v>
                </c:pt>
                <c:pt idx="1675">
                  <c:v>45511.384293981479</c:v>
                </c:pt>
                <c:pt idx="1676">
                  <c:v>45511.384305555555</c:v>
                </c:pt>
                <c:pt idx="1677">
                  <c:v>45511.384317129632</c:v>
                </c:pt>
                <c:pt idx="1678">
                  <c:v>45511.384328703702</c:v>
                </c:pt>
                <c:pt idx="1679">
                  <c:v>45511.384340277778</c:v>
                </c:pt>
                <c:pt idx="1680">
                  <c:v>45511.384351851855</c:v>
                </c:pt>
                <c:pt idx="1681">
                  <c:v>45511.384363425925</c:v>
                </c:pt>
                <c:pt idx="1682">
                  <c:v>45511.384375000001</c:v>
                </c:pt>
                <c:pt idx="1683">
                  <c:v>45511.384386574071</c:v>
                </c:pt>
                <c:pt idx="1684">
                  <c:v>45511.384398148148</c:v>
                </c:pt>
                <c:pt idx="1685">
                  <c:v>45511.384409722225</c:v>
                </c:pt>
                <c:pt idx="1686">
                  <c:v>45511.384421296294</c:v>
                </c:pt>
                <c:pt idx="1687">
                  <c:v>45511.384432870371</c:v>
                </c:pt>
                <c:pt idx="1688">
                  <c:v>45511.384444444448</c:v>
                </c:pt>
                <c:pt idx="1689">
                  <c:v>45511.384456018517</c:v>
                </c:pt>
                <c:pt idx="1690">
                  <c:v>45511.384467592594</c:v>
                </c:pt>
                <c:pt idx="1691">
                  <c:v>45511.384479166663</c:v>
                </c:pt>
                <c:pt idx="1692">
                  <c:v>45511.38449074074</c:v>
                </c:pt>
                <c:pt idx="1693">
                  <c:v>45511.384502314817</c:v>
                </c:pt>
                <c:pt idx="1694">
                  <c:v>45511.384513888886</c:v>
                </c:pt>
                <c:pt idx="1695">
                  <c:v>45511.384525462963</c:v>
                </c:pt>
                <c:pt idx="1696">
                  <c:v>45511.38453703704</c:v>
                </c:pt>
                <c:pt idx="1697">
                  <c:v>45511.384548611109</c:v>
                </c:pt>
                <c:pt idx="1698">
                  <c:v>45511.384560185186</c:v>
                </c:pt>
                <c:pt idx="1699">
                  <c:v>45511.384571759256</c:v>
                </c:pt>
                <c:pt idx="1700">
                  <c:v>45511.384583333333</c:v>
                </c:pt>
                <c:pt idx="1701">
                  <c:v>45511.384594907409</c:v>
                </c:pt>
                <c:pt idx="1702">
                  <c:v>45511.384606481479</c:v>
                </c:pt>
                <c:pt idx="1703">
                  <c:v>45511.384618055556</c:v>
                </c:pt>
                <c:pt idx="1704">
                  <c:v>45511.384629629632</c:v>
                </c:pt>
                <c:pt idx="1705">
                  <c:v>45511.384641203702</c:v>
                </c:pt>
                <c:pt idx="1706">
                  <c:v>45511.384652777779</c:v>
                </c:pt>
                <c:pt idx="1707">
                  <c:v>45511.384664351855</c:v>
                </c:pt>
                <c:pt idx="1708">
                  <c:v>45511.384675925925</c:v>
                </c:pt>
                <c:pt idx="1709">
                  <c:v>45511.384687500002</c:v>
                </c:pt>
                <c:pt idx="1710">
                  <c:v>45511.384699074071</c:v>
                </c:pt>
                <c:pt idx="1711">
                  <c:v>45511.384710648148</c:v>
                </c:pt>
                <c:pt idx="1712">
                  <c:v>45511.384722222225</c:v>
                </c:pt>
                <c:pt idx="1713">
                  <c:v>45511.384733796294</c:v>
                </c:pt>
                <c:pt idx="1714">
                  <c:v>45511.384745370371</c:v>
                </c:pt>
                <c:pt idx="1715">
                  <c:v>45511.384756944448</c:v>
                </c:pt>
                <c:pt idx="1716">
                  <c:v>45511.384768518517</c:v>
                </c:pt>
                <c:pt idx="1717">
                  <c:v>45511.384780092594</c:v>
                </c:pt>
                <c:pt idx="1718">
                  <c:v>45511.384791666664</c:v>
                </c:pt>
                <c:pt idx="1719">
                  <c:v>45511.38480324074</c:v>
                </c:pt>
                <c:pt idx="1720">
                  <c:v>45511.384814814817</c:v>
                </c:pt>
                <c:pt idx="1721">
                  <c:v>45511.384826388887</c:v>
                </c:pt>
                <c:pt idx="1722">
                  <c:v>45511.384837962964</c:v>
                </c:pt>
                <c:pt idx="1723">
                  <c:v>45511.38484953704</c:v>
                </c:pt>
                <c:pt idx="1724">
                  <c:v>45511.38486111111</c:v>
                </c:pt>
                <c:pt idx="1725">
                  <c:v>45511.384872685187</c:v>
                </c:pt>
                <c:pt idx="1726">
                  <c:v>45511.384884259256</c:v>
                </c:pt>
                <c:pt idx="1727">
                  <c:v>45511.384895833333</c:v>
                </c:pt>
                <c:pt idx="1728">
                  <c:v>45511.38490740741</c:v>
                </c:pt>
                <c:pt idx="1729">
                  <c:v>45511.384918981479</c:v>
                </c:pt>
                <c:pt idx="1730">
                  <c:v>45511.384930555556</c:v>
                </c:pt>
                <c:pt idx="1731">
                  <c:v>45511.384942129633</c:v>
                </c:pt>
                <c:pt idx="1732">
                  <c:v>45511.384953703702</c:v>
                </c:pt>
                <c:pt idx="1733">
                  <c:v>45511.384965277779</c:v>
                </c:pt>
                <c:pt idx="1734">
                  <c:v>45511.384976851848</c:v>
                </c:pt>
                <c:pt idx="1735">
                  <c:v>45511.384988425925</c:v>
                </c:pt>
                <c:pt idx="1736">
                  <c:v>45511.385000000002</c:v>
                </c:pt>
                <c:pt idx="1737">
                  <c:v>45511.385011574072</c:v>
                </c:pt>
                <c:pt idx="1738">
                  <c:v>45511.385023148148</c:v>
                </c:pt>
                <c:pt idx="1739">
                  <c:v>45511.385034722225</c:v>
                </c:pt>
                <c:pt idx="1740">
                  <c:v>45511.385046296295</c:v>
                </c:pt>
                <c:pt idx="1741">
                  <c:v>45511.385057870371</c:v>
                </c:pt>
                <c:pt idx="1742">
                  <c:v>45511.385069444441</c:v>
                </c:pt>
                <c:pt idx="1743">
                  <c:v>45511.385081018518</c:v>
                </c:pt>
                <c:pt idx="1744">
                  <c:v>45511.385092592594</c:v>
                </c:pt>
                <c:pt idx="1745">
                  <c:v>45511.385104166664</c:v>
                </c:pt>
                <c:pt idx="1746">
                  <c:v>45511.385115740741</c:v>
                </c:pt>
                <c:pt idx="1747">
                  <c:v>45511.385127314818</c:v>
                </c:pt>
                <c:pt idx="1748">
                  <c:v>45511.385138888887</c:v>
                </c:pt>
                <c:pt idx="1749">
                  <c:v>45511.385150462964</c:v>
                </c:pt>
                <c:pt idx="1750">
                  <c:v>45511.385162037041</c:v>
                </c:pt>
                <c:pt idx="1751">
                  <c:v>45511.38517361111</c:v>
                </c:pt>
                <c:pt idx="1752">
                  <c:v>45511.385185185187</c:v>
                </c:pt>
                <c:pt idx="1753">
                  <c:v>45511.385196759256</c:v>
                </c:pt>
                <c:pt idx="1754">
                  <c:v>45511.385208333333</c:v>
                </c:pt>
                <c:pt idx="1755">
                  <c:v>45511.38521990741</c:v>
                </c:pt>
                <c:pt idx="1756">
                  <c:v>45511.385231481479</c:v>
                </c:pt>
                <c:pt idx="1757">
                  <c:v>45511.385243055556</c:v>
                </c:pt>
                <c:pt idx="1758">
                  <c:v>45511.385254629633</c:v>
                </c:pt>
                <c:pt idx="1759">
                  <c:v>45511.385266203702</c:v>
                </c:pt>
                <c:pt idx="1760">
                  <c:v>45511.385277777779</c:v>
                </c:pt>
                <c:pt idx="1761">
                  <c:v>45511.385289351849</c:v>
                </c:pt>
                <c:pt idx="1762">
                  <c:v>45511.385300925926</c:v>
                </c:pt>
                <c:pt idx="1763">
                  <c:v>45511.385312500002</c:v>
                </c:pt>
                <c:pt idx="1764">
                  <c:v>45511.385324074072</c:v>
                </c:pt>
                <c:pt idx="1765">
                  <c:v>45511.385335648149</c:v>
                </c:pt>
                <c:pt idx="1766">
                  <c:v>45511.385347222225</c:v>
                </c:pt>
                <c:pt idx="1767">
                  <c:v>45511.385358796295</c:v>
                </c:pt>
                <c:pt idx="1768">
                  <c:v>45511.385370370372</c:v>
                </c:pt>
                <c:pt idx="1769">
                  <c:v>45511.385381944441</c:v>
                </c:pt>
                <c:pt idx="1770">
                  <c:v>45511.385393518518</c:v>
                </c:pt>
                <c:pt idx="1771">
                  <c:v>45511.385405092595</c:v>
                </c:pt>
                <c:pt idx="1772">
                  <c:v>45511.385416666664</c:v>
                </c:pt>
                <c:pt idx="1773">
                  <c:v>45511.385428240741</c:v>
                </c:pt>
                <c:pt idx="1774">
                  <c:v>45511.385439814818</c:v>
                </c:pt>
                <c:pt idx="1775">
                  <c:v>45511.385451388887</c:v>
                </c:pt>
                <c:pt idx="1776">
                  <c:v>45511.385462962964</c:v>
                </c:pt>
                <c:pt idx="1777">
                  <c:v>45511.385474537034</c:v>
                </c:pt>
                <c:pt idx="1778">
                  <c:v>45511.38548611111</c:v>
                </c:pt>
                <c:pt idx="1779">
                  <c:v>45511.385497685187</c:v>
                </c:pt>
                <c:pt idx="1780">
                  <c:v>45511.385509259257</c:v>
                </c:pt>
                <c:pt idx="1781">
                  <c:v>45511.385520833333</c:v>
                </c:pt>
                <c:pt idx="1782">
                  <c:v>45511.38553240741</c:v>
                </c:pt>
                <c:pt idx="1783">
                  <c:v>45511.38554398148</c:v>
                </c:pt>
                <c:pt idx="1784">
                  <c:v>45511.385555555556</c:v>
                </c:pt>
                <c:pt idx="1785">
                  <c:v>45511.385567129626</c:v>
                </c:pt>
                <c:pt idx="1786">
                  <c:v>45511.385578703703</c:v>
                </c:pt>
                <c:pt idx="1787">
                  <c:v>45511.38559027778</c:v>
                </c:pt>
                <c:pt idx="1788">
                  <c:v>45511.385601851849</c:v>
                </c:pt>
                <c:pt idx="1789">
                  <c:v>45511.385613425926</c:v>
                </c:pt>
                <c:pt idx="1790">
                  <c:v>45511.385625000003</c:v>
                </c:pt>
                <c:pt idx="1791">
                  <c:v>45511.385636574072</c:v>
                </c:pt>
                <c:pt idx="1792">
                  <c:v>45511.385648148149</c:v>
                </c:pt>
                <c:pt idx="1793">
                  <c:v>45511.385659722226</c:v>
                </c:pt>
                <c:pt idx="1794">
                  <c:v>45511.385671296295</c:v>
                </c:pt>
                <c:pt idx="1795">
                  <c:v>45511.385682870372</c:v>
                </c:pt>
                <c:pt idx="1796">
                  <c:v>45511.385694444441</c:v>
                </c:pt>
                <c:pt idx="1797">
                  <c:v>45511.385706018518</c:v>
                </c:pt>
                <c:pt idx="1798">
                  <c:v>45511.385717592595</c:v>
                </c:pt>
                <c:pt idx="1799">
                  <c:v>45511.385729166665</c:v>
                </c:pt>
                <c:pt idx="1800">
                  <c:v>45511.385740740741</c:v>
                </c:pt>
                <c:pt idx="1801">
                  <c:v>45511.385752314818</c:v>
                </c:pt>
                <c:pt idx="1802">
                  <c:v>45511.385763888888</c:v>
                </c:pt>
                <c:pt idx="1803">
                  <c:v>45511.385775462964</c:v>
                </c:pt>
                <c:pt idx="1804">
                  <c:v>45511.385787037034</c:v>
                </c:pt>
                <c:pt idx="1805">
                  <c:v>45511.385798611111</c:v>
                </c:pt>
                <c:pt idx="1806">
                  <c:v>45511.385810185187</c:v>
                </c:pt>
                <c:pt idx="1807">
                  <c:v>45511.385821759257</c:v>
                </c:pt>
                <c:pt idx="1808">
                  <c:v>45511.385833333334</c:v>
                </c:pt>
                <c:pt idx="1809">
                  <c:v>45511.385844907411</c:v>
                </c:pt>
                <c:pt idx="1810">
                  <c:v>45511.38585648148</c:v>
                </c:pt>
                <c:pt idx="1811">
                  <c:v>45511.385868055557</c:v>
                </c:pt>
                <c:pt idx="1812">
                  <c:v>45511.385879629626</c:v>
                </c:pt>
                <c:pt idx="1813">
                  <c:v>45511.385891203703</c:v>
                </c:pt>
                <c:pt idx="1814">
                  <c:v>45511.38590277778</c:v>
                </c:pt>
                <c:pt idx="1815">
                  <c:v>45511.385914351849</c:v>
                </c:pt>
                <c:pt idx="1816">
                  <c:v>45511.385925925926</c:v>
                </c:pt>
                <c:pt idx="1817">
                  <c:v>45511.385937500003</c:v>
                </c:pt>
                <c:pt idx="1818">
                  <c:v>45511.385949074072</c:v>
                </c:pt>
                <c:pt idx="1819">
                  <c:v>45511.385960648149</c:v>
                </c:pt>
                <c:pt idx="1820">
                  <c:v>45511.385972222219</c:v>
                </c:pt>
                <c:pt idx="1821">
                  <c:v>45511.385983796295</c:v>
                </c:pt>
                <c:pt idx="1822">
                  <c:v>45511.385995370372</c:v>
                </c:pt>
                <c:pt idx="1823">
                  <c:v>45511.386006944442</c:v>
                </c:pt>
                <c:pt idx="1824">
                  <c:v>45511.386018518519</c:v>
                </c:pt>
                <c:pt idx="1825">
                  <c:v>45511.386030092595</c:v>
                </c:pt>
                <c:pt idx="1826">
                  <c:v>45511.386041666665</c:v>
                </c:pt>
                <c:pt idx="1827">
                  <c:v>45511.386053240742</c:v>
                </c:pt>
                <c:pt idx="1828">
                  <c:v>45511.386064814818</c:v>
                </c:pt>
                <c:pt idx="1829">
                  <c:v>45511.386076388888</c:v>
                </c:pt>
                <c:pt idx="1830">
                  <c:v>45511.386087962965</c:v>
                </c:pt>
                <c:pt idx="1831">
                  <c:v>45511.386099537034</c:v>
                </c:pt>
                <c:pt idx="1832">
                  <c:v>45511.386111111111</c:v>
                </c:pt>
                <c:pt idx="1833">
                  <c:v>45511.386122685188</c:v>
                </c:pt>
                <c:pt idx="1834">
                  <c:v>45511.386134259257</c:v>
                </c:pt>
                <c:pt idx="1835">
                  <c:v>45511.386145833334</c:v>
                </c:pt>
                <c:pt idx="1836">
                  <c:v>45511.386157407411</c:v>
                </c:pt>
                <c:pt idx="1837">
                  <c:v>45511.38616898148</c:v>
                </c:pt>
                <c:pt idx="1838">
                  <c:v>45511.386180555557</c:v>
                </c:pt>
                <c:pt idx="1839">
                  <c:v>45511.386192129627</c:v>
                </c:pt>
                <c:pt idx="1840">
                  <c:v>45511.386203703703</c:v>
                </c:pt>
                <c:pt idx="1841">
                  <c:v>45511.38621527778</c:v>
                </c:pt>
                <c:pt idx="1842">
                  <c:v>45511.38622685185</c:v>
                </c:pt>
                <c:pt idx="1843">
                  <c:v>45511.386238425926</c:v>
                </c:pt>
                <c:pt idx="1844">
                  <c:v>45511.386250000003</c:v>
                </c:pt>
                <c:pt idx="1845">
                  <c:v>45511.386261574073</c:v>
                </c:pt>
                <c:pt idx="1846">
                  <c:v>45511.386273148149</c:v>
                </c:pt>
                <c:pt idx="1847">
                  <c:v>45511.386284722219</c:v>
                </c:pt>
                <c:pt idx="1848">
                  <c:v>45511.386296296296</c:v>
                </c:pt>
                <c:pt idx="1849">
                  <c:v>45511.386307870373</c:v>
                </c:pt>
                <c:pt idx="1850">
                  <c:v>45511.386319444442</c:v>
                </c:pt>
                <c:pt idx="1851">
                  <c:v>45511.386331018519</c:v>
                </c:pt>
                <c:pt idx="1852">
                  <c:v>45511.386342592596</c:v>
                </c:pt>
                <c:pt idx="1853">
                  <c:v>45511.386354166665</c:v>
                </c:pt>
                <c:pt idx="1854">
                  <c:v>45511.386365740742</c:v>
                </c:pt>
                <c:pt idx="1855">
                  <c:v>45511.386377314811</c:v>
                </c:pt>
                <c:pt idx="1856">
                  <c:v>45511.386388888888</c:v>
                </c:pt>
                <c:pt idx="1857">
                  <c:v>45511.386400462965</c:v>
                </c:pt>
                <c:pt idx="1858">
                  <c:v>45511.386412037034</c:v>
                </c:pt>
                <c:pt idx="1859">
                  <c:v>45511.386423611111</c:v>
                </c:pt>
                <c:pt idx="1860">
                  <c:v>45511.386435185188</c:v>
                </c:pt>
                <c:pt idx="1861">
                  <c:v>45511.386446759258</c:v>
                </c:pt>
                <c:pt idx="1862">
                  <c:v>45511.386458333334</c:v>
                </c:pt>
                <c:pt idx="1863">
                  <c:v>45511.386469907404</c:v>
                </c:pt>
                <c:pt idx="1864">
                  <c:v>45511.386481481481</c:v>
                </c:pt>
                <c:pt idx="1865">
                  <c:v>45511.386493055557</c:v>
                </c:pt>
                <c:pt idx="1866">
                  <c:v>45511.386504629627</c:v>
                </c:pt>
                <c:pt idx="1867">
                  <c:v>45511.386516203704</c:v>
                </c:pt>
                <c:pt idx="1868">
                  <c:v>45511.38652777778</c:v>
                </c:pt>
                <c:pt idx="1869">
                  <c:v>45511.38653935185</c:v>
                </c:pt>
                <c:pt idx="1870">
                  <c:v>45511.386550925927</c:v>
                </c:pt>
                <c:pt idx="1871">
                  <c:v>45511.386562500003</c:v>
                </c:pt>
                <c:pt idx="1872">
                  <c:v>45511.386574074073</c:v>
                </c:pt>
                <c:pt idx="1873">
                  <c:v>45511.38658564815</c:v>
                </c:pt>
                <c:pt idx="1874">
                  <c:v>45511.386597222219</c:v>
                </c:pt>
                <c:pt idx="1875">
                  <c:v>45511.386608796296</c:v>
                </c:pt>
                <c:pt idx="1876">
                  <c:v>45511.386620370373</c:v>
                </c:pt>
                <c:pt idx="1877">
                  <c:v>45511.386631944442</c:v>
                </c:pt>
                <c:pt idx="1878">
                  <c:v>45511.386643518519</c:v>
                </c:pt>
                <c:pt idx="1879">
                  <c:v>45511.386655092596</c:v>
                </c:pt>
                <c:pt idx="1880">
                  <c:v>45511.386666666665</c:v>
                </c:pt>
                <c:pt idx="1881">
                  <c:v>45511.386678240742</c:v>
                </c:pt>
                <c:pt idx="1882">
                  <c:v>45511.386689814812</c:v>
                </c:pt>
                <c:pt idx="1883">
                  <c:v>45511.386701388888</c:v>
                </c:pt>
                <c:pt idx="1884">
                  <c:v>45511.386712962965</c:v>
                </c:pt>
                <c:pt idx="1885">
                  <c:v>45511.386724537035</c:v>
                </c:pt>
                <c:pt idx="1886">
                  <c:v>45511.386736111112</c:v>
                </c:pt>
                <c:pt idx="1887">
                  <c:v>45511.386747685188</c:v>
                </c:pt>
                <c:pt idx="1888">
                  <c:v>45511.386759259258</c:v>
                </c:pt>
                <c:pt idx="1889">
                  <c:v>45511.386770833335</c:v>
                </c:pt>
                <c:pt idx="1890">
                  <c:v>45511.386782407404</c:v>
                </c:pt>
                <c:pt idx="1891">
                  <c:v>45511.386793981481</c:v>
                </c:pt>
                <c:pt idx="1892">
                  <c:v>45511.386805555558</c:v>
                </c:pt>
                <c:pt idx="1893">
                  <c:v>45511.386817129627</c:v>
                </c:pt>
                <c:pt idx="1894">
                  <c:v>45511.386828703704</c:v>
                </c:pt>
                <c:pt idx="1895">
                  <c:v>45511.386840277781</c:v>
                </c:pt>
                <c:pt idx="1896">
                  <c:v>45511.38685185185</c:v>
                </c:pt>
                <c:pt idx="1897">
                  <c:v>45511.386863425927</c:v>
                </c:pt>
                <c:pt idx="1898">
                  <c:v>45511.386874999997</c:v>
                </c:pt>
                <c:pt idx="1899">
                  <c:v>45511.386886574073</c:v>
                </c:pt>
                <c:pt idx="1900">
                  <c:v>45511.38689814815</c:v>
                </c:pt>
                <c:pt idx="1901">
                  <c:v>45511.38690972222</c:v>
                </c:pt>
                <c:pt idx="1902">
                  <c:v>45511.386921296296</c:v>
                </c:pt>
                <c:pt idx="1903">
                  <c:v>45511.386932870373</c:v>
                </c:pt>
                <c:pt idx="1904">
                  <c:v>45511.386944444443</c:v>
                </c:pt>
                <c:pt idx="1905">
                  <c:v>45511.386956018519</c:v>
                </c:pt>
                <c:pt idx="1906">
                  <c:v>45511.386967592596</c:v>
                </c:pt>
                <c:pt idx="1907">
                  <c:v>45511.386979166666</c:v>
                </c:pt>
                <c:pt idx="1908">
                  <c:v>45511.386990740742</c:v>
                </c:pt>
                <c:pt idx="1909">
                  <c:v>45511.387002314812</c:v>
                </c:pt>
                <c:pt idx="1910">
                  <c:v>45511.387013888889</c:v>
                </c:pt>
                <c:pt idx="1911">
                  <c:v>45511.387025462966</c:v>
                </c:pt>
                <c:pt idx="1912">
                  <c:v>45511.387037037035</c:v>
                </c:pt>
                <c:pt idx="1913">
                  <c:v>45511.387048611112</c:v>
                </c:pt>
                <c:pt idx="1914">
                  <c:v>45511.387060185189</c:v>
                </c:pt>
                <c:pt idx="1915">
                  <c:v>45511.387071759258</c:v>
                </c:pt>
                <c:pt idx="1916">
                  <c:v>45511.387083333335</c:v>
                </c:pt>
                <c:pt idx="1917">
                  <c:v>45511.387094907404</c:v>
                </c:pt>
                <c:pt idx="1918">
                  <c:v>45511.387106481481</c:v>
                </c:pt>
                <c:pt idx="1919">
                  <c:v>45511.387118055558</c:v>
                </c:pt>
                <c:pt idx="1920">
                  <c:v>45511.387129629627</c:v>
                </c:pt>
                <c:pt idx="1921">
                  <c:v>45511.387141203704</c:v>
                </c:pt>
                <c:pt idx="1922">
                  <c:v>45511.387152777781</c:v>
                </c:pt>
                <c:pt idx="1923">
                  <c:v>45511.387164351851</c:v>
                </c:pt>
                <c:pt idx="1924">
                  <c:v>45511.387175925927</c:v>
                </c:pt>
                <c:pt idx="1925">
                  <c:v>45511.387187499997</c:v>
                </c:pt>
                <c:pt idx="1926">
                  <c:v>45511.387199074074</c:v>
                </c:pt>
                <c:pt idx="1927">
                  <c:v>45511.38721064815</c:v>
                </c:pt>
                <c:pt idx="1928">
                  <c:v>45511.38722222222</c:v>
                </c:pt>
                <c:pt idx="1929">
                  <c:v>45511.387233796297</c:v>
                </c:pt>
                <c:pt idx="1930">
                  <c:v>45511.387245370373</c:v>
                </c:pt>
                <c:pt idx="1931">
                  <c:v>45511.387256944443</c:v>
                </c:pt>
                <c:pt idx="1932">
                  <c:v>45511.38726851852</c:v>
                </c:pt>
                <c:pt idx="1933">
                  <c:v>45511.387280092589</c:v>
                </c:pt>
                <c:pt idx="1934">
                  <c:v>45511.387291666666</c:v>
                </c:pt>
                <c:pt idx="1935">
                  <c:v>45511.387303240743</c:v>
                </c:pt>
                <c:pt idx="1936">
                  <c:v>45511.387314814812</c:v>
                </c:pt>
                <c:pt idx="1937">
                  <c:v>45511.387326388889</c:v>
                </c:pt>
                <c:pt idx="1938">
                  <c:v>45511.387337962966</c:v>
                </c:pt>
                <c:pt idx="1939">
                  <c:v>45511.387349537035</c:v>
                </c:pt>
                <c:pt idx="1940">
                  <c:v>45511.387361111112</c:v>
                </c:pt>
                <c:pt idx="1941">
                  <c:v>45511.387372685182</c:v>
                </c:pt>
                <c:pt idx="1942">
                  <c:v>45511.387384259258</c:v>
                </c:pt>
                <c:pt idx="1943">
                  <c:v>45511.387395833335</c:v>
                </c:pt>
                <c:pt idx="1944">
                  <c:v>45511.387407407405</c:v>
                </c:pt>
                <c:pt idx="1945">
                  <c:v>45511.387418981481</c:v>
                </c:pt>
                <c:pt idx="1946">
                  <c:v>45511.387430555558</c:v>
                </c:pt>
                <c:pt idx="1947">
                  <c:v>45511.387442129628</c:v>
                </c:pt>
                <c:pt idx="1948">
                  <c:v>45511.387453703705</c:v>
                </c:pt>
                <c:pt idx="1949">
                  <c:v>45511.387465277781</c:v>
                </c:pt>
                <c:pt idx="1950">
                  <c:v>45511.387476851851</c:v>
                </c:pt>
                <c:pt idx="1951">
                  <c:v>45511.387488425928</c:v>
                </c:pt>
                <c:pt idx="1952">
                  <c:v>45511.387499999997</c:v>
                </c:pt>
                <c:pt idx="1953">
                  <c:v>45511.387511574074</c:v>
                </c:pt>
                <c:pt idx="1954">
                  <c:v>45511.387523148151</c:v>
                </c:pt>
                <c:pt idx="1955">
                  <c:v>45511.38753472222</c:v>
                </c:pt>
                <c:pt idx="1956">
                  <c:v>45511.387546296297</c:v>
                </c:pt>
                <c:pt idx="1957">
                  <c:v>45511.387557870374</c:v>
                </c:pt>
                <c:pt idx="1958">
                  <c:v>45511.387569444443</c:v>
                </c:pt>
                <c:pt idx="1959">
                  <c:v>45511.38758101852</c:v>
                </c:pt>
                <c:pt idx="1960">
                  <c:v>45511.387592592589</c:v>
                </c:pt>
                <c:pt idx="1961">
                  <c:v>45511.387604166666</c:v>
                </c:pt>
                <c:pt idx="1962">
                  <c:v>45511.387615740743</c:v>
                </c:pt>
                <c:pt idx="1963">
                  <c:v>45511.387627314813</c:v>
                </c:pt>
                <c:pt idx="1964">
                  <c:v>45511.387638888889</c:v>
                </c:pt>
                <c:pt idx="1965">
                  <c:v>45511.387650462966</c:v>
                </c:pt>
                <c:pt idx="1966">
                  <c:v>45511.387662037036</c:v>
                </c:pt>
                <c:pt idx="1967">
                  <c:v>45511.387673611112</c:v>
                </c:pt>
                <c:pt idx="1968">
                  <c:v>45511.387685185182</c:v>
                </c:pt>
                <c:pt idx="1969">
                  <c:v>45511.387696759259</c:v>
                </c:pt>
                <c:pt idx="1970">
                  <c:v>45511.387708333335</c:v>
                </c:pt>
                <c:pt idx="1971">
                  <c:v>45511.387719907405</c:v>
                </c:pt>
                <c:pt idx="1972">
                  <c:v>45511.387731481482</c:v>
                </c:pt>
                <c:pt idx="1973">
                  <c:v>45511.387743055559</c:v>
                </c:pt>
                <c:pt idx="1974">
                  <c:v>45511.387754629628</c:v>
                </c:pt>
                <c:pt idx="1975">
                  <c:v>45511.387766203705</c:v>
                </c:pt>
                <c:pt idx="1976">
                  <c:v>45511.387777777774</c:v>
                </c:pt>
                <c:pt idx="1977">
                  <c:v>45511.387789351851</c:v>
                </c:pt>
                <c:pt idx="1978">
                  <c:v>45511.387800925928</c:v>
                </c:pt>
                <c:pt idx="1979">
                  <c:v>45511.387812499997</c:v>
                </c:pt>
                <c:pt idx="1980">
                  <c:v>45511.387824074074</c:v>
                </c:pt>
                <c:pt idx="1981">
                  <c:v>45511.387835648151</c:v>
                </c:pt>
                <c:pt idx="1982">
                  <c:v>45511.38784722222</c:v>
                </c:pt>
                <c:pt idx="1983">
                  <c:v>45511.387858796297</c:v>
                </c:pt>
                <c:pt idx="1984">
                  <c:v>45511.387870370374</c:v>
                </c:pt>
                <c:pt idx="1985">
                  <c:v>45511.387881944444</c:v>
                </c:pt>
                <c:pt idx="1986">
                  <c:v>45511.38789351852</c:v>
                </c:pt>
                <c:pt idx="1987">
                  <c:v>45511.38790509259</c:v>
                </c:pt>
                <c:pt idx="1988">
                  <c:v>45511.387916666667</c:v>
                </c:pt>
                <c:pt idx="1989">
                  <c:v>45511.387928240743</c:v>
                </c:pt>
                <c:pt idx="1990">
                  <c:v>45511.387939814813</c:v>
                </c:pt>
                <c:pt idx="1991">
                  <c:v>45511.38795138889</c:v>
                </c:pt>
                <c:pt idx="1992">
                  <c:v>45511.387962962966</c:v>
                </c:pt>
                <c:pt idx="1993">
                  <c:v>45511.387974537036</c:v>
                </c:pt>
                <c:pt idx="1994">
                  <c:v>45511.387986111113</c:v>
                </c:pt>
                <c:pt idx="1995">
                  <c:v>45511.387997685182</c:v>
                </c:pt>
                <c:pt idx="1996">
                  <c:v>45511.388009259259</c:v>
                </c:pt>
                <c:pt idx="1997">
                  <c:v>45511.388020833336</c:v>
                </c:pt>
                <c:pt idx="1998">
                  <c:v>45511.388032407405</c:v>
                </c:pt>
                <c:pt idx="1999">
                  <c:v>45511.388043981482</c:v>
                </c:pt>
                <c:pt idx="2000">
                  <c:v>45511.388055555559</c:v>
                </c:pt>
                <c:pt idx="2001">
                  <c:v>45511.388067129628</c:v>
                </c:pt>
                <c:pt idx="2002">
                  <c:v>45511.388078703705</c:v>
                </c:pt>
                <c:pt idx="2003">
                  <c:v>45511.388090277775</c:v>
                </c:pt>
                <c:pt idx="2004">
                  <c:v>45511.388101851851</c:v>
                </c:pt>
                <c:pt idx="2005">
                  <c:v>45511.388113425928</c:v>
                </c:pt>
                <c:pt idx="2006">
                  <c:v>45511.388124999998</c:v>
                </c:pt>
                <c:pt idx="2007">
                  <c:v>45511.388136574074</c:v>
                </c:pt>
                <c:pt idx="2008">
                  <c:v>45511.388148148151</c:v>
                </c:pt>
                <c:pt idx="2009">
                  <c:v>45511.388159722221</c:v>
                </c:pt>
                <c:pt idx="2010">
                  <c:v>45511.388171296298</c:v>
                </c:pt>
                <c:pt idx="2011">
                  <c:v>45511.388182870367</c:v>
                </c:pt>
                <c:pt idx="2012">
                  <c:v>45511.388194444444</c:v>
                </c:pt>
                <c:pt idx="2013">
                  <c:v>45511.388206018521</c:v>
                </c:pt>
                <c:pt idx="2014">
                  <c:v>45511.38821759259</c:v>
                </c:pt>
                <c:pt idx="2015">
                  <c:v>45511.388229166667</c:v>
                </c:pt>
                <c:pt idx="2016">
                  <c:v>45511.388240740744</c:v>
                </c:pt>
                <c:pt idx="2017">
                  <c:v>45511.388252314813</c:v>
                </c:pt>
                <c:pt idx="2018">
                  <c:v>45511.38826388889</c:v>
                </c:pt>
                <c:pt idx="2019">
                  <c:v>45511.388275462959</c:v>
                </c:pt>
                <c:pt idx="2020">
                  <c:v>45511.388287037036</c:v>
                </c:pt>
                <c:pt idx="2021">
                  <c:v>45511.388298611113</c:v>
                </c:pt>
                <c:pt idx="2022">
                  <c:v>45511.388310185182</c:v>
                </c:pt>
                <c:pt idx="2023">
                  <c:v>45511.388321759259</c:v>
                </c:pt>
                <c:pt idx="2024">
                  <c:v>45511.388333333336</c:v>
                </c:pt>
                <c:pt idx="2025">
                  <c:v>45511.388344907406</c:v>
                </c:pt>
                <c:pt idx="2026">
                  <c:v>45511.388356481482</c:v>
                </c:pt>
                <c:pt idx="2027">
                  <c:v>45511.388368055559</c:v>
                </c:pt>
                <c:pt idx="2028">
                  <c:v>45511.388379629629</c:v>
                </c:pt>
                <c:pt idx="2029">
                  <c:v>45511.388391203705</c:v>
                </c:pt>
                <c:pt idx="2030">
                  <c:v>45511.388402777775</c:v>
                </c:pt>
                <c:pt idx="2031">
                  <c:v>45511.388414351852</c:v>
                </c:pt>
                <c:pt idx="2032">
                  <c:v>45511.388425925928</c:v>
                </c:pt>
                <c:pt idx="2033">
                  <c:v>45511.388437499998</c:v>
                </c:pt>
                <c:pt idx="2034">
                  <c:v>45511.388449074075</c:v>
                </c:pt>
                <c:pt idx="2035">
                  <c:v>45511.388460648152</c:v>
                </c:pt>
                <c:pt idx="2036">
                  <c:v>45511.388472222221</c:v>
                </c:pt>
                <c:pt idx="2037">
                  <c:v>45511.388483796298</c:v>
                </c:pt>
                <c:pt idx="2038">
                  <c:v>45511.388495370367</c:v>
                </c:pt>
                <c:pt idx="2039">
                  <c:v>45511.388506944444</c:v>
                </c:pt>
                <c:pt idx="2040">
                  <c:v>45511.388518518521</c:v>
                </c:pt>
                <c:pt idx="2041">
                  <c:v>45511.38853009259</c:v>
                </c:pt>
                <c:pt idx="2042">
                  <c:v>45511.388541666667</c:v>
                </c:pt>
                <c:pt idx="2043">
                  <c:v>45511.388553240744</c:v>
                </c:pt>
                <c:pt idx="2044">
                  <c:v>45511.388564814813</c:v>
                </c:pt>
                <c:pt idx="2045">
                  <c:v>45511.38857638889</c:v>
                </c:pt>
                <c:pt idx="2046">
                  <c:v>45511.38858796296</c:v>
                </c:pt>
                <c:pt idx="2047">
                  <c:v>45511.388599537036</c:v>
                </c:pt>
                <c:pt idx="2048">
                  <c:v>45511.388611111113</c:v>
                </c:pt>
                <c:pt idx="2049">
                  <c:v>45511.388622685183</c:v>
                </c:pt>
                <c:pt idx="2050">
                  <c:v>45511.38863425926</c:v>
                </c:pt>
                <c:pt idx="2051">
                  <c:v>45511.388645833336</c:v>
                </c:pt>
                <c:pt idx="2052">
                  <c:v>45511.388657407406</c:v>
                </c:pt>
                <c:pt idx="2053">
                  <c:v>45511.388668981483</c:v>
                </c:pt>
                <c:pt idx="2054">
                  <c:v>45511.388680555552</c:v>
                </c:pt>
                <c:pt idx="2055">
                  <c:v>45511.388692129629</c:v>
                </c:pt>
                <c:pt idx="2056">
                  <c:v>45511.388703703706</c:v>
                </c:pt>
                <c:pt idx="2057">
                  <c:v>45511.388715277775</c:v>
                </c:pt>
                <c:pt idx="2058">
                  <c:v>45511.388726851852</c:v>
                </c:pt>
                <c:pt idx="2059">
                  <c:v>45511.388738425929</c:v>
                </c:pt>
                <c:pt idx="2060">
                  <c:v>45511.388749999998</c:v>
                </c:pt>
                <c:pt idx="2061">
                  <c:v>45511.388761574075</c:v>
                </c:pt>
                <c:pt idx="2062">
                  <c:v>45511.388773148145</c:v>
                </c:pt>
                <c:pt idx="2063">
                  <c:v>45511.388784722221</c:v>
                </c:pt>
                <c:pt idx="2064">
                  <c:v>45511.388796296298</c:v>
                </c:pt>
                <c:pt idx="2065">
                  <c:v>45511.388807870368</c:v>
                </c:pt>
                <c:pt idx="2066">
                  <c:v>45511.388819444444</c:v>
                </c:pt>
                <c:pt idx="2067">
                  <c:v>45511.388831018521</c:v>
                </c:pt>
                <c:pt idx="2068">
                  <c:v>45511.388842592591</c:v>
                </c:pt>
                <c:pt idx="2069">
                  <c:v>45511.388854166667</c:v>
                </c:pt>
                <c:pt idx="2070">
                  <c:v>45511.388865740744</c:v>
                </c:pt>
                <c:pt idx="2071">
                  <c:v>45511.388877314814</c:v>
                </c:pt>
                <c:pt idx="2072">
                  <c:v>45511.388888888891</c:v>
                </c:pt>
                <c:pt idx="2073">
                  <c:v>45511.38890046296</c:v>
                </c:pt>
                <c:pt idx="2074">
                  <c:v>45511.388912037037</c:v>
                </c:pt>
                <c:pt idx="2075">
                  <c:v>45511.388923611114</c:v>
                </c:pt>
                <c:pt idx="2076">
                  <c:v>45511.388935185183</c:v>
                </c:pt>
                <c:pt idx="2077">
                  <c:v>45511.38894675926</c:v>
                </c:pt>
                <c:pt idx="2078">
                  <c:v>45511.388958333337</c:v>
                </c:pt>
                <c:pt idx="2079">
                  <c:v>45511.388969907406</c:v>
                </c:pt>
                <c:pt idx="2080">
                  <c:v>45511.388981481483</c:v>
                </c:pt>
                <c:pt idx="2081">
                  <c:v>45511.388993055552</c:v>
                </c:pt>
                <c:pt idx="2082">
                  <c:v>45511.389004629629</c:v>
                </c:pt>
                <c:pt idx="2083">
                  <c:v>45511.389016203706</c:v>
                </c:pt>
                <c:pt idx="2084">
                  <c:v>45511.389027777775</c:v>
                </c:pt>
                <c:pt idx="2085">
                  <c:v>45511.389039351852</c:v>
                </c:pt>
                <c:pt idx="2086">
                  <c:v>45511.389050925929</c:v>
                </c:pt>
                <c:pt idx="2087">
                  <c:v>45511.389062499999</c:v>
                </c:pt>
                <c:pt idx="2088">
                  <c:v>45511.389074074075</c:v>
                </c:pt>
                <c:pt idx="2089">
                  <c:v>45511.389085648145</c:v>
                </c:pt>
                <c:pt idx="2090">
                  <c:v>45511.389097222222</c:v>
                </c:pt>
                <c:pt idx="2091">
                  <c:v>45511.389108796298</c:v>
                </c:pt>
                <c:pt idx="2092">
                  <c:v>45511.389120370368</c:v>
                </c:pt>
                <c:pt idx="2093">
                  <c:v>45511.389131944445</c:v>
                </c:pt>
                <c:pt idx="2094">
                  <c:v>45511.389143518521</c:v>
                </c:pt>
                <c:pt idx="2095">
                  <c:v>45511.389155092591</c:v>
                </c:pt>
                <c:pt idx="2096">
                  <c:v>45511.389166666668</c:v>
                </c:pt>
                <c:pt idx="2097">
                  <c:v>45511.389178240737</c:v>
                </c:pt>
                <c:pt idx="2098">
                  <c:v>45511.389189814814</c:v>
                </c:pt>
                <c:pt idx="2099">
                  <c:v>45511.389201388891</c:v>
                </c:pt>
                <c:pt idx="2100">
                  <c:v>45511.38921296296</c:v>
                </c:pt>
                <c:pt idx="2101">
                  <c:v>45511.389224537037</c:v>
                </c:pt>
                <c:pt idx="2102">
                  <c:v>45511.389236111114</c:v>
                </c:pt>
                <c:pt idx="2103">
                  <c:v>45511.389247685183</c:v>
                </c:pt>
                <c:pt idx="2104">
                  <c:v>45511.38925925926</c:v>
                </c:pt>
                <c:pt idx="2105">
                  <c:v>45511.389270833337</c:v>
                </c:pt>
                <c:pt idx="2106">
                  <c:v>45511.389282407406</c:v>
                </c:pt>
                <c:pt idx="2107">
                  <c:v>45511.389293981483</c:v>
                </c:pt>
                <c:pt idx="2108">
                  <c:v>45511.389305555553</c:v>
                </c:pt>
                <c:pt idx="2109">
                  <c:v>45511.389317129629</c:v>
                </c:pt>
                <c:pt idx="2110">
                  <c:v>45511.389328703706</c:v>
                </c:pt>
                <c:pt idx="2111">
                  <c:v>45511.389340277776</c:v>
                </c:pt>
                <c:pt idx="2112">
                  <c:v>45511.389351851853</c:v>
                </c:pt>
                <c:pt idx="2113">
                  <c:v>45511.389363425929</c:v>
                </c:pt>
                <c:pt idx="2114">
                  <c:v>45511.389374999999</c:v>
                </c:pt>
                <c:pt idx="2115">
                  <c:v>45511.389386574076</c:v>
                </c:pt>
                <c:pt idx="2116">
                  <c:v>45511.389398148145</c:v>
                </c:pt>
                <c:pt idx="2117">
                  <c:v>45511.389409722222</c:v>
                </c:pt>
                <c:pt idx="2118">
                  <c:v>45511.389421296299</c:v>
                </c:pt>
                <c:pt idx="2119">
                  <c:v>45511.389432870368</c:v>
                </c:pt>
                <c:pt idx="2120">
                  <c:v>45511.389444444445</c:v>
                </c:pt>
                <c:pt idx="2121">
                  <c:v>45511.389456018522</c:v>
                </c:pt>
                <c:pt idx="2122">
                  <c:v>45511.389467592591</c:v>
                </c:pt>
                <c:pt idx="2123">
                  <c:v>45511.389479166668</c:v>
                </c:pt>
                <c:pt idx="2124">
                  <c:v>45511.389490740738</c:v>
                </c:pt>
                <c:pt idx="2125">
                  <c:v>45511.389502314814</c:v>
                </c:pt>
                <c:pt idx="2126">
                  <c:v>45511.389513888891</c:v>
                </c:pt>
                <c:pt idx="2127">
                  <c:v>45511.389525462961</c:v>
                </c:pt>
                <c:pt idx="2128">
                  <c:v>45511.389537037037</c:v>
                </c:pt>
                <c:pt idx="2129">
                  <c:v>45511.389548611114</c:v>
                </c:pt>
                <c:pt idx="2130">
                  <c:v>45511.389560185184</c:v>
                </c:pt>
                <c:pt idx="2131">
                  <c:v>45511.38957175926</c:v>
                </c:pt>
                <c:pt idx="2132">
                  <c:v>45511.38958333333</c:v>
                </c:pt>
                <c:pt idx="2133">
                  <c:v>45511.389594907407</c:v>
                </c:pt>
                <c:pt idx="2134">
                  <c:v>45511.389606481483</c:v>
                </c:pt>
                <c:pt idx="2135">
                  <c:v>45511.389618055553</c:v>
                </c:pt>
                <c:pt idx="2136">
                  <c:v>45511.38962962963</c:v>
                </c:pt>
                <c:pt idx="2137">
                  <c:v>45511.389641203707</c:v>
                </c:pt>
                <c:pt idx="2138">
                  <c:v>45511.389652777776</c:v>
                </c:pt>
                <c:pt idx="2139">
                  <c:v>45511.389664351853</c:v>
                </c:pt>
                <c:pt idx="2140">
                  <c:v>45511.389675925922</c:v>
                </c:pt>
                <c:pt idx="2141">
                  <c:v>45511.389687499999</c:v>
                </c:pt>
                <c:pt idx="2142">
                  <c:v>45511.389699074076</c:v>
                </c:pt>
                <c:pt idx="2143">
                  <c:v>45511.389710648145</c:v>
                </c:pt>
                <c:pt idx="2144">
                  <c:v>45511.389722222222</c:v>
                </c:pt>
                <c:pt idx="2145">
                  <c:v>45511.389733796299</c:v>
                </c:pt>
                <c:pt idx="2146">
                  <c:v>45511.389745370368</c:v>
                </c:pt>
                <c:pt idx="2147">
                  <c:v>45511.389756944445</c:v>
                </c:pt>
                <c:pt idx="2148">
                  <c:v>45511.389768518522</c:v>
                </c:pt>
                <c:pt idx="2149">
                  <c:v>45511.389780092592</c:v>
                </c:pt>
                <c:pt idx="2150">
                  <c:v>45511.389791666668</c:v>
                </c:pt>
                <c:pt idx="2151">
                  <c:v>45511.389803240738</c:v>
                </c:pt>
                <c:pt idx="2152">
                  <c:v>45511.389814814815</c:v>
                </c:pt>
                <c:pt idx="2153">
                  <c:v>45511.389826388891</c:v>
                </c:pt>
                <c:pt idx="2154">
                  <c:v>45511.389837962961</c:v>
                </c:pt>
                <c:pt idx="2155">
                  <c:v>45511.389849537038</c:v>
                </c:pt>
                <c:pt idx="2156">
                  <c:v>45511.389861111114</c:v>
                </c:pt>
                <c:pt idx="2157">
                  <c:v>45511.389872685184</c:v>
                </c:pt>
                <c:pt idx="2158">
                  <c:v>45511.389884259261</c:v>
                </c:pt>
                <c:pt idx="2159">
                  <c:v>45511.38989583333</c:v>
                </c:pt>
                <c:pt idx="2160">
                  <c:v>45511.389907407407</c:v>
                </c:pt>
                <c:pt idx="2161">
                  <c:v>45511.389918981484</c:v>
                </c:pt>
                <c:pt idx="2162">
                  <c:v>45511.389930555553</c:v>
                </c:pt>
                <c:pt idx="2163">
                  <c:v>45511.38994212963</c:v>
                </c:pt>
                <c:pt idx="2164">
                  <c:v>45511.389953703707</c:v>
                </c:pt>
                <c:pt idx="2165">
                  <c:v>45511.389965277776</c:v>
                </c:pt>
                <c:pt idx="2166">
                  <c:v>45511.389976851853</c:v>
                </c:pt>
                <c:pt idx="2167">
                  <c:v>45511.389988425923</c:v>
                </c:pt>
                <c:pt idx="2168">
                  <c:v>45511.39</c:v>
                </c:pt>
                <c:pt idx="2169">
                  <c:v>45511.390011574076</c:v>
                </c:pt>
                <c:pt idx="2170">
                  <c:v>45511.390023148146</c:v>
                </c:pt>
                <c:pt idx="2171">
                  <c:v>45511.390034722222</c:v>
                </c:pt>
                <c:pt idx="2172">
                  <c:v>45511.390046296299</c:v>
                </c:pt>
                <c:pt idx="2173">
                  <c:v>45511.390057870369</c:v>
                </c:pt>
                <c:pt idx="2174">
                  <c:v>45511.390069444446</c:v>
                </c:pt>
                <c:pt idx="2175">
                  <c:v>45511.390081018515</c:v>
                </c:pt>
                <c:pt idx="2176">
                  <c:v>45511.390092592592</c:v>
                </c:pt>
                <c:pt idx="2177">
                  <c:v>45511.390104166669</c:v>
                </c:pt>
                <c:pt idx="2178">
                  <c:v>45511.390115740738</c:v>
                </c:pt>
                <c:pt idx="2179">
                  <c:v>45511.390127314815</c:v>
                </c:pt>
                <c:pt idx="2180">
                  <c:v>45511.390138888892</c:v>
                </c:pt>
                <c:pt idx="2181">
                  <c:v>45511.390150462961</c:v>
                </c:pt>
                <c:pt idx="2182">
                  <c:v>45511.390162037038</c:v>
                </c:pt>
                <c:pt idx="2183">
                  <c:v>45511.390173611115</c:v>
                </c:pt>
                <c:pt idx="2184">
                  <c:v>45511.390185185184</c:v>
                </c:pt>
                <c:pt idx="2185">
                  <c:v>45511.390196759261</c:v>
                </c:pt>
                <c:pt idx="2186">
                  <c:v>45511.390208333331</c:v>
                </c:pt>
                <c:pt idx="2187">
                  <c:v>45511.390219907407</c:v>
                </c:pt>
                <c:pt idx="2188">
                  <c:v>45511.390231481484</c:v>
                </c:pt>
                <c:pt idx="2189">
                  <c:v>45511.390243055554</c:v>
                </c:pt>
                <c:pt idx="2190">
                  <c:v>45511.39025462963</c:v>
                </c:pt>
                <c:pt idx="2191">
                  <c:v>45511.390266203707</c:v>
                </c:pt>
                <c:pt idx="2192">
                  <c:v>45511.390277777777</c:v>
                </c:pt>
                <c:pt idx="2193">
                  <c:v>45511.390289351853</c:v>
                </c:pt>
                <c:pt idx="2194">
                  <c:v>45511.390300925923</c:v>
                </c:pt>
                <c:pt idx="2195">
                  <c:v>45511.3903125</c:v>
                </c:pt>
                <c:pt idx="2196">
                  <c:v>45511.390324074076</c:v>
                </c:pt>
                <c:pt idx="2197">
                  <c:v>45511.390335648146</c:v>
                </c:pt>
                <c:pt idx="2198">
                  <c:v>45511.390347222223</c:v>
                </c:pt>
                <c:pt idx="2199">
                  <c:v>45511.3903587963</c:v>
                </c:pt>
                <c:pt idx="2200">
                  <c:v>45511.390370370369</c:v>
                </c:pt>
                <c:pt idx="2201">
                  <c:v>45511.390381944446</c:v>
                </c:pt>
                <c:pt idx="2202">
                  <c:v>45511.390393518515</c:v>
                </c:pt>
                <c:pt idx="2203">
                  <c:v>45511.390405092592</c:v>
                </c:pt>
                <c:pt idx="2204">
                  <c:v>45511.390416666669</c:v>
                </c:pt>
                <c:pt idx="2205">
                  <c:v>45511.390428240738</c:v>
                </c:pt>
                <c:pt idx="2206">
                  <c:v>45511.390439814815</c:v>
                </c:pt>
                <c:pt idx="2207">
                  <c:v>45511.390451388892</c:v>
                </c:pt>
                <c:pt idx="2208">
                  <c:v>45511.390462962961</c:v>
                </c:pt>
                <c:pt idx="2209">
                  <c:v>45511.390474537038</c:v>
                </c:pt>
                <c:pt idx="2210">
                  <c:v>45511.390486111108</c:v>
                </c:pt>
                <c:pt idx="2211">
                  <c:v>45511.390497685185</c:v>
                </c:pt>
                <c:pt idx="2212">
                  <c:v>45511.390509259261</c:v>
                </c:pt>
                <c:pt idx="2213">
                  <c:v>45511.390520833331</c:v>
                </c:pt>
                <c:pt idx="2214">
                  <c:v>45511.390532407408</c:v>
                </c:pt>
                <c:pt idx="2215">
                  <c:v>45511.390543981484</c:v>
                </c:pt>
                <c:pt idx="2216">
                  <c:v>45511.390555555554</c:v>
                </c:pt>
                <c:pt idx="2217">
                  <c:v>45511.390567129631</c:v>
                </c:pt>
                <c:pt idx="2218">
                  <c:v>45511.3905787037</c:v>
                </c:pt>
                <c:pt idx="2219">
                  <c:v>45511.390590277777</c:v>
                </c:pt>
                <c:pt idx="2220">
                  <c:v>45511.390601851854</c:v>
                </c:pt>
                <c:pt idx="2221">
                  <c:v>45511.390613425923</c:v>
                </c:pt>
                <c:pt idx="2222">
                  <c:v>45511.390625</c:v>
                </c:pt>
                <c:pt idx="2223">
                  <c:v>45511.390636574077</c:v>
                </c:pt>
                <c:pt idx="2224">
                  <c:v>45511.390648148146</c:v>
                </c:pt>
                <c:pt idx="2225">
                  <c:v>45511.390659722223</c:v>
                </c:pt>
                <c:pt idx="2226">
                  <c:v>45511.3906712963</c:v>
                </c:pt>
                <c:pt idx="2227">
                  <c:v>45511.390682870369</c:v>
                </c:pt>
                <c:pt idx="2228">
                  <c:v>45511.390694444446</c:v>
                </c:pt>
                <c:pt idx="2229">
                  <c:v>45511.390706018516</c:v>
                </c:pt>
                <c:pt idx="2230">
                  <c:v>45511.390717592592</c:v>
                </c:pt>
                <c:pt idx="2231">
                  <c:v>45511.390729166669</c:v>
                </c:pt>
                <c:pt idx="2232">
                  <c:v>45511.390740740739</c:v>
                </c:pt>
                <c:pt idx="2233">
                  <c:v>45511.390752314815</c:v>
                </c:pt>
                <c:pt idx="2234">
                  <c:v>45511.390763888892</c:v>
                </c:pt>
                <c:pt idx="2235">
                  <c:v>45511.390775462962</c:v>
                </c:pt>
                <c:pt idx="2236">
                  <c:v>45511.390787037039</c:v>
                </c:pt>
                <c:pt idx="2237">
                  <c:v>45511.390798611108</c:v>
                </c:pt>
                <c:pt idx="2238">
                  <c:v>45511.390810185185</c:v>
                </c:pt>
                <c:pt idx="2239">
                  <c:v>45511.390821759262</c:v>
                </c:pt>
                <c:pt idx="2240">
                  <c:v>45511.390833333331</c:v>
                </c:pt>
                <c:pt idx="2241">
                  <c:v>45511.390844907408</c:v>
                </c:pt>
                <c:pt idx="2242">
                  <c:v>45511.390856481485</c:v>
                </c:pt>
                <c:pt idx="2243">
                  <c:v>45511.390868055554</c:v>
                </c:pt>
                <c:pt idx="2244">
                  <c:v>45511.390879629631</c:v>
                </c:pt>
                <c:pt idx="2245">
                  <c:v>45511.3908912037</c:v>
                </c:pt>
                <c:pt idx="2246">
                  <c:v>45511.390902777777</c:v>
                </c:pt>
                <c:pt idx="2247">
                  <c:v>45511.390914351854</c:v>
                </c:pt>
                <c:pt idx="2248">
                  <c:v>45511.390925925924</c:v>
                </c:pt>
                <c:pt idx="2249">
                  <c:v>45511.3909375</c:v>
                </c:pt>
                <c:pt idx="2250">
                  <c:v>45511.390949074077</c:v>
                </c:pt>
                <c:pt idx="2251">
                  <c:v>45511.390960648147</c:v>
                </c:pt>
                <c:pt idx="2252">
                  <c:v>45511.390972222223</c:v>
                </c:pt>
                <c:pt idx="2253">
                  <c:v>45511.390983796293</c:v>
                </c:pt>
                <c:pt idx="2254">
                  <c:v>45511.39099537037</c:v>
                </c:pt>
                <c:pt idx="2255">
                  <c:v>45511.391006944446</c:v>
                </c:pt>
                <c:pt idx="2256">
                  <c:v>45511.391018518516</c:v>
                </c:pt>
                <c:pt idx="2257">
                  <c:v>45511.391030092593</c:v>
                </c:pt>
                <c:pt idx="2258">
                  <c:v>45511.391041666669</c:v>
                </c:pt>
                <c:pt idx="2259">
                  <c:v>45511.391053240739</c:v>
                </c:pt>
                <c:pt idx="2260">
                  <c:v>45511.391064814816</c:v>
                </c:pt>
                <c:pt idx="2261">
                  <c:v>45511.391076388885</c:v>
                </c:pt>
                <c:pt idx="2262">
                  <c:v>45511.391087962962</c:v>
                </c:pt>
                <c:pt idx="2263">
                  <c:v>45511.391099537039</c:v>
                </c:pt>
                <c:pt idx="2264">
                  <c:v>45511.391111111108</c:v>
                </c:pt>
                <c:pt idx="2265">
                  <c:v>45511.391122685185</c:v>
                </c:pt>
                <c:pt idx="2266">
                  <c:v>45511.391134259262</c:v>
                </c:pt>
                <c:pt idx="2267">
                  <c:v>45511.391145833331</c:v>
                </c:pt>
                <c:pt idx="2268">
                  <c:v>45511.391157407408</c:v>
                </c:pt>
                <c:pt idx="2269">
                  <c:v>45511.391168981485</c:v>
                </c:pt>
                <c:pt idx="2270">
                  <c:v>45511.391180555554</c:v>
                </c:pt>
                <c:pt idx="2271">
                  <c:v>45511.391192129631</c:v>
                </c:pt>
                <c:pt idx="2272">
                  <c:v>45511.391203703701</c:v>
                </c:pt>
                <c:pt idx="2273">
                  <c:v>45511.391215277778</c:v>
                </c:pt>
                <c:pt idx="2274">
                  <c:v>45511.391226851854</c:v>
                </c:pt>
                <c:pt idx="2275">
                  <c:v>45511.391238425924</c:v>
                </c:pt>
                <c:pt idx="2276">
                  <c:v>45511.391250000001</c:v>
                </c:pt>
                <c:pt idx="2277">
                  <c:v>45511.391261574077</c:v>
                </c:pt>
                <c:pt idx="2278">
                  <c:v>45511.391273148147</c:v>
                </c:pt>
                <c:pt idx="2279">
                  <c:v>45511.391284722224</c:v>
                </c:pt>
                <c:pt idx="2280">
                  <c:v>45511.391296296293</c:v>
                </c:pt>
                <c:pt idx="2281">
                  <c:v>45511.39130787037</c:v>
                </c:pt>
                <c:pt idx="2282">
                  <c:v>45511.391319444447</c:v>
                </c:pt>
                <c:pt idx="2283">
                  <c:v>45511.391331018516</c:v>
                </c:pt>
                <c:pt idx="2284">
                  <c:v>45511.391342592593</c:v>
                </c:pt>
                <c:pt idx="2285">
                  <c:v>45511.39135416667</c:v>
                </c:pt>
                <c:pt idx="2286">
                  <c:v>45511.391365740739</c:v>
                </c:pt>
                <c:pt idx="2287">
                  <c:v>45511.391377314816</c:v>
                </c:pt>
                <c:pt idx="2288">
                  <c:v>45511.391388888886</c:v>
                </c:pt>
                <c:pt idx="2289">
                  <c:v>45511.391400462962</c:v>
                </c:pt>
                <c:pt idx="2290">
                  <c:v>45511.391412037039</c:v>
                </c:pt>
                <c:pt idx="2291">
                  <c:v>45511.391423611109</c:v>
                </c:pt>
                <c:pt idx="2292">
                  <c:v>45511.391435185185</c:v>
                </c:pt>
                <c:pt idx="2293">
                  <c:v>45511.391446759262</c:v>
                </c:pt>
                <c:pt idx="2294">
                  <c:v>45511.391458333332</c:v>
                </c:pt>
                <c:pt idx="2295">
                  <c:v>45511.391469907408</c:v>
                </c:pt>
                <c:pt idx="2296">
                  <c:v>45511.391481481478</c:v>
                </c:pt>
                <c:pt idx="2297">
                  <c:v>45511.391493055555</c:v>
                </c:pt>
                <c:pt idx="2298">
                  <c:v>45511.391504629632</c:v>
                </c:pt>
                <c:pt idx="2299">
                  <c:v>45511.391516203701</c:v>
                </c:pt>
                <c:pt idx="2300">
                  <c:v>45511.391527777778</c:v>
                </c:pt>
                <c:pt idx="2301">
                  <c:v>45511.391539351855</c:v>
                </c:pt>
                <c:pt idx="2302">
                  <c:v>45511.391550925924</c:v>
                </c:pt>
                <c:pt idx="2303">
                  <c:v>45511.391562500001</c:v>
                </c:pt>
                <c:pt idx="2304">
                  <c:v>45511.391574074078</c:v>
                </c:pt>
                <c:pt idx="2305">
                  <c:v>45511.391585648147</c:v>
                </c:pt>
                <c:pt idx="2306">
                  <c:v>45511.391597222224</c:v>
                </c:pt>
                <c:pt idx="2307">
                  <c:v>45511.391608796293</c:v>
                </c:pt>
                <c:pt idx="2308">
                  <c:v>45511.39162037037</c:v>
                </c:pt>
                <c:pt idx="2309">
                  <c:v>45511.391631944447</c:v>
                </c:pt>
                <c:pt idx="2310">
                  <c:v>45511.391643518517</c:v>
                </c:pt>
                <c:pt idx="2311">
                  <c:v>45511.391655092593</c:v>
                </c:pt>
                <c:pt idx="2312">
                  <c:v>45511.39166666667</c:v>
                </c:pt>
                <c:pt idx="2313">
                  <c:v>45511.39167824074</c:v>
                </c:pt>
                <c:pt idx="2314">
                  <c:v>45511.391689814816</c:v>
                </c:pt>
                <c:pt idx="2315">
                  <c:v>45511.391701388886</c:v>
                </c:pt>
                <c:pt idx="2316">
                  <c:v>45511.391712962963</c:v>
                </c:pt>
                <c:pt idx="2317">
                  <c:v>45511.391724537039</c:v>
                </c:pt>
                <c:pt idx="2318">
                  <c:v>45511.391736111109</c:v>
                </c:pt>
                <c:pt idx="2319">
                  <c:v>45511.391747685186</c:v>
                </c:pt>
                <c:pt idx="2320">
                  <c:v>45511.391759259262</c:v>
                </c:pt>
                <c:pt idx="2321">
                  <c:v>45511.391770833332</c:v>
                </c:pt>
                <c:pt idx="2322">
                  <c:v>45511.391782407409</c:v>
                </c:pt>
                <c:pt idx="2323">
                  <c:v>45511.391793981478</c:v>
                </c:pt>
                <c:pt idx="2324">
                  <c:v>45511.391805555555</c:v>
                </c:pt>
                <c:pt idx="2325">
                  <c:v>45511.391817129632</c:v>
                </c:pt>
                <c:pt idx="2326">
                  <c:v>45511.391828703701</c:v>
                </c:pt>
                <c:pt idx="2327">
                  <c:v>45511.391840277778</c:v>
                </c:pt>
                <c:pt idx="2328">
                  <c:v>45511.391851851855</c:v>
                </c:pt>
                <c:pt idx="2329">
                  <c:v>45511.391863425924</c:v>
                </c:pt>
                <c:pt idx="2330">
                  <c:v>45511.391875000001</c:v>
                </c:pt>
                <c:pt idx="2331">
                  <c:v>45511.391886574071</c:v>
                </c:pt>
                <c:pt idx="2332">
                  <c:v>45511.391898148147</c:v>
                </c:pt>
                <c:pt idx="2333">
                  <c:v>45511.391909722224</c:v>
                </c:pt>
                <c:pt idx="2334">
                  <c:v>45511.391921296294</c:v>
                </c:pt>
                <c:pt idx="2335">
                  <c:v>45511.391932870371</c:v>
                </c:pt>
                <c:pt idx="2336">
                  <c:v>45511.391944444447</c:v>
                </c:pt>
                <c:pt idx="2337">
                  <c:v>45511.391956018517</c:v>
                </c:pt>
                <c:pt idx="2338">
                  <c:v>45511.391967592594</c:v>
                </c:pt>
                <c:pt idx="2339">
                  <c:v>45511.391979166663</c:v>
                </c:pt>
                <c:pt idx="2340">
                  <c:v>45511.39199074074</c:v>
                </c:pt>
                <c:pt idx="2341">
                  <c:v>45511.392002314817</c:v>
                </c:pt>
                <c:pt idx="2342">
                  <c:v>45511.392013888886</c:v>
                </c:pt>
                <c:pt idx="2343">
                  <c:v>45511.392025462963</c:v>
                </c:pt>
                <c:pt idx="2344">
                  <c:v>45511.39203703704</c:v>
                </c:pt>
                <c:pt idx="2345">
                  <c:v>45511.392048611109</c:v>
                </c:pt>
                <c:pt idx="2346">
                  <c:v>45511.392060185186</c:v>
                </c:pt>
                <c:pt idx="2347">
                  <c:v>45511.392071759263</c:v>
                </c:pt>
                <c:pt idx="2348">
                  <c:v>45511.392083333332</c:v>
                </c:pt>
                <c:pt idx="2349">
                  <c:v>45511.392094907409</c:v>
                </c:pt>
                <c:pt idx="2350">
                  <c:v>45511.392106481479</c:v>
                </c:pt>
                <c:pt idx="2351">
                  <c:v>45511.392118055555</c:v>
                </c:pt>
                <c:pt idx="2352">
                  <c:v>45511.392129629632</c:v>
                </c:pt>
                <c:pt idx="2353">
                  <c:v>45511.392141203702</c:v>
                </c:pt>
                <c:pt idx="2354">
                  <c:v>45511.392152777778</c:v>
                </c:pt>
                <c:pt idx="2355">
                  <c:v>45511.392164351855</c:v>
                </c:pt>
                <c:pt idx="2356">
                  <c:v>45511.392175925925</c:v>
                </c:pt>
                <c:pt idx="2357">
                  <c:v>45511.392187500001</c:v>
                </c:pt>
                <c:pt idx="2358">
                  <c:v>45511.392199074071</c:v>
                </c:pt>
                <c:pt idx="2359">
                  <c:v>45511.392210648148</c:v>
                </c:pt>
                <c:pt idx="2360">
                  <c:v>45511.392222222225</c:v>
                </c:pt>
                <c:pt idx="2361">
                  <c:v>45511.392233796294</c:v>
                </c:pt>
                <c:pt idx="2362">
                  <c:v>45511.392245370371</c:v>
                </c:pt>
                <c:pt idx="2363">
                  <c:v>45511.392256944448</c:v>
                </c:pt>
                <c:pt idx="2364">
                  <c:v>45511.392268518517</c:v>
                </c:pt>
                <c:pt idx="2365">
                  <c:v>45511.392280092594</c:v>
                </c:pt>
                <c:pt idx="2366">
                  <c:v>45511.392291666663</c:v>
                </c:pt>
                <c:pt idx="2367">
                  <c:v>45511.39230324074</c:v>
                </c:pt>
                <c:pt idx="2368">
                  <c:v>45511.392314814817</c:v>
                </c:pt>
                <c:pt idx="2369">
                  <c:v>45511.392326388886</c:v>
                </c:pt>
                <c:pt idx="2370">
                  <c:v>45511.392337962963</c:v>
                </c:pt>
                <c:pt idx="2371">
                  <c:v>45511.39234953704</c:v>
                </c:pt>
                <c:pt idx="2372">
                  <c:v>45511.392361111109</c:v>
                </c:pt>
                <c:pt idx="2373">
                  <c:v>45511.392372685186</c:v>
                </c:pt>
                <c:pt idx="2374">
                  <c:v>45511.392384259256</c:v>
                </c:pt>
                <c:pt idx="2375">
                  <c:v>45511.392395833333</c:v>
                </c:pt>
                <c:pt idx="2376">
                  <c:v>45511.392407407409</c:v>
                </c:pt>
                <c:pt idx="2377">
                  <c:v>45511.392418981479</c:v>
                </c:pt>
                <c:pt idx="2378">
                  <c:v>45511.392430555556</c:v>
                </c:pt>
                <c:pt idx="2379">
                  <c:v>45511.392442129632</c:v>
                </c:pt>
                <c:pt idx="2380">
                  <c:v>45511.392453703702</c:v>
                </c:pt>
                <c:pt idx="2381">
                  <c:v>45511.392465277779</c:v>
                </c:pt>
                <c:pt idx="2382">
                  <c:v>45511.392476851855</c:v>
                </c:pt>
                <c:pt idx="2383">
                  <c:v>45511.392488425925</c:v>
                </c:pt>
                <c:pt idx="2384">
                  <c:v>45511.392500000002</c:v>
                </c:pt>
                <c:pt idx="2385">
                  <c:v>45511.392511574071</c:v>
                </c:pt>
                <c:pt idx="2386">
                  <c:v>45511.392523148148</c:v>
                </c:pt>
                <c:pt idx="2387">
                  <c:v>45511.392534722225</c:v>
                </c:pt>
                <c:pt idx="2388">
                  <c:v>45511.392546296294</c:v>
                </c:pt>
                <c:pt idx="2389">
                  <c:v>45511.392557870371</c:v>
                </c:pt>
                <c:pt idx="2390">
                  <c:v>45511.392569444448</c:v>
                </c:pt>
                <c:pt idx="2391">
                  <c:v>45511.392581018517</c:v>
                </c:pt>
                <c:pt idx="2392">
                  <c:v>45511.392592592594</c:v>
                </c:pt>
                <c:pt idx="2393">
                  <c:v>45511.392604166664</c:v>
                </c:pt>
                <c:pt idx="2394">
                  <c:v>45511.39261574074</c:v>
                </c:pt>
                <c:pt idx="2395">
                  <c:v>45511.392627314817</c:v>
                </c:pt>
                <c:pt idx="2396">
                  <c:v>45511.392638888887</c:v>
                </c:pt>
                <c:pt idx="2397">
                  <c:v>45511.392650462964</c:v>
                </c:pt>
                <c:pt idx="2398">
                  <c:v>45511.39266203704</c:v>
                </c:pt>
                <c:pt idx="2399">
                  <c:v>45511.39267361111</c:v>
                </c:pt>
                <c:pt idx="2400">
                  <c:v>45511.392685185187</c:v>
                </c:pt>
                <c:pt idx="2401">
                  <c:v>45511.392696759256</c:v>
                </c:pt>
                <c:pt idx="2402">
                  <c:v>45511.392708333333</c:v>
                </c:pt>
                <c:pt idx="2403">
                  <c:v>45511.39271990741</c:v>
                </c:pt>
                <c:pt idx="2404">
                  <c:v>45511.392731481479</c:v>
                </c:pt>
                <c:pt idx="2405">
                  <c:v>45511.392743055556</c:v>
                </c:pt>
                <c:pt idx="2406">
                  <c:v>45511.392754629633</c:v>
                </c:pt>
                <c:pt idx="2407">
                  <c:v>45511.392766203702</c:v>
                </c:pt>
                <c:pt idx="2408">
                  <c:v>45511.392777777779</c:v>
                </c:pt>
                <c:pt idx="2409">
                  <c:v>45511.392789351848</c:v>
                </c:pt>
                <c:pt idx="2410">
                  <c:v>45511.392800925925</c:v>
                </c:pt>
                <c:pt idx="2411">
                  <c:v>45511.392812500002</c:v>
                </c:pt>
                <c:pt idx="2412">
                  <c:v>45511.392824074072</c:v>
                </c:pt>
                <c:pt idx="2413">
                  <c:v>45511.392835648148</c:v>
                </c:pt>
                <c:pt idx="2414">
                  <c:v>45511.392847222225</c:v>
                </c:pt>
                <c:pt idx="2415">
                  <c:v>45511.392858796295</c:v>
                </c:pt>
                <c:pt idx="2416">
                  <c:v>45511.392870370371</c:v>
                </c:pt>
                <c:pt idx="2417">
                  <c:v>45511.392881944441</c:v>
                </c:pt>
                <c:pt idx="2418">
                  <c:v>45511.392893518518</c:v>
                </c:pt>
                <c:pt idx="2419">
                  <c:v>45511.392905092594</c:v>
                </c:pt>
                <c:pt idx="2420">
                  <c:v>45511.392916666664</c:v>
                </c:pt>
                <c:pt idx="2421">
                  <c:v>45511.392928240741</c:v>
                </c:pt>
                <c:pt idx="2422">
                  <c:v>45511.392939814818</c:v>
                </c:pt>
                <c:pt idx="2423">
                  <c:v>45511.392951388887</c:v>
                </c:pt>
                <c:pt idx="2424">
                  <c:v>45511.392962962964</c:v>
                </c:pt>
                <c:pt idx="2425">
                  <c:v>45511.392974537041</c:v>
                </c:pt>
                <c:pt idx="2426">
                  <c:v>45511.39298611111</c:v>
                </c:pt>
                <c:pt idx="2427">
                  <c:v>45511.392997685187</c:v>
                </c:pt>
                <c:pt idx="2428">
                  <c:v>45511.393009259256</c:v>
                </c:pt>
                <c:pt idx="2429">
                  <c:v>45511.393020833333</c:v>
                </c:pt>
                <c:pt idx="2430">
                  <c:v>45511.39303240741</c:v>
                </c:pt>
                <c:pt idx="2431">
                  <c:v>45511.393043981479</c:v>
                </c:pt>
                <c:pt idx="2432">
                  <c:v>45511.393055555556</c:v>
                </c:pt>
                <c:pt idx="2433">
                  <c:v>45511.393067129633</c:v>
                </c:pt>
                <c:pt idx="2434">
                  <c:v>45511.393078703702</c:v>
                </c:pt>
                <c:pt idx="2435">
                  <c:v>45511.393090277779</c:v>
                </c:pt>
                <c:pt idx="2436">
                  <c:v>45511.393101851849</c:v>
                </c:pt>
                <c:pt idx="2437">
                  <c:v>45511.393113425926</c:v>
                </c:pt>
                <c:pt idx="2438">
                  <c:v>45511.393125000002</c:v>
                </c:pt>
                <c:pt idx="2439">
                  <c:v>45511.393136574072</c:v>
                </c:pt>
                <c:pt idx="2440">
                  <c:v>45511.393148148149</c:v>
                </c:pt>
                <c:pt idx="2441">
                  <c:v>45511.393159722225</c:v>
                </c:pt>
                <c:pt idx="2442">
                  <c:v>45511.393171296295</c:v>
                </c:pt>
                <c:pt idx="2443">
                  <c:v>45511.393182870372</c:v>
                </c:pt>
                <c:pt idx="2444">
                  <c:v>45511.393194444441</c:v>
                </c:pt>
                <c:pt idx="2445">
                  <c:v>45511.393206018518</c:v>
                </c:pt>
                <c:pt idx="2446">
                  <c:v>45511.393217592595</c:v>
                </c:pt>
                <c:pt idx="2447">
                  <c:v>45511.393229166664</c:v>
                </c:pt>
                <c:pt idx="2448">
                  <c:v>45511.393240740741</c:v>
                </c:pt>
                <c:pt idx="2449">
                  <c:v>45511.393252314818</c:v>
                </c:pt>
                <c:pt idx="2450">
                  <c:v>45511.393263888887</c:v>
                </c:pt>
                <c:pt idx="2451">
                  <c:v>45511.393275462964</c:v>
                </c:pt>
                <c:pt idx="2452">
                  <c:v>45511.393287037034</c:v>
                </c:pt>
                <c:pt idx="2453">
                  <c:v>45511.39329861111</c:v>
                </c:pt>
                <c:pt idx="2454">
                  <c:v>45511.393310185187</c:v>
                </c:pt>
                <c:pt idx="2455">
                  <c:v>45511.393321759257</c:v>
                </c:pt>
                <c:pt idx="2456">
                  <c:v>45511.393333333333</c:v>
                </c:pt>
                <c:pt idx="2457">
                  <c:v>45511.39334490741</c:v>
                </c:pt>
                <c:pt idx="2458">
                  <c:v>45511.39335648148</c:v>
                </c:pt>
                <c:pt idx="2459">
                  <c:v>45511.393368055556</c:v>
                </c:pt>
                <c:pt idx="2460">
                  <c:v>45511.393379629626</c:v>
                </c:pt>
                <c:pt idx="2461">
                  <c:v>45511.393391203703</c:v>
                </c:pt>
                <c:pt idx="2462">
                  <c:v>45511.39340277778</c:v>
                </c:pt>
                <c:pt idx="2463">
                  <c:v>45511.393414351849</c:v>
                </c:pt>
                <c:pt idx="2464">
                  <c:v>45511.393425925926</c:v>
                </c:pt>
                <c:pt idx="2465">
                  <c:v>45511.393437500003</c:v>
                </c:pt>
                <c:pt idx="2466">
                  <c:v>45511.393449074072</c:v>
                </c:pt>
                <c:pt idx="2467">
                  <c:v>45511.393460648149</c:v>
                </c:pt>
                <c:pt idx="2468">
                  <c:v>45511.393472222226</c:v>
                </c:pt>
                <c:pt idx="2469">
                  <c:v>45511.393483796295</c:v>
                </c:pt>
                <c:pt idx="2470">
                  <c:v>45511.393495370372</c:v>
                </c:pt>
                <c:pt idx="2471">
                  <c:v>45511.393506944441</c:v>
                </c:pt>
                <c:pt idx="2472">
                  <c:v>45511.393518518518</c:v>
                </c:pt>
                <c:pt idx="2473">
                  <c:v>45511.393530092595</c:v>
                </c:pt>
                <c:pt idx="2474">
                  <c:v>45511.393541666665</c:v>
                </c:pt>
                <c:pt idx="2475">
                  <c:v>45511.393553240741</c:v>
                </c:pt>
                <c:pt idx="2476">
                  <c:v>45511.393564814818</c:v>
                </c:pt>
                <c:pt idx="2477">
                  <c:v>45511.393576388888</c:v>
                </c:pt>
                <c:pt idx="2478">
                  <c:v>45511.393587962964</c:v>
                </c:pt>
                <c:pt idx="2479">
                  <c:v>45511.393599537034</c:v>
                </c:pt>
                <c:pt idx="2480">
                  <c:v>45511.393611111111</c:v>
                </c:pt>
                <c:pt idx="2481">
                  <c:v>45511.393622685187</c:v>
                </c:pt>
                <c:pt idx="2482">
                  <c:v>45511.393634259257</c:v>
                </c:pt>
                <c:pt idx="2483">
                  <c:v>45511.393645833334</c:v>
                </c:pt>
                <c:pt idx="2484">
                  <c:v>45511.393657407411</c:v>
                </c:pt>
                <c:pt idx="2485">
                  <c:v>45511.39366898148</c:v>
                </c:pt>
                <c:pt idx="2486">
                  <c:v>45511.393680555557</c:v>
                </c:pt>
                <c:pt idx="2487">
                  <c:v>45511.393692129626</c:v>
                </c:pt>
                <c:pt idx="2488">
                  <c:v>45511.393703703703</c:v>
                </c:pt>
                <c:pt idx="2489">
                  <c:v>45511.39371527778</c:v>
                </c:pt>
                <c:pt idx="2490">
                  <c:v>45511.393726851849</c:v>
                </c:pt>
                <c:pt idx="2491">
                  <c:v>45511.393738425926</c:v>
                </c:pt>
                <c:pt idx="2492">
                  <c:v>45511.393750000003</c:v>
                </c:pt>
                <c:pt idx="2493">
                  <c:v>45511.393761574072</c:v>
                </c:pt>
                <c:pt idx="2494">
                  <c:v>45511.393773148149</c:v>
                </c:pt>
                <c:pt idx="2495">
                  <c:v>45511.393784722219</c:v>
                </c:pt>
                <c:pt idx="2496">
                  <c:v>45511.393796296295</c:v>
                </c:pt>
                <c:pt idx="2497">
                  <c:v>45511.393807870372</c:v>
                </c:pt>
                <c:pt idx="2498">
                  <c:v>45511.393819444442</c:v>
                </c:pt>
                <c:pt idx="2499">
                  <c:v>45511.393831018519</c:v>
                </c:pt>
                <c:pt idx="2500">
                  <c:v>45511.393842592595</c:v>
                </c:pt>
                <c:pt idx="2501">
                  <c:v>45511.393854166665</c:v>
                </c:pt>
                <c:pt idx="2502">
                  <c:v>45511.393865740742</c:v>
                </c:pt>
                <c:pt idx="2503">
                  <c:v>45511.393877314818</c:v>
                </c:pt>
                <c:pt idx="2504">
                  <c:v>45511.393888888888</c:v>
                </c:pt>
                <c:pt idx="2505">
                  <c:v>45511.393900462965</c:v>
                </c:pt>
                <c:pt idx="2506">
                  <c:v>45511.393912037034</c:v>
                </c:pt>
                <c:pt idx="2507">
                  <c:v>45511.393923611111</c:v>
                </c:pt>
                <c:pt idx="2508">
                  <c:v>45511.393935185188</c:v>
                </c:pt>
                <c:pt idx="2509">
                  <c:v>45511.393946759257</c:v>
                </c:pt>
                <c:pt idx="2510">
                  <c:v>45511.393958333334</c:v>
                </c:pt>
                <c:pt idx="2511">
                  <c:v>45511.393969907411</c:v>
                </c:pt>
                <c:pt idx="2512">
                  <c:v>45511.39398148148</c:v>
                </c:pt>
                <c:pt idx="2513">
                  <c:v>45511.393993055557</c:v>
                </c:pt>
                <c:pt idx="2514">
                  <c:v>45511.394004629627</c:v>
                </c:pt>
                <c:pt idx="2515">
                  <c:v>45511.394016203703</c:v>
                </c:pt>
                <c:pt idx="2516">
                  <c:v>45511.39402777778</c:v>
                </c:pt>
                <c:pt idx="2517">
                  <c:v>45511.39403935185</c:v>
                </c:pt>
                <c:pt idx="2518">
                  <c:v>45511.394050925926</c:v>
                </c:pt>
                <c:pt idx="2519">
                  <c:v>45511.394062500003</c:v>
                </c:pt>
                <c:pt idx="2520">
                  <c:v>45511.394074074073</c:v>
                </c:pt>
                <c:pt idx="2521">
                  <c:v>45511.394085648149</c:v>
                </c:pt>
                <c:pt idx="2522">
                  <c:v>45511.394097222219</c:v>
                </c:pt>
                <c:pt idx="2523">
                  <c:v>45511.394108796296</c:v>
                </c:pt>
                <c:pt idx="2524">
                  <c:v>45511.394120370373</c:v>
                </c:pt>
                <c:pt idx="2525">
                  <c:v>45511.394131944442</c:v>
                </c:pt>
                <c:pt idx="2526">
                  <c:v>45511.394143518519</c:v>
                </c:pt>
                <c:pt idx="2527">
                  <c:v>45511.394155092596</c:v>
                </c:pt>
                <c:pt idx="2528">
                  <c:v>45511.394166666665</c:v>
                </c:pt>
                <c:pt idx="2529">
                  <c:v>45511.394178240742</c:v>
                </c:pt>
                <c:pt idx="2530">
                  <c:v>45511.394189814811</c:v>
                </c:pt>
                <c:pt idx="2531">
                  <c:v>45511.394201388888</c:v>
                </c:pt>
                <c:pt idx="2532">
                  <c:v>45511.394212962965</c:v>
                </c:pt>
                <c:pt idx="2533">
                  <c:v>45511.394224537034</c:v>
                </c:pt>
                <c:pt idx="2534">
                  <c:v>45511.394236111111</c:v>
                </c:pt>
                <c:pt idx="2535">
                  <c:v>45511.394247685188</c:v>
                </c:pt>
                <c:pt idx="2536">
                  <c:v>45511.394259259258</c:v>
                </c:pt>
                <c:pt idx="2537">
                  <c:v>45511.394270833334</c:v>
                </c:pt>
                <c:pt idx="2538">
                  <c:v>45511.394282407404</c:v>
                </c:pt>
                <c:pt idx="2539">
                  <c:v>45511.394293981481</c:v>
                </c:pt>
                <c:pt idx="2540">
                  <c:v>45511.394305555557</c:v>
                </c:pt>
                <c:pt idx="2541">
                  <c:v>45511.394317129627</c:v>
                </c:pt>
                <c:pt idx="2542">
                  <c:v>45511.394328703704</c:v>
                </c:pt>
                <c:pt idx="2543">
                  <c:v>45511.39434027778</c:v>
                </c:pt>
                <c:pt idx="2544">
                  <c:v>45511.39435185185</c:v>
                </c:pt>
                <c:pt idx="2545">
                  <c:v>45511.394363425927</c:v>
                </c:pt>
                <c:pt idx="2546">
                  <c:v>45511.394375000003</c:v>
                </c:pt>
                <c:pt idx="2547">
                  <c:v>45511.394386574073</c:v>
                </c:pt>
                <c:pt idx="2548">
                  <c:v>45511.39439814815</c:v>
                </c:pt>
                <c:pt idx="2549">
                  <c:v>45511.394409722219</c:v>
                </c:pt>
                <c:pt idx="2550">
                  <c:v>45511.394421296296</c:v>
                </c:pt>
                <c:pt idx="2551">
                  <c:v>45511.394432870373</c:v>
                </c:pt>
                <c:pt idx="2552">
                  <c:v>45511.394444444442</c:v>
                </c:pt>
                <c:pt idx="2553">
                  <c:v>45511.394456018519</c:v>
                </c:pt>
                <c:pt idx="2554">
                  <c:v>45511.394467592596</c:v>
                </c:pt>
                <c:pt idx="2555">
                  <c:v>45511.394479166665</c:v>
                </c:pt>
                <c:pt idx="2556">
                  <c:v>45511.394490740742</c:v>
                </c:pt>
                <c:pt idx="2557">
                  <c:v>45511.394502314812</c:v>
                </c:pt>
                <c:pt idx="2558">
                  <c:v>45511.394513888888</c:v>
                </c:pt>
                <c:pt idx="2559">
                  <c:v>45511.394525462965</c:v>
                </c:pt>
                <c:pt idx="2560">
                  <c:v>45511.394537037035</c:v>
                </c:pt>
                <c:pt idx="2561">
                  <c:v>45511.394548611112</c:v>
                </c:pt>
                <c:pt idx="2562">
                  <c:v>45511.394560185188</c:v>
                </c:pt>
                <c:pt idx="2563">
                  <c:v>45511.394571759258</c:v>
                </c:pt>
                <c:pt idx="2564">
                  <c:v>45511.394583333335</c:v>
                </c:pt>
                <c:pt idx="2565">
                  <c:v>45511.394594907404</c:v>
                </c:pt>
                <c:pt idx="2566">
                  <c:v>45511.394606481481</c:v>
                </c:pt>
                <c:pt idx="2567">
                  <c:v>45511.394618055558</c:v>
                </c:pt>
                <c:pt idx="2568">
                  <c:v>45511.394629629627</c:v>
                </c:pt>
                <c:pt idx="2569">
                  <c:v>45511.394641203704</c:v>
                </c:pt>
                <c:pt idx="2570">
                  <c:v>45511.394652777781</c:v>
                </c:pt>
                <c:pt idx="2571">
                  <c:v>45511.39466435185</c:v>
                </c:pt>
                <c:pt idx="2572">
                  <c:v>45511.394675925927</c:v>
                </c:pt>
                <c:pt idx="2573">
                  <c:v>45511.394687499997</c:v>
                </c:pt>
                <c:pt idx="2574">
                  <c:v>45511.394699074073</c:v>
                </c:pt>
                <c:pt idx="2575">
                  <c:v>45511.39471064815</c:v>
                </c:pt>
                <c:pt idx="2576">
                  <c:v>45511.39472222222</c:v>
                </c:pt>
                <c:pt idx="2577">
                  <c:v>45511.394733796296</c:v>
                </c:pt>
                <c:pt idx="2578">
                  <c:v>45511.394745370373</c:v>
                </c:pt>
                <c:pt idx="2579">
                  <c:v>45511.394756944443</c:v>
                </c:pt>
                <c:pt idx="2580">
                  <c:v>45511.394768518519</c:v>
                </c:pt>
                <c:pt idx="2581">
                  <c:v>45511.394780092596</c:v>
                </c:pt>
                <c:pt idx="2582">
                  <c:v>45511.394791666666</c:v>
                </c:pt>
                <c:pt idx="2583">
                  <c:v>45511.394803240742</c:v>
                </c:pt>
                <c:pt idx="2584">
                  <c:v>45511.394814814812</c:v>
                </c:pt>
                <c:pt idx="2585">
                  <c:v>45511.394826388889</c:v>
                </c:pt>
                <c:pt idx="2586">
                  <c:v>45511.394837962966</c:v>
                </c:pt>
                <c:pt idx="2587">
                  <c:v>45511.394849537035</c:v>
                </c:pt>
                <c:pt idx="2588">
                  <c:v>45511.394861111112</c:v>
                </c:pt>
                <c:pt idx="2589">
                  <c:v>45511.394872685189</c:v>
                </c:pt>
                <c:pt idx="2590">
                  <c:v>45511.394884259258</c:v>
                </c:pt>
                <c:pt idx="2591">
                  <c:v>45511.394895833335</c:v>
                </c:pt>
                <c:pt idx="2592">
                  <c:v>45511.394907407404</c:v>
                </c:pt>
                <c:pt idx="2593">
                  <c:v>45511.394918981481</c:v>
                </c:pt>
                <c:pt idx="2594">
                  <c:v>45511.394930555558</c:v>
                </c:pt>
                <c:pt idx="2595">
                  <c:v>45511.394942129627</c:v>
                </c:pt>
                <c:pt idx="2596">
                  <c:v>45511.394953703704</c:v>
                </c:pt>
                <c:pt idx="2597">
                  <c:v>45511.394965277781</c:v>
                </c:pt>
                <c:pt idx="2598">
                  <c:v>45511.394976851851</c:v>
                </c:pt>
                <c:pt idx="2599">
                  <c:v>45511.394988425927</c:v>
                </c:pt>
                <c:pt idx="2600">
                  <c:v>45511.394999999997</c:v>
                </c:pt>
                <c:pt idx="2601">
                  <c:v>45511.395011574074</c:v>
                </c:pt>
                <c:pt idx="2602">
                  <c:v>45511.39502314815</c:v>
                </c:pt>
                <c:pt idx="2603">
                  <c:v>45511.39503472222</c:v>
                </c:pt>
                <c:pt idx="2604">
                  <c:v>45511.395046296297</c:v>
                </c:pt>
                <c:pt idx="2605">
                  <c:v>45511.395057870373</c:v>
                </c:pt>
                <c:pt idx="2606">
                  <c:v>45511.395069444443</c:v>
                </c:pt>
                <c:pt idx="2607">
                  <c:v>45511.39508101852</c:v>
                </c:pt>
                <c:pt idx="2608">
                  <c:v>45511.395092592589</c:v>
                </c:pt>
                <c:pt idx="2609">
                  <c:v>45511.395104166666</c:v>
                </c:pt>
                <c:pt idx="2610">
                  <c:v>45511.395115740743</c:v>
                </c:pt>
                <c:pt idx="2611">
                  <c:v>45511.395127314812</c:v>
                </c:pt>
                <c:pt idx="2612">
                  <c:v>45511.395138888889</c:v>
                </c:pt>
                <c:pt idx="2613">
                  <c:v>45511.395150462966</c:v>
                </c:pt>
                <c:pt idx="2614">
                  <c:v>45511.395162037035</c:v>
                </c:pt>
                <c:pt idx="2615">
                  <c:v>45511.395173611112</c:v>
                </c:pt>
                <c:pt idx="2616">
                  <c:v>45511.395185185182</c:v>
                </c:pt>
                <c:pt idx="2617">
                  <c:v>45511.395196759258</c:v>
                </c:pt>
                <c:pt idx="2618">
                  <c:v>45511.395208333335</c:v>
                </c:pt>
                <c:pt idx="2619">
                  <c:v>45511.395219907405</c:v>
                </c:pt>
                <c:pt idx="2620">
                  <c:v>45511.395231481481</c:v>
                </c:pt>
                <c:pt idx="2621">
                  <c:v>45511.395243055558</c:v>
                </c:pt>
                <c:pt idx="2622">
                  <c:v>45511.395254629628</c:v>
                </c:pt>
                <c:pt idx="2623">
                  <c:v>45511.395266203705</c:v>
                </c:pt>
                <c:pt idx="2624">
                  <c:v>45511.395277777781</c:v>
                </c:pt>
                <c:pt idx="2625">
                  <c:v>45511.395289351851</c:v>
                </c:pt>
                <c:pt idx="2626">
                  <c:v>45511.395300925928</c:v>
                </c:pt>
                <c:pt idx="2627">
                  <c:v>45511.395312499997</c:v>
                </c:pt>
                <c:pt idx="2628">
                  <c:v>45511.395324074074</c:v>
                </c:pt>
                <c:pt idx="2629">
                  <c:v>45511.395335648151</c:v>
                </c:pt>
                <c:pt idx="2630">
                  <c:v>45511.39534722222</c:v>
                </c:pt>
                <c:pt idx="2631">
                  <c:v>45511.395358796297</c:v>
                </c:pt>
                <c:pt idx="2632">
                  <c:v>45511.395370370374</c:v>
                </c:pt>
                <c:pt idx="2633">
                  <c:v>45511.395381944443</c:v>
                </c:pt>
                <c:pt idx="2634">
                  <c:v>45511.39539351852</c:v>
                </c:pt>
                <c:pt idx="2635">
                  <c:v>45511.395405092589</c:v>
                </c:pt>
                <c:pt idx="2636">
                  <c:v>45511.395416666666</c:v>
                </c:pt>
                <c:pt idx="2637">
                  <c:v>45511.395428240743</c:v>
                </c:pt>
                <c:pt idx="2638">
                  <c:v>45511.395439814813</c:v>
                </c:pt>
                <c:pt idx="2639">
                  <c:v>45511.395451388889</c:v>
                </c:pt>
                <c:pt idx="2640">
                  <c:v>45511.395462962966</c:v>
                </c:pt>
                <c:pt idx="2641">
                  <c:v>45511.395474537036</c:v>
                </c:pt>
                <c:pt idx="2642">
                  <c:v>45511.395486111112</c:v>
                </c:pt>
                <c:pt idx="2643">
                  <c:v>45511.395497685182</c:v>
                </c:pt>
                <c:pt idx="2644">
                  <c:v>45511.395509259259</c:v>
                </c:pt>
                <c:pt idx="2645">
                  <c:v>45511.395520833335</c:v>
                </c:pt>
                <c:pt idx="2646">
                  <c:v>45511.395532407405</c:v>
                </c:pt>
                <c:pt idx="2647">
                  <c:v>45511.395543981482</c:v>
                </c:pt>
                <c:pt idx="2648">
                  <c:v>45511.395555555559</c:v>
                </c:pt>
                <c:pt idx="2649">
                  <c:v>45511.395567129628</c:v>
                </c:pt>
                <c:pt idx="2650">
                  <c:v>45511.395578703705</c:v>
                </c:pt>
                <c:pt idx="2651">
                  <c:v>45511.395590277774</c:v>
                </c:pt>
                <c:pt idx="2652">
                  <c:v>45511.395601851851</c:v>
                </c:pt>
                <c:pt idx="2653">
                  <c:v>45511.395613425928</c:v>
                </c:pt>
                <c:pt idx="2654">
                  <c:v>45511.395624999997</c:v>
                </c:pt>
                <c:pt idx="2655">
                  <c:v>45511.395636574074</c:v>
                </c:pt>
                <c:pt idx="2656">
                  <c:v>45511.395648148151</c:v>
                </c:pt>
                <c:pt idx="2657">
                  <c:v>45511.39565972222</c:v>
                </c:pt>
                <c:pt idx="2658">
                  <c:v>45511.395671296297</c:v>
                </c:pt>
                <c:pt idx="2659">
                  <c:v>45511.395682870374</c:v>
                </c:pt>
                <c:pt idx="2660">
                  <c:v>45511.395694444444</c:v>
                </c:pt>
                <c:pt idx="2661">
                  <c:v>45511.39570601852</c:v>
                </c:pt>
                <c:pt idx="2662">
                  <c:v>45511.39571759259</c:v>
                </c:pt>
                <c:pt idx="2663">
                  <c:v>45511.395729166667</c:v>
                </c:pt>
                <c:pt idx="2664">
                  <c:v>45511.395740740743</c:v>
                </c:pt>
                <c:pt idx="2665">
                  <c:v>45511.395752314813</c:v>
                </c:pt>
                <c:pt idx="2666">
                  <c:v>45511.39576388889</c:v>
                </c:pt>
                <c:pt idx="2667">
                  <c:v>45511.395775462966</c:v>
                </c:pt>
                <c:pt idx="2668">
                  <c:v>45511.395787037036</c:v>
                </c:pt>
                <c:pt idx="2669">
                  <c:v>45511.395798611113</c:v>
                </c:pt>
                <c:pt idx="2670">
                  <c:v>45511.395810185182</c:v>
                </c:pt>
                <c:pt idx="2671">
                  <c:v>45511.395821759259</c:v>
                </c:pt>
                <c:pt idx="2672">
                  <c:v>45511.395833333336</c:v>
                </c:pt>
                <c:pt idx="2673">
                  <c:v>45511.395844907405</c:v>
                </c:pt>
                <c:pt idx="2674">
                  <c:v>45511.395856481482</c:v>
                </c:pt>
                <c:pt idx="2675">
                  <c:v>45511.395868055559</c:v>
                </c:pt>
                <c:pt idx="2676">
                  <c:v>45511.395879629628</c:v>
                </c:pt>
                <c:pt idx="2677">
                  <c:v>45511.395891203705</c:v>
                </c:pt>
                <c:pt idx="2678">
                  <c:v>45511.395902777775</c:v>
                </c:pt>
                <c:pt idx="2679">
                  <c:v>45511.395914351851</c:v>
                </c:pt>
                <c:pt idx="2680">
                  <c:v>45511.395925925928</c:v>
                </c:pt>
                <c:pt idx="2681">
                  <c:v>45511.395937499998</c:v>
                </c:pt>
                <c:pt idx="2682">
                  <c:v>45511.395949074074</c:v>
                </c:pt>
                <c:pt idx="2683">
                  <c:v>45511.395960648151</c:v>
                </c:pt>
                <c:pt idx="2684">
                  <c:v>45511.395972222221</c:v>
                </c:pt>
                <c:pt idx="2685">
                  <c:v>45511.395983796298</c:v>
                </c:pt>
                <c:pt idx="2686">
                  <c:v>45511.395995370367</c:v>
                </c:pt>
                <c:pt idx="2687">
                  <c:v>45511.396006944444</c:v>
                </c:pt>
                <c:pt idx="2688">
                  <c:v>45511.396018518521</c:v>
                </c:pt>
                <c:pt idx="2689">
                  <c:v>45511.39603009259</c:v>
                </c:pt>
                <c:pt idx="2690">
                  <c:v>45511.396041666667</c:v>
                </c:pt>
                <c:pt idx="2691">
                  <c:v>45511.396053240744</c:v>
                </c:pt>
                <c:pt idx="2692">
                  <c:v>45511.396064814813</c:v>
                </c:pt>
                <c:pt idx="2693">
                  <c:v>45511.39607638889</c:v>
                </c:pt>
                <c:pt idx="2694">
                  <c:v>45511.396087962959</c:v>
                </c:pt>
                <c:pt idx="2695">
                  <c:v>45511.396099537036</c:v>
                </c:pt>
                <c:pt idx="2696">
                  <c:v>45511.396111111113</c:v>
                </c:pt>
                <c:pt idx="2697">
                  <c:v>45511.396122685182</c:v>
                </c:pt>
                <c:pt idx="2698">
                  <c:v>45511.396134259259</c:v>
                </c:pt>
                <c:pt idx="2699">
                  <c:v>45511.396145833336</c:v>
                </c:pt>
                <c:pt idx="2700">
                  <c:v>45511.396157407406</c:v>
                </c:pt>
                <c:pt idx="2701">
                  <c:v>45511.396168981482</c:v>
                </c:pt>
                <c:pt idx="2702">
                  <c:v>45511.396180555559</c:v>
                </c:pt>
                <c:pt idx="2703">
                  <c:v>45511.396192129629</c:v>
                </c:pt>
                <c:pt idx="2704">
                  <c:v>45511.396203703705</c:v>
                </c:pt>
                <c:pt idx="2705">
                  <c:v>45511.396215277775</c:v>
                </c:pt>
                <c:pt idx="2706">
                  <c:v>45511.396226851852</c:v>
                </c:pt>
                <c:pt idx="2707">
                  <c:v>45511.396238425928</c:v>
                </c:pt>
                <c:pt idx="2708">
                  <c:v>45511.396249999998</c:v>
                </c:pt>
                <c:pt idx="2709">
                  <c:v>45511.396261574075</c:v>
                </c:pt>
                <c:pt idx="2710">
                  <c:v>45511.396273148152</c:v>
                </c:pt>
                <c:pt idx="2711">
                  <c:v>45511.396284722221</c:v>
                </c:pt>
                <c:pt idx="2712">
                  <c:v>45511.396296296298</c:v>
                </c:pt>
                <c:pt idx="2713">
                  <c:v>45511.396307870367</c:v>
                </c:pt>
                <c:pt idx="2714">
                  <c:v>45511.396319444444</c:v>
                </c:pt>
                <c:pt idx="2715">
                  <c:v>45511.396331018521</c:v>
                </c:pt>
                <c:pt idx="2716">
                  <c:v>45511.39634259259</c:v>
                </c:pt>
                <c:pt idx="2717">
                  <c:v>45511.396354166667</c:v>
                </c:pt>
                <c:pt idx="2718">
                  <c:v>45511.396365740744</c:v>
                </c:pt>
                <c:pt idx="2719">
                  <c:v>45511.396377314813</c:v>
                </c:pt>
                <c:pt idx="2720">
                  <c:v>45511.39638888889</c:v>
                </c:pt>
                <c:pt idx="2721">
                  <c:v>45511.39640046296</c:v>
                </c:pt>
                <c:pt idx="2722">
                  <c:v>45511.396412037036</c:v>
                </c:pt>
                <c:pt idx="2723">
                  <c:v>45511.396423611113</c:v>
                </c:pt>
                <c:pt idx="2724">
                  <c:v>45511.396435185183</c:v>
                </c:pt>
                <c:pt idx="2725">
                  <c:v>45511.39644675926</c:v>
                </c:pt>
                <c:pt idx="2726">
                  <c:v>45511.396458333336</c:v>
                </c:pt>
                <c:pt idx="2727">
                  <c:v>45511.396469907406</c:v>
                </c:pt>
                <c:pt idx="2728">
                  <c:v>45511.396481481483</c:v>
                </c:pt>
                <c:pt idx="2729">
                  <c:v>45511.396493055552</c:v>
                </c:pt>
                <c:pt idx="2730">
                  <c:v>45511.396504629629</c:v>
                </c:pt>
                <c:pt idx="2731">
                  <c:v>45511.396516203706</c:v>
                </c:pt>
                <c:pt idx="2732">
                  <c:v>45511.396527777775</c:v>
                </c:pt>
                <c:pt idx="2733">
                  <c:v>45511.396539351852</c:v>
                </c:pt>
                <c:pt idx="2734">
                  <c:v>45511.396550925929</c:v>
                </c:pt>
                <c:pt idx="2735">
                  <c:v>45511.396562499998</c:v>
                </c:pt>
                <c:pt idx="2736">
                  <c:v>45511.396574074075</c:v>
                </c:pt>
                <c:pt idx="2737">
                  <c:v>45511.396585648145</c:v>
                </c:pt>
                <c:pt idx="2738">
                  <c:v>45511.396597222221</c:v>
                </c:pt>
                <c:pt idx="2739">
                  <c:v>45511.396608796298</c:v>
                </c:pt>
                <c:pt idx="2740">
                  <c:v>45511.396620370368</c:v>
                </c:pt>
                <c:pt idx="2741">
                  <c:v>45511.396631944444</c:v>
                </c:pt>
                <c:pt idx="2742">
                  <c:v>45511.396643518521</c:v>
                </c:pt>
                <c:pt idx="2743">
                  <c:v>45511.396655092591</c:v>
                </c:pt>
                <c:pt idx="2744">
                  <c:v>45511.396666666667</c:v>
                </c:pt>
                <c:pt idx="2745">
                  <c:v>45511.396678240744</c:v>
                </c:pt>
                <c:pt idx="2746">
                  <c:v>45511.396689814814</c:v>
                </c:pt>
                <c:pt idx="2747">
                  <c:v>45511.396701388891</c:v>
                </c:pt>
                <c:pt idx="2748">
                  <c:v>45511.39671296296</c:v>
                </c:pt>
                <c:pt idx="2749">
                  <c:v>45511.396724537037</c:v>
                </c:pt>
                <c:pt idx="2750">
                  <c:v>45511.396736111114</c:v>
                </c:pt>
                <c:pt idx="2751">
                  <c:v>45511.396747685183</c:v>
                </c:pt>
                <c:pt idx="2752">
                  <c:v>45511.39675925926</c:v>
                </c:pt>
                <c:pt idx="2753">
                  <c:v>45511.396770833337</c:v>
                </c:pt>
                <c:pt idx="2754">
                  <c:v>45511.396782407406</c:v>
                </c:pt>
                <c:pt idx="2755">
                  <c:v>45511.396793981483</c:v>
                </c:pt>
                <c:pt idx="2756">
                  <c:v>45511.396805555552</c:v>
                </c:pt>
                <c:pt idx="2757">
                  <c:v>45511.396817129629</c:v>
                </c:pt>
                <c:pt idx="2758">
                  <c:v>45511.396828703706</c:v>
                </c:pt>
                <c:pt idx="2759">
                  <c:v>45511.396840277775</c:v>
                </c:pt>
                <c:pt idx="2760">
                  <c:v>45511.396851851852</c:v>
                </c:pt>
                <c:pt idx="2761">
                  <c:v>45511.396863425929</c:v>
                </c:pt>
                <c:pt idx="2762">
                  <c:v>45511.396874999999</c:v>
                </c:pt>
                <c:pt idx="2763">
                  <c:v>45511.396886574075</c:v>
                </c:pt>
                <c:pt idx="2764">
                  <c:v>45511.396898148145</c:v>
                </c:pt>
                <c:pt idx="2765">
                  <c:v>45511.396909722222</c:v>
                </c:pt>
                <c:pt idx="2766">
                  <c:v>45511.396921296298</c:v>
                </c:pt>
                <c:pt idx="2767">
                  <c:v>45511.396932870368</c:v>
                </c:pt>
                <c:pt idx="2768">
                  <c:v>45511.396944444445</c:v>
                </c:pt>
                <c:pt idx="2769">
                  <c:v>45511.396956018521</c:v>
                </c:pt>
                <c:pt idx="2770">
                  <c:v>45511.396967592591</c:v>
                </c:pt>
                <c:pt idx="2771">
                  <c:v>45511.396979166668</c:v>
                </c:pt>
                <c:pt idx="2772">
                  <c:v>45511.396990740737</c:v>
                </c:pt>
                <c:pt idx="2773">
                  <c:v>45511.397002314814</c:v>
                </c:pt>
                <c:pt idx="2774">
                  <c:v>45511.397013888891</c:v>
                </c:pt>
                <c:pt idx="2775">
                  <c:v>45511.39702546296</c:v>
                </c:pt>
                <c:pt idx="2776">
                  <c:v>45511.397037037037</c:v>
                </c:pt>
                <c:pt idx="2777">
                  <c:v>45511.397048611114</c:v>
                </c:pt>
                <c:pt idx="2778">
                  <c:v>45511.397060185183</c:v>
                </c:pt>
                <c:pt idx="2779">
                  <c:v>45511.39707175926</c:v>
                </c:pt>
                <c:pt idx="2780">
                  <c:v>45511.397083333337</c:v>
                </c:pt>
                <c:pt idx="2781">
                  <c:v>45511.397094907406</c:v>
                </c:pt>
                <c:pt idx="2782">
                  <c:v>45511.397106481483</c:v>
                </c:pt>
                <c:pt idx="2783">
                  <c:v>45511.397118055553</c:v>
                </c:pt>
                <c:pt idx="2784">
                  <c:v>45511.397129629629</c:v>
                </c:pt>
                <c:pt idx="2785">
                  <c:v>45511.397141203706</c:v>
                </c:pt>
                <c:pt idx="2786">
                  <c:v>45511.397152777776</c:v>
                </c:pt>
                <c:pt idx="2787">
                  <c:v>45511.397164351853</c:v>
                </c:pt>
                <c:pt idx="2788">
                  <c:v>45511.397175925929</c:v>
                </c:pt>
                <c:pt idx="2789">
                  <c:v>45511.397187499999</c:v>
                </c:pt>
                <c:pt idx="2790">
                  <c:v>45511.397199074076</c:v>
                </c:pt>
                <c:pt idx="2791">
                  <c:v>45511.397210648145</c:v>
                </c:pt>
                <c:pt idx="2792">
                  <c:v>45511.397222222222</c:v>
                </c:pt>
                <c:pt idx="2793">
                  <c:v>45511.397233796299</c:v>
                </c:pt>
                <c:pt idx="2794">
                  <c:v>45511.397245370368</c:v>
                </c:pt>
                <c:pt idx="2795">
                  <c:v>45511.397256944445</c:v>
                </c:pt>
                <c:pt idx="2796">
                  <c:v>45511.397268518522</c:v>
                </c:pt>
                <c:pt idx="2797">
                  <c:v>45511.397280092591</c:v>
                </c:pt>
                <c:pt idx="2798">
                  <c:v>45511.397291666668</c:v>
                </c:pt>
                <c:pt idx="2799">
                  <c:v>45511.397303240738</c:v>
                </c:pt>
                <c:pt idx="2800">
                  <c:v>45511.397314814814</c:v>
                </c:pt>
                <c:pt idx="2801">
                  <c:v>45511.397326388891</c:v>
                </c:pt>
                <c:pt idx="2802">
                  <c:v>45511.397337962961</c:v>
                </c:pt>
                <c:pt idx="2803">
                  <c:v>45511.397349537037</c:v>
                </c:pt>
                <c:pt idx="2804">
                  <c:v>45511.397361111114</c:v>
                </c:pt>
                <c:pt idx="2805">
                  <c:v>45511.397372685184</c:v>
                </c:pt>
                <c:pt idx="2806">
                  <c:v>45511.39738425926</c:v>
                </c:pt>
                <c:pt idx="2807">
                  <c:v>45511.39739583333</c:v>
                </c:pt>
                <c:pt idx="2808">
                  <c:v>45511.397407407407</c:v>
                </c:pt>
                <c:pt idx="2809">
                  <c:v>45511.397418981483</c:v>
                </c:pt>
                <c:pt idx="2810">
                  <c:v>45511.397430555553</c:v>
                </c:pt>
                <c:pt idx="2811">
                  <c:v>45511.39744212963</c:v>
                </c:pt>
                <c:pt idx="2812">
                  <c:v>45511.397453703707</c:v>
                </c:pt>
                <c:pt idx="2813">
                  <c:v>45511.397465277776</c:v>
                </c:pt>
                <c:pt idx="2814">
                  <c:v>45511.397476851853</c:v>
                </c:pt>
                <c:pt idx="2815">
                  <c:v>45511.397488425922</c:v>
                </c:pt>
                <c:pt idx="2816">
                  <c:v>45511.397499999999</c:v>
                </c:pt>
                <c:pt idx="2817">
                  <c:v>45511.397511574076</c:v>
                </c:pt>
                <c:pt idx="2818">
                  <c:v>45511.397523148145</c:v>
                </c:pt>
                <c:pt idx="2819">
                  <c:v>45511.397534722222</c:v>
                </c:pt>
                <c:pt idx="2820">
                  <c:v>45511.397546296299</c:v>
                </c:pt>
                <c:pt idx="2821">
                  <c:v>45511.397557870368</c:v>
                </c:pt>
                <c:pt idx="2822">
                  <c:v>45511.397569444445</c:v>
                </c:pt>
                <c:pt idx="2823">
                  <c:v>45511.397581018522</c:v>
                </c:pt>
                <c:pt idx="2824">
                  <c:v>45511.397592592592</c:v>
                </c:pt>
                <c:pt idx="2825">
                  <c:v>45511.397604166668</c:v>
                </c:pt>
                <c:pt idx="2826">
                  <c:v>45511.397615740738</c:v>
                </c:pt>
                <c:pt idx="2827">
                  <c:v>45511.397627314815</c:v>
                </c:pt>
                <c:pt idx="2828">
                  <c:v>45511.397638888891</c:v>
                </c:pt>
                <c:pt idx="2829">
                  <c:v>45511.397650462961</c:v>
                </c:pt>
                <c:pt idx="2830">
                  <c:v>45511.397662037038</c:v>
                </c:pt>
                <c:pt idx="2831">
                  <c:v>45511.397673611114</c:v>
                </c:pt>
                <c:pt idx="2832">
                  <c:v>45511.397685185184</c:v>
                </c:pt>
                <c:pt idx="2833">
                  <c:v>45511.397696759261</c:v>
                </c:pt>
                <c:pt idx="2834">
                  <c:v>45511.39770833333</c:v>
                </c:pt>
                <c:pt idx="2835">
                  <c:v>45511.397719907407</c:v>
                </c:pt>
                <c:pt idx="2836">
                  <c:v>45511.397731481484</c:v>
                </c:pt>
                <c:pt idx="2837">
                  <c:v>45511.397743055553</c:v>
                </c:pt>
                <c:pt idx="2838">
                  <c:v>45511.39775462963</c:v>
                </c:pt>
                <c:pt idx="2839">
                  <c:v>45511.397766203707</c:v>
                </c:pt>
                <c:pt idx="2840">
                  <c:v>45511.397777777776</c:v>
                </c:pt>
                <c:pt idx="2841">
                  <c:v>45511.397789351853</c:v>
                </c:pt>
                <c:pt idx="2842">
                  <c:v>45511.397800925923</c:v>
                </c:pt>
                <c:pt idx="2843">
                  <c:v>45511.397812499999</c:v>
                </c:pt>
                <c:pt idx="2844">
                  <c:v>45511.397824074076</c:v>
                </c:pt>
                <c:pt idx="2845">
                  <c:v>45511.397835648146</c:v>
                </c:pt>
                <c:pt idx="2846">
                  <c:v>45511.397847222222</c:v>
                </c:pt>
                <c:pt idx="2847">
                  <c:v>45511.397858796299</c:v>
                </c:pt>
                <c:pt idx="2848">
                  <c:v>45511.397870370369</c:v>
                </c:pt>
                <c:pt idx="2849">
                  <c:v>45511.397881944446</c:v>
                </c:pt>
                <c:pt idx="2850">
                  <c:v>45511.397893518515</c:v>
                </c:pt>
                <c:pt idx="2851">
                  <c:v>45511.397905092592</c:v>
                </c:pt>
                <c:pt idx="2852">
                  <c:v>45511.397916666669</c:v>
                </c:pt>
                <c:pt idx="2853">
                  <c:v>45511.397928240738</c:v>
                </c:pt>
                <c:pt idx="2854">
                  <c:v>45511.397939814815</c:v>
                </c:pt>
                <c:pt idx="2855">
                  <c:v>45511.397951388892</c:v>
                </c:pt>
                <c:pt idx="2856">
                  <c:v>45511.397962962961</c:v>
                </c:pt>
                <c:pt idx="2857">
                  <c:v>45511.397974537038</c:v>
                </c:pt>
                <c:pt idx="2858">
                  <c:v>45511.397986111115</c:v>
                </c:pt>
                <c:pt idx="2859">
                  <c:v>45511.397997685184</c:v>
                </c:pt>
                <c:pt idx="2860">
                  <c:v>45511.398009259261</c:v>
                </c:pt>
                <c:pt idx="2861">
                  <c:v>45511.398020833331</c:v>
                </c:pt>
                <c:pt idx="2862">
                  <c:v>45511.398032407407</c:v>
                </c:pt>
                <c:pt idx="2863">
                  <c:v>45511.398043981484</c:v>
                </c:pt>
                <c:pt idx="2864">
                  <c:v>45511.398055555554</c:v>
                </c:pt>
                <c:pt idx="2865">
                  <c:v>45511.39806712963</c:v>
                </c:pt>
                <c:pt idx="2866">
                  <c:v>45511.398078703707</c:v>
                </c:pt>
                <c:pt idx="2867">
                  <c:v>45511.398090277777</c:v>
                </c:pt>
                <c:pt idx="2868">
                  <c:v>45511.398101851853</c:v>
                </c:pt>
                <c:pt idx="2869">
                  <c:v>45511.398113425923</c:v>
                </c:pt>
                <c:pt idx="2870">
                  <c:v>45511.398125</c:v>
                </c:pt>
                <c:pt idx="2871">
                  <c:v>45511.398136574076</c:v>
                </c:pt>
                <c:pt idx="2872">
                  <c:v>45511.398148148146</c:v>
                </c:pt>
                <c:pt idx="2873">
                  <c:v>45511.398159722223</c:v>
                </c:pt>
                <c:pt idx="2874">
                  <c:v>45511.3981712963</c:v>
                </c:pt>
                <c:pt idx="2875">
                  <c:v>45511.398182870369</c:v>
                </c:pt>
                <c:pt idx="2876">
                  <c:v>45511.398194444446</c:v>
                </c:pt>
                <c:pt idx="2877">
                  <c:v>45511.398206018515</c:v>
                </c:pt>
                <c:pt idx="2878">
                  <c:v>45511.398217592592</c:v>
                </c:pt>
                <c:pt idx="2879">
                  <c:v>45511.398229166669</c:v>
                </c:pt>
                <c:pt idx="2880">
                  <c:v>45511.398240740738</c:v>
                </c:pt>
                <c:pt idx="2881">
                  <c:v>45511.398252314815</c:v>
                </c:pt>
                <c:pt idx="2882">
                  <c:v>45511.398263888892</c:v>
                </c:pt>
                <c:pt idx="2883">
                  <c:v>45511.398275462961</c:v>
                </c:pt>
                <c:pt idx="2884">
                  <c:v>45511.398287037038</c:v>
                </c:pt>
                <c:pt idx="2885">
                  <c:v>45511.398298611108</c:v>
                </c:pt>
                <c:pt idx="2886">
                  <c:v>45511.398310185185</c:v>
                </c:pt>
                <c:pt idx="2887">
                  <c:v>45511.398321759261</c:v>
                </c:pt>
                <c:pt idx="2888">
                  <c:v>45511.398333333331</c:v>
                </c:pt>
                <c:pt idx="2889">
                  <c:v>45511.398344907408</c:v>
                </c:pt>
                <c:pt idx="2890">
                  <c:v>45511.398356481484</c:v>
                </c:pt>
                <c:pt idx="2891">
                  <c:v>45511.398368055554</c:v>
                </c:pt>
                <c:pt idx="2892">
                  <c:v>45511.398379629631</c:v>
                </c:pt>
                <c:pt idx="2893">
                  <c:v>45511.3983912037</c:v>
                </c:pt>
                <c:pt idx="2894">
                  <c:v>45511.398402777777</c:v>
                </c:pt>
                <c:pt idx="2895">
                  <c:v>45511.398414351854</c:v>
                </c:pt>
                <c:pt idx="2896">
                  <c:v>45511.398425925923</c:v>
                </c:pt>
                <c:pt idx="2897">
                  <c:v>45511.3984375</c:v>
                </c:pt>
                <c:pt idx="2898">
                  <c:v>45511.398449074077</c:v>
                </c:pt>
                <c:pt idx="2899">
                  <c:v>45511.398460648146</c:v>
                </c:pt>
                <c:pt idx="2900">
                  <c:v>45511.398472222223</c:v>
                </c:pt>
                <c:pt idx="2901">
                  <c:v>45511.3984837963</c:v>
                </c:pt>
                <c:pt idx="2902">
                  <c:v>45511.398495370369</c:v>
                </c:pt>
                <c:pt idx="2903">
                  <c:v>45511.398506944446</c:v>
                </c:pt>
                <c:pt idx="2904">
                  <c:v>45511.398518518516</c:v>
                </c:pt>
                <c:pt idx="2905">
                  <c:v>45511.398530092592</c:v>
                </c:pt>
                <c:pt idx="2906">
                  <c:v>45511.398541666669</c:v>
                </c:pt>
                <c:pt idx="2907">
                  <c:v>45511.398553240739</c:v>
                </c:pt>
                <c:pt idx="2908">
                  <c:v>45511.398564814815</c:v>
                </c:pt>
                <c:pt idx="2909">
                  <c:v>45511.398576388892</c:v>
                </c:pt>
                <c:pt idx="2910">
                  <c:v>45511.398587962962</c:v>
                </c:pt>
                <c:pt idx="2911">
                  <c:v>45511.398599537039</c:v>
                </c:pt>
                <c:pt idx="2912">
                  <c:v>45511.398611111108</c:v>
                </c:pt>
                <c:pt idx="2913">
                  <c:v>45511.398622685185</c:v>
                </c:pt>
                <c:pt idx="2914">
                  <c:v>45511.398634259262</c:v>
                </c:pt>
                <c:pt idx="2915">
                  <c:v>45511.398645833331</c:v>
                </c:pt>
                <c:pt idx="2916">
                  <c:v>45511.398657407408</c:v>
                </c:pt>
                <c:pt idx="2917">
                  <c:v>45511.398668981485</c:v>
                </c:pt>
                <c:pt idx="2918">
                  <c:v>45511.398680555554</c:v>
                </c:pt>
                <c:pt idx="2919">
                  <c:v>45511.398692129631</c:v>
                </c:pt>
                <c:pt idx="2920">
                  <c:v>45511.3987037037</c:v>
                </c:pt>
                <c:pt idx="2921">
                  <c:v>45511.398715277777</c:v>
                </c:pt>
                <c:pt idx="2922">
                  <c:v>45511.398726851854</c:v>
                </c:pt>
                <c:pt idx="2923">
                  <c:v>45511.398738425924</c:v>
                </c:pt>
                <c:pt idx="2924">
                  <c:v>45511.39875</c:v>
                </c:pt>
                <c:pt idx="2925">
                  <c:v>45511.398761574077</c:v>
                </c:pt>
                <c:pt idx="2926">
                  <c:v>45511.398773148147</c:v>
                </c:pt>
                <c:pt idx="2927">
                  <c:v>45511.398784722223</c:v>
                </c:pt>
                <c:pt idx="2928">
                  <c:v>45511.398796296293</c:v>
                </c:pt>
                <c:pt idx="2929">
                  <c:v>45511.39880787037</c:v>
                </c:pt>
                <c:pt idx="2930">
                  <c:v>45511.398819444446</c:v>
                </c:pt>
                <c:pt idx="2931">
                  <c:v>45511.398831018516</c:v>
                </c:pt>
                <c:pt idx="2932">
                  <c:v>45511.398842592593</c:v>
                </c:pt>
                <c:pt idx="2933">
                  <c:v>45511.398854166669</c:v>
                </c:pt>
                <c:pt idx="2934">
                  <c:v>45511.398865740739</c:v>
                </c:pt>
                <c:pt idx="2935">
                  <c:v>45511.398877314816</c:v>
                </c:pt>
                <c:pt idx="2936">
                  <c:v>45511.398888888885</c:v>
                </c:pt>
                <c:pt idx="2937">
                  <c:v>45511.398900462962</c:v>
                </c:pt>
                <c:pt idx="2938">
                  <c:v>45511.398912037039</c:v>
                </c:pt>
                <c:pt idx="2939">
                  <c:v>45511.398923611108</c:v>
                </c:pt>
                <c:pt idx="2940">
                  <c:v>45511.398935185185</c:v>
                </c:pt>
                <c:pt idx="2941">
                  <c:v>45511.398946759262</c:v>
                </c:pt>
                <c:pt idx="2942">
                  <c:v>45511.398958333331</c:v>
                </c:pt>
                <c:pt idx="2943">
                  <c:v>45511.398969907408</c:v>
                </c:pt>
                <c:pt idx="2944">
                  <c:v>45511.398981481485</c:v>
                </c:pt>
                <c:pt idx="2945">
                  <c:v>45511.398993055554</c:v>
                </c:pt>
                <c:pt idx="2946">
                  <c:v>45511.399004629631</c:v>
                </c:pt>
                <c:pt idx="2947">
                  <c:v>45511.399016203701</c:v>
                </c:pt>
                <c:pt idx="2948">
                  <c:v>45511.399027777778</c:v>
                </c:pt>
                <c:pt idx="2949">
                  <c:v>45511.399039351854</c:v>
                </c:pt>
                <c:pt idx="2950">
                  <c:v>45511.399050925924</c:v>
                </c:pt>
                <c:pt idx="2951">
                  <c:v>45511.399062500001</c:v>
                </c:pt>
                <c:pt idx="2952">
                  <c:v>45511.399074074077</c:v>
                </c:pt>
                <c:pt idx="2953">
                  <c:v>45511.399085648147</c:v>
                </c:pt>
                <c:pt idx="2954">
                  <c:v>45511.399097222224</c:v>
                </c:pt>
                <c:pt idx="2955">
                  <c:v>45511.399108796293</c:v>
                </c:pt>
                <c:pt idx="2956">
                  <c:v>45511.39912037037</c:v>
                </c:pt>
                <c:pt idx="2957">
                  <c:v>45511.399131944447</c:v>
                </c:pt>
                <c:pt idx="2958">
                  <c:v>45511.399143518516</c:v>
                </c:pt>
                <c:pt idx="2959">
                  <c:v>45511.399155092593</c:v>
                </c:pt>
                <c:pt idx="2960">
                  <c:v>45511.39916666667</c:v>
                </c:pt>
                <c:pt idx="2961">
                  <c:v>45511.399178240739</c:v>
                </c:pt>
                <c:pt idx="2962">
                  <c:v>45511.399189814816</c:v>
                </c:pt>
                <c:pt idx="2963">
                  <c:v>45511.399201388886</c:v>
                </c:pt>
                <c:pt idx="2964">
                  <c:v>45511.399212962962</c:v>
                </c:pt>
                <c:pt idx="2965">
                  <c:v>45511.399224537039</c:v>
                </c:pt>
                <c:pt idx="2966">
                  <c:v>45511.399236111109</c:v>
                </c:pt>
                <c:pt idx="2967">
                  <c:v>45511.399247685185</c:v>
                </c:pt>
                <c:pt idx="2968">
                  <c:v>45511.399259259262</c:v>
                </c:pt>
                <c:pt idx="2969">
                  <c:v>45511.399270833332</c:v>
                </c:pt>
                <c:pt idx="2970">
                  <c:v>45511.399282407408</c:v>
                </c:pt>
                <c:pt idx="2971">
                  <c:v>45511.399293981478</c:v>
                </c:pt>
                <c:pt idx="2972">
                  <c:v>45511.399305555555</c:v>
                </c:pt>
                <c:pt idx="2973">
                  <c:v>45511.399317129632</c:v>
                </c:pt>
                <c:pt idx="2974">
                  <c:v>45511.399328703701</c:v>
                </c:pt>
                <c:pt idx="2975">
                  <c:v>45511.399340277778</c:v>
                </c:pt>
                <c:pt idx="2976">
                  <c:v>45511.399351851855</c:v>
                </c:pt>
                <c:pt idx="2977">
                  <c:v>45511.399363425924</c:v>
                </c:pt>
                <c:pt idx="2978">
                  <c:v>45511.399375000001</c:v>
                </c:pt>
                <c:pt idx="2979">
                  <c:v>45511.399386574078</c:v>
                </c:pt>
                <c:pt idx="2980">
                  <c:v>45511.399398148147</c:v>
                </c:pt>
                <c:pt idx="2981">
                  <c:v>45511.399409722224</c:v>
                </c:pt>
                <c:pt idx="2982">
                  <c:v>45511.399421296293</c:v>
                </c:pt>
                <c:pt idx="2983">
                  <c:v>45511.39943287037</c:v>
                </c:pt>
                <c:pt idx="2984">
                  <c:v>45511.399444444447</c:v>
                </c:pt>
                <c:pt idx="2985">
                  <c:v>45511.399456018517</c:v>
                </c:pt>
                <c:pt idx="2986">
                  <c:v>45511.399467592593</c:v>
                </c:pt>
                <c:pt idx="2987">
                  <c:v>45511.39947916667</c:v>
                </c:pt>
                <c:pt idx="2988">
                  <c:v>45511.39949074074</c:v>
                </c:pt>
                <c:pt idx="2989">
                  <c:v>45511.399502314816</c:v>
                </c:pt>
                <c:pt idx="2990">
                  <c:v>45511.399513888886</c:v>
                </c:pt>
                <c:pt idx="2991">
                  <c:v>45511.399525462963</c:v>
                </c:pt>
                <c:pt idx="2992">
                  <c:v>45511.399537037039</c:v>
                </c:pt>
                <c:pt idx="2993">
                  <c:v>45511.399548611109</c:v>
                </c:pt>
                <c:pt idx="2994">
                  <c:v>45511.399560185186</c:v>
                </c:pt>
                <c:pt idx="2995">
                  <c:v>45511.399571759262</c:v>
                </c:pt>
                <c:pt idx="2996">
                  <c:v>45511.399583333332</c:v>
                </c:pt>
                <c:pt idx="2997">
                  <c:v>45511.399594907409</c:v>
                </c:pt>
                <c:pt idx="2998">
                  <c:v>45511.399606481478</c:v>
                </c:pt>
                <c:pt idx="2999">
                  <c:v>45511.399618055555</c:v>
                </c:pt>
                <c:pt idx="3000">
                  <c:v>45511.399629629632</c:v>
                </c:pt>
                <c:pt idx="3001">
                  <c:v>45511.399641203701</c:v>
                </c:pt>
                <c:pt idx="3002">
                  <c:v>45511.399652777778</c:v>
                </c:pt>
                <c:pt idx="3003">
                  <c:v>45511.399664351855</c:v>
                </c:pt>
                <c:pt idx="3004">
                  <c:v>45511.399675925924</c:v>
                </c:pt>
                <c:pt idx="3005">
                  <c:v>45511.399687500001</c:v>
                </c:pt>
                <c:pt idx="3006">
                  <c:v>45511.399699074071</c:v>
                </c:pt>
                <c:pt idx="3007">
                  <c:v>45511.399710648147</c:v>
                </c:pt>
                <c:pt idx="3008">
                  <c:v>45511.399722222224</c:v>
                </c:pt>
                <c:pt idx="3009">
                  <c:v>45511.399733796294</c:v>
                </c:pt>
                <c:pt idx="3010">
                  <c:v>45511.399745370371</c:v>
                </c:pt>
                <c:pt idx="3011">
                  <c:v>45511.399756944447</c:v>
                </c:pt>
                <c:pt idx="3012">
                  <c:v>45511.399768518517</c:v>
                </c:pt>
                <c:pt idx="3013">
                  <c:v>45511.399780092594</c:v>
                </c:pt>
                <c:pt idx="3014">
                  <c:v>45511.399791666663</c:v>
                </c:pt>
                <c:pt idx="3015">
                  <c:v>45511.39980324074</c:v>
                </c:pt>
                <c:pt idx="3016">
                  <c:v>45511.399814814817</c:v>
                </c:pt>
                <c:pt idx="3017">
                  <c:v>45511.399826388886</c:v>
                </c:pt>
                <c:pt idx="3018">
                  <c:v>45511.399837962963</c:v>
                </c:pt>
                <c:pt idx="3019">
                  <c:v>45511.39984953704</c:v>
                </c:pt>
                <c:pt idx="3020">
                  <c:v>45511.399861111109</c:v>
                </c:pt>
                <c:pt idx="3021">
                  <c:v>45511.399872685186</c:v>
                </c:pt>
                <c:pt idx="3022">
                  <c:v>45511.399884259263</c:v>
                </c:pt>
                <c:pt idx="3023">
                  <c:v>45511.399895833332</c:v>
                </c:pt>
                <c:pt idx="3024">
                  <c:v>45511.399907407409</c:v>
                </c:pt>
                <c:pt idx="3025">
                  <c:v>45511.399918981479</c:v>
                </c:pt>
                <c:pt idx="3026">
                  <c:v>45511.399930555555</c:v>
                </c:pt>
                <c:pt idx="3027">
                  <c:v>45511.399942129632</c:v>
                </c:pt>
                <c:pt idx="3028">
                  <c:v>45511.399953703702</c:v>
                </c:pt>
                <c:pt idx="3029">
                  <c:v>45511.399965277778</c:v>
                </c:pt>
                <c:pt idx="3030">
                  <c:v>45511.399976851855</c:v>
                </c:pt>
                <c:pt idx="3031">
                  <c:v>45511.399988425925</c:v>
                </c:pt>
                <c:pt idx="3032">
                  <c:v>45511.4</c:v>
                </c:pt>
                <c:pt idx="3033">
                  <c:v>45511.400011574071</c:v>
                </c:pt>
                <c:pt idx="3034">
                  <c:v>45511.400023148148</c:v>
                </c:pt>
                <c:pt idx="3035">
                  <c:v>45511.400034722225</c:v>
                </c:pt>
                <c:pt idx="3036">
                  <c:v>45511.400046296294</c:v>
                </c:pt>
                <c:pt idx="3037">
                  <c:v>45511.400057870371</c:v>
                </c:pt>
                <c:pt idx="3038">
                  <c:v>45511.400069444448</c:v>
                </c:pt>
                <c:pt idx="3039">
                  <c:v>45511.400081018517</c:v>
                </c:pt>
                <c:pt idx="3040">
                  <c:v>45511.400092592594</c:v>
                </c:pt>
                <c:pt idx="3041">
                  <c:v>45511.400104166663</c:v>
                </c:pt>
                <c:pt idx="3042">
                  <c:v>45511.40011574074</c:v>
                </c:pt>
                <c:pt idx="3043">
                  <c:v>45511.400127314817</c:v>
                </c:pt>
                <c:pt idx="3044">
                  <c:v>45511.400138888886</c:v>
                </c:pt>
                <c:pt idx="3045">
                  <c:v>45511.400150462963</c:v>
                </c:pt>
                <c:pt idx="3046">
                  <c:v>45511.40016203704</c:v>
                </c:pt>
                <c:pt idx="3047">
                  <c:v>45511.400173611109</c:v>
                </c:pt>
                <c:pt idx="3048">
                  <c:v>45511.400185185186</c:v>
                </c:pt>
                <c:pt idx="3049">
                  <c:v>45511.400196759256</c:v>
                </c:pt>
                <c:pt idx="3050">
                  <c:v>45511.400208333333</c:v>
                </c:pt>
                <c:pt idx="3051">
                  <c:v>45511.400219907409</c:v>
                </c:pt>
                <c:pt idx="3052">
                  <c:v>45511.400231481479</c:v>
                </c:pt>
                <c:pt idx="3053">
                  <c:v>45511.400243055556</c:v>
                </c:pt>
                <c:pt idx="3054">
                  <c:v>45511.400254629632</c:v>
                </c:pt>
                <c:pt idx="3055">
                  <c:v>45511.400266203702</c:v>
                </c:pt>
                <c:pt idx="3056">
                  <c:v>45511.400277777779</c:v>
                </c:pt>
                <c:pt idx="3057">
                  <c:v>45511.400289351855</c:v>
                </c:pt>
                <c:pt idx="3058">
                  <c:v>45511.400300925925</c:v>
                </c:pt>
                <c:pt idx="3059">
                  <c:v>45511.400312500002</c:v>
                </c:pt>
                <c:pt idx="3060">
                  <c:v>45511.400324074071</c:v>
                </c:pt>
                <c:pt idx="3061">
                  <c:v>45511.400335648148</c:v>
                </c:pt>
                <c:pt idx="3062">
                  <c:v>45511.400347222225</c:v>
                </c:pt>
                <c:pt idx="3063">
                  <c:v>45511.400358796294</c:v>
                </c:pt>
                <c:pt idx="3064">
                  <c:v>45511.400370370371</c:v>
                </c:pt>
                <c:pt idx="3065">
                  <c:v>45511.400381944448</c:v>
                </c:pt>
                <c:pt idx="3066">
                  <c:v>45511.400393518517</c:v>
                </c:pt>
                <c:pt idx="3067">
                  <c:v>45511.400405092594</c:v>
                </c:pt>
                <c:pt idx="3068">
                  <c:v>45511.400416666664</c:v>
                </c:pt>
                <c:pt idx="3069">
                  <c:v>45511.40042824074</c:v>
                </c:pt>
                <c:pt idx="3070">
                  <c:v>45511.400439814817</c:v>
                </c:pt>
                <c:pt idx="3071">
                  <c:v>45511.400451388887</c:v>
                </c:pt>
                <c:pt idx="3072">
                  <c:v>45511.400462962964</c:v>
                </c:pt>
                <c:pt idx="3073">
                  <c:v>45511.40047453704</c:v>
                </c:pt>
                <c:pt idx="3074">
                  <c:v>45511.40048611111</c:v>
                </c:pt>
                <c:pt idx="3075">
                  <c:v>45511.400497685187</c:v>
                </c:pt>
                <c:pt idx="3076">
                  <c:v>45511.400509259256</c:v>
                </c:pt>
                <c:pt idx="3077">
                  <c:v>45511.400520833333</c:v>
                </c:pt>
                <c:pt idx="3078">
                  <c:v>45511.40053240741</c:v>
                </c:pt>
                <c:pt idx="3079">
                  <c:v>45511.400543981479</c:v>
                </c:pt>
                <c:pt idx="3080">
                  <c:v>45511.400555555556</c:v>
                </c:pt>
                <c:pt idx="3081">
                  <c:v>45511.400567129633</c:v>
                </c:pt>
                <c:pt idx="3082">
                  <c:v>45511.400578703702</c:v>
                </c:pt>
                <c:pt idx="3083">
                  <c:v>45511.400590277779</c:v>
                </c:pt>
                <c:pt idx="3084">
                  <c:v>45511.400601851848</c:v>
                </c:pt>
                <c:pt idx="3085">
                  <c:v>45511.400613425925</c:v>
                </c:pt>
                <c:pt idx="3086">
                  <c:v>45511.400625000002</c:v>
                </c:pt>
                <c:pt idx="3087">
                  <c:v>45511.400636574072</c:v>
                </c:pt>
                <c:pt idx="3088">
                  <c:v>45511.400648148148</c:v>
                </c:pt>
                <c:pt idx="3089">
                  <c:v>45511.400659722225</c:v>
                </c:pt>
                <c:pt idx="3090">
                  <c:v>45511.400671296295</c:v>
                </c:pt>
                <c:pt idx="3091">
                  <c:v>45511.400682870371</c:v>
                </c:pt>
                <c:pt idx="3092">
                  <c:v>45511.400694444441</c:v>
                </c:pt>
                <c:pt idx="3093">
                  <c:v>45511.400706018518</c:v>
                </c:pt>
                <c:pt idx="3094">
                  <c:v>45511.400717592594</c:v>
                </c:pt>
                <c:pt idx="3095">
                  <c:v>45511.400729166664</c:v>
                </c:pt>
                <c:pt idx="3096">
                  <c:v>45511.400740740741</c:v>
                </c:pt>
                <c:pt idx="3097">
                  <c:v>45511.400752314818</c:v>
                </c:pt>
                <c:pt idx="3098">
                  <c:v>45511.400763888887</c:v>
                </c:pt>
                <c:pt idx="3099">
                  <c:v>45511.400775462964</c:v>
                </c:pt>
                <c:pt idx="3100">
                  <c:v>45511.400787037041</c:v>
                </c:pt>
                <c:pt idx="3101">
                  <c:v>45511.40079861111</c:v>
                </c:pt>
                <c:pt idx="3102">
                  <c:v>45511.400810185187</c:v>
                </c:pt>
                <c:pt idx="3103">
                  <c:v>45511.400821759256</c:v>
                </c:pt>
                <c:pt idx="3104">
                  <c:v>45511.400833333333</c:v>
                </c:pt>
                <c:pt idx="3105">
                  <c:v>45511.40084490741</c:v>
                </c:pt>
                <c:pt idx="3106">
                  <c:v>45511.400856481479</c:v>
                </c:pt>
                <c:pt idx="3107">
                  <c:v>45511.400868055556</c:v>
                </c:pt>
                <c:pt idx="3108">
                  <c:v>45511.400879629633</c:v>
                </c:pt>
                <c:pt idx="3109">
                  <c:v>45511.400891203702</c:v>
                </c:pt>
                <c:pt idx="3110">
                  <c:v>45511.400902777779</c:v>
                </c:pt>
                <c:pt idx="3111">
                  <c:v>45511.400914351849</c:v>
                </c:pt>
                <c:pt idx="3112">
                  <c:v>45511.400925925926</c:v>
                </c:pt>
                <c:pt idx="3113">
                  <c:v>45511.400937500002</c:v>
                </c:pt>
                <c:pt idx="3114">
                  <c:v>45511.400949074072</c:v>
                </c:pt>
                <c:pt idx="3115">
                  <c:v>45511.400960648149</c:v>
                </c:pt>
                <c:pt idx="3116">
                  <c:v>45511.400972222225</c:v>
                </c:pt>
                <c:pt idx="3117">
                  <c:v>45511.400983796295</c:v>
                </c:pt>
                <c:pt idx="3118">
                  <c:v>45511.400995370372</c:v>
                </c:pt>
                <c:pt idx="3119">
                  <c:v>45511.401006944441</c:v>
                </c:pt>
                <c:pt idx="3120">
                  <c:v>45511.401018518518</c:v>
                </c:pt>
                <c:pt idx="3121">
                  <c:v>45511.401030092595</c:v>
                </c:pt>
                <c:pt idx="3122">
                  <c:v>45511.401041666664</c:v>
                </c:pt>
                <c:pt idx="3123">
                  <c:v>45511.401053240741</c:v>
                </c:pt>
                <c:pt idx="3124">
                  <c:v>45511.401064814818</c:v>
                </c:pt>
                <c:pt idx="3125">
                  <c:v>45511.401076388887</c:v>
                </c:pt>
                <c:pt idx="3126">
                  <c:v>45511.401087962964</c:v>
                </c:pt>
                <c:pt idx="3127">
                  <c:v>45511.401099537034</c:v>
                </c:pt>
                <c:pt idx="3128">
                  <c:v>45511.40111111111</c:v>
                </c:pt>
                <c:pt idx="3129">
                  <c:v>45511.401122685187</c:v>
                </c:pt>
                <c:pt idx="3130">
                  <c:v>45511.401134259257</c:v>
                </c:pt>
                <c:pt idx="3131">
                  <c:v>45511.401145833333</c:v>
                </c:pt>
                <c:pt idx="3132">
                  <c:v>45511.40115740741</c:v>
                </c:pt>
                <c:pt idx="3133">
                  <c:v>45511.40116898148</c:v>
                </c:pt>
                <c:pt idx="3134">
                  <c:v>45511.401180555556</c:v>
                </c:pt>
                <c:pt idx="3135">
                  <c:v>45511.401192129626</c:v>
                </c:pt>
                <c:pt idx="3136">
                  <c:v>45511.401203703703</c:v>
                </c:pt>
                <c:pt idx="3137">
                  <c:v>45511.40121527778</c:v>
                </c:pt>
                <c:pt idx="3138">
                  <c:v>45511.401226851849</c:v>
                </c:pt>
                <c:pt idx="3139">
                  <c:v>45511.401238425926</c:v>
                </c:pt>
                <c:pt idx="3140">
                  <c:v>45511.401250000003</c:v>
                </c:pt>
                <c:pt idx="3141">
                  <c:v>45511.401261574072</c:v>
                </c:pt>
                <c:pt idx="3142">
                  <c:v>45511.401273148149</c:v>
                </c:pt>
                <c:pt idx="3143">
                  <c:v>45511.401284722226</c:v>
                </c:pt>
                <c:pt idx="3144">
                  <c:v>45511.401296296295</c:v>
                </c:pt>
                <c:pt idx="3145">
                  <c:v>45511.401307870372</c:v>
                </c:pt>
                <c:pt idx="3146">
                  <c:v>45511.401319444441</c:v>
                </c:pt>
                <c:pt idx="3147">
                  <c:v>45511.401331018518</c:v>
                </c:pt>
                <c:pt idx="3148">
                  <c:v>45511.401342592595</c:v>
                </c:pt>
                <c:pt idx="3149">
                  <c:v>45511.401354166665</c:v>
                </c:pt>
                <c:pt idx="3150">
                  <c:v>45511.401365740741</c:v>
                </c:pt>
                <c:pt idx="3151">
                  <c:v>45511.401377314818</c:v>
                </c:pt>
                <c:pt idx="3152">
                  <c:v>45511.401388888888</c:v>
                </c:pt>
                <c:pt idx="3153">
                  <c:v>45511.401400462964</c:v>
                </c:pt>
                <c:pt idx="3154">
                  <c:v>45511.401412037034</c:v>
                </c:pt>
                <c:pt idx="3155">
                  <c:v>45511.401423611111</c:v>
                </c:pt>
                <c:pt idx="3156">
                  <c:v>45511.401435185187</c:v>
                </c:pt>
                <c:pt idx="3157">
                  <c:v>45511.401446759257</c:v>
                </c:pt>
                <c:pt idx="3158">
                  <c:v>45511.401458333334</c:v>
                </c:pt>
                <c:pt idx="3159">
                  <c:v>45511.401469907411</c:v>
                </c:pt>
                <c:pt idx="3160">
                  <c:v>45511.40148148148</c:v>
                </c:pt>
                <c:pt idx="3161">
                  <c:v>45511.401493055557</c:v>
                </c:pt>
                <c:pt idx="3162">
                  <c:v>45511.401504629626</c:v>
                </c:pt>
                <c:pt idx="3163">
                  <c:v>45511.401516203703</c:v>
                </c:pt>
                <c:pt idx="3164">
                  <c:v>45511.40152777778</c:v>
                </c:pt>
                <c:pt idx="3165">
                  <c:v>45511.401539351849</c:v>
                </c:pt>
                <c:pt idx="3166">
                  <c:v>45511.401550925926</c:v>
                </c:pt>
                <c:pt idx="3167">
                  <c:v>45511.401562500003</c:v>
                </c:pt>
                <c:pt idx="3168">
                  <c:v>45511.401574074072</c:v>
                </c:pt>
                <c:pt idx="3169">
                  <c:v>45511.401585648149</c:v>
                </c:pt>
                <c:pt idx="3170">
                  <c:v>45511.401597222219</c:v>
                </c:pt>
                <c:pt idx="3171">
                  <c:v>45511.401608796295</c:v>
                </c:pt>
                <c:pt idx="3172">
                  <c:v>45511.401620370372</c:v>
                </c:pt>
                <c:pt idx="3173">
                  <c:v>45511.401631944442</c:v>
                </c:pt>
                <c:pt idx="3174">
                  <c:v>45511.401643518519</c:v>
                </c:pt>
                <c:pt idx="3175">
                  <c:v>45511.401655092595</c:v>
                </c:pt>
                <c:pt idx="3176">
                  <c:v>45511.401666666665</c:v>
                </c:pt>
                <c:pt idx="3177">
                  <c:v>45511.401678240742</c:v>
                </c:pt>
                <c:pt idx="3178">
                  <c:v>45511.401689814818</c:v>
                </c:pt>
                <c:pt idx="3179">
                  <c:v>45511.401701388888</c:v>
                </c:pt>
                <c:pt idx="3180">
                  <c:v>45511.401712962965</c:v>
                </c:pt>
                <c:pt idx="3181">
                  <c:v>45511.401724537034</c:v>
                </c:pt>
                <c:pt idx="3182">
                  <c:v>45511.401736111111</c:v>
                </c:pt>
                <c:pt idx="3183">
                  <c:v>45511.401747685188</c:v>
                </c:pt>
                <c:pt idx="3184">
                  <c:v>45511.401759259257</c:v>
                </c:pt>
                <c:pt idx="3185">
                  <c:v>45511.401770833334</c:v>
                </c:pt>
                <c:pt idx="3186">
                  <c:v>45511.401782407411</c:v>
                </c:pt>
                <c:pt idx="3187">
                  <c:v>45511.40179398148</c:v>
                </c:pt>
                <c:pt idx="3188">
                  <c:v>45511.401805555557</c:v>
                </c:pt>
                <c:pt idx="3189">
                  <c:v>45511.401817129627</c:v>
                </c:pt>
                <c:pt idx="3190">
                  <c:v>45511.401828703703</c:v>
                </c:pt>
                <c:pt idx="3191">
                  <c:v>45511.40184027778</c:v>
                </c:pt>
                <c:pt idx="3192">
                  <c:v>45511.40185185185</c:v>
                </c:pt>
                <c:pt idx="3193">
                  <c:v>45511.401863425926</c:v>
                </c:pt>
                <c:pt idx="3194">
                  <c:v>45511.401875000003</c:v>
                </c:pt>
                <c:pt idx="3195">
                  <c:v>45511.401886574073</c:v>
                </c:pt>
                <c:pt idx="3196">
                  <c:v>45511.401898148149</c:v>
                </c:pt>
                <c:pt idx="3197">
                  <c:v>45511.401909722219</c:v>
                </c:pt>
                <c:pt idx="3198">
                  <c:v>45511.401921296296</c:v>
                </c:pt>
                <c:pt idx="3199">
                  <c:v>45511.401932870373</c:v>
                </c:pt>
                <c:pt idx="3200">
                  <c:v>45511.401944444442</c:v>
                </c:pt>
                <c:pt idx="3201">
                  <c:v>45511.401956018519</c:v>
                </c:pt>
                <c:pt idx="3202">
                  <c:v>45511.401967592596</c:v>
                </c:pt>
                <c:pt idx="3203">
                  <c:v>45511.401979166665</c:v>
                </c:pt>
                <c:pt idx="3204">
                  <c:v>45511.401990740742</c:v>
                </c:pt>
                <c:pt idx="3205">
                  <c:v>45511.402002314811</c:v>
                </c:pt>
                <c:pt idx="3206">
                  <c:v>45511.402013888888</c:v>
                </c:pt>
                <c:pt idx="3207">
                  <c:v>45511.402025462965</c:v>
                </c:pt>
                <c:pt idx="3208">
                  <c:v>45511.402037037034</c:v>
                </c:pt>
                <c:pt idx="3209">
                  <c:v>45511.402048611111</c:v>
                </c:pt>
                <c:pt idx="3210">
                  <c:v>45511.402060185188</c:v>
                </c:pt>
                <c:pt idx="3211">
                  <c:v>45511.402071759258</c:v>
                </c:pt>
                <c:pt idx="3212">
                  <c:v>45511.402083333334</c:v>
                </c:pt>
                <c:pt idx="3213">
                  <c:v>45511.402094907404</c:v>
                </c:pt>
                <c:pt idx="3214">
                  <c:v>45511.402106481481</c:v>
                </c:pt>
                <c:pt idx="3215">
                  <c:v>45511.402118055557</c:v>
                </c:pt>
                <c:pt idx="3216">
                  <c:v>45511.402129629627</c:v>
                </c:pt>
                <c:pt idx="3217">
                  <c:v>45511.402141203704</c:v>
                </c:pt>
                <c:pt idx="3218">
                  <c:v>45511.40215277778</c:v>
                </c:pt>
                <c:pt idx="3219">
                  <c:v>45511.40216435185</c:v>
                </c:pt>
                <c:pt idx="3220">
                  <c:v>45511.402175925927</c:v>
                </c:pt>
                <c:pt idx="3221">
                  <c:v>45511.402187500003</c:v>
                </c:pt>
                <c:pt idx="3222">
                  <c:v>45511.402199074073</c:v>
                </c:pt>
                <c:pt idx="3223">
                  <c:v>45511.40221064815</c:v>
                </c:pt>
                <c:pt idx="3224">
                  <c:v>45511.402222222219</c:v>
                </c:pt>
                <c:pt idx="3225">
                  <c:v>45511.402233796296</c:v>
                </c:pt>
                <c:pt idx="3226">
                  <c:v>45511.402245370373</c:v>
                </c:pt>
                <c:pt idx="3227">
                  <c:v>45511.402256944442</c:v>
                </c:pt>
                <c:pt idx="3228">
                  <c:v>45511.402268518519</c:v>
                </c:pt>
                <c:pt idx="3229">
                  <c:v>45511.402280092596</c:v>
                </c:pt>
                <c:pt idx="3230">
                  <c:v>45511.402291666665</c:v>
                </c:pt>
                <c:pt idx="3231">
                  <c:v>45511.402303240742</c:v>
                </c:pt>
                <c:pt idx="3232">
                  <c:v>45511.402314814812</c:v>
                </c:pt>
                <c:pt idx="3233">
                  <c:v>45511.402326388888</c:v>
                </c:pt>
                <c:pt idx="3234">
                  <c:v>45511.402337962965</c:v>
                </c:pt>
                <c:pt idx="3235">
                  <c:v>45511.402349537035</c:v>
                </c:pt>
                <c:pt idx="3236">
                  <c:v>45511.402361111112</c:v>
                </c:pt>
                <c:pt idx="3237">
                  <c:v>45511.402372685188</c:v>
                </c:pt>
                <c:pt idx="3238">
                  <c:v>45511.402384259258</c:v>
                </c:pt>
                <c:pt idx="3239">
                  <c:v>45511.402395833335</c:v>
                </c:pt>
                <c:pt idx="3240">
                  <c:v>45511.402407407404</c:v>
                </c:pt>
                <c:pt idx="3241">
                  <c:v>45511.402418981481</c:v>
                </c:pt>
                <c:pt idx="3242">
                  <c:v>45511.402430555558</c:v>
                </c:pt>
                <c:pt idx="3243">
                  <c:v>45511.402442129627</c:v>
                </c:pt>
                <c:pt idx="3244">
                  <c:v>45511.402453703704</c:v>
                </c:pt>
                <c:pt idx="3245">
                  <c:v>45511.402465277781</c:v>
                </c:pt>
                <c:pt idx="3246">
                  <c:v>45511.40247685185</c:v>
                </c:pt>
                <c:pt idx="3247">
                  <c:v>45511.402488425927</c:v>
                </c:pt>
                <c:pt idx="3248">
                  <c:v>45511.402499999997</c:v>
                </c:pt>
                <c:pt idx="3249">
                  <c:v>45511.402511574073</c:v>
                </c:pt>
                <c:pt idx="3250">
                  <c:v>45511.40252314815</c:v>
                </c:pt>
                <c:pt idx="3251">
                  <c:v>45511.40253472222</c:v>
                </c:pt>
                <c:pt idx="3252">
                  <c:v>45511.402546296296</c:v>
                </c:pt>
                <c:pt idx="3253">
                  <c:v>45511.402557870373</c:v>
                </c:pt>
                <c:pt idx="3254">
                  <c:v>45511.402569444443</c:v>
                </c:pt>
                <c:pt idx="3255">
                  <c:v>45511.402581018519</c:v>
                </c:pt>
                <c:pt idx="3256">
                  <c:v>45511.402592592596</c:v>
                </c:pt>
                <c:pt idx="3257">
                  <c:v>45511.402604166666</c:v>
                </c:pt>
                <c:pt idx="3258">
                  <c:v>45511.402615740742</c:v>
                </c:pt>
                <c:pt idx="3259">
                  <c:v>45511.402627314812</c:v>
                </c:pt>
                <c:pt idx="3260">
                  <c:v>45511.402638888889</c:v>
                </c:pt>
                <c:pt idx="3261">
                  <c:v>45511.402650462966</c:v>
                </c:pt>
                <c:pt idx="3262">
                  <c:v>45511.402662037035</c:v>
                </c:pt>
                <c:pt idx="3263">
                  <c:v>45511.402673611112</c:v>
                </c:pt>
                <c:pt idx="3264">
                  <c:v>45511.402685185189</c:v>
                </c:pt>
                <c:pt idx="3265">
                  <c:v>45511.402696759258</c:v>
                </c:pt>
                <c:pt idx="3266">
                  <c:v>45511.402708333335</c:v>
                </c:pt>
                <c:pt idx="3267">
                  <c:v>45511.402719907404</c:v>
                </c:pt>
                <c:pt idx="3268">
                  <c:v>45511.402731481481</c:v>
                </c:pt>
                <c:pt idx="3269">
                  <c:v>45511.402743055558</c:v>
                </c:pt>
                <c:pt idx="3270">
                  <c:v>45511.402754629627</c:v>
                </c:pt>
                <c:pt idx="3271">
                  <c:v>45511.402766203704</c:v>
                </c:pt>
                <c:pt idx="3272">
                  <c:v>45511.402777777781</c:v>
                </c:pt>
                <c:pt idx="3273">
                  <c:v>45511.402789351851</c:v>
                </c:pt>
                <c:pt idx="3274">
                  <c:v>45511.402800925927</c:v>
                </c:pt>
                <c:pt idx="3275">
                  <c:v>45511.402812499997</c:v>
                </c:pt>
                <c:pt idx="3276">
                  <c:v>45511.402824074074</c:v>
                </c:pt>
                <c:pt idx="3277">
                  <c:v>45511.40283564815</c:v>
                </c:pt>
                <c:pt idx="3278">
                  <c:v>45511.40284722222</c:v>
                </c:pt>
                <c:pt idx="3279">
                  <c:v>45511.402858796297</c:v>
                </c:pt>
                <c:pt idx="3280">
                  <c:v>45511.402870370373</c:v>
                </c:pt>
                <c:pt idx="3281">
                  <c:v>45511.402881944443</c:v>
                </c:pt>
                <c:pt idx="3282">
                  <c:v>45511.40289351852</c:v>
                </c:pt>
                <c:pt idx="3283">
                  <c:v>45511.402905092589</c:v>
                </c:pt>
                <c:pt idx="3284">
                  <c:v>45511.402916666666</c:v>
                </c:pt>
                <c:pt idx="3285">
                  <c:v>45511.402928240743</c:v>
                </c:pt>
                <c:pt idx="3286">
                  <c:v>45511.402939814812</c:v>
                </c:pt>
                <c:pt idx="3287">
                  <c:v>45511.402951388889</c:v>
                </c:pt>
                <c:pt idx="3288">
                  <c:v>45511.402962962966</c:v>
                </c:pt>
                <c:pt idx="3289">
                  <c:v>45511.402974537035</c:v>
                </c:pt>
                <c:pt idx="3290">
                  <c:v>45511.402986111112</c:v>
                </c:pt>
                <c:pt idx="3291">
                  <c:v>45511.402997685182</c:v>
                </c:pt>
                <c:pt idx="3292">
                  <c:v>45511.403009259258</c:v>
                </c:pt>
                <c:pt idx="3293">
                  <c:v>45511.403020833335</c:v>
                </c:pt>
                <c:pt idx="3294">
                  <c:v>45511.403032407405</c:v>
                </c:pt>
                <c:pt idx="3295">
                  <c:v>45511.403043981481</c:v>
                </c:pt>
                <c:pt idx="3296">
                  <c:v>45511.403055555558</c:v>
                </c:pt>
                <c:pt idx="3297">
                  <c:v>45511.403067129628</c:v>
                </c:pt>
                <c:pt idx="3298">
                  <c:v>45511.403078703705</c:v>
                </c:pt>
                <c:pt idx="3299">
                  <c:v>45511.403090277781</c:v>
                </c:pt>
                <c:pt idx="3300">
                  <c:v>45511.403101851851</c:v>
                </c:pt>
                <c:pt idx="3301">
                  <c:v>45511.403113425928</c:v>
                </c:pt>
                <c:pt idx="3302">
                  <c:v>45511.403124999997</c:v>
                </c:pt>
                <c:pt idx="3303">
                  <c:v>45511.403136574074</c:v>
                </c:pt>
                <c:pt idx="3304">
                  <c:v>45511.403148148151</c:v>
                </c:pt>
                <c:pt idx="3305">
                  <c:v>45511.40315972222</c:v>
                </c:pt>
                <c:pt idx="3306">
                  <c:v>45511.403171296297</c:v>
                </c:pt>
                <c:pt idx="3307">
                  <c:v>45511.403182870374</c:v>
                </c:pt>
                <c:pt idx="3308">
                  <c:v>45511.403194444443</c:v>
                </c:pt>
                <c:pt idx="3309">
                  <c:v>45511.40320601852</c:v>
                </c:pt>
                <c:pt idx="3310">
                  <c:v>45511.403217592589</c:v>
                </c:pt>
                <c:pt idx="3311">
                  <c:v>45511.403229166666</c:v>
                </c:pt>
                <c:pt idx="3312">
                  <c:v>45511.403240740743</c:v>
                </c:pt>
                <c:pt idx="3313">
                  <c:v>45511.403252314813</c:v>
                </c:pt>
                <c:pt idx="3314">
                  <c:v>45511.403263888889</c:v>
                </c:pt>
                <c:pt idx="3315">
                  <c:v>45511.403275462966</c:v>
                </c:pt>
                <c:pt idx="3316">
                  <c:v>45511.403287037036</c:v>
                </c:pt>
                <c:pt idx="3317">
                  <c:v>45511.403298611112</c:v>
                </c:pt>
                <c:pt idx="3318">
                  <c:v>45511.403310185182</c:v>
                </c:pt>
                <c:pt idx="3319">
                  <c:v>45511.403321759259</c:v>
                </c:pt>
                <c:pt idx="3320">
                  <c:v>45511.403333333335</c:v>
                </c:pt>
                <c:pt idx="3321">
                  <c:v>45511.403344907405</c:v>
                </c:pt>
                <c:pt idx="3322">
                  <c:v>45511.403356481482</c:v>
                </c:pt>
                <c:pt idx="3323">
                  <c:v>45511.403368055559</c:v>
                </c:pt>
                <c:pt idx="3324">
                  <c:v>45511.403379629628</c:v>
                </c:pt>
                <c:pt idx="3325">
                  <c:v>45511.403391203705</c:v>
                </c:pt>
                <c:pt idx="3326">
                  <c:v>45511.403402777774</c:v>
                </c:pt>
                <c:pt idx="3327">
                  <c:v>45511.403414351851</c:v>
                </c:pt>
                <c:pt idx="3328">
                  <c:v>45511.403425925928</c:v>
                </c:pt>
                <c:pt idx="3329">
                  <c:v>45511.403437499997</c:v>
                </c:pt>
                <c:pt idx="3330">
                  <c:v>45511.403449074074</c:v>
                </c:pt>
                <c:pt idx="3331">
                  <c:v>45511.403460648151</c:v>
                </c:pt>
                <c:pt idx="3332">
                  <c:v>45511.40347222222</c:v>
                </c:pt>
                <c:pt idx="3333">
                  <c:v>45511.403483796297</c:v>
                </c:pt>
                <c:pt idx="3334">
                  <c:v>45511.403495370374</c:v>
                </c:pt>
                <c:pt idx="3335">
                  <c:v>45511.403506944444</c:v>
                </c:pt>
                <c:pt idx="3336">
                  <c:v>45511.40351851852</c:v>
                </c:pt>
                <c:pt idx="3337">
                  <c:v>45511.40353009259</c:v>
                </c:pt>
                <c:pt idx="3338">
                  <c:v>45511.403541666667</c:v>
                </c:pt>
                <c:pt idx="3339">
                  <c:v>45511.403553240743</c:v>
                </c:pt>
                <c:pt idx="3340">
                  <c:v>45511.403564814813</c:v>
                </c:pt>
                <c:pt idx="3341">
                  <c:v>45511.40357638889</c:v>
                </c:pt>
                <c:pt idx="3342">
                  <c:v>45511.403587962966</c:v>
                </c:pt>
                <c:pt idx="3343">
                  <c:v>45511.403599537036</c:v>
                </c:pt>
                <c:pt idx="3344">
                  <c:v>45511.403611111113</c:v>
                </c:pt>
                <c:pt idx="3345">
                  <c:v>45511.403622685182</c:v>
                </c:pt>
                <c:pt idx="3346">
                  <c:v>45511.403634259259</c:v>
                </c:pt>
                <c:pt idx="3347">
                  <c:v>45511.403645833336</c:v>
                </c:pt>
                <c:pt idx="3348">
                  <c:v>45511.403657407405</c:v>
                </c:pt>
                <c:pt idx="3349">
                  <c:v>45511.403668981482</c:v>
                </c:pt>
                <c:pt idx="3350">
                  <c:v>45511.403680555559</c:v>
                </c:pt>
                <c:pt idx="3351">
                  <c:v>45511.403692129628</c:v>
                </c:pt>
                <c:pt idx="3352">
                  <c:v>45511.403703703705</c:v>
                </c:pt>
                <c:pt idx="3353">
                  <c:v>45511.403715277775</c:v>
                </c:pt>
                <c:pt idx="3354">
                  <c:v>45511.403726851851</c:v>
                </c:pt>
                <c:pt idx="3355">
                  <c:v>45511.403738425928</c:v>
                </c:pt>
                <c:pt idx="3356">
                  <c:v>45511.403749999998</c:v>
                </c:pt>
                <c:pt idx="3357">
                  <c:v>45511.403761574074</c:v>
                </c:pt>
                <c:pt idx="3358">
                  <c:v>45511.403773148151</c:v>
                </c:pt>
                <c:pt idx="3359">
                  <c:v>45511.403784722221</c:v>
                </c:pt>
                <c:pt idx="3360">
                  <c:v>45511.403796296298</c:v>
                </c:pt>
                <c:pt idx="3361">
                  <c:v>45511.403807870367</c:v>
                </c:pt>
                <c:pt idx="3362">
                  <c:v>45511.403819444444</c:v>
                </c:pt>
                <c:pt idx="3363">
                  <c:v>45511.403831018521</c:v>
                </c:pt>
                <c:pt idx="3364">
                  <c:v>45511.40384259259</c:v>
                </c:pt>
                <c:pt idx="3365">
                  <c:v>45511.403854166667</c:v>
                </c:pt>
                <c:pt idx="3366">
                  <c:v>45511.403865740744</c:v>
                </c:pt>
                <c:pt idx="3367">
                  <c:v>45511.403877314813</c:v>
                </c:pt>
                <c:pt idx="3368">
                  <c:v>45511.40388888889</c:v>
                </c:pt>
                <c:pt idx="3369">
                  <c:v>45511.403900462959</c:v>
                </c:pt>
                <c:pt idx="3370">
                  <c:v>45511.403912037036</c:v>
                </c:pt>
                <c:pt idx="3371">
                  <c:v>45511.403923611113</c:v>
                </c:pt>
                <c:pt idx="3372">
                  <c:v>45511.403935185182</c:v>
                </c:pt>
                <c:pt idx="3373">
                  <c:v>45511.403946759259</c:v>
                </c:pt>
                <c:pt idx="3374">
                  <c:v>45511.403958333336</c:v>
                </c:pt>
                <c:pt idx="3375">
                  <c:v>45511.403969907406</c:v>
                </c:pt>
                <c:pt idx="3376">
                  <c:v>45511.403981481482</c:v>
                </c:pt>
                <c:pt idx="3377">
                  <c:v>45511.403993055559</c:v>
                </c:pt>
                <c:pt idx="3378">
                  <c:v>45511.404004629629</c:v>
                </c:pt>
                <c:pt idx="3379">
                  <c:v>45511.404016203705</c:v>
                </c:pt>
                <c:pt idx="3380">
                  <c:v>45511.404027777775</c:v>
                </c:pt>
                <c:pt idx="3381">
                  <c:v>45511.404039351852</c:v>
                </c:pt>
                <c:pt idx="3382">
                  <c:v>45511.404050925928</c:v>
                </c:pt>
                <c:pt idx="3383">
                  <c:v>45511.404062499998</c:v>
                </c:pt>
                <c:pt idx="3384">
                  <c:v>45511.404074074075</c:v>
                </c:pt>
                <c:pt idx="3385">
                  <c:v>45511.404085648152</c:v>
                </c:pt>
                <c:pt idx="3386">
                  <c:v>45511.404097222221</c:v>
                </c:pt>
                <c:pt idx="3387">
                  <c:v>45511.404108796298</c:v>
                </c:pt>
                <c:pt idx="3388">
                  <c:v>45511.404120370367</c:v>
                </c:pt>
                <c:pt idx="3389">
                  <c:v>45511.404131944444</c:v>
                </c:pt>
                <c:pt idx="3390">
                  <c:v>45511.404143518521</c:v>
                </c:pt>
                <c:pt idx="3391">
                  <c:v>45511.40415509259</c:v>
                </c:pt>
                <c:pt idx="3392">
                  <c:v>45511.404166666667</c:v>
                </c:pt>
                <c:pt idx="3393">
                  <c:v>45511.404178240744</c:v>
                </c:pt>
                <c:pt idx="3394">
                  <c:v>45511.404189814813</c:v>
                </c:pt>
                <c:pt idx="3395">
                  <c:v>45511.40420138889</c:v>
                </c:pt>
                <c:pt idx="3396">
                  <c:v>45511.40421296296</c:v>
                </c:pt>
                <c:pt idx="3397">
                  <c:v>45511.404224537036</c:v>
                </c:pt>
                <c:pt idx="3398">
                  <c:v>45511.404236111113</c:v>
                </c:pt>
                <c:pt idx="3399">
                  <c:v>45511.404247685183</c:v>
                </c:pt>
                <c:pt idx="3400">
                  <c:v>45511.40425925926</c:v>
                </c:pt>
                <c:pt idx="3401">
                  <c:v>45511.404270833336</c:v>
                </c:pt>
                <c:pt idx="3402">
                  <c:v>45511.404282407406</c:v>
                </c:pt>
                <c:pt idx="3403">
                  <c:v>45511.404293981483</c:v>
                </c:pt>
                <c:pt idx="3404">
                  <c:v>45511.404305555552</c:v>
                </c:pt>
                <c:pt idx="3405">
                  <c:v>45511.404317129629</c:v>
                </c:pt>
                <c:pt idx="3406">
                  <c:v>45511.404328703706</c:v>
                </c:pt>
                <c:pt idx="3407">
                  <c:v>45511.404340277775</c:v>
                </c:pt>
                <c:pt idx="3408">
                  <c:v>45511.404351851852</c:v>
                </c:pt>
                <c:pt idx="3409">
                  <c:v>45511.404363425929</c:v>
                </c:pt>
                <c:pt idx="3410">
                  <c:v>45511.404374999998</c:v>
                </c:pt>
                <c:pt idx="3411">
                  <c:v>45511.404386574075</c:v>
                </c:pt>
                <c:pt idx="3412">
                  <c:v>45511.404398148145</c:v>
                </c:pt>
                <c:pt idx="3413">
                  <c:v>45511.404409722221</c:v>
                </c:pt>
                <c:pt idx="3414">
                  <c:v>45511.404421296298</c:v>
                </c:pt>
                <c:pt idx="3415">
                  <c:v>45511.404432870368</c:v>
                </c:pt>
                <c:pt idx="3416">
                  <c:v>45511.404444444444</c:v>
                </c:pt>
                <c:pt idx="3417">
                  <c:v>45511.404456018521</c:v>
                </c:pt>
                <c:pt idx="3418">
                  <c:v>45511.404467592591</c:v>
                </c:pt>
                <c:pt idx="3419">
                  <c:v>45511.404479166667</c:v>
                </c:pt>
                <c:pt idx="3420">
                  <c:v>45511.404490740744</c:v>
                </c:pt>
                <c:pt idx="3421">
                  <c:v>45511.404502314814</c:v>
                </c:pt>
                <c:pt idx="3422">
                  <c:v>45511.404513888891</c:v>
                </c:pt>
                <c:pt idx="3423">
                  <c:v>45511.40452546296</c:v>
                </c:pt>
                <c:pt idx="3424">
                  <c:v>45511.404537037037</c:v>
                </c:pt>
                <c:pt idx="3425">
                  <c:v>45511.404548611114</c:v>
                </c:pt>
                <c:pt idx="3426">
                  <c:v>45511.404560185183</c:v>
                </c:pt>
                <c:pt idx="3427">
                  <c:v>45511.40457175926</c:v>
                </c:pt>
                <c:pt idx="3428">
                  <c:v>45511.404583333337</c:v>
                </c:pt>
                <c:pt idx="3429">
                  <c:v>45511.404594907406</c:v>
                </c:pt>
                <c:pt idx="3430">
                  <c:v>45511.404606481483</c:v>
                </c:pt>
                <c:pt idx="3431">
                  <c:v>45511.404618055552</c:v>
                </c:pt>
                <c:pt idx="3432">
                  <c:v>45511.404629629629</c:v>
                </c:pt>
                <c:pt idx="3433">
                  <c:v>45511.404641203706</c:v>
                </c:pt>
                <c:pt idx="3434">
                  <c:v>45511.404652777775</c:v>
                </c:pt>
                <c:pt idx="3435">
                  <c:v>45511.404664351852</c:v>
                </c:pt>
                <c:pt idx="3436">
                  <c:v>45511.404675925929</c:v>
                </c:pt>
                <c:pt idx="3437">
                  <c:v>45511.404687499999</c:v>
                </c:pt>
                <c:pt idx="3438">
                  <c:v>45511.404699074075</c:v>
                </c:pt>
                <c:pt idx="3439">
                  <c:v>45511.404710648145</c:v>
                </c:pt>
                <c:pt idx="3440">
                  <c:v>45511.404722222222</c:v>
                </c:pt>
                <c:pt idx="3441">
                  <c:v>45511.404733796298</c:v>
                </c:pt>
                <c:pt idx="3442">
                  <c:v>45511.404745370368</c:v>
                </c:pt>
                <c:pt idx="3443">
                  <c:v>45511.404756944445</c:v>
                </c:pt>
                <c:pt idx="3444">
                  <c:v>45511.404768518521</c:v>
                </c:pt>
                <c:pt idx="3445">
                  <c:v>45511.404780092591</c:v>
                </c:pt>
                <c:pt idx="3446">
                  <c:v>45511.404791666668</c:v>
                </c:pt>
                <c:pt idx="3447">
                  <c:v>45511.404803240737</c:v>
                </c:pt>
                <c:pt idx="3448">
                  <c:v>45511.404814814814</c:v>
                </c:pt>
                <c:pt idx="3449">
                  <c:v>45511.404826388891</c:v>
                </c:pt>
                <c:pt idx="3450">
                  <c:v>45511.40483796296</c:v>
                </c:pt>
                <c:pt idx="3451">
                  <c:v>45511.404849537037</c:v>
                </c:pt>
                <c:pt idx="3452">
                  <c:v>45511.404861111114</c:v>
                </c:pt>
                <c:pt idx="3453">
                  <c:v>45511.404872685183</c:v>
                </c:pt>
                <c:pt idx="3454">
                  <c:v>45511.40488425926</c:v>
                </c:pt>
                <c:pt idx="3455">
                  <c:v>45511.404895833337</c:v>
                </c:pt>
                <c:pt idx="3456">
                  <c:v>45511.404907407406</c:v>
                </c:pt>
                <c:pt idx="3457">
                  <c:v>45511.404918981483</c:v>
                </c:pt>
                <c:pt idx="3458">
                  <c:v>45511.404930555553</c:v>
                </c:pt>
                <c:pt idx="3459">
                  <c:v>45511.404942129629</c:v>
                </c:pt>
                <c:pt idx="3460">
                  <c:v>45511.404953703706</c:v>
                </c:pt>
                <c:pt idx="3461">
                  <c:v>45511.404965277776</c:v>
                </c:pt>
                <c:pt idx="3462">
                  <c:v>45511.404976851853</c:v>
                </c:pt>
                <c:pt idx="3463">
                  <c:v>45511.404988425929</c:v>
                </c:pt>
                <c:pt idx="3464">
                  <c:v>45511.404999999999</c:v>
                </c:pt>
                <c:pt idx="3465">
                  <c:v>45511.405011574076</c:v>
                </c:pt>
                <c:pt idx="3466">
                  <c:v>45511.405023148145</c:v>
                </c:pt>
                <c:pt idx="3467">
                  <c:v>45511.405034722222</c:v>
                </c:pt>
                <c:pt idx="3468">
                  <c:v>45511.405046296299</c:v>
                </c:pt>
                <c:pt idx="3469">
                  <c:v>45511.405057870368</c:v>
                </c:pt>
                <c:pt idx="3470">
                  <c:v>45511.405069444445</c:v>
                </c:pt>
                <c:pt idx="3471">
                  <c:v>45511.405081018522</c:v>
                </c:pt>
                <c:pt idx="3472">
                  <c:v>45511.405092592591</c:v>
                </c:pt>
                <c:pt idx="3473">
                  <c:v>45511.405104166668</c:v>
                </c:pt>
                <c:pt idx="3474">
                  <c:v>45511.405115740738</c:v>
                </c:pt>
                <c:pt idx="3475">
                  <c:v>45511.405127314814</c:v>
                </c:pt>
                <c:pt idx="3476">
                  <c:v>45511.405138888891</c:v>
                </c:pt>
                <c:pt idx="3477">
                  <c:v>45511.405150462961</c:v>
                </c:pt>
                <c:pt idx="3478">
                  <c:v>45511.405162037037</c:v>
                </c:pt>
                <c:pt idx="3479">
                  <c:v>45511.405173611114</c:v>
                </c:pt>
                <c:pt idx="3480">
                  <c:v>45511.405185185184</c:v>
                </c:pt>
                <c:pt idx="3481">
                  <c:v>45511.40519675926</c:v>
                </c:pt>
                <c:pt idx="3482">
                  <c:v>45511.40520833333</c:v>
                </c:pt>
                <c:pt idx="3483">
                  <c:v>45511.405219907407</c:v>
                </c:pt>
                <c:pt idx="3484">
                  <c:v>45511.405231481483</c:v>
                </c:pt>
                <c:pt idx="3485">
                  <c:v>45511.405243055553</c:v>
                </c:pt>
                <c:pt idx="3486">
                  <c:v>45511.40525462963</c:v>
                </c:pt>
                <c:pt idx="3487">
                  <c:v>45511.405266203707</c:v>
                </c:pt>
                <c:pt idx="3488">
                  <c:v>45511.405277777776</c:v>
                </c:pt>
                <c:pt idx="3489">
                  <c:v>45511.405289351853</c:v>
                </c:pt>
                <c:pt idx="3490">
                  <c:v>45511.405300925922</c:v>
                </c:pt>
                <c:pt idx="3491">
                  <c:v>45511.405312499999</c:v>
                </c:pt>
                <c:pt idx="3492">
                  <c:v>45511.405324074076</c:v>
                </c:pt>
                <c:pt idx="3493">
                  <c:v>45511.405335648145</c:v>
                </c:pt>
                <c:pt idx="3494">
                  <c:v>45511.405347222222</c:v>
                </c:pt>
                <c:pt idx="3495">
                  <c:v>45511.405358796299</c:v>
                </c:pt>
                <c:pt idx="3496">
                  <c:v>45511.405370370368</c:v>
                </c:pt>
                <c:pt idx="3497">
                  <c:v>45511.405381944445</c:v>
                </c:pt>
                <c:pt idx="3498">
                  <c:v>45511.405393518522</c:v>
                </c:pt>
                <c:pt idx="3499">
                  <c:v>45511.405405092592</c:v>
                </c:pt>
                <c:pt idx="3500">
                  <c:v>45511.405416666668</c:v>
                </c:pt>
                <c:pt idx="3501">
                  <c:v>45511.405428240738</c:v>
                </c:pt>
                <c:pt idx="3502">
                  <c:v>45511.405439814815</c:v>
                </c:pt>
                <c:pt idx="3503">
                  <c:v>45511.405451388891</c:v>
                </c:pt>
                <c:pt idx="3504">
                  <c:v>45511.405462962961</c:v>
                </c:pt>
                <c:pt idx="3505">
                  <c:v>45511.405474537038</c:v>
                </c:pt>
                <c:pt idx="3506">
                  <c:v>45511.405486111114</c:v>
                </c:pt>
                <c:pt idx="3507">
                  <c:v>45511.405497685184</c:v>
                </c:pt>
                <c:pt idx="3508">
                  <c:v>45511.405509259261</c:v>
                </c:pt>
                <c:pt idx="3509">
                  <c:v>45511.40552083333</c:v>
                </c:pt>
                <c:pt idx="3510">
                  <c:v>45511.405532407407</c:v>
                </c:pt>
                <c:pt idx="3511">
                  <c:v>45511.405543981484</c:v>
                </c:pt>
                <c:pt idx="3512">
                  <c:v>45511.405555555553</c:v>
                </c:pt>
                <c:pt idx="3513">
                  <c:v>45511.40556712963</c:v>
                </c:pt>
                <c:pt idx="3514">
                  <c:v>45511.405578703707</c:v>
                </c:pt>
                <c:pt idx="3515">
                  <c:v>45511.405590277776</c:v>
                </c:pt>
                <c:pt idx="3516">
                  <c:v>45511.405601851853</c:v>
                </c:pt>
                <c:pt idx="3517">
                  <c:v>45511.405613425923</c:v>
                </c:pt>
                <c:pt idx="3518">
                  <c:v>45511.405624999999</c:v>
                </c:pt>
                <c:pt idx="3519">
                  <c:v>45511.405636574076</c:v>
                </c:pt>
                <c:pt idx="3520">
                  <c:v>45511.405648148146</c:v>
                </c:pt>
                <c:pt idx="3521">
                  <c:v>45511.405659722222</c:v>
                </c:pt>
                <c:pt idx="3522">
                  <c:v>45511.405671296299</c:v>
                </c:pt>
                <c:pt idx="3523">
                  <c:v>45511.405682870369</c:v>
                </c:pt>
                <c:pt idx="3524">
                  <c:v>45511.405694444446</c:v>
                </c:pt>
                <c:pt idx="3525">
                  <c:v>45511.405706018515</c:v>
                </c:pt>
                <c:pt idx="3526">
                  <c:v>45511.405717592592</c:v>
                </c:pt>
                <c:pt idx="3527">
                  <c:v>45511.405729166669</c:v>
                </c:pt>
                <c:pt idx="3528">
                  <c:v>45511.405740740738</c:v>
                </c:pt>
                <c:pt idx="3529">
                  <c:v>45511.405752314815</c:v>
                </c:pt>
                <c:pt idx="3530">
                  <c:v>45511.405763888892</c:v>
                </c:pt>
                <c:pt idx="3531">
                  <c:v>45511.405775462961</c:v>
                </c:pt>
                <c:pt idx="3532">
                  <c:v>45511.405787037038</c:v>
                </c:pt>
                <c:pt idx="3533">
                  <c:v>45511.405798611115</c:v>
                </c:pt>
                <c:pt idx="3534">
                  <c:v>45511.405810185184</c:v>
                </c:pt>
                <c:pt idx="3535">
                  <c:v>45511.405821759261</c:v>
                </c:pt>
                <c:pt idx="3536">
                  <c:v>45511.405833333331</c:v>
                </c:pt>
                <c:pt idx="3537">
                  <c:v>45511.405844907407</c:v>
                </c:pt>
                <c:pt idx="3538">
                  <c:v>45511.405856481484</c:v>
                </c:pt>
                <c:pt idx="3539">
                  <c:v>45511.405868055554</c:v>
                </c:pt>
                <c:pt idx="3540">
                  <c:v>45511.40587962963</c:v>
                </c:pt>
                <c:pt idx="3541">
                  <c:v>45511.405891203707</c:v>
                </c:pt>
                <c:pt idx="3542">
                  <c:v>45511.405902777777</c:v>
                </c:pt>
                <c:pt idx="3543">
                  <c:v>45511.405914351853</c:v>
                </c:pt>
                <c:pt idx="3544">
                  <c:v>45511.405925925923</c:v>
                </c:pt>
                <c:pt idx="3545">
                  <c:v>45511.4059375</c:v>
                </c:pt>
                <c:pt idx="3546">
                  <c:v>45511.405949074076</c:v>
                </c:pt>
                <c:pt idx="3547">
                  <c:v>45511.405960648146</c:v>
                </c:pt>
                <c:pt idx="3548">
                  <c:v>45511.405972222223</c:v>
                </c:pt>
                <c:pt idx="3549">
                  <c:v>45511.4059837963</c:v>
                </c:pt>
                <c:pt idx="3550">
                  <c:v>45511.405995370369</c:v>
                </c:pt>
                <c:pt idx="3551">
                  <c:v>45511.406006944446</c:v>
                </c:pt>
                <c:pt idx="3552">
                  <c:v>45511.406018518515</c:v>
                </c:pt>
                <c:pt idx="3553">
                  <c:v>45511.406030092592</c:v>
                </c:pt>
                <c:pt idx="3554">
                  <c:v>45511.406041666669</c:v>
                </c:pt>
                <c:pt idx="3555">
                  <c:v>45511.406053240738</c:v>
                </c:pt>
                <c:pt idx="3556">
                  <c:v>45511.406064814815</c:v>
                </c:pt>
                <c:pt idx="3557">
                  <c:v>45511.406076388892</c:v>
                </c:pt>
                <c:pt idx="3558">
                  <c:v>45511.406087962961</c:v>
                </c:pt>
                <c:pt idx="3559">
                  <c:v>45511.406099537038</c:v>
                </c:pt>
                <c:pt idx="3560">
                  <c:v>45511.406111111108</c:v>
                </c:pt>
                <c:pt idx="3561">
                  <c:v>45511.406122685185</c:v>
                </c:pt>
                <c:pt idx="3562">
                  <c:v>45511.406134259261</c:v>
                </c:pt>
                <c:pt idx="3563">
                  <c:v>45511.406145833331</c:v>
                </c:pt>
                <c:pt idx="3564">
                  <c:v>45511.406157407408</c:v>
                </c:pt>
                <c:pt idx="3565">
                  <c:v>45511.406168981484</c:v>
                </c:pt>
                <c:pt idx="3566">
                  <c:v>45511.406180555554</c:v>
                </c:pt>
                <c:pt idx="3567">
                  <c:v>45511.406192129631</c:v>
                </c:pt>
                <c:pt idx="3568">
                  <c:v>45511.4062037037</c:v>
                </c:pt>
                <c:pt idx="3569">
                  <c:v>45511.406215277777</c:v>
                </c:pt>
                <c:pt idx="3570">
                  <c:v>45511.406226851854</c:v>
                </c:pt>
                <c:pt idx="3571">
                  <c:v>45511.406238425923</c:v>
                </c:pt>
                <c:pt idx="3572">
                  <c:v>45511.40625</c:v>
                </c:pt>
                <c:pt idx="3573">
                  <c:v>45511.406261574077</c:v>
                </c:pt>
                <c:pt idx="3574">
                  <c:v>45511.406273148146</c:v>
                </c:pt>
                <c:pt idx="3575">
                  <c:v>45511.406284722223</c:v>
                </c:pt>
                <c:pt idx="3576">
                  <c:v>45511.4062962963</c:v>
                </c:pt>
                <c:pt idx="3577">
                  <c:v>45511.406307870369</c:v>
                </c:pt>
                <c:pt idx="3578">
                  <c:v>45511.406319444446</c:v>
                </c:pt>
                <c:pt idx="3579">
                  <c:v>45511.406331018516</c:v>
                </c:pt>
                <c:pt idx="3580">
                  <c:v>45511.406342592592</c:v>
                </c:pt>
                <c:pt idx="3581">
                  <c:v>45511.406354166669</c:v>
                </c:pt>
                <c:pt idx="3582">
                  <c:v>45511.406365740739</c:v>
                </c:pt>
                <c:pt idx="3583">
                  <c:v>45511.406377314815</c:v>
                </c:pt>
                <c:pt idx="3584">
                  <c:v>45511.406388888892</c:v>
                </c:pt>
                <c:pt idx="3585">
                  <c:v>45511.406400462962</c:v>
                </c:pt>
                <c:pt idx="3586">
                  <c:v>45511.406412037039</c:v>
                </c:pt>
                <c:pt idx="3587">
                  <c:v>45511.406423611108</c:v>
                </c:pt>
                <c:pt idx="3588">
                  <c:v>45511.406435185185</c:v>
                </c:pt>
                <c:pt idx="3589">
                  <c:v>45511.406446759262</c:v>
                </c:pt>
                <c:pt idx="3590">
                  <c:v>45511.406458333331</c:v>
                </c:pt>
                <c:pt idx="3591">
                  <c:v>45511.406469907408</c:v>
                </c:pt>
                <c:pt idx="3592">
                  <c:v>45511.406481481485</c:v>
                </c:pt>
                <c:pt idx="3593">
                  <c:v>45511.406493055554</c:v>
                </c:pt>
                <c:pt idx="3594">
                  <c:v>45511.406504629631</c:v>
                </c:pt>
                <c:pt idx="3595">
                  <c:v>45511.4065162037</c:v>
                </c:pt>
                <c:pt idx="3596">
                  <c:v>45511.406527777777</c:v>
                </c:pt>
                <c:pt idx="3597">
                  <c:v>45511.406539351854</c:v>
                </c:pt>
                <c:pt idx="3598">
                  <c:v>45511.406550925924</c:v>
                </c:pt>
                <c:pt idx="3599">
                  <c:v>45511.4065625</c:v>
                </c:pt>
                <c:pt idx="3600">
                  <c:v>45511.406574074077</c:v>
                </c:pt>
                <c:pt idx="3601">
                  <c:v>45511.406585648147</c:v>
                </c:pt>
                <c:pt idx="3602">
                  <c:v>45511.406597222223</c:v>
                </c:pt>
                <c:pt idx="3603">
                  <c:v>45511.406608796293</c:v>
                </c:pt>
                <c:pt idx="3604">
                  <c:v>45511.40662037037</c:v>
                </c:pt>
                <c:pt idx="3605">
                  <c:v>45511.406631944446</c:v>
                </c:pt>
                <c:pt idx="3606">
                  <c:v>45511.406643518516</c:v>
                </c:pt>
                <c:pt idx="3607">
                  <c:v>45511.406655092593</c:v>
                </c:pt>
                <c:pt idx="3608">
                  <c:v>45511.406666666669</c:v>
                </c:pt>
                <c:pt idx="3609">
                  <c:v>45511.406678240739</c:v>
                </c:pt>
                <c:pt idx="3610">
                  <c:v>45511.406689814816</c:v>
                </c:pt>
                <c:pt idx="3611">
                  <c:v>45511.406701388885</c:v>
                </c:pt>
                <c:pt idx="3612">
                  <c:v>45511.406712962962</c:v>
                </c:pt>
                <c:pt idx="3613">
                  <c:v>45511.406724537039</c:v>
                </c:pt>
                <c:pt idx="3614">
                  <c:v>45511.406736111108</c:v>
                </c:pt>
                <c:pt idx="3615">
                  <c:v>45511.406747685185</c:v>
                </c:pt>
                <c:pt idx="3616">
                  <c:v>45511.406759259262</c:v>
                </c:pt>
                <c:pt idx="3617">
                  <c:v>45511.406770833331</c:v>
                </c:pt>
                <c:pt idx="3618">
                  <c:v>45511.406782407408</c:v>
                </c:pt>
                <c:pt idx="3619">
                  <c:v>45511.406793981485</c:v>
                </c:pt>
                <c:pt idx="3620">
                  <c:v>45511.406805555554</c:v>
                </c:pt>
                <c:pt idx="3621">
                  <c:v>45511.406817129631</c:v>
                </c:pt>
                <c:pt idx="3622">
                  <c:v>45511.406828703701</c:v>
                </c:pt>
                <c:pt idx="3623">
                  <c:v>45511.406840277778</c:v>
                </c:pt>
                <c:pt idx="3624">
                  <c:v>45511.406851851854</c:v>
                </c:pt>
                <c:pt idx="3625">
                  <c:v>45511.406863425924</c:v>
                </c:pt>
                <c:pt idx="3626">
                  <c:v>45511.406875000001</c:v>
                </c:pt>
                <c:pt idx="3627">
                  <c:v>45511.406886574077</c:v>
                </c:pt>
                <c:pt idx="3628">
                  <c:v>45511.406898148147</c:v>
                </c:pt>
                <c:pt idx="3629">
                  <c:v>45511.406909722224</c:v>
                </c:pt>
                <c:pt idx="3630">
                  <c:v>45511.406921296293</c:v>
                </c:pt>
                <c:pt idx="3631">
                  <c:v>45511.40693287037</c:v>
                </c:pt>
                <c:pt idx="3632">
                  <c:v>45511.406944444447</c:v>
                </c:pt>
                <c:pt idx="3633">
                  <c:v>45511.406956018516</c:v>
                </c:pt>
                <c:pt idx="3634">
                  <c:v>45511.406967592593</c:v>
                </c:pt>
                <c:pt idx="3635">
                  <c:v>45511.40697916667</c:v>
                </c:pt>
                <c:pt idx="3636">
                  <c:v>45511.406990740739</c:v>
                </c:pt>
                <c:pt idx="3637">
                  <c:v>45511.407002314816</c:v>
                </c:pt>
                <c:pt idx="3638">
                  <c:v>45511.407013888886</c:v>
                </c:pt>
                <c:pt idx="3639">
                  <c:v>45511.407025462962</c:v>
                </c:pt>
                <c:pt idx="3640">
                  <c:v>45511.407037037039</c:v>
                </c:pt>
                <c:pt idx="3641">
                  <c:v>45511.407048611109</c:v>
                </c:pt>
                <c:pt idx="3642">
                  <c:v>45511.407060185185</c:v>
                </c:pt>
                <c:pt idx="3643">
                  <c:v>45511.407071759262</c:v>
                </c:pt>
                <c:pt idx="3644">
                  <c:v>45511.407083333332</c:v>
                </c:pt>
                <c:pt idx="3645">
                  <c:v>45511.407094907408</c:v>
                </c:pt>
                <c:pt idx="3646">
                  <c:v>45511.407106481478</c:v>
                </c:pt>
                <c:pt idx="3647">
                  <c:v>45511.407118055555</c:v>
                </c:pt>
                <c:pt idx="3648">
                  <c:v>45511.407129629632</c:v>
                </c:pt>
                <c:pt idx="3649">
                  <c:v>45511.407141203701</c:v>
                </c:pt>
                <c:pt idx="3650">
                  <c:v>45511.407152777778</c:v>
                </c:pt>
                <c:pt idx="3651">
                  <c:v>45511.407164351855</c:v>
                </c:pt>
                <c:pt idx="3652">
                  <c:v>45511.407175925924</c:v>
                </c:pt>
                <c:pt idx="3653">
                  <c:v>45511.407187500001</c:v>
                </c:pt>
                <c:pt idx="3654">
                  <c:v>45511.407199074078</c:v>
                </c:pt>
                <c:pt idx="3655">
                  <c:v>45511.407210648147</c:v>
                </c:pt>
                <c:pt idx="3656">
                  <c:v>45511.407222222224</c:v>
                </c:pt>
                <c:pt idx="3657">
                  <c:v>45511.407233796293</c:v>
                </c:pt>
                <c:pt idx="3658">
                  <c:v>45511.40724537037</c:v>
                </c:pt>
                <c:pt idx="3659">
                  <c:v>45511.407256944447</c:v>
                </c:pt>
                <c:pt idx="3660">
                  <c:v>45511.407268518517</c:v>
                </c:pt>
                <c:pt idx="3661">
                  <c:v>45511.407280092593</c:v>
                </c:pt>
                <c:pt idx="3662">
                  <c:v>45511.40729166667</c:v>
                </c:pt>
                <c:pt idx="3663">
                  <c:v>45511.40730324074</c:v>
                </c:pt>
                <c:pt idx="3664">
                  <c:v>45511.407314814816</c:v>
                </c:pt>
                <c:pt idx="3665">
                  <c:v>45511.407326388886</c:v>
                </c:pt>
                <c:pt idx="3666">
                  <c:v>45511.407337962963</c:v>
                </c:pt>
                <c:pt idx="3667">
                  <c:v>45511.407349537039</c:v>
                </c:pt>
                <c:pt idx="3668">
                  <c:v>45511.407361111109</c:v>
                </c:pt>
                <c:pt idx="3669">
                  <c:v>45511.407372685186</c:v>
                </c:pt>
                <c:pt idx="3670">
                  <c:v>45511.407384259262</c:v>
                </c:pt>
                <c:pt idx="3671">
                  <c:v>45511.407395833332</c:v>
                </c:pt>
                <c:pt idx="3672">
                  <c:v>45511.407407407409</c:v>
                </c:pt>
                <c:pt idx="3673">
                  <c:v>45511.407418981478</c:v>
                </c:pt>
                <c:pt idx="3674">
                  <c:v>45511.407430555555</c:v>
                </c:pt>
                <c:pt idx="3675">
                  <c:v>45511.407442129632</c:v>
                </c:pt>
                <c:pt idx="3676">
                  <c:v>45511.407453703701</c:v>
                </c:pt>
                <c:pt idx="3677">
                  <c:v>45511.407465277778</c:v>
                </c:pt>
                <c:pt idx="3678">
                  <c:v>45511.407476851855</c:v>
                </c:pt>
                <c:pt idx="3679">
                  <c:v>45511.407488425924</c:v>
                </c:pt>
                <c:pt idx="3680">
                  <c:v>45511.407500000001</c:v>
                </c:pt>
                <c:pt idx="3681">
                  <c:v>45511.407511574071</c:v>
                </c:pt>
                <c:pt idx="3682">
                  <c:v>45511.407523148147</c:v>
                </c:pt>
                <c:pt idx="3683">
                  <c:v>45511.407534722224</c:v>
                </c:pt>
                <c:pt idx="3684">
                  <c:v>45511.407546296294</c:v>
                </c:pt>
                <c:pt idx="3685">
                  <c:v>45511.407557870371</c:v>
                </c:pt>
                <c:pt idx="3686">
                  <c:v>45511.407569444447</c:v>
                </c:pt>
                <c:pt idx="3687">
                  <c:v>45511.407581018517</c:v>
                </c:pt>
                <c:pt idx="3688">
                  <c:v>45511.407592592594</c:v>
                </c:pt>
                <c:pt idx="3689">
                  <c:v>45511.407604166663</c:v>
                </c:pt>
                <c:pt idx="3690">
                  <c:v>45511.40761574074</c:v>
                </c:pt>
                <c:pt idx="3691">
                  <c:v>45511.407627314817</c:v>
                </c:pt>
                <c:pt idx="3692">
                  <c:v>45511.407638888886</c:v>
                </c:pt>
                <c:pt idx="3693">
                  <c:v>45511.407650462963</c:v>
                </c:pt>
                <c:pt idx="3694">
                  <c:v>45511.40766203704</c:v>
                </c:pt>
                <c:pt idx="3695">
                  <c:v>45511.407673611109</c:v>
                </c:pt>
                <c:pt idx="3696">
                  <c:v>45511.407685185186</c:v>
                </c:pt>
                <c:pt idx="3697">
                  <c:v>45511.407696759263</c:v>
                </c:pt>
                <c:pt idx="3698">
                  <c:v>45511.407708333332</c:v>
                </c:pt>
                <c:pt idx="3699">
                  <c:v>45511.407719907409</c:v>
                </c:pt>
                <c:pt idx="3700">
                  <c:v>45511.407731481479</c:v>
                </c:pt>
                <c:pt idx="3701">
                  <c:v>45511.407743055555</c:v>
                </c:pt>
                <c:pt idx="3702">
                  <c:v>45511.407754629632</c:v>
                </c:pt>
                <c:pt idx="3703">
                  <c:v>45511.407766203702</c:v>
                </c:pt>
                <c:pt idx="3704">
                  <c:v>45511.407777777778</c:v>
                </c:pt>
                <c:pt idx="3705">
                  <c:v>45511.407789351855</c:v>
                </c:pt>
                <c:pt idx="3706">
                  <c:v>45511.407800925925</c:v>
                </c:pt>
                <c:pt idx="3707">
                  <c:v>45511.407812500001</c:v>
                </c:pt>
                <c:pt idx="3708">
                  <c:v>45511.407824074071</c:v>
                </c:pt>
                <c:pt idx="3709">
                  <c:v>45511.407835648148</c:v>
                </c:pt>
                <c:pt idx="3710">
                  <c:v>45511.407847222225</c:v>
                </c:pt>
                <c:pt idx="3711">
                  <c:v>45511.407858796294</c:v>
                </c:pt>
                <c:pt idx="3712">
                  <c:v>45511.407870370371</c:v>
                </c:pt>
                <c:pt idx="3713">
                  <c:v>45511.407881944448</c:v>
                </c:pt>
                <c:pt idx="3714">
                  <c:v>45511.407893518517</c:v>
                </c:pt>
                <c:pt idx="3715">
                  <c:v>45511.407905092594</c:v>
                </c:pt>
                <c:pt idx="3716">
                  <c:v>45511.407916666663</c:v>
                </c:pt>
                <c:pt idx="3717">
                  <c:v>45511.40792824074</c:v>
                </c:pt>
                <c:pt idx="3718">
                  <c:v>45511.407939814817</c:v>
                </c:pt>
                <c:pt idx="3719">
                  <c:v>45511.407951388886</c:v>
                </c:pt>
                <c:pt idx="3720">
                  <c:v>45511.407962962963</c:v>
                </c:pt>
                <c:pt idx="3721">
                  <c:v>45511.40797453704</c:v>
                </c:pt>
                <c:pt idx="3722">
                  <c:v>45511.407986111109</c:v>
                </c:pt>
                <c:pt idx="3723">
                  <c:v>45511.407997685186</c:v>
                </c:pt>
                <c:pt idx="3724">
                  <c:v>45511.408009259256</c:v>
                </c:pt>
                <c:pt idx="3725">
                  <c:v>45511.408020833333</c:v>
                </c:pt>
                <c:pt idx="3726">
                  <c:v>45511.408032407409</c:v>
                </c:pt>
                <c:pt idx="3727">
                  <c:v>45511.408043981479</c:v>
                </c:pt>
                <c:pt idx="3728">
                  <c:v>45511.408055555556</c:v>
                </c:pt>
                <c:pt idx="3729">
                  <c:v>45511.408067129632</c:v>
                </c:pt>
                <c:pt idx="3730">
                  <c:v>45511.408078703702</c:v>
                </c:pt>
                <c:pt idx="3731">
                  <c:v>45511.408090277779</c:v>
                </c:pt>
                <c:pt idx="3732">
                  <c:v>45511.408101851855</c:v>
                </c:pt>
                <c:pt idx="3733">
                  <c:v>45511.408113425925</c:v>
                </c:pt>
                <c:pt idx="3734">
                  <c:v>45511.408125000002</c:v>
                </c:pt>
                <c:pt idx="3735">
                  <c:v>45511.408136574071</c:v>
                </c:pt>
                <c:pt idx="3736">
                  <c:v>45511.408148148148</c:v>
                </c:pt>
                <c:pt idx="3737">
                  <c:v>45511.408159722225</c:v>
                </c:pt>
                <c:pt idx="3738">
                  <c:v>45511.408171296294</c:v>
                </c:pt>
                <c:pt idx="3739">
                  <c:v>45511.408182870371</c:v>
                </c:pt>
                <c:pt idx="3740">
                  <c:v>45511.408194444448</c:v>
                </c:pt>
                <c:pt idx="3741">
                  <c:v>45511.408206018517</c:v>
                </c:pt>
                <c:pt idx="3742">
                  <c:v>45511.408217592594</c:v>
                </c:pt>
                <c:pt idx="3743">
                  <c:v>45511.408229166664</c:v>
                </c:pt>
                <c:pt idx="3744">
                  <c:v>45511.40824074074</c:v>
                </c:pt>
                <c:pt idx="3745">
                  <c:v>45511.408252314817</c:v>
                </c:pt>
                <c:pt idx="3746">
                  <c:v>45511.408263888887</c:v>
                </c:pt>
                <c:pt idx="3747">
                  <c:v>45511.408275462964</c:v>
                </c:pt>
                <c:pt idx="3748">
                  <c:v>45511.40828703704</c:v>
                </c:pt>
                <c:pt idx="3749">
                  <c:v>45511.40829861111</c:v>
                </c:pt>
                <c:pt idx="3750">
                  <c:v>45511.408310185187</c:v>
                </c:pt>
                <c:pt idx="3751">
                  <c:v>45511.408321759256</c:v>
                </c:pt>
                <c:pt idx="3752">
                  <c:v>45511.408333333333</c:v>
                </c:pt>
                <c:pt idx="3753">
                  <c:v>45511.40834490741</c:v>
                </c:pt>
                <c:pt idx="3754">
                  <c:v>45511.408356481479</c:v>
                </c:pt>
                <c:pt idx="3755">
                  <c:v>45511.408368055556</c:v>
                </c:pt>
                <c:pt idx="3756">
                  <c:v>45511.408379629633</c:v>
                </c:pt>
                <c:pt idx="3757">
                  <c:v>45511.408391203702</c:v>
                </c:pt>
                <c:pt idx="3758">
                  <c:v>45511.408402777779</c:v>
                </c:pt>
                <c:pt idx="3759">
                  <c:v>45511.408414351848</c:v>
                </c:pt>
                <c:pt idx="3760">
                  <c:v>45511.408425925925</c:v>
                </c:pt>
                <c:pt idx="3761">
                  <c:v>45511.408437500002</c:v>
                </c:pt>
                <c:pt idx="3762">
                  <c:v>45511.408449074072</c:v>
                </c:pt>
                <c:pt idx="3763">
                  <c:v>45511.408460648148</c:v>
                </c:pt>
                <c:pt idx="3764">
                  <c:v>45511.408472222225</c:v>
                </c:pt>
                <c:pt idx="3765">
                  <c:v>45511.408483796295</c:v>
                </c:pt>
                <c:pt idx="3766">
                  <c:v>45511.408495370371</c:v>
                </c:pt>
                <c:pt idx="3767">
                  <c:v>45511.408506944441</c:v>
                </c:pt>
                <c:pt idx="3768">
                  <c:v>45511.408518518518</c:v>
                </c:pt>
                <c:pt idx="3769">
                  <c:v>45511.408530092594</c:v>
                </c:pt>
                <c:pt idx="3770">
                  <c:v>45511.408541666664</c:v>
                </c:pt>
                <c:pt idx="3771">
                  <c:v>45511.408553240741</c:v>
                </c:pt>
                <c:pt idx="3772">
                  <c:v>45511.408564814818</c:v>
                </c:pt>
                <c:pt idx="3773">
                  <c:v>45511.408576388887</c:v>
                </c:pt>
                <c:pt idx="3774">
                  <c:v>45511.408587962964</c:v>
                </c:pt>
                <c:pt idx="3775">
                  <c:v>45511.408599537041</c:v>
                </c:pt>
                <c:pt idx="3776">
                  <c:v>45511.40861111111</c:v>
                </c:pt>
                <c:pt idx="3777">
                  <c:v>45511.408622685187</c:v>
                </c:pt>
                <c:pt idx="3778">
                  <c:v>45511.408634259256</c:v>
                </c:pt>
                <c:pt idx="3779">
                  <c:v>45511.408645833333</c:v>
                </c:pt>
                <c:pt idx="3780">
                  <c:v>45511.40865740741</c:v>
                </c:pt>
                <c:pt idx="3781">
                  <c:v>45511.408668981479</c:v>
                </c:pt>
                <c:pt idx="3782">
                  <c:v>45511.408680555556</c:v>
                </c:pt>
                <c:pt idx="3783">
                  <c:v>45511.408692129633</c:v>
                </c:pt>
                <c:pt idx="3784">
                  <c:v>45511.408703703702</c:v>
                </c:pt>
                <c:pt idx="3785">
                  <c:v>45511.408715277779</c:v>
                </c:pt>
                <c:pt idx="3786">
                  <c:v>45511.408726851849</c:v>
                </c:pt>
                <c:pt idx="3787">
                  <c:v>45511.408738425926</c:v>
                </c:pt>
                <c:pt idx="3788">
                  <c:v>45511.408750000002</c:v>
                </c:pt>
                <c:pt idx="3789">
                  <c:v>45511.408761574072</c:v>
                </c:pt>
                <c:pt idx="3790">
                  <c:v>45511.408773148149</c:v>
                </c:pt>
                <c:pt idx="3791">
                  <c:v>45511.408784722225</c:v>
                </c:pt>
                <c:pt idx="3792">
                  <c:v>45511.408796296295</c:v>
                </c:pt>
                <c:pt idx="3793">
                  <c:v>45511.408807870372</c:v>
                </c:pt>
                <c:pt idx="3794">
                  <c:v>45511.408819444441</c:v>
                </c:pt>
                <c:pt idx="3795">
                  <c:v>45511.408831018518</c:v>
                </c:pt>
                <c:pt idx="3796">
                  <c:v>45511.408842592595</c:v>
                </c:pt>
                <c:pt idx="3797">
                  <c:v>45511.408854166664</c:v>
                </c:pt>
                <c:pt idx="3798">
                  <c:v>45511.408865740741</c:v>
                </c:pt>
                <c:pt idx="3799">
                  <c:v>45511.408877314818</c:v>
                </c:pt>
                <c:pt idx="3800">
                  <c:v>45511.408888888887</c:v>
                </c:pt>
                <c:pt idx="3801">
                  <c:v>45511.408900462964</c:v>
                </c:pt>
                <c:pt idx="3802">
                  <c:v>45511.408912037034</c:v>
                </c:pt>
                <c:pt idx="3803">
                  <c:v>45511.40892361111</c:v>
                </c:pt>
                <c:pt idx="3804">
                  <c:v>45511.408935185187</c:v>
                </c:pt>
                <c:pt idx="3805">
                  <c:v>45511.408946759257</c:v>
                </c:pt>
                <c:pt idx="3806">
                  <c:v>45511.408958333333</c:v>
                </c:pt>
                <c:pt idx="3807">
                  <c:v>45511.40896990741</c:v>
                </c:pt>
                <c:pt idx="3808">
                  <c:v>45511.40898148148</c:v>
                </c:pt>
                <c:pt idx="3809">
                  <c:v>45511.408993055556</c:v>
                </c:pt>
                <c:pt idx="3810">
                  <c:v>45511.409004629626</c:v>
                </c:pt>
                <c:pt idx="3811">
                  <c:v>45511.409016203703</c:v>
                </c:pt>
                <c:pt idx="3812">
                  <c:v>45511.40902777778</c:v>
                </c:pt>
                <c:pt idx="3813">
                  <c:v>45511.409039351849</c:v>
                </c:pt>
                <c:pt idx="3814">
                  <c:v>45511.409050925926</c:v>
                </c:pt>
                <c:pt idx="3815">
                  <c:v>45511.409062500003</c:v>
                </c:pt>
                <c:pt idx="3816">
                  <c:v>45511.409074074072</c:v>
                </c:pt>
                <c:pt idx="3817">
                  <c:v>45511.409085648149</c:v>
                </c:pt>
                <c:pt idx="3818">
                  <c:v>45511.409097222226</c:v>
                </c:pt>
                <c:pt idx="3819">
                  <c:v>45511.409108796295</c:v>
                </c:pt>
                <c:pt idx="3820">
                  <c:v>45511.409120370372</c:v>
                </c:pt>
                <c:pt idx="3821">
                  <c:v>45511.409131944441</c:v>
                </c:pt>
                <c:pt idx="3822">
                  <c:v>45511.409143518518</c:v>
                </c:pt>
                <c:pt idx="3823">
                  <c:v>45511.409155092595</c:v>
                </c:pt>
                <c:pt idx="3824">
                  <c:v>45511.409166666665</c:v>
                </c:pt>
                <c:pt idx="3825">
                  <c:v>45511.409178240741</c:v>
                </c:pt>
                <c:pt idx="3826">
                  <c:v>45511.409189814818</c:v>
                </c:pt>
                <c:pt idx="3827">
                  <c:v>45511.409201388888</c:v>
                </c:pt>
                <c:pt idx="3828">
                  <c:v>45511.409212962964</c:v>
                </c:pt>
                <c:pt idx="3829">
                  <c:v>45511.409224537034</c:v>
                </c:pt>
                <c:pt idx="3830">
                  <c:v>45511.409236111111</c:v>
                </c:pt>
                <c:pt idx="3831">
                  <c:v>45511.409247685187</c:v>
                </c:pt>
                <c:pt idx="3832">
                  <c:v>45511.409259259257</c:v>
                </c:pt>
                <c:pt idx="3833">
                  <c:v>45511.409270833334</c:v>
                </c:pt>
                <c:pt idx="3834">
                  <c:v>45511.409282407411</c:v>
                </c:pt>
                <c:pt idx="3835">
                  <c:v>45511.40929398148</c:v>
                </c:pt>
                <c:pt idx="3836">
                  <c:v>45511.409305555557</c:v>
                </c:pt>
                <c:pt idx="3837">
                  <c:v>45511.409317129626</c:v>
                </c:pt>
                <c:pt idx="3838">
                  <c:v>45511.409328703703</c:v>
                </c:pt>
                <c:pt idx="3839">
                  <c:v>45511.40934027778</c:v>
                </c:pt>
                <c:pt idx="3840">
                  <c:v>45511.409351851849</c:v>
                </c:pt>
                <c:pt idx="3841">
                  <c:v>45511.409363425926</c:v>
                </c:pt>
                <c:pt idx="3842">
                  <c:v>45511.409375000003</c:v>
                </c:pt>
                <c:pt idx="3843">
                  <c:v>45511.409386574072</c:v>
                </c:pt>
                <c:pt idx="3844">
                  <c:v>45511.409398148149</c:v>
                </c:pt>
                <c:pt idx="3845">
                  <c:v>45511.409409722219</c:v>
                </c:pt>
                <c:pt idx="3846">
                  <c:v>45511.409421296295</c:v>
                </c:pt>
                <c:pt idx="3847">
                  <c:v>45511.409432870372</c:v>
                </c:pt>
                <c:pt idx="3848">
                  <c:v>45511.409444444442</c:v>
                </c:pt>
                <c:pt idx="3849">
                  <c:v>45511.409456018519</c:v>
                </c:pt>
                <c:pt idx="3850">
                  <c:v>45511.409467592595</c:v>
                </c:pt>
                <c:pt idx="3851">
                  <c:v>45511.409479166665</c:v>
                </c:pt>
                <c:pt idx="3852">
                  <c:v>45511.409490740742</c:v>
                </c:pt>
                <c:pt idx="3853">
                  <c:v>45511.409502314818</c:v>
                </c:pt>
                <c:pt idx="3854">
                  <c:v>45511.409513888888</c:v>
                </c:pt>
                <c:pt idx="3855">
                  <c:v>45511.409525462965</c:v>
                </c:pt>
                <c:pt idx="3856">
                  <c:v>45511.409537037034</c:v>
                </c:pt>
                <c:pt idx="3857">
                  <c:v>45511.409548611111</c:v>
                </c:pt>
                <c:pt idx="3858">
                  <c:v>45511.409560185188</c:v>
                </c:pt>
                <c:pt idx="3859">
                  <c:v>45511.409571759257</c:v>
                </c:pt>
                <c:pt idx="3860">
                  <c:v>45511.409583333334</c:v>
                </c:pt>
                <c:pt idx="3861">
                  <c:v>45511.409594907411</c:v>
                </c:pt>
                <c:pt idx="3862">
                  <c:v>45511.40960648148</c:v>
                </c:pt>
                <c:pt idx="3863">
                  <c:v>45511.409618055557</c:v>
                </c:pt>
                <c:pt idx="3864">
                  <c:v>45511.409629629627</c:v>
                </c:pt>
                <c:pt idx="3865">
                  <c:v>45511.409641203703</c:v>
                </c:pt>
                <c:pt idx="3866">
                  <c:v>45511.40965277778</c:v>
                </c:pt>
                <c:pt idx="3867">
                  <c:v>45511.40966435185</c:v>
                </c:pt>
                <c:pt idx="3868">
                  <c:v>45511.409675925926</c:v>
                </c:pt>
                <c:pt idx="3869">
                  <c:v>45511.409687500003</c:v>
                </c:pt>
                <c:pt idx="3870">
                  <c:v>45511.409699074073</c:v>
                </c:pt>
                <c:pt idx="3871">
                  <c:v>45511.409710648149</c:v>
                </c:pt>
                <c:pt idx="3872">
                  <c:v>45511.409722222219</c:v>
                </c:pt>
                <c:pt idx="3873">
                  <c:v>45511.409733796296</c:v>
                </c:pt>
                <c:pt idx="3874">
                  <c:v>45511.409745370373</c:v>
                </c:pt>
                <c:pt idx="3875">
                  <c:v>45511.409756944442</c:v>
                </c:pt>
                <c:pt idx="3876">
                  <c:v>45511.409768518519</c:v>
                </c:pt>
                <c:pt idx="3877">
                  <c:v>45511.409780092596</c:v>
                </c:pt>
                <c:pt idx="3878">
                  <c:v>45511.409791666665</c:v>
                </c:pt>
                <c:pt idx="3879">
                  <c:v>45511.409803240742</c:v>
                </c:pt>
                <c:pt idx="3880">
                  <c:v>45511.409814814811</c:v>
                </c:pt>
                <c:pt idx="3881">
                  <c:v>45511.409826388888</c:v>
                </c:pt>
                <c:pt idx="3882">
                  <c:v>45511.409837962965</c:v>
                </c:pt>
                <c:pt idx="3883">
                  <c:v>45511.409849537034</c:v>
                </c:pt>
                <c:pt idx="3884">
                  <c:v>45511.409861111111</c:v>
                </c:pt>
                <c:pt idx="3885">
                  <c:v>45511.409872685188</c:v>
                </c:pt>
                <c:pt idx="3886">
                  <c:v>45511.409884259258</c:v>
                </c:pt>
                <c:pt idx="3887">
                  <c:v>45511.409895833334</c:v>
                </c:pt>
                <c:pt idx="3888">
                  <c:v>45511.409907407404</c:v>
                </c:pt>
                <c:pt idx="3889">
                  <c:v>45511.409918981481</c:v>
                </c:pt>
                <c:pt idx="3890">
                  <c:v>45511.409930555557</c:v>
                </c:pt>
                <c:pt idx="3891">
                  <c:v>45511.409942129627</c:v>
                </c:pt>
                <c:pt idx="3892">
                  <c:v>45511.409953703704</c:v>
                </c:pt>
                <c:pt idx="3893">
                  <c:v>45511.40996527778</c:v>
                </c:pt>
                <c:pt idx="3894">
                  <c:v>45511.40997685185</c:v>
                </c:pt>
                <c:pt idx="3895">
                  <c:v>45511.409988425927</c:v>
                </c:pt>
                <c:pt idx="3896">
                  <c:v>45511.41</c:v>
                </c:pt>
                <c:pt idx="3897">
                  <c:v>45511.410011574073</c:v>
                </c:pt>
                <c:pt idx="3898">
                  <c:v>45511.41002314815</c:v>
                </c:pt>
                <c:pt idx="3899">
                  <c:v>45511.410034722219</c:v>
                </c:pt>
                <c:pt idx="3900">
                  <c:v>45511.410046296296</c:v>
                </c:pt>
                <c:pt idx="3901">
                  <c:v>45511.410057870373</c:v>
                </c:pt>
                <c:pt idx="3902">
                  <c:v>45511.410069444442</c:v>
                </c:pt>
                <c:pt idx="3903">
                  <c:v>45511.410081018519</c:v>
                </c:pt>
                <c:pt idx="3904">
                  <c:v>45511.410092592596</c:v>
                </c:pt>
                <c:pt idx="3905">
                  <c:v>45511.410104166665</c:v>
                </c:pt>
                <c:pt idx="3906">
                  <c:v>45511.410115740742</c:v>
                </c:pt>
                <c:pt idx="3907">
                  <c:v>45511.410127314812</c:v>
                </c:pt>
                <c:pt idx="3908">
                  <c:v>45511.410138888888</c:v>
                </c:pt>
                <c:pt idx="3909">
                  <c:v>45511.410150462965</c:v>
                </c:pt>
                <c:pt idx="3910">
                  <c:v>45511.410162037035</c:v>
                </c:pt>
                <c:pt idx="3911">
                  <c:v>45511.410173611112</c:v>
                </c:pt>
                <c:pt idx="3912">
                  <c:v>45511.410185185188</c:v>
                </c:pt>
                <c:pt idx="3913">
                  <c:v>45511.410196759258</c:v>
                </c:pt>
                <c:pt idx="3914">
                  <c:v>45511.410208333335</c:v>
                </c:pt>
                <c:pt idx="3915">
                  <c:v>45511.410219907404</c:v>
                </c:pt>
                <c:pt idx="3916">
                  <c:v>45511.410231481481</c:v>
                </c:pt>
                <c:pt idx="3917">
                  <c:v>45511.410243055558</c:v>
                </c:pt>
                <c:pt idx="3918">
                  <c:v>45511.410254629627</c:v>
                </c:pt>
                <c:pt idx="3919">
                  <c:v>45511.410266203704</c:v>
                </c:pt>
                <c:pt idx="3920">
                  <c:v>45511.410277777781</c:v>
                </c:pt>
                <c:pt idx="3921">
                  <c:v>45511.41028935185</c:v>
                </c:pt>
                <c:pt idx="3922">
                  <c:v>45511.410300925927</c:v>
                </c:pt>
                <c:pt idx="3923">
                  <c:v>45511.410312499997</c:v>
                </c:pt>
                <c:pt idx="3924">
                  <c:v>45511.410324074073</c:v>
                </c:pt>
                <c:pt idx="3925">
                  <c:v>45511.41033564815</c:v>
                </c:pt>
                <c:pt idx="3926">
                  <c:v>45511.41034722222</c:v>
                </c:pt>
                <c:pt idx="3927">
                  <c:v>45511.410358796296</c:v>
                </c:pt>
                <c:pt idx="3928">
                  <c:v>45511.410370370373</c:v>
                </c:pt>
                <c:pt idx="3929">
                  <c:v>45511.410381944443</c:v>
                </c:pt>
                <c:pt idx="3930">
                  <c:v>45511.410393518519</c:v>
                </c:pt>
                <c:pt idx="3931">
                  <c:v>45511.410405092596</c:v>
                </c:pt>
                <c:pt idx="3932">
                  <c:v>45511.410416666666</c:v>
                </c:pt>
                <c:pt idx="3933">
                  <c:v>45511.410428240742</c:v>
                </c:pt>
                <c:pt idx="3934">
                  <c:v>45511.410439814812</c:v>
                </c:pt>
                <c:pt idx="3935">
                  <c:v>45511.410451388889</c:v>
                </c:pt>
                <c:pt idx="3936">
                  <c:v>45511.410462962966</c:v>
                </c:pt>
                <c:pt idx="3937">
                  <c:v>45511.410474537035</c:v>
                </c:pt>
                <c:pt idx="3938">
                  <c:v>45511.410486111112</c:v>
                </c:pt>
                <c:pt idx="3939">
                  <c:v>45511.410497685189</c:v>
                </c:pt>
                <c:pt idx="3940">
                  <c:v>45511.410509259258</c:v>
                </c:pt>
                <c:pt idx="3941">
                  <c:v>45511.410520833335</c:v>
                </c:pt>
                <c:pt idx="3942">
                  <c:v>45511.410532407404</c:v>
                </c:pt>
                <c:pt idx="3943">
                  <c:v>45511.410543981481</c:v>
                </c:pt>
                <c:pt idx="3944">
                  <c:v>45511.410555555558</c:v>
                </c:pt>
                <c:pt idx="3945">
                  <c:v>45511.410567129627</c:v>
                </c:pt>
                <c:pt idx="3946">
                  <c:v>45511.410578703704</c:v>
                </c:pt>
                <c:pt idx="3947">
                  <c:v>45511.410590277781</c:v>
                </c:pt>
                <c:pt idx="3948">
                  <c:v>45511.410601851851</c:v>
                </c:pt>
                <c:pt idx="3949">
                  <c:v>45511.410613425927</c:v>
                </c:pt>
                <c:pt idx="3950">
                  <c:v>45511.410624999997</c:v>
                </c:pt>
                <c:pt idx="3951">
                  <c:v>45511.410636574074</c:v>
                </c:pt>
                <c:pt idx="3952">
                  <c:v>45511.41064814815</c:v>
                </c:pt>
                <c:pt idx="3953">
                  <c:v>45511.41065972222</c:v>
                </c:pt>
                <c:pt idx="3954">
                  <c:v>45511.410671296297</c:v>
                </c:pt>
                <c:pt idx="3955">
                  <c:v>45511.410682870373</c:v>
                </c:pt>
                <c:pt idx="3956">
                  <c:v>45511.410694444443</c:v>
                </c:pt>
                <c:pt idx="3957">
                  <c:v>45511.41070601852</c:v>
                </c:pt>
                <c:pt idx="3958">
                  <c:v>45511.410717592589</c:v>
                </c:pt>
                <c:pt idx="3959">
                  <c:v>45511.410729166666</c:v>
                </c:pt>
                <c:pt idx="3960">
                  <c:v>45511.410740740743</c:v>
                </c:pt>
                <c:pt idx="3961">
                  <c:v>45511.410752314812</c:v>
                </c:pt>
                <c:pt idx="3962">
                  <c:v>45511.410763888889</c:v>
                </c:pt>
                <c:pt idx="3963">
                  <c:v>45511.410775462966</c:v>
                </c:pt>
                <c:pt idx="3964">
                  <c:v>45511.410787037035</c:v>
                </c:pt>
                <c:pt idx="3965">
                  <c:v>45511.410798611112</c:v>
                </c:pt>
                <c:pt idx="3966">
                  <c:v>45511.410810185182</c:v>
                </c:pt>
                <c:pt idx="3967">
                  <c:v>45511.410821759258</c:v>
                </c:pt>
                <c:pt idx="3968">
                  <c:v>45511.410833333335</c:v>
                </c:pt>
                <c:pt idx="3969">
                  <c:v>45511.410844907405</c:v>
                </c:pt>
                <c:pt idx="3970">
                  <c:v>45511.410856481481</c:v>
                </c:pt>
                <c:pt idx="3971">
                  <c:v>45511.410868055558</c:v>
                </c:pt>
                <c:pt idx="3972">
                  <c:v>45511.410879629628</c:v>
                </c:pt>
                <c:pt idx="3973">
                  <c:v>45511.410891203705</c:v>
                </c:pt>
                <c:pt idx="3974">
                  <c:v>45511.410902777781</c:v>
                </c:pt>
                <c:pt idx="3975">
                  <c:v>45511.410914351851</c:v>
                </c:pt>
                <c:pt idx="3976">
                  <c:v>45511.410925925928</c:v>
                </c:pt>
                <c:pt idx="3977">
                  <c:v>45511.410937499997</c:v>
                </c:pt>
                <c:pt idx="3978">
                  <c:v>45511.410949074074</c:v>
                </c:pt>
                <c:pt idx="3979">
                  <c:v>45511.410960648151</c:v>
                </c:pt>
                <c:pt idx="3980">
                  <c:v>45511.41097222222</c:v>
                </c:pt>
                <c:pt idx="3981">
                  <c:v>45511.410983796297</c:v>
                </c:pt>
                <c:pt idx="3982">
                  <c:v>45511.410995370374</c:v>
                </c:pt>
                <c:pt idx="3983">
                  <c:v>45511.411006944443</c:v>
                </c:pt>
                <c:pt idx="3984">
                  <c:v>45511.41101851852</c:v>
                </c:pt>
                <c:pt idx="3985">
                  <c:v>45511.411030092589</c:v>
                </c:pt>
                <c:pt idx="3986">
                  <c:v>45511.411041666666</c:v>
                </c:pt>
                <c:pt idx="3987">
                  <c:v>45511.411053240743</c:v>
                </c:pt>
                <c:pt idx="3988">
                  <c:v>45511.411064814813</c:v>
                </c:pt>
                <c:pt idx="3989">
                  <c:v>45511.411076388889</c:v>
                </c:pt>
                <c:pt idx="3990">
                  <c:v>45511.411087962966</c:v>
                </c:pt>
                <c:pt idx="3991">
                  <c:v>45511.411099537036</c:v>
                </c:pt>
                <c:pt idx="3992">
                  <c:v>45511.411111111112</c:v>
                </c:pt>
                <c:pt idx="3993">
                  <c:v>45511.411122685182</c:v>
                </c:pt>
                <c:pt idx="3994">
                  <c:v>45511.411134259259</c:v>
                </c:pt>
                <c:pt idx="3995">
                  <c:v>45511.411145833335</c:v>
                </c:pt>
                <c:pt idx="3996">
                  <c:v>45511.411157407405</c:v>
                </c:pt>
                <c:pt idx="3997">
                  <c:v>45511.411168981482</c:v>
                </c:pt>
                <c:pt idx="3998">
                  <c:v>45511.411180555559</c:v>
                </c:pt>
                <c:pt idx="3999">
                  <c:v>45511.411192129628</c:v>
                </c:pt>
                <c:pt idx="4000">
                  <c:v>45511.411203703705</c:v>
                </c:pt>
                <c:pt idx="4001">
                  <c:v>45511.411215277774</c:v>
                </c:pt>
                <c:pt idx="4002">
                  <c:v>45511.411226851851</c:v>
                </c:pt>
                <c:pt idx="4003">
                  <c:v>45511.411238425928</c:v>
                </c:pt>
                <c:pt idx="4004">
                  <c:v>45511.411249999997</c:v>
                </c:pt>
                <c:pt idx="4005">
                  <c:v>45511.411261574074</c:v>
                </c:pt>
                <c:pt idx="4006">
                  <c:v>45511.411273148151</c:v>
                </c:pt>
                <c:pt idx="4007">
                  <c:v>45511.41128472222</c:v>
                </c:pt>
                <c:pt idx="4008">
                  <c:v>45511.411296296297</c:v>
                </c:pt>
                <c:pt idx="4009">
                  <c:v>45511.411307870374</c:v>
                </c:pt>
                <c:pt idx="4010">
                  <c:v>45511.411319444444</c:v>
                </c:pt>
                <c:pt idx="4011">
                  <c:v>45511.41133101852</c:v>
                </c:pt>
                <c:pt idx="4012">
                  <c:v>45511.41134259259</c:v>
                </c:pt>
                <c:pt idx="4013">
                  <c:v>45511.411354166667</c:v>
                </c:pt>
                <c:pt idx="4014">
                  <c:v>45511.411365740743</c:v>
                </c:pt>
                <c:pt idx="4015">
                  <c:v>45511.411377314813</c:v>
                </c:pt>
                <c:pt idx="4016">
                  <c:v>45511.41138888889</c:v>
                </c:pt>
                <c:pt idx="4017">
                  <c:v>45511.411400462966</c:v>
                </c:pt>
                <c:pt idx="4018">
                  <c:v>45511.411412037036</c:v>
                </c:pt>
                <c:pt idx="4019">
                  <c:v>45511.411423611113</c:v>
                </c:pt>
                <c:pt idx="4020">
                  <c:v>45511.411435185182</c:v>
                </c:pt>
                <c:pt idx="4021">
                  <c:v>45511.411446759259</c:v>
                </c:pt>
                <c:pt idx="4022">
                  <c:v>45511.411458333336</c:v>
                </c:pt>
                <c:pt idx="4023">
                  <c:v>45511.411469907405</c:v>
                </c:pt>
                <c:pt idx="4024">
                  <c:v>45511.411481481482</c:v>
                </c:pt>
                <c:pt idx="4025">
                  <c:v>45511.411493055559</c:v>
                </c:pt>
                <c:pt idx="4026">
                  <c:v>45511.411504629628</c:v>
                </c:pt>
                <c:pt idx="4027">
                  <c:v>45511.411516203705</c:v>
                </c:pt>
                <c:pt idx="4028">
                  <c:v>45511.411527777775</c:v>
                </c:pt>
                <c:pt idx="4029">
                  <c:v>45511.411539351851</c:v>
                </c:pt>
                <c:pt idx="4030">
                  <c:v>45511.411550925928</c:v>
                </c:pt>
                <c:pt idx="4031">
                  <c:v>45511.411562499998</c:v>
                </c:pt>
                <c:pt idx="4032">
                  <c:v>45511.411574074074</c:v>
                </c:pt>
                <c:pt idx="4033">
                  <c:v>45511.411585648151</c:v>
                </c:pt>
                <c:pt idx="4034">
                  <c:v>45511.411597222221</c:v>
                </c:pt>
                <c:pt idx="4035">
                  <c:v>45511.411608796298</c:v>
                </c:pt>
                <c:pt idx="4036">
                  <c:v>45511.411620370367</c:v>
                </c:pt>
                <c:pt idx="4037">
                  <c:v>45511.411631944444</c:v>
                </c:pt>
                <c:pt idx="4038">
                  <c:v>45511.411643518521</c:v>
                </c:pt>
                <c:pt idx="4039">
                  <c:v>45511.41165509259</c:v>
                </c:pt>
                <c:pt idx="4040">
                  <c:v>45511.411666666667</c:v>
                </c:pt>
                <c:pt idx="4041">
                  <c:v>45511.411678240744</c:v>
                </c:pt>
                <c:pt idx="4042">
                  <c:v>45511.411689814813</c:v>
                </c:pt>
                <c:pt idx="4043">
                  <c:v>45511.41170138889</c:v>
                </c:pt>
                <c:pt idx="4044">
                  <c:v>45511.411712962959</c:v>
                </c:pt>
                <c:pt idx="4045">
                  <c:v>45511.411724537036</c:v>
                </c:pt>
                <c:pt idx="4046">
                  <c:v>45511.411736111113</c:v>
                </c:pt>
                <c:pt idx="4047">
                  <c:v>45511.411747685182</c:v>
                </c:pt>
                <c:pt idx="4048">
                  <c:v>45511.411759259259</c:v>
                </c:pt>
                <c:pt idx="4049">
                  <c:v>45511.411770833336</c:v>
                </c:pt>
                <c:pt idx="4050">
                  <c:v>45511.411782407406</c:v>
                </c:pt>
                <c:pt idx="4051">
                  <c:v>45511.411793981482</c:v>
                </c:pt>
                <c:pt idx="4052">
                  <c:v>45511.411805555559</c:v>
                </c:pt>
                <c:pt idx="4053">
                  <c:v>45511.411817129629</c:v>
                </c:pt>
                <c:pt idx="4054">
                  <c:v>45511.411828703705</c:v>
                </c:pt>
                <c:pt idx="4055">
                  <c:v>45511.411840277775</c:v>
                </c:pt>
                <c:pt idx="4056">
                  <c:v>45511.411851851852</c:v>
                </c:pt>
                <c:pt idx="4057">
                  <c:v>45511.411863425928</c:v>
                </c:pt>
                <c:pt idx="4058">
                  <c:v>45511.411874999998</c:v>
                </c:pt>
                <c:pt idx="4059">
                  <c:v>45511.411886574075</c:v>
                </c:pt>
                <c:pt idx="4060">
                  <c:v>45511.411898148152</c:v>
                </c:pt>
                <c:pt idx="4061">
                  <c:v>45511.411909722221</c:v>
                </c:pt>
                <c:pt idx="4062">
                  <c:v>45511.411921296298</c:v>
                </c:pt>
                <c:pt idx="4063">
                  <c:v>45511.411932870367</c:v>
                </c:pt>
                <c:pt idx="4064">
                  <c:v>45511.411944444444</c:v>
                </c:pt>
                <c:pt idx="4065">
                  <c:v>45511.411956018521</c:v>
                </c:pt>
                <c:pt idx="4066">
                  <c:v>45511.41196759259</c:v>
                </c:pt>
                <c:pt idx="4067">
                  <c:v>45511.411979166667</c:v>
                </c:pt>
                <c:pt idx="4068">
                  <c:v>45511.411990740744</c:v>
                </c:pt>
                <c:pt idx="4069">
                  <c:v>45511.412002314813</c:v>
                </c:pt>
                <c:pt idx="4070">
                  <c:v>45511.41201388889</c:v>
                </c:pt>
                <c:pt idx="4071">
                  <c:v>45511.41202546296</c:v>
                </c:pt>
                <c:pt idx="4072">
                  <c:v>45511.412037037036</c:v>
                </c:pt>
                <c:pt idx="4073">
                  <c:v>45511.412048611113</c:v>
                </c:pt>
                <c:pt idx="4074">
                  <c:v>45511.412060185183</c:v>
                </c:pt>
                <c:pt idx="4075">
                  <c:v>45511.41207175926</c:v>
                </c:pt>
                <c:pt idx="4076">
                  <c:v>45511.412083333336</c:v>
                </c:pt>
                <c:pt idx="4077">
                  <c:v>45511.412094907406</c:v>
                </c:pt>
                <c:pt idx="4078">
                  <c:v>45511.412106481483</c:v>
                </c:pt>
                <c:pt idx="4079">
                  <c:v>45511.412118055552</c:v>
                </c:pt>
                <c:pt idx="4080">
                  <c:v>45511.412129629629</c:v>
                </c:pt>
                <c:pt idx="4081">
                  <c:v>45511.412141203706</c:v>
                </c:pt>
                <c:pt idx="4082">
                  <c:v>45511.412152777775</c:v>
                </c:pt>
                <c:pt idx="4083">
                  <c:v>45511.412164351852</c:v>
                </c:pt>
                <c:pt idx="4084">
                  <c:v>45511.412175925929</c:v>
                </c:pt>
                <c:pt idx="4085">
                  <c:v>45511.412187499998</c:v>
                </c:pt>
                <c:pt idx="4086">
                  <c:v>45511.412199074075</c:v>
                </c:pt>
                <c:pt idx="4087">
                  <c:v>45511.412210648145</c:v>
                </c:pt>
                <c:pt idx="4088">
                  <c:v>45511.412222222221</c:v>
                </c:pt>
                <c:pt idx="4089">
                  <c:v>45511.412233796298</c:v>
                </c:pt>
                <c:pt idx="4090">
                  <c:v>45511.412245370368</c:v>
                </c:pt>
                <c:pt idx="4091">
                  <c:v>45511.412256944444</c:v>
                </c:pt>
                <c:pt idx="4092">
                  <c:v>45511.412268518521</c:v>
                </c:pt>
                <c:pt idx="4093">
                  <c:v>45511.412280092591</c:v>
                </c:pt>
                <c:pt idx="4094">
                  <c:v>45511.412291666667</c:v>
                </c:pt>
                <c:pt idx="4095">
                  <c:v>45511.412303240744</c:v>
                </c:pt>
                <c:pt idx="4096">
                  <c:v>45511.412314814814</c:v>
                </c:pt>
                <c:pt idx="4097">
                  <c:v>45511.412326388891</c:v>
                </c:pt>
                <c:pt idx="4098">
                  <c:v>45511.41233796296</c:v>
                </c:pt>
                <c:pt idx="4099">
                  <c:v>45511.412349537037</c:v>
                </c:pt>
                <c:pt idx="4100">
                  <c:v>45511.412361111114</c:v>
                </c:pt>
                <c:pt idx="4101">
                  <c:v>45511.412372685183</c:v>
                </c:pt>
                <c:pt idx="4102">
                  <c:v>45511.41238425926</c:v>
                </c:pt>
                <c:pt idx="4103">
                  <c:v>45511.412395833337</c:v>
                </c:pt>
                <c:pt idx="4104">
                  <c:v>45511.412407407406</c:v>
                </c:pt>
                <c:pt idx="4105">
                  <c:v>45511.412418981483</c:v>
                </c:pt>
                <c:pt idx="4106">
                  <c:v>45511.412430555552</c:v>
                </c:pt>
                <c:pt idx="4107">
                  <c:v>45511.412442129629</c:v>
                </c:pt>
                <c:pt idx="4108">
                  <c:v>45511.412453703706</c:v>
                </c:pt>
                <c:pt idx="4109">
                  <c:v>45511.412465277775</c:v>
                </c:pt>
                <c:pt idx="4110">
                  <c:v>45511.412476851852</c:v>
                </c:pt>
                <c:pt idx="4111">
                  <c:v>45511.412488425929</c:v>
                </c:pt>
                <c:pt idx="4112">
                  <c:v>45511.412499999999</c:v>
                </c:pt>
                <c:pt idx="4113">
                  <c:v>45511.412511574075</c:v>
                </c:pt>
                <c:pt idx="4114">
                  <c:v>45511.412523148145</c:v>
                </c:pt>
                <c:pt idx="4115">
                  <c:v>45511.412534722222</c:v>
                </c:pt>
                <c:pt idx="4116">
                  <c:v>45511.412546296298</c:v>
                </c:pt>
                <c:pt idx="4117">
                  <c:v>45511.412557870368</c:v>
                </c:pt>
                <c:pt idx="4118">
                  <c:v>45511.412569444445</c:v>
                </c:pt>
                <c:pt idx="4119">
                  <c:v>45511.412581018521</c:v>
                </c:pt>
                <c:pt idx="4120">
                  <c:v>45511.412592592591</c:v>
                </c:pt>
                <c:pt idx="4121">
                  <c:v>45511.412604166668</c:v>
                </c:pt>
                <c:pt idx="4122">
                  <c:v>45511.412615740737</c:v>
                </c:pt>
                <c:pt idx="4123">
                  <c:v>45511.412627314814</c:v>
                </c:pt>
                <c:pt idx="4124">
                  <c:v>45511.412638888891</c:v>
                </c:pt>
                <c:pt idx="4125">
                  <c:v>45511.41265046296</c:v>
                </c:pt>
                <c:pt idx="4126">
                  <c:v>45511.412662037037</c:v>
                </c:pt>
                <c:pt idx="4127">
                  <c:v>45511.412673611114</c:v>
                </c:pt>
                <c:pt idx="4128">
                  <c:v>45511.412685185183</c:v>
                </c:pt>
                <c:pt idx="4129">
                  <c:v>45511.41269675926</c:v>
                </c:pt>
                <c:pt idx="4130">
                  <c:v>45511.412708333337</c:v>
                </c:pt>
                <c:pt idx="4131">
                  <c:v>45511.412719907406</c:v>
                </c:pt>
                <c:pt idx="4132">
                  <c:v>45511.412731481483</c:v>
                </c:pt>
                <c:pt idx="4133">
                  <c:v>45511.412743055553</c:v>
                </c:pt>
                <c:pt idx="4134">
                  <c:v>45511.412754629629</c:v>
                </c:pt>
                <c:pt idx="4135">
                  <c:v>45511.412766203706</c:v>
                </c:pt>
                <c:pt idx="4136">
                  <c:v>45511.412777777776</c:v>
                </c:pt>
                <c:pt idx="4137">
                  <c:v>45511.412789351853</c:v>
                </c:pt>
                <c:pt idx="4138">
                  <c:v>45511.412800925929</c:v>
                </c:pt>
                <c:pt idx="4139">
                  <c:v>45511.412812499999</c:v>
                </c:pt>
                <c:pt idx="4140">
                  <c:v>45511.412824074076</c:v>
                </c:pt>
                <c:pt idx="4141">
                  <c:v>45511.412835648145</c:v>
                </c:pt>
                <c:pt idx="4142">
                  <c:v>45511.412847222222</c:v>
                </c:pt>
                <c:pt idx="4143">
                  <c:v>45511.412858796299</c:v>
                </c:pt>
                <c:pt idx="4144">
                  <c:v>45511.412870370368</c:v>
                </c:pt>
                <c:pt idx="4145">
                  <c:v>45511.412881944445</c:v>
                </c:pt>
                <c:pt idx="4146">
                  <c:v>45511.412893518522</c:v>
                </c:pt>
                <c:pt idx="4147">
                  <c:v>45511.412905092591</c:v>
                </c:pt>
                <c:pt idx="4148">
                  <c:v>45511.412916666668</c:v>
                </c:pt>
                <c:pt idx="4149">
                  <c:v>45511.412928240738</c:v>
                </c:pt>
                <c:pt idx="4150">
                  <c:v>45511.412939814814</c:v>
                </c:pt>
                <c:pt idx="4151">
                  <c:v>45511.412951388891</c:v>
                </c:pt>
                <c:pt idx="4152">
                  <c:v>45511.412962962961</c:v>
                </c:pt>
                <c:pt idx="4153">
                  <c:v>45511.412974537037</c:v>
                </c:pt>
                <c:pt idx="4154">
                  <c:v>45511.412986111114</c:v>
                </c:pt>
                <c:pt idx="4155">
                  <c:v>45511.412997685184</c:v>
                </c:pt>
                <c:pt idx="4156">
                  <c:v>45511.41300925926</c:v>
                </c:pt>
                <c:pt idx="4157">
                  <c:v>45511.41302083333</c:v>
                </c:pt>
                <c:pt idx="4158">
                  <c:v>45511.413032407407</c:v>
                </c:pt>
                <c:pt idx="4159">
                  <c:v>45511.413043981483</c:v>
                </c:pt>
                <c:pt idx="4160">
                  <c:v>45511.413055555553</c:v>
                </c:pt>
                <c:pt idx="4161">
                  <c:v>45511.41306712963</c:v>
                </c:pt>
                <c:pt idx="4162">
                  <c:v>45511.413078703707</c:v>
                </c:pt>
                <c:pt idx="4163">
                  <c:v>45511.413090277776</c:v>
                </c:pt>
                <c:pt idx="4164">
                  <c:v>45511.413101851853</c:v>
                </c:pt>
                <c:pt idx="4165">
                  <c:v>45511.413113425922</c:v>
                </c:pt>
                <c:pt idx="4166">
                  <c:v>45511.413124999999</c:v>
                </c:pt>
                <c:pt idx="4167">
                  <c:v>45511.413136574076</c:v>
                </c:pt>
                <c:pt idx="4168">
                  <c:v>45511.413148148145</c:v>
                </c:pt>
                <c:pt idx="4169">
                  <c:v>45511.413159722222</c:v>
                </c:pt>
                <c:pt idx="4170">
                  <c:v>45511.413171296299</c:v>
                </c:pt>
                <c:pt idx="4171">
                  <c:v>45511.413182870368</c:v>
                </c:pt>
                <c:pt idx="4172">
                  <c:v>45511.413194444445</c:v>
                </c:pt>
                <c:pt idx="4173">
                  <c:v>45511.413206018522</c:v>
                </c:pt>
                <c:pt idx="4174">
                  <c:v>45511.413217592592</c:v>
                </c:pt>
                <c:pt idx="4175">
                  <c:v>45511.413229166668</c:v>
                </c:pt>
                <c:pt idx="4176">
                  <c:v>45511.413240740738</c:v>
                </c:pt>
                <c:pt idx="4177">
                  <c:v>45511.413252314815</c:v>
                </c:pt>
                <c:pt idx="4178">
                  <c:v>45511.413263888891</c:v>
                </c:pt>
                <c:pt idx="4179">
                  <c:v>45511.413275462961</c:v>
                </c:pt>
                <c:pt idx="4180">
                  <c:v>45511.413287037038</c:v>
                </c:pt>
                <c:pt idx="4181">
                  <c:v>45511.413298611114</c:v>
                </c:pt>
                <c:pt idx="4182">
                  <c:v>45511.413310185184</c:v>
                </c:pt>
                <c:pt idx="4183">
                  <c:v>45511.413321759261</c:v>
                </c:pt>
                <c:pt idx="4184">
                  <c:v>45511.41333333333</c:v>
                </c:pt>
                <c:pt idx="4185">
                  <c:v>45511.413344907407</c:v>
                </c:pt>
                <c:pt idx="4186">
                  <c:v>45511.413356481484</c:v>
                </c:pt>
                <c:pt idx="4187">
                  <c:v>45511.413368055553</c:v>
                </c:pt>
                <c:pt idx="4188">
                  <c:v>45511.41337962963</c:v>
                </c:pt>
                <c:pt idx="4189">
                  <c:v>45511.413391203707</c:v>
                </c:pt>
                <c:pt idx="4190">
                  <c:v>45511.413402777776</c:v>
                </c:pt>
                <c:pt idx="4191">
                  <c:v>45511.413414351853</c:v>
                </c:pt>
                <c:pt idx="4192">
                  <c:v>45511.413425925923</c:v>
                </c:pt>
                <c:pt idx="4193">
                  <c:v>45511.413437499999</c:v>
                </c:pt>
                <c:pt idx="4194">
                  <c:v>45511.413449074076</c:v>
                </c:pt>
                <c:pt idx="4195">
                  <c:v>45511.413460648146</c:v>
                </c:pt>
                <c:pt idx="4196">
                  <c:v>45511.413472222222</c:v>
                </c:pt>
                <c:pt idx="4197">
                  <c:v>45511.413483796299</c:v>
                </c:pt>
                <c:pt idx="4198">
                  <c:v>45511.413495370369</c:v>
                </c:pt>
                <c:pt idx="4199">
                  <c:v>45511.413506944446</c:v>
                </c:pt>
                <c:pt idx="4200">
                  <c:v>45511.413518518515</c:v>
                </c:pt>
                <c:pt idx="4201">
                  <c:v>45511.413530092592</c:v>
                </c:pt>
                <c:pt idx="4202">
                  <c:v>45511.413541666669</c:v>
                </c:pt>
                <c:pt idx="4203">
                  <c:v>45511.413553240738</c:v>
                </c:pt>
                <c:pt idx="4204">
                  <c:v>45511.413564814815</c:v>
                </c:pt>
                <c:pt idx="4205">
                  <c:v>45511.413576388892</c:v>
                </c:pt>
                <c:pt idx="4206">
                  <c:v>45511.413587962961</c:v>
                </c:pt>
                <c:pt idx="4207">
                  <c:v>45511.413599537038</c:v>
                </c:pt>
                <c:pt idx="4208">
                  <c:v>45511.413611111115</c:v>
                </c:pt>
                <c:pt idx="4209">
                  <c:v>45511.413622685184</c:v>
                </c:pt>
                <c:pt idx="4210">
                  <c:v>45511.413634259261</c:v>
                </c:pt>
                <c:pt idx="4211">
                  <c:v>45511.413645833331</c:v>
                </c:pt>
                <c:pt idx="4212">
                  <c:v>45511.413657407407</c:v>
                </c:pt>
                <c:pt idx="4213">
                  <c:v>45511.413668981484</c:v>
                </c:pt>
                <c:pt idx="4214">
                  <c:v>45511.413680555554</c:v>
                </c:pt>
                <c:pt idx="4215">
                  <c:v>45511.41369212963</c:v>
                </c:pt>
                <c:pt idx="4216">
                  <c:v>45511.413703703707</c:v>
                </c:pt>
                <c:pt idx="4217">
                  <c:v>45511.413715277777</c:v>
                </c:pt>
                <c:pt idx="4218">
                  <c:v>45511.413726851853</c:v>
                </c:pt>
                <c:pt idx="4219">
                  <c:v>45511.413738425923</c:v>
                </c:pt>
                <c:pt idx="4220">
                  <c:v>45511.41375</c:v>
                </c:pt>
                <c:pt idx="4221">
                  <c:v>45511.413761574076</c:v>
                </c:pt>
                <c:pt idx="4222">
                  <c:v>45511.413773148146</c:v>
                </c:pt>
                <c:pt idx="4223">
                  <c:v>45511.413784722223</c:v>
                </c:pt>
                <c:pt idx="4224">
                  <c:v>45511.4137962963</c:v>
                </c:pt>
                <c:pt idx="4225">
                  <c:v>45511.413807870369</c:v>
                </c:pt>
                <c:pt idx="4226">
                  <c:v>45511.413819444446</c:v>
                </c:pt>
                <c:pt idx="4227">
                  <c:v>45511.413831018515</c:v>
                </c:pt>
                <c:pt idx="4228">
                  <c:v>45511.413842592592</c:v>
                </c:pt>
                <c:pt idx="4229">
                  <c:v>45511.413854166669</c:v>
                </c:pt>
                <c:pt idx="4230">
                  <c:v>45511.413865740738</c:v>
                </c:pt>
                <c:pt idx="4231">
                  <c:v>45511.413877314815</c:v>
                </c:pt>
                <c:pt idx="4232">
                  <c:v>45511.413888888892</c:v>
                </c:pt>
                <c:pt idx="4233">
                  <c:v>45511.413900462961</c:v>
                </c:pt>
                <c:pt idx="4234">
                  <c:v>45511.413912037038</c:v>
                </c:pt>
                <c:pt idx="4235">
                  <c:v>45511.413923611108</c:v>
                </c:pt>
                <c:pt idx="4236">
                  <c:v>45511.413935185185</c:v>
                </c:pt>
                <c:pt idx="4237">
                  <c:v>45511.413946759261</c:v>
                </c:pt>
                <c:pt idx="4238">
                  <c:v>45511.413958333331</c:v>
                </c:pt>
                <c:pt idx="4239">
                  <c:v>45511.413969907408</c:v>
                </c:pt>
                <c:pt idx="4240">
                  <c:v>45511.413981481484</c:v>
                </c:pt>
                <c:pt idx="4241">
                  <c:v>45511.413993055554</c:v>
                </c:pt>
                <c:pt idx="4242">
                  <c:v>45511.414004629631</c:v>
                </c:pt>
                <c:pt idx="4243">
                  <c:v>45511.4140162037</c:v>
                </c:pt>
                <c:pt idx="4244">
                  <c:v>45511.414027777777</c:v>
                </c:pt>
                <c:pt idx="4245">
                  <c:v>45511.414039351854</c:v>
                </c:pt>
                <c:pt idx="4246">
                  <c:v>45511.414050925923</c:v>
                </c:pt>
                <c:pt idx="4247">
                  <c:v>45511.4140625</c:v>
                </c:pt>
                <c:pt idx="4248">
                  <c:v>45511.414074074077</c:v>
                </c:pt>
                <c:pt idx="4249">
                  <c:v>45511.414085648146</c:v>
                </c:pt>
                <c:pt idx="4250">
                  <c:v>45511.414097222223</c:v>
                </c:pt>
                <c:pt idx="4251">
                  <c:v>45511.4141087963</c:v>
                </c:pt>
                <c:pt idx="4252">
                  <c:v>45511.414120370369</c:v>
                </c:pt>
                <c:pt idx="4253">
                  <c:v>45511.414131944446</c:v>
                </c:pt>
                <c:pt idx="4254">
                  <c:v>45511.414143518516</c:v>
                </c:pt>
                <c:pt idx="4255">
                  <c:v>45511.414155092592</c:v>
                </c:pt>
                <c:pt idx="4256">
                  <c:v>45511.414166666669</c:v>
                </c:pt>
                <c:pt idx="4257">
                  <c:v>45511.414178240739</c:v>
                </c:pt>
                <c:pt idx="4258">
                  <c:v>45511.414189814815</c:v>
                </c:pt>
                <c:pt idx="4259">
                  <c:v>45511.414201388892</c:v>
                </c:pt>
                <c:pt idx="4260">
                  <c:v>45511.414212962962</c:v>
                </c:pt>
                <c:pt idx="4261">
                  <c:v>45511.414224537039</c:v>
                </c:pt>
                <c:pt idx="4262">
                  <c:v>45511.414236111108</c:v>
                </c:pt>
                <c:pt idx="4263">
                  <c:v>45511.414247685185</c:v>
                </c:pt>
                <c:pt idx="4264">
                  <c:v>45511.414259259262</c:v>
                </c:pt>
                <c:pt idx="4265">
                  <c:v>45511.414270833331</c:v>
                </c:pt>
                <c:pt idx="4266">
                  <c:v>45511.414282407408</c:v>
                </c:pt>
                <c:pt idx="4267">
                  <c:v>45511.414293981485</c:v>
                </c:pt>
                <c:pt idx="4268">
                  <c:v>45511.414305555554</c:v>
                </c:pt>
                <c:pt idx="4269">
                  <c:v>45511.414317129631</c:v>
                </c:pt>
                <c:pt idx="4270">
                  <c:v>45511.4143287037</c:v>
                </c:pt>
                <c:pt idx="4271">
                  <c:v>45511.414340277777</c:v>
                </c:pt>
                <c:pt idx="4272">
                  <c:v>45511.414351851854</c:v>
                </c:pt>
                <c:pt idx="4273">
                  <c:v>45511.414363425924</c:v>
                </c:pt>
                <c:pt idx="4274">
                  <c:v>45511.414375</c:v>
                </c:pt>
                <c:pt idx="4275">
                  <c:v>45511.414386574077</c:v>
                </c:pt>
                <c:pt idx="4276">
                  <c:v>45511.414398148147</c:v>
                </c:pt>
                <c:pt idx="4277">
                  <c:v>45511.414409722223</c:v>
                </c:pt>
                <c:pt idx="4278">
                  <c:v>45511.414421296293</c:v>
                </c:pt>
                <c:pt idx="4279">
                  <c:v>45511.41443287037</c:v>
                </c:pt>
                <c:pt idx="4280">
                  <c:v>45511.414444444446</c:v>
                </c:pt>
                <c:pt idx="4281">
                  <c:v>45511.414456018516</c:v>
                </c:pt>
                <c:pt idx="4282">
                  <c:v>45511.414467592593</c:v>
                </c:pt>
                <c:pt idx="4283">
                  <c:v>45511.414479166669</c:v>
                </c:pt>
                <c:pt idx="4284">
                  <c:v>45511.414490740739</c:v>
                </c:pt>
                <c:pt idx="4285">
                  <c:v>45511.414502314816</c:v>
                </c:pt>
                <c:pt idx="4286">
                  <c:v>45511.414513888885</c:v>
                </c:pt>
                <c:pt idx="4287">
                  <c:v>45511.414525462962</c:v>
                </c:pt>
                <c:pt idx="4288">
                  <c:v>45511.414537037039</c:v>
                </c:pt>
                <c:pt idx="4289">
                  <c:v>45511.414548611108</c:v>
                </c:pt>
                <c:pt idx="4290">
                  <c:v>45511.414560185185</c:v>
                </c:pt>
                <c:pt idx="4291">
                  <c:v>45511.414571759262</c:v>
                </c:pt>
                <c:pt idx="4292">
                  <c:v>45511.414583333331</c:v>
                </c:pt>
                <c:pt idx="4293">
                  <c:v>45511.414594907408</c:v>
                </c:pt>
                <c:pt idx="4294">
                  <c:v>45511.414606481485</c:v>
                </c:pt>
                <c:pt idx="4295">
                  <c:v>45511.414618055554</c:v>
                </c:pt>
                <c:pt idx="4296">
                  <c:v>45511.414629629631</c:v>
                </c:pt>
                <c:pt idx="4297">
                  <c:v>45511.414641203701</c:v>
                </c:pt>
                <c:pt idx="4298">
                  <c:v>45511.414652777778</c:v>
                </c:pt>
                <c:pt idx="4299">
                  <c:v>45511.414664351854</c:v>
                </c:pt>
                <c:pt idx="4300">
                  <c:v>45511.414675925924</c:v>
                </c:pt>
                <c:pt idx="4301">
                  <c:v>45511.414687500001</c:v>
                </c:pt>
                <c:pt idx="4302">
                  <c:v>45511.414699074077</c:v>
                </c:pt>
                <c:pt idx="4303">
                  <c:v>45511.414710648147</c:v>
                </c:pt>
                <c:pt idx="4304">
                  <c:v>45511.414722222224</c:v>
                </c:pt>
                <c:pt idx="4305">
                  <c:v>45511.414733796293</c:v>
                </c:pt>
                <c:pt idx="4306">
                  <c:v>45511.41474537037</c:v>
                </c:pt>
                <c:pt idx="4307">
                  <c:v>45511.414756944447</c:v>
                </c:pt>
                <c:pt idx="4308">
                  <c:v>45511.414768518516</c:v>
                </c:pt>
                <c:pt idx="4309">
                  <c:v>45511.414780092593</c:v>
                </c:pt>
                <c:pt idx="4310">
                  <c:v>45511.41479166667</c:v>
                </c:pt>
                <c:pt idx="4311">
                  <c:v>45511.414803240739</c:v>
                </c:pt>
                <c:pt idx="4312">
                  <c:v>45511.414814814816</c:v>
                </c:pt>
                <c:pt idx="4313">
                  <c:v>45511.414826388886</c:v>
                </c:pt>
                <c:pt idx="4314">
                  <c:v>45511.414837962962</c:v>
                </c:pt>
                <c:pt idx="4315">
                  <c:v>45511.414849537039</c:v>
                </c:pt>
                <c:pt idx="4316">
                  <c:v>45511.414861111109</c:v>
                </c:pt>
                <c:pt idx="4317">
                  <c:v>45511.414872685185</c:v>
                </c:pt>
                <c:pt idx="4318">
                  <c:v>45511.414884259262</c:v>
                </c:pt>
                <c:pt idx="4319">
                  <c:v>45511.414895833332</c:v>
                </c:pt>
                <c:pt idx="4320">
                  <c:v>45511.414907407408</c:v>
                </c:pt>
                <c:pt idx="4321">
                  <c:v>45511.414918981478</c:v>
                </c:pt>
                <c:pt idx="4322">
                  <c:v>45511.414930555555</c:v>
                </c:pt>
                <c:pt idx="4323">
                  <c:v>45511.414942129632</c:v>
                </c:pt>
                <c:pt idx="4324">
                  <c:v>45511.414953703701</c:v>
                </c:pt>
                <c:pt idx="4325">
                  <c:v>45511.414965277778</c:v>
                </c:pt>
                <c:pt idx="4326">
                  <c:v>45511.414976851855</c:v>
                </c:pt>
                <c:pt idx="4327">
                  <c:v>45511.414988425924</c:v>
                </c:pt>
                <c:pt idx="4328">
                  <c:v>45511.415000000001</c:v>
                </c:pt>
                <c:pt idx="4329">
                  <c:v>45511.415011574078</c:v>
                </c:pt>
                <c:pt idx="4330">
                  <c:v>45511.415023148147</c:v>
                </c:pt>
                <c:pt idx="4331">
                  <c:v>45511.415034722224</c:v>
                </c:pt>
                <c:pt idx="4332">
                  <c:v>45511.415046296293</c:v>
                </c:pt>
                <c:pt idx="4333">
                  <c:v>45511.41505787037</c:v>
                </c:pt>
                <c:pt idx="4334">
                  <c:v>45511.415069444447</c:v>
                </c:pt>
                <c:pt idx="4335">
                  <c:v>45511.415081018517</c:v>
                </c:pt>
                <c:pt idx="4336">
                  <c:v>45511.415092592593</c:v>
                </c:pt>
                <c:pt idx="4337">
                  <c:v>45511.41510416667</c:v>
                </c:pt>
                <c:pt idx="4338">
                  <c:v>45511.41511574074</c:v>
                </c:pt>
                <c:pt idx="4339">
                  <c:v>45511.415127314816</c:v>
                </c:pt>
                <c:pt idx="4340">
                  <c:v>45511.415138888886</c:v>
                </c:pt>
                <c:pt idx="4341">
                  <c:v>45511.415150462963</c:v>
                </c:pt>
                <c:pt idx="4342">
                  <c:v>45511.415162037039</c:v>
                </c:pt>
                <c:pt idx="4343">
                  <c:v>45511.415173611109</c:v>
                </c:pt>
                <c:pt idx="4344">
                  <c:v>45511.415185185186</c:v>
                </c:pt>
                <c:pt idx="4345">
                  <c:v>45511.415196759262</c:v>
                </c:pt>
                <c:pt idx="4346">
                  <c:v>45511.415208333332</c:v>
                </c:pt>
                <c:pt idx="4347">
                  <c:v>45511.415219907409</c:v>
                </c:pt>
                <c:pt idx="4348">
                  <c:v>45511.415231481478</c:v>
                </c:pt>
                <c:pt idx="4349">
                  <c:v>45511.415243055555</c:v>
                </c:pt>
                <c:pt idx="4350">
                  <c:v>45511.415254629632</c:v>
                </c:pt>
                <c:pt idx="4351">
                  <c:v>45511.415266203701</c:v>
                </c:pt>
                <c:pt idx="4352">
                  <c:v>45511.415277777778</c:v>
                </c:pt>
                <c:pt idx="4353">
                  <c:v>45511.415289351855</c:v>
                </c:pt>
                <c:pt idx="4354">
                  <c:v>45511.415300925924</c:v>
                </c:pt>
                <c:pt idx="4355">
                  <c:v>45511.415312500001</c:v>
                </c:pt>
                <c:pt idx="4356">
                  <c:v>45511.415324074071</c:v>
                </c:pt>
                <c:pt idx="4357">
                  <c:v>45511.415335648147</c:v>
                </c:pt>
                <c:pt idx="4358">
                  <c:v>45511.415347222224</c:v>
                </c:pt>
                <c:pt idx="4359">
                  <c:v>45511.415358796294</c:v>
                </c:pt>
                <c:pt idx="4360">
                  <c:v>45511.415370370371</c:v>
                </c:pt>
                <c:pt idx="4361">
                  <c:v>45511.415381944447</c:v>
                </c:pt>
                <c:pt idx="4362">
                  <c:v>45511.415393518517</c:v>
                </c:pt>
                <c:pt idx="4363">
                  <c:v>45511.415405092594</c:v>
                </c:pt>
                <c:pt idx="4364">
                  <c:v>45511.415416666663</c:v>
                </c:pt>
                <c:pt idx="4365">
                  <c:v>45511.41542824074</c:v>
                </c:pt>
                <c:pt idx="4366">
                  <c:v>45511.415439814817</c:v>
                </c:pt>
                <c:pt idx="4367">
                  <c:v>45511.415451388886</c:v>
                </c:pt>
                <c:pt idx="4368">
                  <c:v>45511.415462962963</c:v>
                </c:pt>
                <c:pt idx="4369">
                  <c:v>45511.41547453704</c:v>
                </c:pt>
                <c:pt idx="4370">
                  <c:v>45511.415486111109</c:v>
                </c:pt>
                <c:pt idx="4371">
                  <c:v>45511.415497685186</c:v>
                </c:pt>
                <c:pt idx="4372">
                  <c:v>45511.415509259263</c:v>
                </c:pt>
                <c:pt idx="4373">
                  <c:v>45511.415520833332</c:v>
                </c:pt>
                <c:pt idx="4374">
                  <c:v>45511.415532407409</c:v>
                </c:pt>
                <c:pt idx="4375">
                  <c:v>45511.415543981479</c:v>
                </c:pt>
                <c:pt idx="4376">
                  <c:v>45511.415555555555</c:v>
                </c:pt>
                <c:pt idx="4377">
                  <c:v>45511.415567129632</c:v>
                </c:pt>
                <c:pt idx="4378">
                  <c:v>45511.415578703702</c:v>
                </c:pt>
                <c:pt idx="4379">
                  <c:v>45511.415590277778</c:v>
                </c:pt>
                <c:pt idx="4380">
                  <c:v>45511.415601851855</c:v>
                </c:pt>
                <c:pt idx="4381">
                  <c:v>45511.415613425925</c:v>
                </c:pt>
                <c:pt idx="4382">
                  <c:v>45511.415625000001</c:v>
                </c:pt>
                <c:pt idx="4383">
                  <c:v>45511.415636574071</c:v>
                </c:pt>
                <c:pt idx="4384">
                  <c:v>45511.415648148148</c:v>
                </c:pt>
                <c:pt idx="4385">
                  <c:v>45511.415659722225</c:v>
                </c:pt>
                <c:pt idx="4386">
                  <c:v>45511.415671296294</c:v>
                </c:pt>
                <c:pt idx="4387">
                  <c:v>45511.415682870371</c:v>
                </c:pt>
                <c:pt idx="4388">
                  <c:v>45511.415694444448</c:v>
                </c:pt>
                <c:pt idx="4389">
                  <c:v>45511.415706018517</c:v>
                </c:pt>
                <c:pt idx="4390">
                  <c:v>45511.415717592594</c:v>
                </c:pt>
                <c:pt idx="4391">
                  <c:v>45511.415729166663</c:v>
                </c:pt>
                <c:pt idx="4392">
                  <c:v>45511.41574074074</c:v>
                </c:pt>
                <c:pt idx="4393">
                  <c:v>45511.415752314817</c:v>
                </c:pt>
                <c:pt idx="4394">
                  <c:v>45511.415763888886</c:v>
                </c:pt>
                <c:pt idx="4395">
                  <c:v>45511.415775462963</c:v>
                </c:pt>
                <c:pt idx="4396">
                  <c:v>45511.41578703704</c:v>
                </c:pt>
                <c:pt idx="4397">
                  <c:v>45511.415798611109</c:v>
                </c:pt>
                <c:pt idx="4398">
                  <c:v>45511.415810185186</c:v>
                </c:pt>
                <c:pt idx="4399">
                  <c:v>45511.415821759256</c:v>
                </c:pt>
                <c:pt idx="4400">
                  <c:v>45511.415833333333</c:v>
                </c:pt>
                <c:pt idx="4401">
                  <c:v>45511.415844907409</c:v>
                </c:pt>
                <c:pt idx="4402">
                  <c:v>45511.415856481479</c:v>
                </c:pt>
                <c:pt idx="4403">
                  <c:v>45511.415868055556</c:v>
                </c:pt>
                <c:pt idx="4404">
                  <c:v>45511.415879629632</c:v>
                </c:pt>
                <c:pt idx="4405">
                  <c:v>45511.415891203702</c:v>
                </c:pt>
                <c:pt idx="4406">
                  <c:v>45511.415902777779</c:v>
                </c:pt>
                <c:pt idx="4407">
                  <c:v>45511.415914351855</c:v>
                </c:pt>
                <c:pt idx="4408">
                  <c:v>45511.415925925925</c:v>
                </c:pt>
                <c:pt idx="4409">
                  <c:v>45511.415937500002</c:v>
                </c:pt>
                <c:pt idx="4410">
                  <c:v>45511.415949074071</c:v>
                </c:pt>
                <c:pt idx="4411">
                  <c:v>45511.415960648148</c:v>
                </c:pt>
                <c:pt idx="4412">
                  <c:v>45511.415972222225</c:v>
                </c:pt>
                <c:pt idx="4413">
                  <c:v>45511.415983796294</c:v>
                </c:pt>
                <c:pt idx="4414">
                  <c:v>45511.415995370371</c:v>
                </c:pt>
                <c:pt idx="4415">
                  <c:v>45511.416006944448</c:v>
                </c:pt>
                <c:pt idx="4416">
                  <c:v>45511.416018518517</c:v>
                </c:pt>
                <c:pt idx="4417">
                  <c:v>45511.416030092594</c:v>
                </c:pt>
                <c:pt idx="4418">
                  <c:v>45511.416041666664</c:v>
                </c:pt>
                <c:pt idx="4419">
                  <c:v>45511.41605324074</c:v>
                </c:pt>
                <c:pt idx="4420">
                  <c:v>45511.416064814817</c:v>
                </c:pt>
                <c:pt idx="4421">
                  <c:v>45511.416076388887</c:v>
                </c:pt>
                <c:pt idx="4422">
                  <c:v>45511.416087962964</c:v>
                </c:pt>
                <c:pt idx="4423">
                  <c:v>45511.41609953704</c:v>
                </c:pt>
                <c:pt idx="4424">
                  <c:v>45511.41611111111</c:v>
                </c:pt>
                <c:pt idx="4425">
                  <c:v>45511.416122685187</c:v>
                </c:pt>
                <c:pt idx="4426">
                  <c:v>45511.416134259256</c:v>
                </c:pt>
                <c:pt idx="4427">
                  <c:v>45511.416145833333</c:v>
                </c:pt>
                <c:pt idx="4428">
                  <c:v>45511.41615740741</c:v>
                </c:pt>
                <c:pt idx="4429">
                  <c:v>45511.416168981479</c:v>
                </c:pt>
                <c:pt idx="4430">
                  <c:v>45511.416180555556</c:v>
                </c:pt>
                <c:pt idx="4431">
                  <c:v>45511.416192129633</c:v>
                </c:pt>
                <c:pt idx="4432">
                  <c:v>45511.416203703702</c:v>
                </c:pt>
                <c:pt idx="4433">
                  <c:v>45511.416215277779</c:v>
                </c:pt>
                <c:pt idx="4434">
                  <c:v>45511.416226851848</c:v>
                </c:pt>
                <c:pt idx="4435">
                  <c:v>45511.416238425925</c:v>
                </c:pt>
                <c:pt idx="4436">
                  <c:v>45511.416250000002</c:v>
                </c:pt>
                <c:pt idx="4437">
                  <c:v>45511.416261574072</c:v>
                </c:pt>
                <c:pt idx="4438">
                  <c:v>45511.416273148148</c:v>
                </c:pt>
                <c:pt idx="4439">
                  <c:v>45511.416284722225</c:v>
                </c:pt>
                <c:pt idx="4440">
                  <c:v>45511.416296296295</c:v>
                </c:pt>
                <c:pt idx="4441">
                  <c:v>45511.416307870371</c:v>
                </c:pt>
                <c:pt idx="4442">
                  <c:v>45511.416319444441</c:v>
                </c:pt>
                <c:pt idx="4443">
                  <c:v>45511.416331018518</c:v>
                </c:pt>
                <c:pt idx="4444">
                  <c:v>45511.416342592594</c:v>
                </c:pt>
                <c:pt idx="4445">
                  <c:v>45511.416354166664</c:v>
                </c:pt>
                <c:pt idx="4446">
                  <c:v>45511.416365740741</c:v>
                </c:pt>
                <c:pt idx="4447">
                  <c:v>45511.416377314818</c:v>
                </c:pt>
                <c:pt idx="4448">
                  <c:v>45511.416388888887</c:v>
                </c:pt>
                <c:pt idx="4449">
                  <c:v>45511.416400462964</c:v>
                </c:pt>
                <c:pt idx="4450">
                  <c:v>45511.416412037041</c:v>
                </c:pt>
                <c:pt idx="4451">
                  <c:v>45511.41642361111</c:v>
                </c:pt>
                <c:pt idx="4452">
                  <c:v>45511.416435185187</c:v>
                </c:pt>
                <c:pt idx="4453">
                  <c:v>45511.416446759256</c:v>
                </c:pt>
                <c:pt idx="4454">
                  <c:v>45511.416458333333</c:v>
                </c:pt>
                <c:pt idx="4455">
                  <c:v>45511.41646990741</c:v>
                </c:pt>
                <c:pt idx="4456">
                  <c:v>45511.416481481479</c:v>
                </c:pt>
                <c:pt idx="4457">
                  <c:v>45511.416493055556</c:v>
                </c:pt>
                <c:pt idx="4458">
                  <c:v>45511.416504629633</c:v>
                </c:pt>
                <c:pt idx="4459">
                  <c:v>45511.416516203702</c:v>
                </c:pt>
                <c:pt idx="4460">
                  <c:v>45511.416527777779</c:v>
                </c:pt>
                <c:pt idx="4461">
                  <c:v>45511.416539351849</c:v>
                </c:pt>
                <c:pt idx="4462">
                  <c:v>45511.416550925926</c:v>
                </c:pt>
                <c:pt idx="4463">
                  <c:v>45511.416562500002</c:v>
                </c:pt>
                <c:pt idx="4464">
                  <c:v>45511.416574074072</c:v>
                </c:pt>
                <c:pt idx="4465">
                  <c:v>45511.416585648149</c:v>
                </c:pt>
                <c:pt idx="4466">
                  <c:v>45511.416597222225</c:v>
                </c:pt>
                <c:pt idx="4467">
                  <c:v>45511.416608796295</c:v>
                </c:pt>
                <c:pt idx="4468">
                  <c:v>45511.416620370372</c:v>
                </c:pt>
                <c:pt idx="4469">
                  <c:v>45511.416631944441</c:v>
                </c:pt>
                <c:pt idx="4470">
                  <c:v>45511.416643518518</c:v>
                </c:pt>
                <c:pt idx="4471">
                  <c:v>45511.416655092595</c:v>
                </c:pt>
                <c:pt idx="4472">
                  <c:v>45511.416666666664</c:v>
                </c:pt>
                <c:pt idx="4473">
                  <c:v>45511.416678240741</c:v>
                </c:pt>
                <c:pt idx="4474">
                  <c:v>45511.416689814818</c:v>
                </c:pt>
                <c:pt idx="4475">
                  <c:v>45511.416701388887</c:v>
                </c:pt>
                <c:pt idx="4476">
                  <c:v>45511.416712962964</c:v>
                </c:pt>
                <c:pt idx="4477">
                  <c:v>45511.416724537034</c:v>
                </c:pt>
                <c:pt idx="4478">
                  <c:v>45511.41673611111</c:v>
                </c:pt>
                <c:pt idx="4479">
                  <c:v>45511.416747685187</c:v>
                </c:pt>
                <c:pt idx="4480">
                  <c:v>45511.416759259257</c:v>
                </c:pt>
                <c:pt idx="4481">
                  <c:v>45511.416770833333</c:v>
                </c:pt>
                <c:pt idx="4482">
                  <c:v>45511.41678240741</c:v>
                </c:pt>
                <c:pt idx="4483">
                  <c:v>45511.41679398148</c:v>
                </c:pt>
                <c:pt idx="4484">
                  <c:v>45511.416805555556</c:v>
                </c:pt>
                <c:pt idx="4485">
                  <c:v>45511.416817129626</c:v>
                </c:pt>
                <c:pt idx="4486">
                  <c:v>45511.416828703703</c:v>
                </c:pt>
                <c:pt idx="4487">
                  <c:v>45511.41684027778</c:v>
                </c:pt>
                <c:pt idx="4488">
                  <c:v>45511.416851851849</c:v>
                </c:pt>
                <c:pt idx="4489">
                  <c:v>45511.416863425926</c:v>
                </c:pt>
                <c:pt idx="4490">
                  <c:v>45511.416875000003</c:v>
                </c:pt>
                <c:pt idx="4491">
                  <c:v>45511.416886574072</c:v>
                </c:pt>
                <c:pt idx="4492">
                  <c:v>45511.416898148149</c:v>
                </c:pt>
                <c:pt idx="4493">
                  <c:v>45511.416909722226</c:v>
                </c:pt>
                <c:pt idx="4494">
                  <c:v>45511.416921296295</c:v>
                </c:pt>
                <c:pt idx="4495">
                  <c:v>45511.416932870372</c:v>
                </c:pt>
                <c:pt idx="4496">
                  <c:v>45511.416944444441</c:v>
                </c:pt>
                <c:pt idx="4497">
                  <c:v>45511.416956018518</c:v>
                </c:pt>
                <c:pt idx="4498">
                  <c:v>45511.416967592595</c:v>
                </c:pt>
                <c:pt idx="4499">
                  <c:v>45511.416979166665</c:v>
                </c:pt>
                <c:pt idx="4500">
                  <c:v>45511.416990740741</c:v>
                </c:pt>
                <c:pt idx="4501">
                  <c:v>45511.417002314818</c:v>
                </c:pt>
                <c:pt idx="4502">
                  <c:v>45511.417013888888</c:v>
                </c:pt>
                <c:pt idx="4503">
                  <c:v>45511.417025462964</c:v>
                </c:pt>
                <c:pt idx="4504">
                  <c:v>45511.417037037034</c:v>
                </c:pt>
                <c:pt idx="4505">
                  <c:v>45511.417048611111</c:v>
                </c:pt>
                <c:pt idx="4506">
                  <c:v>45511.417060185187</c:v>
                </c:pt>
                <c:pt idx="4507">
                  <c:v>45511.417071759257</c:v>
                </c:pt>
                <c:pt idx="4508">
                  <c:v>45511.417083333334</c:v>
                </c:pt>
                <c:pt idx="4509">
                  <c:v>45511.417094907411</c:v>
                </c:pt>
                <c:pt idx="4510">
                  <c:v>45511.41710648148</c:v>
                </c:pt>
                <c:pt idx="4511">
                  <c:v>45511.417118055557</c:v>
                </c:pt>
                <c:pt idx="4512">
                  <c:v>45511.417129629626</c:v>
                </c:pt>
                <c:pt idx="4513">
                  <c:v>45511.417141203703</c:v>
                </c:pt>
                <c:pt idx="4514">
                  <c:v>45511.41715277778</c:v>
                </c:pt>
                <c:pt idx="4515">
                  <c:v>45511.417164351849</c:v>
                </c:pt>
                <c:pt idx="4516">
                  <c:v>45511.417175925926</c:v>
                </c:pt>
                <c:pt idx="4517">
                  <c:v>45511.417187500003</c:v>
                </c:pt>
                <c:pt idx="4518">
                  <c:v>45511.417199074072</c:v>
                </c:pt>
                <c:pt idx="4519">
                  <c:v>45511.417210648149</c:v>
                </c:pt>
                <c:pt idx="4520">
                  <c:v>45511.417222222219</c:v>
                </c:pt>
                <c:pt idx="4521">
                  <c:v>45511.417233796295</c:v>
                </c:pt>
                <c:pt idx="4522">
                  <c:v>45511.417245370372</c:v>
                </c:pt>
                <c:pt idx="4523">
                  <c:v>45511.417256944442</c:v>
                </c:pt>
                <c:pt idx="4524">
                  <c:v>45511.417268518519</c:v>
                </c:pt>
                <c:pt idx="4525">
                  <c:v>45511.417280092595</c:v>
                </c:pt>
                <c:pt idx="4526">
                  <c:v>45511.417291666665</c:v>
                </c:pt>
                <c:pt idx="4527">
                  <c:v>45511.417303240742</c:v>
                </c:pt>
                <c:pt idx="4528">
                  <c:v>45511.417314814818</c:v>
                </c:pt>
                <c:pt idx="4529">
                  <c:v>45511.417326388888</c:v>
                </c:pt>
                <c:pt idx="4530">
                  <c:v>45511.417337962965</c:v>
                </c:pt>
                <c:pt idx="4531">
                  <c:v>45511.417349537034</c:v>
                </c:pt>
                <c:pt idx="4532">
                  <c:v>45511.417361111111</c:v>
                </c:pt>
                <c:pt idx="4533">
                  <c:v>45511.417372685188</c:v>
                </c:pt>
                <c:pt idx="4534">
                  <c:v>45511.417384259257</c:v>
                </c:pt>
                <c:pt idx="4535">
                  <c:v>45511.417395833334</c:v>
                </c:pt>
                <c:pt idx="4536">
                  <c:v>45511.417407407411</c:v>
                </c:pt>
                <c:pt idx="4537">
                  <c:v>45511.41741898148</c:v>
                </c:pt>
                <c:pt idx="4538">
                  <c:v>45511.417430555557</c:v>
                </c:pt>
                <c:pt idx="4539">
                  <c:v>45511.417442129627</c:v>
                </c:pt>
                <c:pt idx="4540">
                  <c:v>45511.417453703703</c:v>
                </c:pt>
                <c:pt idx="4541">
                  <c:v>45511.41746527778</c:v>
                </c:pt>
                <c:pt idx="4542">
                  <c:v>45511.41747685185</c:v>
                </c:pt>
                <c:pt idx="4543">
                  <c:v>45511.417488425926</c:v>
                </c:pt>
                <c:pt idx="4544">
                  <c:v>45511.417500000003</c:v>
                </c:pt>
                <c:pt idx="4545">
                  <c:v>45511.417511574073</c:v>
                </c:pt>
                <c:pt idx="4546">
                  <c:v>45511.417523148149</c:v>
                </c:pt>
                <c:pt idx="4547">
                  <c:v>45511.417534722219</c:v>
                </c:pt>
                <c:pt idx="4548">
                  <c:v>45511.417546296296</c:v>
                </c:pt>
                <c:pt idx="4549">
                  <c:v>45511.417557870373</c:v>
                </c:pt>
                <c:pt idx="4550">
                  <c:v>45511.417569444442</c:v>
                </c:pt>
                <c:pt idx="4551">
                  <c:v>45511.417581018519</c:v>
                </c:pt>
                <c:pt idx="4552">
                  <c:v>45511.417592592596</c:v>
                </c:pt>
                <c:pt idx="4553">
                  <c:v>45511.417604166665</c:v>
                </c:pt>
                <c:pt idx="4554">
                  <c:v>45511.417615740742</c:v>
                </c:pt>
                <c:pt idx="4555">
                  <c:v>45511.417627314811</c:v>
                </c:pt>
                <c:pt idx="4556">
                  <c:v>45511.417638888888</c:v>
                </c:pt>
                <c:pt idx="4557">
                  <c:v>45511.417650462965</c:v>
                </c:pt>
                <c:pt idx="4558">
                  <c:v>45511.417662037034</c:v>
                </c:pt>
                <c:pt idx="4559">
                  <c:v>45511.417673611111</c:v>
                </c:pt>
                <c:pt idx="4560">
                  <c:v>45511.417685185188</c:v>
                </c:pt>
                <c:pt idx="4561">
                  <c:v>45511.417696759258</c:v>
                </c:pt>
                <c:pt idx="4562">
                  <c:v>45511.417708333334</c:v>
                </c:pt>
                <c:pt idx="4563">
                  <c:v>45511.417719907404</c:v>
                </c:pt>
                <c:pt idx="4564">
                  <c:v>45511.417731481481</c:v>
                </c:pt>
                <c:pt idx="4565">
                  <c:v>45511.417743055557</c:v>
                </c:pt>
                <c:pt idx="4566">
                  <c:v>45511.417754629627</c:v>
                </c:pt>
                <c:pt idx="4567">
                  <c:v>45511.417766203704</c:v>
                </c:pt>
                <c:pt idx="4568">
                  <c:v>45511.41777777778</c:v>
                </c:pt>
                <c:pt idx="4569">
                  <c:v>45511.41778935185</c:v>
                </c:pt>
                <c:pt idx="4570">
                  <c:v>45511.417800925927</c:v>
                </c:pt>
                <c:pt idx="4571">
                  <c:v>45511.417812500003</c:v>
                </c:pt>
                <c:pt idx="4572">
                  <c:v>45511.417824074073</c:v>
                </c:pt>
                <c:pt idx="4573">
                  <c:v>45511.41783564815</c:v>
                </c:pt>
                <c:pt idx="4574">
                  <c:v>45511.417847222219</c:v>
                </c:pt>
                <c:pt idx="4575">
                  <c:v>45511.417858796296</c:v>
                </c:pt>
                <c:pt idx="4576">
                  <c:v>45511.417870370373</c:v>
                </c:pt>
                <c:pt idx="4577">
                  <c:v>45511.417881944442</c:v>
                </c:pt>
                <c:pt idx="4578">
                  <c:v>45511.417893518519</c:v>
                </c:pt>
                <c:pt idx="4579">
                  <c:v>45511.417905092596</c:v>
                </c:pt>
                <c:pt idx="4580">
                  <c:v>45511.417916666665</c:v>
                </c:pt>
                <c:pt idx="4581">
                  <c:v>45511.417928240742</c:v>
                </c:pt>
                <c:pt idx="4582">
                  <c:v>45511.417939814812</c:v>
                </c:pt>
                <c:pt idx="4583">
                  <c:v>45511.417951388888</c:v>
                </c:pt>
                <c:pt idx="4584">
                  <c:v>45511.417962962965</c:v>
                </c:pt>
                <c:pt idx="4585">
                  <c:v>45511.417974537035</c:v>
                </c:pt>
                <c:pt idx="4586">
                  <c:v>45511.417986111112</c:v>
                </c:pt>
                <c:pt idx="4587">
                  <c:v>45511.417997685188</c:v>
                </c:pt>
                <c:pt idx="4588">
                  <c:v>45511.418009259258</c:v>
                </c:pt>
                <c:pt idx="4589">
                  <c:v>45511.418020833335</c:v>
                </c:pt>
                <c:pt idx="4590">
                  <c:v>45511.418032407404</c:v>
                </c:pt>
                <c:pt idx="4591">
                  <c:v>45511.418043981481</c:v>
                </c:pt>
                <c:pt idx="4592">
                  <c:v>45511.418055555558</c:v>
                </c:pt>
                <c:pt idx="4593">
                  <c:v>45511.418067129627</c:v>
                </c:pt>
                <c:pt idx="4594">
                  <c:v>45511.418078703704</c:v>
                </c:pt>
                <c:pt idx="4595">
                  <c:v>45511.418090277781</c:v>
                </c:pt>
                <c:pt idx="4596">
                  <c:v>45511.41810185185</c:v>
                </c:pt>
                <c:pt idx="4597">
                  <c:v>45511.418113425927</c:v>
                </c:pt>
                <c:pt idx="4598">
                  <c:v>45511.418124999997</c:v>
                </c:pt>
                <c:pt idx="4599">
                  <c:v>45511.418136574073</c:v>
                </c:pt>
                <c:pt idx="4600">
                  <c:v>45511.41814814815</c:v>
                </c:pt>
                <c:pt idx="4601">
                  <c:v>45511.41815972222</c:v>
                </c:pt>
                <c:pt idx="4602">
                  <c:v>45511.418171296296</c:v>
                </c:pt>
                <c:pt idx="4603">
                  <c:v>45511.418182870373</c:v>
                </c:pt>
                <c:pt idx="4604">
                  <c:v>45511.418194444443</c:v>
                </c:pt>
                <c:pt idx="4605">
                  <c:v>45511.418206018519</c:v>
                </c:pt>
                <c:pt idx="4606">
                  <c:v>45511.418217592596</c:v>
                </c:pt>
                <c:pt idx="4607">
                  <c:v>45511.418229166666</c:v>
                </c:pt>
                <c:pt idx="4608">
                  <c:v>45511.418240740742</c:v>
                </c:pt>
                <c:pt idx="4609">
                  <c:v>45511.418252314812</c:v>
                </c:pt>
                <c:pt idx="4610">
                  <c:v>45511.418263888889</c:v>
                </c:pt>
                <c:pt idx="4611">
                  <c:v>45511.418275462966</c:v>
                </c:pt>
                <c:pt idx="4612">
                  <c:v>45511.418287037035</c:v>
                </c:pt>
                <c:pt idx="4613">
                  <c:v>45511.418298611112</c:v>
                </c:pt>
                <c:pt idx="4614">
                  <c:v>45511.418310185189</c:v>
                </c:pt>
                <c:pt idx="4615">
                  <c:v>45511.418321759258</c:v>
                </c:pt>
                <c:pt idx="4616">
                  <c:v>45511.418333333335</c:v>
                </c:pt>
                <c:pt idx="4617">
                  <c:v>45511.418344907404</c:v>
                </c:pt>
                <c:pt idx="4618">
                  <c:v>45511.418356481481</c:v>
                </c:pt>
                <c:pt idx="4619">
                  <c:v>45511.418368055558</c:v>
                </c:pt>
                <c:pt idx="4620">
                  <c:v>45511.418379629627</c:v>
                </c:pt>
                <c:pt idx="4621">
                  <c:v>45511.418391203704</c:v>
                </c:pt>
                <c:pt idx="4622">
                  <c:v>45511.418402777781</c:v>
                </c:pt>
                <c:pt idx="4623">
                  <c:v>45511.418414351851</c:v>
                </c:pt>
                <c:pt idx="4624">
                  <c:v>45511.418425925927</c:v>
                </c:pt>
                <c:pt idx="4625">
                  <c:v>45511.418437499997</c:v>
                </c:pt>
                <c:pt idx="4626">
                  <c:v>45511.418449074074</c:v>
                </c:pt>
                <c:pt idx="4627">
                  <c:v>45511.41846064815</c:v>
                </c:pt>
                <c:pt idx="4628">
                  <c:v>45511.41847222222</c:v>
                </c:pt>
                <c:pt idx="4629">
                  <c:v>45511.418483796297</c:v>
                </c:pt>
                <c:pt idx="4630">
                  <c:v>45511.418495370373</c:v>
                </c:pt>
                <c:pt idx="4631">
                  <c:v>45511.418506944443</c:v>
                </c:pt>
                <c:pt idx="4632">
                  <c:v>45511.41851851852</c:v>
                </c:pt>
                <c:pt idx="4633">
                  <c:v>45511.418530092589</c:v>
                </c:pt>
                <c:pt idx="4634">
                  <c:v>45511.418541666666</c:v>
                </c:pt>
                <c:pt idx="4635">
                  <c:v>45511.418553240743</c:v>
                </c:pt>
                <c:pt idx="4636">
                  <c:v>45511.418564814812</c:v>
                </c:pt>
                <c:pt idx="4637">
                  <c:v>45511.418576388889</c:v>
                </c:pt>
                <c:pt idx="4638">
                  <c:v>45511.418587962966</c:v>
                </c:pt>
                <c:pt idx="4639">
                  <c:v>45511.418599537035</c:v>
                </c:pt>
                <c:pt idx="4640">
                  <c:v>45511.418611111112</c:v>
                </c:pt>
                <c:pt idx="4641">
                  <c:v>45511.418622685182</c:v>
                </c:pt>
                <c:pt idx="4642">
                  <c:v>45511.418634259258</c:v>
                </c:pt>
                <c:pt idx="4643">
                  <c:v>45511.418645833335</c:v>
                </c:pt>
                <c:pt idx="4644">
                  <c:v>45511.418657407405</c:v>
                </c:pt>
                <c:pt idx="4645">
                  <c:v>45511.418668981481</c:v>
                </c:pt>
                <c:pt idx="4646">
                  <c:v>45511.418680555558</c:v>
                </c:pt>
                <c:pt idx="4647">
                  <c:v>45511.418692129628</c:v>
                </c:pt>
                <c:pt idx="4648">
                  <c:v>45511.418703703705</c:v>
                </c:pt>
                <c:pt idx="4649">
                  <c:v>45511.418715277781</c:v>
                </c:pt>
                <c:pt idx="4650">
                  <c:v>45511.418726851851</c:v>
                </c:pt>
                <c:pt idx="4651">
                  <c:v>45511.418738425928</c:v>
                </c:pt>
                <c:pt idx="4652">
                  <c:v>45511.418749999997</c:v>
                </c:pt>
                <c:pt idx="4653">
                  <c:v>45511.418761574074</c:v>
                </c:pt>
                <c:pt idx="4654">
                  <c:v>45511.418773148151</c:v>
                </c:pt>
                <c:pt idx="4655">
                  <c:v>45511.41878472222</c:v>
                </c:pt>
                <c:pt idx="4656">
                  <c:v>45511.418796296297</c:v>
                </c:pt>
                <c:pt idx="4657">
                  <c:v>45511.418807870374</c:v>
                </c:pt>
                <c:pt idx="4658">
                  <c:v>45511.418819444443</c:v>
                </c:pt>
                <c:pt idx="4659">
                  <c:v>45511.41883101852</c:v>
                </c:pt>
                <c:pt idx="4660">
                  <c:v>45511.418842592589</c:v>
                </c:pt>
                <c:pt idx="4661">
                  <c:v>45511.418854166666</c:v>
                </c:pt>
                <c:pt idx="4662">
                  <c:v>45511.418865740743</c:v>
                </c:pt>
                <c:pt idx="4663">
                  <c:v>45511.418877314813</c:v>
                </c:pt>
                <c:pt idx="4664">
                  <c:v>45511.418888888889</c:v>
                </c:pt>
                <c:pt idx="4665">
                  <c:v>45511.418900462966</c:v>
                </c:pt>
                <c:pt idx="4666">
                  <c:v>45511.418912037036</c:v>
                </c:pt>
                <c:pt idx="4667">
                  <c:v>45511.418923611112</c:v>
                </c:pt>
                <c:pt idx="4668">
                  <c:v>45511.418935185182</c:v>
                </c:pt>
                <c:pt idx="4669">
                  <c:v>45511.418946759259</c:v>
                </c:pt>
                <c:pt idx="4670">
                  <c:v>45511.418958333335</c:v>
                </c:pt>
                <c:pt idx="4671">
                  <c:v>45511.418969907405</c:v>
                </c:pt>
                <c:pt idx="4672">
                  <c:v>45511.418981481482</c:v>
                </c:pt>
                <c:pt idx="4673">
                  <c:v>45511.418993055559</c:v>
                </c:pt>
                <c:pt idx="4674">
                  <c:v>45511.419004629628</c:v>
                </c:pt>
                <c:pt idx="4675">
                  <c:v>45511.419016203705</c:v>
                </c:pt>
                <c:pt idx="4676">
                  <c:v>45511.419027777774</c:v>
                </c:pt>
                <c:pt idx="4677">
                  <c:v>45511.419039351851</c:v>
                </c:pt>
                <c:pt idx="4678">
                  <c:v>45511.419050925928</c:v>
                </c:pt>
                <c:pt idx="4679">
                  <c:v>45511.419062499997</c:v>
                </c:pt>
                <c:pt idx="4680">
                  <c:v>45511.419074074074</c:v>
                </c:pt>
                <c:pt idx="4681">
                  <c:v>45511.419085648151</c:v>
                </c:pt>
                <c:pt idx="4682">
                  <c:v>45511.41909722222</c:v>
                </c:pt>
                <c:pt idx="4683">
                  <c:v>45511.419108796297</c:v>
                </c:pt>
                <c:pt idx="4684">
                  <c:v>45511.419120370374</c:v>
                </c:pt>
                <c:pt idx="4685">
                  <c:v>45511.419131944444</c:v>
                </c:pt>
                <c:pt idx="4686">
                  <c:v>45511.41914351852</c:v>
                </c:pt>
                <c:pt idx="4687">
                  <c:v>45511.41915509259</c:v>
                </c:pt>
                <c:pt idx="4688">
                  <c:v>45511.419166666667</c:v>
                </c:pt>
                <c:pt idx="4689">
                  <c:v>45511.419178240743</c:v>
                </c:pt>
                <c:pt idx="4690">
                  <c:v>45511.419189814813</c:v>
                </c:pt>
                <c:pt idx="4691">
                  <c:v>45511.41920138889</c:v>
                </c:pt>
                <c:pt idx="4692">
                  <c:v>45511.419212962966</c:v>
                </c:pt>
                <c:pt idx="4693">
                  <c:v>45511.419224537036</c:v>
                </c:pt>
                <c:pt idx="4694">
                  <c:v>45511.419236111113</c:v>
                </c:pt>
                <c:pt idx="4695">
                  <c:v>45511.419247685182</c:v>
                </c:pt>
                <c:pt idx="4696">
                  <c:v>45511.419259259259</c:v>
                </c:pt>
                <c:pt idx="4697">
                  <c:v>45511.419270833336</c:v>
                </c:pt>
                <c:pt idx="4698">
                  <c:v>45511.419282407405</c:v>
                </c:pt>
                <c:pt idx="4699">
                  <c:v>45511.419293981482</c:v>
                </c:pt>
                <c:pt idx="4700">
                  <c:v>45511.419305555559</c:v>
                </c:pt>
                <c:pt idx="4701">
                  <c:v>45511.419317129628</c:v>
                </c:pt>
                <c:pt idx="4702">
                  <c:v>45511.419328703705</c:v>
                </c:pt>
                <c:pt idx="4703">
                  <c:v>45511.419340277775</c:v>
                </c:pt>
                <c:pt idx="4704">
                  <c:v>45511.419351851851</c:v>
                </c:pt>
                <c:pt idx="4705">
                  <c:v>45511.419363425928</c:v>
                </c:pt>
                <c:pt idx="4706">
                  <c:v>45511.419374999998</c:v>
                </c:pt>
                <c:pt idx="4707">
                  <c:v>45511.419386574074</c:v>
                </c:pt>
                <c:pt idx="4708">
                  <c:v>45511.419398148151</c:v>
                </c:pt>
                <c:pt idx="4709">
                  <c:v>45511.419409722221</c:v>
                </c:pt>
                <c:pt idx="4710">
                  <c:v>45511.419421296298</c:v>
                </c:pt>
                <c:pt idx="4711">
                  <c:v>45511.419432870367</c:v>
                </c:pt>
                <c:pt idx="4712">
                  <c:v>45511.419444444444</c:v>
                </c:pt>
                <c:pt idx="4713">
                  <c:v>45511.419456018521</c:v>
                </c:pt>
                <c:pt idx="4714">
                  <c:v>45511.41946759259</c:v>
                </c:pt>
                <c:pt idx="4715">
                  <c:v>45511.419479166667</c:v>
                </c:pt>
                <c:pt idx="4716">
                  <c:v>45511.419490740744</c:v>
                </c:pt>
                <c:pt idx="4717">
                  <c:v>45511.419502314813</c:v>
                </c:pt>
                <c:pt idx="4718">
                  <c:v>45511.41951388889</c:v>
                </c:pt>
                <c:pt idx="4719">
                  <c:v>45511.419525462959</c:v>
                </c:pt>
                <c:pt idx="4720">
                  <c:v>45511.419537037036</c:v>
                </c:pt>
                <c:pt idx="4721">
                  <c:v>45511.419548611113</c:v>
                </c:pt>
                <c:pt idx="4722">
                  <c:v>45511.419560185182</c:v>
                </c:pt>
                <c:pt idx="4723">
                  <c:v>45511.419571759259</c:v>
                </c:pt>
                <c:pt idx="4724">
                  <c:v>45511.419583333336</c:v>
                </c:pt>
                <c:pt idx="4725">
                  <c:v>45511.419594907406</c:v>
                </c:pt>
                <c:pt idx="4726">
                  <c:v>45511.419606481482</c:v>
                </c:pt>
                <c:pt idx="4727">
                  <c:v>45511.419618055559</c:v>
                </c:pt>
                <c:pt idx="4728">
                  <c:v>45511.419629629629</c:v>
                </c:pt>
                <c:pt idx="4729">
                  <c:v>45511.419641203705</c:v>
                </c:pt>
                <c:pt idx="4730">
                  <c:v>45511.419652777775</c:v>
                </c:pt>
                <c:pt idx="4731">
                  <c:v>45511.419664351852</c:v>
                </c:pt>
                <c:pt idx="4732">
                  <c:v>45511.419675925928</c:v>
                </c:pt>
                <c:pt idx="4733">
                  <c:v>45511.419687499998</c:v>
                </c:pt>
                <c:pt idx="4734">
                  <c:v>45511.419699074075</c:v>
                </c:pt>
                <c:pt idx="4735">
                  <c:v>45511.419710648152</c:v>
                </c:pt>
                <c:pt idx="4736">
                  <c:v>45511.419722222221</c:v>
                </c:pt>
                <c:pt idx="4737">
                  <c:v>45511.419733796298</c:v>
                </c:pt>
                <c:pt idx="4738">
                  <c:v>45511.419745370367</c:v>
                </c:pt>
                <c:pt idx="4739">
                  <c:v>45511.419756944444</c:v>
                </c:pt>
                <c:pt idx="4740">
                  <c:v>45511.419768518521</c:v>
                </c:pt>
                <c:pt idx="4741">
                  <c:v>45511.41978009259</c:v>
                </c:pt>
                <c:pt idx="4742">
                  <c:v>45511.419791666667</c:v>
                </c:pt>
                <c:pt idx="4743">
                  <c:v>45511.419803240744</c:v>
                </c:pt>
                <c:pt idx="4744">
                  <c:v>45511.419814814813</c:v>
                </c:pt>
                <c:pt idx="4745">
                  <c:v>45511.41982638889</c:v>
                </c:pt>
                <c:pt idx="4746">
                  <c:v>45511.41983796296</c:v>
                </c:pt>
                <c:pt idx="4747">
                  <c:v>45511.419849537036</c:v>
                </c:pt>
                <c:pt idx="4748">
                  <c:v>45511.419861111113</c:v>
                </c:pt>
                <c:pt idx="4749">
                  <c:v>45511.419872685183</c:v>
                </c:pt>
                <c:pt idx="4750">
                  <c:v>45511.41988425926</c:v>
                </c:pt>
                <c:pt idx="4751">
                  <c:v>45511.419895833336</c:v>
                </c:pt>
                <c:pt idx="4752">
                  <c:v>45511.419907407406</c:v>
                </c:pt>
                <c:pt idx="4753">
                  <c:v>45511.419918981483</c:v>
                </c:pt>
                <c:pt idx="4754">
                  <c:v>45511.419930555552</c:v>
                </c:pt>
                <c:pt idx="4755">
                  <c:v>45511.419942129629</c:v>
                </c:pt>
                <c:pt idx="4756">
                  <c:v>45511.419953703706</c:v>
                </c:pt>
                <c:pt idx="4757">
                  <c:v>45511.419965277775</c:v>
                </c:pt>
                <c:pt idx="4758">
                  <c:v>45511.419976851852</c:v>
                </c:pt>
                <c:pt idx="4759">
                  <c:v>45511.419988425929</c:v>
                </c:pt>
                <c:pt idx="4760">
                  <c:v>45511.42</c:v>
                </c:pt>
                <c:pt idx="4761">
                  <c:v>45511.420011574075</c:v>
                </c:pt>
                <c:pt idx="4762">
                  <c:v>45511.420023148145</c:v>
                </c:pt>
                <c:pt idx="4763">
                  <c:v>45511.420034722221</c:v>
                </c:pt>
                <c:pt idx="4764">
                  <c:v>45511.420046296298</c:v>
                </c:pt>
                <c:pt idx="4765">
                  <c:v>45511.420057870368</c:v>
                </c:pt>
                <c:pt idx="4766">
                  <c:v>45511.420069444444</c:v>
                </c:pt>
                <c:pt idx="4767">
                  <c:v>45511.420081018521</c:v>
                </c:pt>
                <c:pt idx="4768">
                  <c:v>45511.420092592591</c:v>
                </c:pt>
                <c:pt idx="4769">
                  <c:v>45511.420104166667</c:v>
                </c:pt>
                <c:pt idx="4770">
                  <c:v>45511.420115740744</c:v>
                </c:pt>
                <c:pt idx="4771">
                  <c:v>45511.420127314814</c:v>
                </c:pt>
                <c:pt idx="4772">
                  <c:v>45511.420138888891</c:v>
                </c:pt>
                <c:pt idx="4773">
                  <c:v>45511.42015046296</c:v>
                </c:pt>
                <c:pt idx="4774">
                  <c:v>45511.420162037037</c:v>
                </c:pt>
                <c:pt idx="4775">
                  <c:v>45511.420173611114</c:v>
                </c:pt>
                <c:pt idx="4776">
                  <c:v>45511.420185185183</c:v>
                </c:pt>
                <c:pt idx="4777">
                  <c:v>45511.42019675926</c:v>
                </c:pt>
                <c:pt idx="4778">
                  <c:v>45511.420208333337</c:v>
                </c:pt>
                <c:pt idx="4779">
                  <c:v>45511.420219907406</c:v>
                </c:pt>
                <c:pt idx="4780">
                  <c:v>45511.420231481483</c:v>
                </c:pt>
                <c:pt idx="4781">
                  <c:v>45511.420243055552</c:v>
                </c:pt>
                <c:pt idx="4782">
                  <c:v>45511.420254629629</c:v>
                </c:pt>
                <c:pt idx="4783">
                  <c:v>45511.420266203706</c:v>
                </c:pt>
                <c:pt idx="4784">
                  <c:v>45511.420277777775</c:v>
                </c:pt>
                <c:pt idx="4785">
                  <c:v>45511.420289351852</c:v>
                </c:pt>
                <c:pt idx="4786">
                  <c:v>45511.420300925929</c:v>
                </c:pt>
                <c:pt idx="4787">
                  <c:v>45511.420312499999</c:v>
                </c:pt>
                <c:pt idx="4788">
                  <c:v>45511.420324074075</c:v>
                </c:pt>
                <c:pt idx="4789">
                  <c:v>45511.420335648145</c:v>
                </c:pt>
                <c:pt idx="4790">
                  <c:v>45511.420347222222</c:v>
                </c:pt>
                <c:pt idx="4791">
                  <c:v>45511.420358796298</c:v>
                </c:pt>
                <c:pt idx="4792">
                  <c:v>45511.420370370368</c:v>
                </c:pt>
                <c:pt idx="4793">
                  <c:v>45511.420381944445</c:v>
                </c:pt>
                <c:pt idx="4794">
                  <c:v>45511.420393518521</c:v>
                </c:pt>
                <c:pt idx="4795">
                  <c:v>45511.420405092591</c:v>
                </c:pt>
                <c:pt idx="4796">
                  <c:v>45511.420416666668</c:v>
                </c:pt>
                <c:pt idx="4797">
                  <c:v>45511.420428240737</c:v>
                </c:pt>
                <c:pt idx="4798">
                  <c:v>45511.420439814814</c:v>
                </c:pt>
                <c:pt idx="4799">
                  <c:v>45511.420451388891</c:v>
                </c:pt>
                <c:pt idx="4800">
                  <c:v>45511.42046296296</c:v>
                </c:pt>
                <c:pt idx="4801">
                  <c:v>45511.420474537037</c:v>
                </c:pt>
                <c:pt idx="4802">
                  <c:v>45511.420486111114</c:v>
                </c:pt>
                <c:pt idx="4803">
                  <c:v>45511.420497685183</c:v>
                </c:pt>
                <c:pt idx="4804">
                  <c:v>45511.42050925926</c:v>
                </c:pt>
                <c:pt idx="4805">
                  <c:v>45511.420520833337</c:v>
                </c:pt>
                <c:pt idx="4806">
                  <c:v>45511.420532407406</c:v>
                </c:pt>
                <c:pt idx="4807">
                  <c:v>45511.420543981483</c:v>
                </c:pt>
                <c:pt idx="4808">
                  <c:v>45511.420555555553</c:v>
                </c:pt>
                <c:pt idx="4809">
                  <c:v>45511.420567129629</c:v>
                </c:pt>
                <c:pt idx="4810">
                  <c:v>45511.420578703706</c:v>
                </c:pt>
                <c:pt idx="4811">
                  <c:v>45511.420590277776</c:v>
                </c:pt>
                <c:pt idx="4812">
                  <c:v>45511.420601851853</c:v>
                </c:pt>
                <c:pt idx="4813">
                  <c:v>45511.420613425929</c:v>
                </c:pt>
                <c:pt idx="4814">
                  <c:v>45511.420624999999</c:v>
                </c:pt>
                <c:pt idx="4815">
                  <c:v>45511.420636574076</c:v>
                </c:pt>
                <c:pt idx="4816">
                  <c:v>45511.420648148145</c:v>
                </c:pt>
                <c:pt idx="4817">
                  <c:v>45511.420659722222</c:v>
                </c:pt>
                <c:pt idx="4818">
                  <c:v>45511.420671296299</c:v>
                </c:pt>
                <c:pt idx="4819">
                  <c:v>45511.420682870368</c:v>
                </c:pt>
                <c:pt idx="4820">
                  <c:v>45511.420694444445</c:v>
                </c:pt>
                <c:pt idx="4821">
                  <c:v>45511.420706018522</c:v>
                </c:pt>
                <c:pt idx="4822">
                  <c:v>45511.420717592591</c:v>
                </c:pt>
                <c:pt idx="4823">
                  <c:v>45511.420729166668</c:v>
                </c:pt>
                <c:pt idx="4824">
                  <c:v>45511.420740740738</c:v>
                </c:pt>
                <c:pt idx="4825">
                  <c:v>45511.420752314814</c:v>
                </c:pt>
                <c:pt idx="4826">
                  <c:v>45511.420763888891</c:v>
                </c:pt>
                <c:pt idx="4827">
                  <c:v>45511.420775462961</c:v>
                </c:pt>
                <c:pt idx="4828">
                  <c:v>45511.420787037037</c:v>
                </c:pt>
                <c:pt idx="4829">
                  <c:v>45511.420798611114</c:v>
                </c:pt>
                <c:pt idx="4830">
                  <c:v>45511.420810185184</c:v>
                </c:pt>
                <c:pt idx="4831">
                  <c:v>45511.42082175926</c:v>
                </c:pt>
                <c:pt idx="4832">
                  <c:v>45511.42083333333</c:v>
                </c:pt>
                <c:pt idx="4833">
                  <c:v>45511.420844907407</c:v>
                </c:pt>
                <c:pt idx="4834">
                  <c:v>45511.420856481483</c:v>
                </c:pt>
                <c:pt idx="4835">
                  <c:v>45511.420868055553</c:v>
                </c:pt>
                <c:pt idx="4836">
                  <c:v>45511.42087962963</c:v>
                </c:pt>
                <c:pt idx="4837">
                  <c:v>45511.420891203707</c:v>
                </c:pt>
                <c:pt idx="4838">
                  <c:v>45511.420902777776</c:v>
                </c:pt>
                <c:pt idx="4839">
                  <c:v>45511.420914351853</c:v>
                </c:pt>
                <c:pt idx="4840">
                  <c:v>45511.420925925922</c:v>
                </c:pt>
                <c:pt idx="4841">
                  <c:v>45511.420937499999</c:v>
                </c:pt>
                <c:pt idx="4842">
                  <c:v>45511.420949074076</c:v>
                </c:pt>
                <c:pt idx="4843">
                  <c:v>45511.420960648145</c:v>
                </c:pt>
                <c:pt idx="4844">
                  <c:v>45511.420972222222</c:v>
                </c:pt>
                <c:pt idx="4845">
                  <c:v>45511.420983796299</c:v>
                </c:pt>
                <c:pt idx="4846">
                  <c:v>45511.420995370368</c:v>
                </c:pt>
                <c:pt idx="4847">
                  <c:v>45511.421006944445</c:v>
                </c:pt>
                <c:pt idx="4848">
                  <c:v>45511.421018518522</c:v>
                </c:pt>
                <c:pt idx="4849">
                  <c:v>45511.421030092592</c:v>
                </c:pt>
                <c:pt idx="4850">
                  <c:v>45511.421041666668</c:v>
                </c:pt>
                <c:pt idx="4851">
                  <c:v>45511.421053240738</c:v>
                </c:pt>
                <c:pt idx="4852">
                  <c:v>45511.421064814815</c:v>
                </c:pt>
                <c:pt idx="4853">
                  <c:v>45511.421076388891</c:v>
                </c:pt>
                <c:pt idx="4854">
                  <c:v>45511.421087962961</c:v>
                </c:pt>
                <c:pt idx="4855">
                  <c:v>45511.421099537038</c:v>
                </c:pt>
                <c:pt idx="4856">
                  <c:v>45511.421111111114</c:v>
                </c:pt>
                <c:pt idx="4857">
                  <c:v>45511.421122685184</c:v>
                </c:pt>
                <c:pt idx="4858">
                  <c:v>45511.421134259261</c:v>
                </c:pt>
                <c:pt idx="4859">
                  <c:v>45511.42114583333</c:v>
                </c:pt>
                <c:pt idx="4860">
                  <c:v>45511.421157407407</c:v>
                </c:pt>
                <c:pt idx="4861">
                  <c:v>45511.421168981484</c:v>
                </c:pt>
                <c:pt idx="4862">
                  <c:v>45511.421180555553</c:v>
                </c:pt>
                <c:pt idx="4863">
                  <c:v>45511.42119212963</c:v>
                </c:pt>
                <c:pt idx="4864">
                  <c:v>45511.421203703707</c:v>
                </c:pt>
                <c:pt idx="4865">
                  <c:v>45511.421215277776</c:v>
                </c:pt>
                <c:pt idx="4866">
                  <c:v>45511.421226851853</c:v>
                </c:pt>
                <c:pt idx="4867">
                  <c:v>45511.421238425923</c:v>
                </c:pt>
                <c:pt idx="4868">
                  <c:v>45511.421249999999</c:v>
                </c:pt>
                <c:pt idx="4869">
                  <c:v>45511.421261574076</c:v>
                </c:pt>
                <c:pt idx="4870">
                  <c:v>45511.421273148146</c:v>
                </c:pt>
                <c:pt idx="4871">
                  <c:v>45511.421284722222</c:v>
                </c:pt>
                <c:pt idx="4872">
                  <c:v>45511.421296296299</c:v>
                </c:pt>
                <c:pt idx="4873">
                  <c:v>45511.421307870369</c:v>
                </c:pt>
                <c:pt idx="4874">
                  <c:v>45511.421319444446</c:v>
                </c:pt>
                <c:pt idx="4875">
                  <c:v>45511.421331018515</c:v>
                </c:pt>
                <c:pt idx="4876">
                  <c:v>45511.421342592592</c:v>
                </c:pt>
                <c:pt idx="4877">
                  <c:v>45511.421354166669</c:v>
                </c:pt>
                <c:pt idx="4878">
                  <c:v>45511.421365740738</c:v>
                </c:pt>
                <c:pt idx="4879">
                  <c:v>45511.421377314815</c:v>
                </c:pt>
                <c:pt idx="4880">
                  <c:v>45511.421388888892</c:v>
                </c:pt>
                <c:pt idx="4881">
                  <c:v>45511.421400462961</c:v>
                </c:pt>
                <c:pt idx="4882">
                  <c:v>45511.421412037038</c:v>
                </c:pt>
                <c:pt idx="4883">
                  <c:v>45511.421423611115</c:v>
                </c:pt>
                <c:pt idx="4884">
                  <c:v>45511.421435185184</c:v>
                </c:pt>
                <c:pt idx="4885">
                  <c:v>45511.421446759261</c:v>
                </c:pt>
                <c:pt idx="4886">
                  <c:v>45511.421458333331</c:v>
                </c:pt>
                <c:pt idx="4887">
                  <c:v>45511.421469907407</c:v>
                </c:pt>
                <c:pt idx="4888">
                  <c:v>45511.421481481484</c:v>
                </c:pt>
                <c:pt idx="4889">
                  <c:v>45511.421493055554</c:v>
                </c:pt>
                <c:pt idx="4890">
                  <c:v>45511.42150462963</c:v>
                </c:pt>
                <c:pt idx="4891">
                  <c:v>45511.421516203707</c:v>
                </c:pt>
                <c:pt idx="4892">
                  <c:v>45511.421527777777</c:v>
                </c:pt>
                <c:pt idx="4893">
                  <c:v>45511.421539351853</c:v>
                </c:pt>
                <c:pt idx="4894">
                  <c:v>45511.421550925923</c:v>
                </c:pt>
                <c:pt idx="4895">
                  <c:v>45511.4215625</c:v>
                </c:pt>
                <c:pt idx="4896">
                  <c:v>45511.421574074076</c:v>
                </c:pt>
                <c:pt idx="4897">
                  <c:v>45511.421585648146</c:v>
                </c:pt>
                <c:pt idx="4898">
                  <c:v>45511.421597222223</c:v>
                </c:pt>
                <c:pt idx="4899">
                  <c:v>45511.4216087963</c:v>
                </c:pt>
                <c:pt idx="4900">
                  <c:v>45511.421620370369</c:v>
                </c:pt>
                <c:pt idx="4901">
                  <c:v>45511.421631944446</c:v>
                </c:pt>
                <c:pt idx="4902">
                  <c:v>45511.421643518515</c:v>
                </c:pt>
                <c:pt idx="4903">
                  <c:v>45511.421655092592</c:v>
                </c:pt>
                <c:pt idx="4904">
                  <c:v>45511.421666666669</c:v>
                </c:pt>
                <c:pt idx="4905">
                  <c:v>45511.421678240738</c:v>
                </c:pt>
                <c:pt idx="4906">
                  <c:v>45511.421689814815</c:v>
                </c:pt>
                <c:pt idx="4907">
                  <c:v>45511.421701388892</c:v>
                </c:pt>
                <c:pt idx="4908">
                  <c:v>45511.421712962961</c:v>
                </c:pt>
                <c:pt idx="4909">
                  <c:v>45511.421724537038</c:v>
                </c:pt>
                <c:pt idx="4910">
                  <c:v>45511.421736111108</c:v>
                </c:pt>
                <c:pt idx="4911">
                  <c:v>45511.421747685185</c:v>
                </c:pt>
                <c:pt idx="4912">
                  <c:v>45511.421759259261</c:v>
                </c:pt>
                <c:pt idx="4913">
                  <c:v>45511.421770833331</c:v>
                </c:pt>
                <c:pt idx="4914">
                  <c:v>45511.421782407408</c:v>
                </c:pt>
                <c:pt idx="4915">
                  <c:v>45511.421793981484</c:v>
                </c:pt>
                <c:pt idx="4916">
                  <c:v>45511.421805555554</c:v>
                </c:pt>
                <c:pt idx="4917">
                  <c:v>45511.421817129631</c:v>
                </c:pt>
                <c:pt idx="4918">
                  <c:v>45511.4218287037</c:v>
                </c:pt>
                <c:pt idx="4919">
                  <c:v>45511.421840277777</c:v>
                </c:pt>
                <c:pt idx="4920">
                  <c:v>45511.421851851854</c:v>
                </c:pt>
                <c:pt idx="4921">
                  <c:v>45511.421863425923</c:v>
                </c:pt>
                <c:pt idx="4922">
                  <c:v>45511.421875</c:v>
                </c:pt>
                <c:pt idx="4923">
                  <c:v>45511.421886574077</c:v>
                </c:pt>
                <c:pt idx="4924">
                  <c:v>45511.421898148146</c:v>
                </c:pt>
                <c:pt idx="4925">
                  <c:v>45511.421909722223</c:v>
                </c:pt>
                <c:pt idx="4926">
                  <c:v>45511.4219212963</c:v>
                </c:pt>
                <c:pt idx="4927">
                  <c:v>45511.421932870369</c:v>
                </c:pt>
                <c:pt idx="4928">
                  <c:v>45511.421944444446</c:v>
                </c:pt>
                <c:pt idx="4929">
                  <c:v>45511.421956018516</c:v>
                </c:pt>
                <c:pt idx="4930">
                  <c:v>45511.421967592592</c:v>
                </c:pt>
                <c:pt idx="4931">
                  <c:v>45511.421979166669</c:v>
                </c:pt>
                <c:pt idx="4932">
                  <c:v>45511.421990740739</c:v>
                </c:pt>
                <c:pt idx="4933">
                  <c:v>45511.422002314815</c:v>
                </c:pt>
                <c:pt idx="4934">
                  <c:v>45511.422013888892</c:v>
                </c:pt>
                <c:pt idx="4935">
                  <c:v>45511.422025462962</c:v>
                </c:pt>
                <c:pt idx="4936">
                  <c:v>45511.422037037039</c:v>
                </c:pt>
                <c:pt idx="4937">
                  <c:v>45511.422048611108</c:v>
                </c:pt>
                <c:pt idx="4938">
                  <c:v>45511.422060185185</c:v>
                </c:pt>
                <c:pt idx="4939">
                  <c:v>45511.422071759262</c:v>
                </c:pt>
                <c:pt idx="4940">
                  <c:v>45511.422083333331</c:v>
                </c:pt>
                <c:pt idx="4941">
                  <c:v>45511.422094907408</c:v>
                </c:pt>
                <c:pt idx="4942">
                  <c:v>45511.422106481485</c:v>
                </c:pt>
                <c:pt idx="4943">
                  <c:v>45511.422118055554</c:v>
                </c:pt>
                <c:pt idx="4944">
                  <c:v>45511.422129629631</c:v>
                </c:pt>
                <c:pt idx="4945">
                  <c:v>45511.4221412037</c:v>
                </c:pt>
                <c:pt idx="4946">
                  <c:v>45511.422152777777</c:v>
                </c:pt>
                <c:pt idx="4947">
                  <c:v>45511.422164351854</c:v>
                </c:pt>
                <c:pt idx="4948">
                  <c:v>45511.422175925924</c:v>
                </c:pt>
                <c:pt idx="4949">
                  <c:v>45511.4221875</c:v>
                </c:pt>
                <c:pt idx="4950">
                  <c:v>45511.422199074077</c:v>
                </c:pt>
                <c:pt idx="4951">
                  <c:v>45511.422210648147</c:v>
                </c:pt>
                <c:pt idx="4952">
                  <c:v>45511.422222222223</c:v>
                </c:pt>
                <c:pt idx="4953">
                  <c:v>45511.422233796293</c:v>
                </c:pt>
                <c:pt idx="4954">
                  <c:v>45511.42224537037</c:v>
                </c:pt>
                <c:pt idx="4955">
                  <c:v>45511.422256944446</c:v>
                </c:pt>
                <c:pt idx="4956">
                  <c:v>45511.422268518516</c:v>
                </c:pt>
                <c:pt idx="4957">
                  <c:v>45511.422280092593</c:v>
                </c:pt>
                <c:pt idx="4958">
                  <c:v>45511.422291666669</c:v>
                </c:pt>
                <c:pt idx="4959">
                  <c:v>45511.422303240739</c:v>
                </c:pt>
                <c:pt idx="4960">
                  <c:v>45511.422314814816</c:v>
                </c:pt>
                <c:pt idx="4961">
                  <c:v>45511.422326388885</c:v>
                </c:pt>
                <c:pt idx="4962">
                  <c:v>45511.422337962962</c:v>
                </c:pt>
                <c:pt idx="4963">
                  <c:v>45511.422349537039</c:v>
                </c:pt>
                <c:pt idx="4964">
                  <c:v>45511.422361111108</c:v>
                </c:pt>
                <c:pt idx="4965">
                  <c:v>45511.422372685185</c:v>
                </c:pt>
                <c:pt idx="4966">
                  <c:v>45511.422384259262</c:v>
                </c:pt>
                <c:pt idx="4967">
                  <c:v>45511.422395833331</c:v>
                </c:pt>
                <c:pt idx="4968">
                  <c:v>45511.422407407408</c:v>
                </c:pt>
                <c:pt idx="4969">
                  <c:v>45511.422418981485</c:v>
                </c:pt>
                <c:pt idx="4970">
                  <c:v>45511.422430555554</c:v>
                </c:pt>
                <c:pt idx="4971">
                  <c:v>45511.422442129631</c:v>
                </c:pt>
                <c:pt idx="4972">
                  <c:v>45511.422453703701</c:v>
                </c:pt>
                <c:pt idx="4973">
                  <c:v>45511.422465277778</c:v>
                </c:pt>
                <c:pt idx="4974">
                  <c:v>45511.422476851854</c:v>
                </c:pt>
                <c:pt idx="4975">
                  <c:v>45511.422488425924</c:v>
                </c:pt>
                <c:pt idx="4976">
                  <c:v>45511.422500000001</c:v>
                </c:pt>
                <c:pt idx="4977">
                  <c:v>45511.422511574077</c:v>
                </c:pt>
                <c:pt idx="4978">
                  <c:v>45511.422523148147</c:v>
                </c:pt>
                <c:pt idx="4979">
                  <c:v>45511.422534722224</c:v>
                </c:pt>
                <c:pt idx="4980">
                  <c:v>45511.422546296293</c:v>
                </c:pt>
                <c:pt idx="4981">
                  <c:v>45511.42255787037</c:v>
                </c:pt>
                <c:pt idx="4982">
                  <c:v>45511.422569444447</c:v>
                </c:pt>
                <c:pt idx="4983">
                  <c:v>45511.422581018516</c:v>
                </c:pt>
                <c:pt idx="4984">
                  <c:v>45511.422592592593</c:v>
                </c:pt>
                <c:pt idx="4985">
                  <c:v>45511.42260416667</c:v>
                </c:pt>
                <c:pt idx="4986">
                  <c:v>45511.422615740739</c:v>
                </c:pt>
                <c:pt idx="4987">
                  <c:v>45511.422627314816</c:v>
                </c:pt>
                <c:pt idx="4988">
                  <c:v>45511.422638888886</c:v>
                </c:pt>
                <c:pt idx="4989">
                  <c:v>45511.422650462962</c:v>
                </c:pt>
                <c:pt idx="4990">
                  <c:v>45511.422662037039</c:v>
                </c:pt>
                <c:pt idx="4991">
                  <c:v>45511.422673611109</c:v>
                </c:pt>
                <c:pt idx="4992">
                  <c:v>45511.422685185185</c:v>
                </c:pt>
                <c:pt idx="4993">
                  <c:v>45511.422696759262</c:v>
                </c:pt>
                <c:pt idx="4994">
                  <c:v>45511.422708333332</c:v>
                </c:pt>
                <c:pt idx="4995">
                  <c:v>45511.422719907408</c:v>
                </c:pt>
                <c:pt idx="4996">
                  <c:v>45511.422731481478</c:v>
                </c:pt>
                <c:pt idx="4997">
                  <c:v>45511.422743055555</c:v>
                </c:pt>
                <c:pt idx="4998">
                  <c:v>45511.422754629632</c:v>
                </c:pt>
                <c:pt idx="4999">
                  <c:v>45511.422766203701</c:v>
                </c:pt>
                <c:pt idx="5000">
                  <c:v>45511.422777777778</c:v>
                </c:pt>
                <c:pt idx="5001">
                  <c:v>45511.422789351855</c:v>
                </c:pt>
                <c:pt idx="5002">
                  <c:v>45511.422800925924</c:v>
                </c:pt>
                <c:pt idx="5003">
                  <c:v>45511.422812500001</c:v>
                </c:pt>
                <c:pt idx="5004">
                  <c:v>45511.422824074078</c:v>
                </c:pt>
                <c:pt idx="5005">
                  <c:v>45511.422835648147</c:v>
                </c:pt>
                <c:pt idx="5006">
                  <c:v>45511.422847222224</c:v>
                </c:pt>
                <c:pt idx="5007">
                  <c:v>45511.422858796293</c:v>
                </c:pt>
                <c:pt idx="5008">
                  <c:v>45511.42287037037</c:v>
                </c:pt>
                <c:pt idx="5009">
                  <c:v>45511.422881944447</c:v>
                </c:pt>
                <c:pt idx="5010">
                  <c:v>45511.422893518517</c:v>
                </c:pt>
                <c:pt idx="5011">
                  <c:v>45511.422905092593</c:v>
                </c:pt>
                <c:pt idx="5012">
                  <c:v>45511.42291666667</c:v>
                </c:pt>
                <c:pt idx="5013">
                  <c:v>45511.42292824074</c:v>
                </c:pt>
                <c:pt idx="5014">
                  <c:v>45511.422939814816</c:v>
                </c:pt>
                <c:pt idx="5015">
                  <c:v>45511.422951388886</c:v>
                </c:pt>
                <c:pt idx="5016">
                  <c:v>45511.422962962963</c:v>
                </c:pt>
                <c:pt idx="5017">
                  <c:v>45511.422974537039</c:v>
                </c:pt>
                <c:pt idx="5018">
                  <c:v>45511.422986111109</c:v>
                </c:pt>
                <c:pt idx="5019">
                  <c:v>45511.422997685186</c:v>
                </c:pt>
                <c:pt idx="5020">
                  <c:v>45511.423009259262</c:v>
                </c:pt>
                <c:pt idx="5021">
                  <c:v>45511.423020833332</c:v>
                </c:pt>
                <c:pt idx="5022">
                  <c:v>45511.423032407409</c:v>
                </c:pt>
                <c:pt idx="5023">
                  <c:v>45511.423043981478</c:v>
                </c:pt>
                <c:pt idx="5024">
                  <c:v>45511.423055555555</c:v>
                </c:pt>
                <c:pt idx="5025">
                  <c:v>45511.423067129632</c:v>
                </c:pt>
                <c:pt idx="5026">
                  <c:v>45511.423078703701</c:v>
                </c:pt>
                <c:pt idx="5027">
                  <c:v>45511.423090277778</c:v>
                </c:pt>
                <c:pt idx="5028">
                  <c:v>45511.423101851855</c:v>
                </c:pt>
                <c:pt idx="5029">
                  <c:v>45511.423113425924</c:v>
                </c:pt>
                <c:pt idx="5030">
                  <c:v>45511.423125000001</c:v>
                </c:pt>
                <c:pt idx="5031">
                  <c:v>45511.423136574071</c:v>
                </c:pt>
                <c:pt idx="5032">
                  <c:v>45511.423148148147</c:v>
                </c:pt>
                <c:pt idx="5033">
                  <c:v>45511.423159722224</c:v>
                </c:pt>
                <c:pt idx="5034">
                  <c:v>45511.423171296294</c:v>
                </c:pt>
                <c:pt idx="5035">
                  <c:v>45511.423182870371</c:v>
                </c:pt>
                <c:pt idx="5036">
                  <c:v>45511.423194444447</c:v>
                </c:pt>
                <c:pt idx="5037">
                  <c:v>45511.423206018517</c:v>
                </c:pt>
                <c:pt idx="5038">
                  <c:v>45511.423217592594</c:v>
                </c:pt>
                <c:pt idx="5039">
                  <c:v>45511.423229166663</c:v>
                </c:pt>
                <c:pt idx="5040">
                  <c:v>45511.42324074074</c:v>
                </c:pt>
                <c:pt idx="5041">
                  <c:v>45511.423252314817</c:v>
                </c:pt>
                <c:pt idx="5042">
                  <c:v>45511.423263888886</c:v>
                </c:pt>
                <c:pt idx="5043">
                  <c:v>45511.423275462963</c:v>
                </c:pt>
                <c:pt idx="5044">
                  <c:v>45511.42328703704</c:v>
                </c:pt>
                <c:pt idx="5045">
                  <c:v>45511.423298611109</c:v>
                </c:pt>
                <c:pt idx="5046">
                  <c:v>45511.423310185186</c:v>
                </c:pt>
                <c:pt idx="5047">
                  <c:v>45511.423321759263</c:v>
                </c:pt>
                <c:pt idx="5048">
                  <c:v>45511.423333333332</c:v>
                </c:pt>
                <c:pt idx="5049">
                  <c:v>45511.423344907409</c:v>
                </c:pt>
                <c:pt idx="5050">
                  <c:v>45511.423356481479</c:v>
                </c:pt>
                <c:pt idx="5051">
                  <c:v>45511.423368055555</c:v>
                </c:pt>
                <c:pt idx="5052">
                  <c:v>45511.423379629632</c:v>
                </c:pt>
                <c:pt idx="5053">
                  <c:v>45511.423391203702</c:v>
                </c:pt>
                <c:pt idx="5054">
                  <c:v>45511.423402777778</c:v>
                </c:pt>
                <c:pt idx="5055">
                  <c:v>45511.423414351855</c:v>
                </c:pt>
                <c:pt idx="5056">
                  <c:v>45511.423425925925</c:v>
                </c:pt>
                <c:pt idx="5057">
                  <c:v>45511.423437500001</c:v>
                </c:pt>
                <c:pt idx="5058">
                  <c:v>45511.423449074071</c:v>
                </c:pt>
                <c:pt idx="5059">
                  <c:v>45511.423460648148</c:v>
                </c:pt>
                <c:pt idx="5060">
                  <c:v>45511.423472222225</c:v>
                </c:pt>
                <c:pt idx="5061">
                  <c:v>45511.423483796294</c:v>
                </c:pt>
                <c:pt idx="5062">
                  <c:v>45511.423495370371</c:v>
                </c:pt>
                <c:pt idx="5063">
                  <c:v>45511.423506944448</c:v>
                </c:pt>
                <c:pt idx="5064">
                  <c:v>45511.423518518517</c:v>
                </c:pt>
                <c:pt idx="5065">
                  <c:v>45511.423530092594</c:v>
                </c:pt>
                <c:pt idx="5066">
                  <c:v>45511.423541666663</c:v>
                </c:pt>
                <c:pt idx="5067">
                  <c:v>45511.42355324074</c:v>
                </c:pt>
                <c:pt idx="5068">
                  <c:v>45511.423564814817</c:v>
                </c:pt>
                <c:pt idx="5069">
                  <c:v>45511.423576388886</c:v>
                </c:pt>
                <c:pt idx="5070">
                  <c:v>45511.423587962963</c:v>
                </c:pt>
                <c:pt idx="5071">
                  <c:v>45511.42359953704</c:v>
                </c:pt>
                <c:pt idx="5072">
                  <c:v>45511.423611111109</c:v>
                </c:pt>
                <c:pt idx="5073">
                  <c:v>45511.423622685186</c:v>
                </c:pt>
                <c:pt idx="5074">
                  <c:v>45511.423634259256</c:v>
                </c:pt>
                <c:pt idx="5075">
                  <c:v>45511.423645833333</c:v>
                </c:pt>
                <c:pt idx="5076">
                  <c:v>45511.423657407409</c:v>
                </c:pt>
                <c:pt idx="5077">
                  <c:v>45511.423668981479</c:v>
                </c:pt>
                <c:pt idx="5078">
                  <c:v>45511.423680555556</c:v>
                </c:pt>
                <c:pt idx="5079">
                  <c:v>45511.423692129632</c:v>
                </c:pt>
                <c:pt idx="5080">
                  <c:v>45511.423703703702</c:v>
                </c:pt>
                <c:pt idx="5081">
                  <c:v>45511.423715277779</c:v>
                </c:pt>
                <c:pt idx="5082">
                  <c:v>45511.423726851855</c:v>
                </c:pt>
                <c:pt idx="5083">
                  <c:v>45511.423738425925</c:v>
                </c:pt>
                <c:pt idx="5084">
                  <c:v>45511.423750000002</c:v>
                </c:pt>
                <c:pt idx="5085">
                  <c:v>45511.423761574071</c:v>
                </c:pt>
                <c:pt idx="5086">
                  <c:v>45511.423773148148</c:v>
                </c:pt>
                <c:pt idx="5087">
                  <c:v>45511.423784722225</c:v>
                </c:pt>
                <c:pt idx="5088">
                  <c:v>45511.423796296294</c:v>
                </c:pt>
                <c:pt idx="5089">
                  <c:v>45511.423807870371</c:v>
                </c:pt>
                <c:pt idx="5090">
                  <c:v>45511.423819444448</c:v>
                </c:pt>
                <c:pt idx="5091">
                  <c:v>45511.423831018517</c:v>
                </c:pt>
                <c:pt idx="5092">
                  <c:v>45511.423842592594</c:v>
                </c:pt>
                <c:pt idx="5093">
                  <c:v>45511.423854166664</c:v>
                </c:pt>
                <c:pt idx="5094">
                  <c:v>45511.42386574074</c:v>
                </c:pt>
                <c:pt idx="5095">
                  <c:v>45511.423877314817</c:v>
                </c:pt>
                <c:pt idx="5096">
                  <c:v>45511.423888888887</c:v>
                </c:pt>
                <c:pt idx="5097">
                  <c:v>45511.423900462964</c:v>
                </c:pt>
                <c:pt idx="5098">
                  <c:v>45511.42391203704</c:v>
                </c:pt>
                <c:pt idx="5099">
                  <c:v>45511.42392361111</c:v>
                </c:pt>
                <c:pt idx="5100">
                  <c:v>45511.423935185187</c:v>
                </c:pt>
                <c:pt idx="5101">
                  <c:v>45511.423946759256</c:v>
                </c:pt>
                <c:pt idx="5102">
                  <c:v>45511.423958333333</c:v>
                </c:pt>
                <c:pt idx="5103">
                  <c:v>45511.42396990741</c:v>
                </c:pt>
                <c:pt idx="5104">
                  <c:v>45511.423981481479</c:v>
                </c:pt>
                <c:pt idx="5105">
                  <c:v>45511.423993055556</c:v>
                </c:pt>
                <c:pt idx="5106">
                  <c:v>45511.424004629633</c:v>
                </c:pt>
                <c:pt idx="5107">
                  <c:v>45511.424016203702</c:v>
                </c:pt>
                <c:pt idx="5108">
                  <c:v>45511.424027777779</c:v>
                </c:pt>
                <c:pt idx="5109">
                  <c:v>45511.424039351848</c:v>
                </c:pt>
                <c:pt idx="5110">
                  <c:v>45511.424050925925</c:v>
                </c:pt>
                <c:pt idx="5111">
                  <c:v>45511.424062500002</c:v>
                </c:pt>
                <c:pt idx="5112">
                  <c:v>45511.424074074072</c:v>
                </c:pt>
                <c:pt idx="5113">
                  <c:v>45511.424085648148</c:v>
                </c:pt>
                <c:pt idx="5114">
                  <c:v>45511.424097222225</c:v>
                </c:pt>
                <c:pt idx="5115">
                  <c:v>45511.424108796295</c:v>
                </c:pt>
                <c:pt idx="5116">
                  <c:v>45511.424120370371</c:v>
                </c:pt>
                <c:pt idx="5117">
                  <c:v>45511.424131944441</c:v>
                </c:pt>
                <c:pt idx="5118">
                  <c:v>45511.424143518518</c:v>
                </c:pt>
                <c:pt idx="5119">
                  <c:v>45511.424155092594</c:v>
                </c:pt>
                <c:pt idx="5120">
                  <c:v>45511.424166666664</c:v>
                </c:pt>
                <c:pt idx="5121">
                  <c:v>45511.424178240741</c:v>
                </c:pt>
                <c:pt idx="5122">
                  <c:v>45511.424189814818</c:v>
                </c:pt>
                <c:pt idx="5123">
                  <c:v>45511.424201388887</c:v>
                </c:pt>
                <c:pt idx="5124">
                  <c:v>45511.424212962964</c:v>
                </c:pt>
                <c:pt idx="5125">
                  <c:v>45511.424224537041</c:v>
                </c:pt>
                <c:pt idx="5126">
                  <c:v>45511.42423611111</c:v>
                </c:pt>
                <c:pt idx="5127">
                  <c:v>45511.424247685187</c:v>
                </c:pt>
                <c:pt idx="5128">
                  <c:v>45511.424259259256</c:v>
                </c:pt>
                <c:pt idx="5129">
                  <c:v>45511.424270833333</c:v>
                </c:pt>
                <c:pt idx="5130">
                  <c:v>45511.42428240741</c:v>
                </c:pt>
                <c:pt idx="5131">
                  <c:v>45511.424293981479</c:v>
                </c:pt>
                <c:pt idx="5132">
                  <c:v>45511.424305555556</c:v>
                </c:pt>
                <c:pt idx="5133">
                  <c:v>45511.424317129633</c:v>
                </c:pt>
                <c:pt idx="5134">
                  <c:v>45511.424328703702</c:v>
                </c:pt>
                <c:pt idx="5135">
                  <c:v>45511.424340277779</c:v>
                </c:pt>
                <c:pt idx="5136">
                  <c:v>45511.424351851849</c:v>
                </c:pt>
                <c:pt idx="5137">
                  <c:v>45511.424363425926</c:v>
                </c:pt>
                <c:pt idx="5138">
                  <c:v>45511.424375000002</c:v>
                </c:pt>
                <c:pt idx="5139">
                  <c:v>45511.424386574072</c:v>
                </c:pt>
                <c:pt idx="5140">
                  <c:v>45511.424398148149</c:v>
                </c:pt>
                <c:pt idx="5141">
                  <c:v>45511.424409722225</c:v>
                </c:pt>
                <c:pt idx="5142">
                  <c:v>45511.424421296295</c:v>
                </c:pt>
                <c:pt idx="5143">
                  <c:v>45511.424432870372</c:v>
                </c:pt>
                <c:pt idx="5144">
                  <c:v>45511.424444444441</c:v>
                </c:pt>
                <c:pt idx="5145">
                  <c:v>45511.424456018518</c:v>
                </c:pt>
                <c:pt idx="5146">
                  <c:v>45511.424467592595</c:v>
                </c:pt>
                <c:pt idx="5147">
                  <c:v>45511.424479166664</c:v>
                </c:pt>
                <c:pt idx="5148">
                  <c:v>45511.424490740741</c:v>
                </c:pt>
                <c:pt idx="5149">
                  <c:v>45511.424502314818</c:v>
                </c:pt>
                <c:pt idx="5150">
                  <c:v>45511.424513888887</c:v>
                </c:pt>
                <c:pt idx="5151">
                  <c:v>45511.424525462964</c:v>
                </c:pt>
                <c:pt idx="5152">
                  <c:v>45511.424537037034</c:v>
                </c:pt>
                <c:pt idx="5153">
                  <c:v>45511.42454861111</c:v>
                </c:pt>
                <c:pt idx="5154">
                  <c:v>45511.424560185187</c:v>
                </c:pt>
                <c:pt idx="5155">
                  <c:v>45511.424571759257</c:v>
                </c:pt>
                <c:pt idx="5156">
                  <c:v>45511.424583333333</c:v>
                </c:pt>
                <c:pt idx="5157">
                  <c:v>45511.42459490741</c:v>
                </c:pt>
                <c:pt idx="5158">
                  <c:v>45511.42460648148</c:v>
                </c:pt>
                <c:pt idx="5159">
                  <c:v>45511.424618055556</c:v>
                </c:pt>
                <c:pt idx="5160">
                  <c:v>45511.424629629626</c:v>
                </c:pt>
                <c:pt idx="5161">
                  <c:v>45511.424641203703</c:v>
                </c:pt>
                <c:pt idx="5162">
                  <c:v>45511.42465277778</c:v>
                </c:pt>
                <c:pt idx="5163">
                  <c:v>45511.424664351849</c:v>
                </c:pt>
                <c:pt idx="5164">
                  <c:v>45511.424675925926</c:v>
                </c:pt>
                <c:pt idx="5165">
                  <c:v>45511.424687500003</c:v>
                </c:pt>
                <c:pt idx="5166">
                  <c:v>45511.424699074072</c:v>
                </c:pt>
                <c:pt idx="5167">
                  <c:v>45511.424710648149</c:v>
                </c:pt>
                <c:pt idx="5168">
                  <c:v>45511.424722222226</c:v>
                </c:pt>
                <c:pt idx="5169">
                  <c:v>45511.424733796295</c:v>
                </c:pt>
                <c:pt idx="5170">
                  <c:v>45511.424745370372</c:v>
                </c:pt>
                <c:pt idx="5171">
                  <c:v>45511.424756944441</c:v>
                </c:pt>
                <c:pt idx="5172">
                  <c:v>45511.424768518518</c:v>
                </c:pt>
                <c:pt idx="5173">
                  <c:v>45511.424780092595</c:v>
                </c:pt>
                <c:pt idx="5174">
                  <c:v>45511.424791666665</c:v>
                </c:pt>
                <c:pt idx="5175">
                  <c:v>45511.424803240741</c:v>
                </c:pt>
                <c:pt idx="5176">
                  <c:v>45511.424814814818</c:v>
                </c:pt>
                <c:pt idx="5177">
                  <c:v>45511.424826388888</c:v>
                </c:pt>
                <c:pt idx="5178">
                  <c:v>45511.424837962964</c:v>
                </c:pt>
                <c:pt idx="5179">
                  <c:v>45511.424849537034</c:v>
                </c:pt>
                <c:pt idx="5180">
                  <c:v>45511.424861111111</c:v>
                </c:pt>
                <c:pt idx="5181">
                  <c:v>45511.424872685187</c:v>
                </c:pt>
                <c:pt idx="5182">
                  <c:v>45511.424884259257</c:v>
                </c:pt>
                <c:pt idx="5183">
                  <c:v>45511.424895833334</c:v>
                </c:pt>
                <c:pt idx="5184">
                  <c:v>45511.424907407411</c:v>
                </c:pt>
                <c:pt idx="5185">
                  <c:v>45511.42491898148</c:v>
                </c:pt>
                <c:pt idx="5186">
                  <c:v>45511.424930555557</c:v>
                </c:pt>
                <c:pt idx="5187">
                  <c:v>45511.424942129626</c:v>
                </c:pt>
                <c:pt idx="5188">
                  <c:v>45511.424953703703</c:v>
                </c:pt>
                <c:pt idx="5189">
                  <c:v>45511.42496527778</c:v>
                </c:pt>
                <c:pt idx="5190">
                  <c:v>45511.424976851849</c:v>
                </c:pt>
                <c:pt idx="5191">
                  <c:v>45511.424988425926</c:v>
                </c:pt>
                <c:pt idx="5192">
                  <c:v>45511.425000000003</c:v>
                </c:pt>
                <c:pt idx="5193">
                  <c:v>45511.425011574072</c:v>
                </c:pt>
                <c:pt idx="5194">
                  <c:v>45511.425023148149</c:v>
                </c:pt>
                <c:pt idx="5195">
                  <c:v>45511.425034722219</c:v>
                </c:pt>
                <c:pt idx="5196">
                  <c:v>45511.425046296295</c:v>
                </c:pt>
                <c:pt idx="5197">
                  <c:v>45511.425057870372</c:v>
                </c:pt>
                <c:pt idx="5198">
                  <c:v>45511.425069444442</c:v>
                </c:pt>
                <c:pt idx="5199">
                  <c:v>45511.425081018519</c:v>
                </c:pt>
                <c:pt idx="5200">
                  <c:v>45511.425092592595</c:v>
                </c:pt>
                <c:pt idx="5201">
                  <c:v>45511.425104166665</c:v>
                </c:pt>
                <c:pt idx="5202">
                  <c:v>45511.425115740742</c:v>
                </c:pt>
                <c:pt idx="5203">
                  <c:v>45511.425127314818</c:v>
                </c:pt>
                <c:pt idx="5204">
                  <c:v>45511.425138888888</c:v>
                </c:pt>
                <c:pt idx="5205">
                  <c:v>45511.425150462965</c:v>
                </c:pt>
                <c:pt idx="5206">
                  <c:v>45511.425162037034</c:v>
                </c:pt>
                <c:pt idx="5207">
                  <c:v>45511.425173611111</c:v>
                </c:pt>
                <c:pt idx="5208">
                  <c:v>45511.425185185188</c:v>
                </c:pt>
                <c:pt idx="5209">
                  <c:v>45511.425196759257</c:v>
                </c:pt>
                <c:pt idx="5210">
                  <c:v>45511.425208333334</c:v>
                </c:pt>
                <c:pt idx="5211">
                  <c:v>45511.425219907411</c:v>
                </c:pt>
                <c:pt idx="5212">
                  <c:v>45511.42523148148</c:v>
                </c:pt>
                <c:pt idx="5213">
                  <c:v>45511.425243055557</c:v>
                </c:pt>
                <c:pt idx="5214">
                  <c:v>45511.425254629627</c:v>
                </c:pt>
                <c:pt idx="5215">
                  <c:v>45511.425266203703</c:v>
                </c:pt>
                <c:pt idx="5216">
                  <c:v>45511.42527777778</c:v>
                </c:pt>
                <c:pt idx="5217">
                  <c:v>45511.42528935185</c:v>
                </c:pt>
                <c:pt idx="5218">
                  <c:v>45511.425300925926</c:v>
                </c:pt>
                <c:pt idx="5219">
                  <c:v>45511.425312500003</c:v>
                </c:pt>
                <c:pt idx="5220">
                  <c:v>45511.425324074073</c:v>
                </c:pt>
                <c:pt idx="5221">
                  <c:v>45511.425335648149</c:v>
                </c:pt>
                <c:pt idx="5222">
                  <c:v>45511.425347222219</c:v>
                </c:pt>
                <c:pt idx="5223">
                  <c:v>45511.425358796296</c:v>
                </c:pt>
                <c:pt idx="5224">
                  <c:v>45511.425370370373</c:v>
                </c:pt>
                <c:pt idx="5225">
                  <c:v>45511.425381944442</c:v>
                </c:pt>
                <c:pt idx="5226">
                  <c:v>45511.425393518519</c:v>
                </c:pt>
                <c:pt idx="5227">
                  <c:v>45511.425405092596</c:v>
                </c:pt>
                <c:pt idx="5228">
                  <c:v>45511.425416666665</c:v>
                </c:pt>
                <c:pt idx="5229">
                  <c:v>45511.425428240742</c:v>
                </c:pt>
                <c:pt idx="5230">
                  <c:v>45511.425439814811</c:v>
                </c:pt>
                <c:pt idx="5231">
                  <c:v>45511.425451388888</c:v>
                </c:pt>
                <c:pt idx="5232">
                  <c:v>45511.425462962965</c:v>
                </c:pt>
                <c:pt idx="5233">
                  <c:v>45511.425474537034</c:v>
                </c:pt>
                <c:pt idx="5234">
                  <c:v>45511.425486111111</c:v>
                </c:pt>
                <c:pt idx="5235">
                  <c:v>45511.425497685188</c:v>
                </c:pt>
                <c:pt idx="5236">
                  <c:v>45511.425509259258</c:v>
                </c:pt>
                <c:pt idx="5237">
                  <c:v>45511.425520833334</c:v>
                </c:pt>
                <c:pt idx="5238">
                  <c:v>45511.425532407404</c:v>
                </c:pt>
                <c:pt idx="5239">
                  <c:v>45511.425543981481</c:v>
                </c:pt>
                <c:pt idx="5240">
                  <c:v>45511.425555555557</c:v>
                </c:pt>
                <c:pt idx="5241">
                  <c:v>45511.425567129627</c:v>
                </c:pt>
                <c:pt idx="5242">
                  <c:v>45511.425578703704</c:v>
                </c:pt>
                <c:pt idx="5243">
                  <c:v>45511.42559027778</c:v>
                </c:pt>
                <c:pt idx="5244">
                  <c:v>45511.42560185185</c:v>
                </c:pt>
                <c:pt idx="5245">
                  <c:v>45511.425613425927</c:v>
                </c:pt>
                <c:pt idx="5246">
                  <c:v>45511.425625000003</c:v>
                </c:pt>
                <c:pt idx="5247">
                  <c:v>45511.425636574073</c:v>
                </c:pt>
                <c:pt idx="5248">
                  <c:v>45511.42564814815</c:v>
                </c:pt>
                <c:pt idx="5249">
                  <c:v>45511.425659722219</c:v>
                </c:pt>
                <c:pt idx="5250">
                  <c:v>45511.425671296296</c:v>
                </c:pt>
                <c:pt idx="5251">
                  <c:v>45511.425682870373</c:v>
                </c:pt>
                <c:pt idx="5252">
                  <c:v>45511.425694444442</c:v>
                </c:pt>
                <c:pt idx="5253">
                  <c:v>45511.425706018519</c:v>
                </c:pt>
                <c:pt idx="5254">
                  <c:v>45511.425717592596</c:v>
                </c:pt>
                <c:pt idx="5255">
                  <c:v>45511.425729166665</c:v>
                </c:pt>
                <c:pt idx="5256">
                  <c:v>45511.425740740742</c:v>
                </c:pt>
                <c:pt idx="5257">
                  <c:v>45511.425752314812</c:v>
                </c:pt>
                <c:pt idx="5258">
                  <c:v>45511.425763888888</c:v>
                </c:pt>
                <c:pt idx="5259">
                  <c:v>45511.425775462965</c:v>
                </c:pt>
                <c:pt idx="5260">
                  <c:v>45511.425787037035</c:v>
                </c:pt>
                <c:pt idx="5261">
                  <c:v>45511.425798611112</c:v>
                </c:pt>
                <c:pt idx="5262">
                  <c:v>45511.425810185188</c:v>
                </c:pt>
                <c:pt idx="5263">
                  <c:v>45511.425821759258</c:v>
                </c:pt>
                <c:pt idx="5264">
                  <c:v>45511.425833333335</c:v>
                </c:pt>
                <c:pt idx="5265">
                  <c:v>45511.425844907404</c:v>
                </c:pt>
                <c:pt idx="5266">
                  <c:v>45511.425856481481</c:v>
                </c:pt>
                <c:pt idx="5267">
                  <c:v>45511.425868055558</c:v>
                </c:pt>
                <c:pt idx="5268">
                  <c:v>45511.425879629627</c:v>
                </c:pt>
                <c:pt idx="5269">
                  <c:v>45511.425891203704</c:v>
                </c:pt>
                <c:pt idx="5270">
                  <c:v>45511.425902777781</c:v>
                </c:pt>
                <c:pt idx="5271">
                  <c:v>45511.42591435185</c:v>
                </c:pt>
                <c:pt idx="5272">
                  <c:v>45511.425925925927</c:v>
                </c:pt>
                <c:pt idx="5273">
                  <c:v>45511.425937499997</c:v>
                </c:pt>
                <c:pt idx="5274">
                  <c:v>45511.425949074073</c:v>
                </c:pt>
                <c:pt idx="5275">
                  <c:v>45511.42596064815</c:v>
                </c:pt>
                <c:pt idx="5276">
                  <c:v>45511.42597222222</c:v>
                </c:pt>
                <c:pt idx="5277">
                  <c:v>45511.425983796296</c:v>
                </c:pt>
                <c:pt idx="5278">
                  <c:v>45511.425995370373</c:v>
                </c:pt>
                <c:pt idx="5279">
                  <c:v>45511.426006944443</c:v>
                </c:pt>
                <c:pt idx="5280">
                  <c:v>45511.426018518519</c:v>
                </c:pt>
                <c:pt idx="5281">
                  <c:v>45511.426030092596</c:v>
                </c:pt>
                <c:pt idx="5282">
                  <c:v>45511.426041666666</c:v>
                </c:pt>
                <c:pt idx="5283">
                  <c:v>45511.426053240742</c:v>
                </c:pt>
                <c:pt idx="5284">
                  <c:v>45511.426064814812</c:v>
                </c:pt>
                <c:pt idx="5285">
                  <c:v>45511.426076388889</c:v>
                </c:pt>
                <c:pt idx="5286">
                  <c:v>45511.426087962966</c:v>
                </c:pt>
                <c:pt idx="5287">
                  <c:v>45511.426099537035</c:v>
                </c:pt>
                <c:pt idx="5288">
                  <c:v>45511.426111111112</c:v>
                </c:pt>
                <c:pt idx="5289">
                  <c:v>45511.426122685189</c:v>
                </c:pt>
                <c:pt idx="5290">
                  <c:v>45511.426134259258</c:v>
                </c:pt>
                <c:pt idx="5291">
                  <c:v>45511.426145833335</c:v>
                </c:pt>
                <c:pt idx="5292">
                  <c:v>45511.426157407404</c:v>
                </c:pt>
                <c:pt idx="5293">
                  <c:v>45511.426168981481</c:v>
                </c:pt>
                <c:pt idx="5294">
                  <c:v>45511.426180555558</c:v>
                </c:pt>
                <c:pt idx="5295">
                  <c:v>45511.426192129627</c:v>
                </c:pt>
                <c:pt idx="5296">
                  <c:v>45511.426203703704</c:v>
                </c:pt>
                <c:pt idx="5297">
                  <c:v>45511.426215277781</c:v>
                </c:pt>
                <c:pt idx="5298">
                  <c:v>45511.426226851851</c:v>
                </c:pt>
                <c:pt idx="5299">
                  <c:v>45511.426238425927</c:v>
                </c:pt>
                <c:pt idx="5300">
                  <c:v>45511.426249999997</c:v>
                </c:pt>
                <c:pt idx="5301">
                  <c:v>45511.426261574074</c:v>
                </c:pt>
                <c:pt idx="5302">
                  <c:v>45511.42627314815</c:v>
                </c:pt>
                <c:pt idx="5303">
                  <c:v>45511.42628472222</c:v>
                </c:pt>
                <c:pt idx="5304">
                  <c:v>45511.426296296297</c:v>
                </c:pt>
                <c:pt idx="5305">
                  <c:v>45511.426307870373</c:v>
                </c:pt>
                <c:pt idx="5306">
                  <c:v>45511.426319444443</c:v>
                </c:pt>
                <c:pt idx="5307">
                  <c:v>45511.42633101852</c:v>
                </c:pt>
                <c:pt idx="5308">
                  <c:v>45511.426342592589</c:v>
                </c:pt>
                <c:pt idx="5309">
                  <c:v>45511.426354166666</c:v>
                </c:pt>
                <c:pt idx="5310">
                  <c:v>45511.426365740743</c:v>
                </c:pt>
                <c:pt idx="5311">
                  <c:v>45511.426377314812</c:v>
                </c:pt>
                <c:pt idx="5312">
                  <c:v>45511.426388888889</c:v>
                </c:pt>
                <c:pt idx="5313">
                  <c:v>45511.426400462966</c:v>
                </c:pt>
                <c:pt idx="5314">
                  <c:v>45511.426412037035</c:v>
                </c:pt>
                <c:pt idx="5315">
                  <c:v>45511.426423611112</c:v>
                </c:pt>
                <c:pt idx="5316">
                  <c:v>45511.426435185182</c:v>
                </c:pt>
                <c:pt idx="5317">
                  <c:v>45511.426446759258</c:v>
                </c:pt>
                <c:pt idx="5318">
                  <c:v>45511.426458333335</c:v>
                </c:pt>
                <c:pt idx="5319">
                  <c:v>45511.426469907405</c:v>
                </c:pt>
                <c:pt idx="5320">
                  <c:v>45511.426481481481</c:v>
                </c:pt>
                <c:pt idx="5321">
                  <c:v>45511.426493055558</c:v>
                </c:pt>
                <c:pt idx="5322">
                  <c:v>45511.426504629628</c:v>
                </c:pt>
                <c:pt idx="5323">
                  <c:v>45511.426516203705</c:v>
                </c:pt>
                <c:pt idx="5324">
                  <c:v>45511.426527777781</c:v>
                </c:pt>
                <c:pt idx="5325">
                  <c:v>45511.426539351851</c:v>
                </c:pt>
                <c:pt idx="5326">
                  <c:v>45511.426550925928</c:v>
                </c:pt>
                <c:pt idx="5327">
                  <c:v>45511.426562499997</c:v>
                </c:pt>
                <c:pt idx="5328">
                  <c:v>45511.426574074074</c:v>
                </c:pt>
                <c:pt idx="5329">
                  <c:v>45511.426585648151</c:v>
                </c:pt>
                <c:pt idx="5330">
                  <c:v>45511.42659722222</c:v>
                </c:pt>
                <c:pt idx="5331">
                  <c:v>45511.426608796297</c:v>
                </c:pt>
                <c:pt idx="5332">
                  <c:v>45511.426620370374</c:v>
                </c:pt>
                <c:pt idx="5333">
                  <c:v>45511.426631944443</c:v>
                </c:pt>
                <c:pt idx="5334">
                  <c:v>45511.42664351852</c:v>
                </c:pt>
                <c:pt idx="5335">
                  <c:v>45511.426655092589</c:v>
                </c:pt>
                <c:pt idx="5336">
                  <c:v>45511.426666666666</c:v>
                </c:pt>
                <c:pt idx="5337">
                  <c:v>45511.426678240743</c:v>
                </c:pt>
                <c:pt idx="5338">
                  <c:v>45511.426689814813</c:v>
                </c:pt>
                <c:pt idx="5339">
                  <c:v>45511.426701388889</c:v>
                </c:pt>
                <c:pt idx="5340">
                  <c:v>45511.426712962966</c:v>
                </c:pt>
                <c:pt idx="5341">
                  <c:v>45511.426724537036</c:v>
                </c:pt>
                <c:pt idx="5342">
                  <c:v>45511.426736111112</c:v>
                </c:pt>
                <c:pt idx="5343">
                  <c:v>45511.426747685182</c:v>
                </c:pt>
                <c:pt idx="5344">
                  <c:v>45511.426759259259</c:v>
                </c:pt>
                <c:pt idx="5345">
                  <c:v>45511.426770833335</c:v>
                </c:pt>
                <c:pt idx="5346">
                  <c:v>45511.426782407405</c:v>
                </c:pt>
                <c:pt idx="5347">
                  <c:v>45511.426793981482</c:v>
                </c:pt>
                <c:pt idx="5348">
                  <c:v>45511.426805555559</c:v>
                </c:pt>
                <c:pt idx="5349">
                  <c:v>45511.426817129628</c:v>
                </c:pt>
                <c:pt idx="5350">
                  <c:v>45511.426828703705</c:v>
                </c:pt>
                <c:pt idx="5351">
                  <c:v>45511.426840277774</c:v>
                </c:pt>
                <c:pt idx="5352">
                  <c:v>45511.426851851851</c:v>
                </c:pt>
                <c:pt idx="5353">
                  <c:v>45511.426863425928</c:v>
                </c:pt>
                <c:pt idx="5354">
                  <c:v>45511.426874999997</c:v>
                </c:pt>
                <c:pt idx="5355">
                  <c:v>45511.426886574074</c:v>
                </c:pt>
                <c:pt idx="5356">
                  <c:v>45511.426898148151</c:v>
                </c:pt>
                <c:pt idx="5357">
                  <c:v>45511.42690972222</c:v>
                </c:pt>
                <c:pt idx="5358">
                  <c:v>45511.426921296297</c:v>
                </c:pt>
                <c:pt idx="5359">
                  <c:v>45511.426932870374</c:v>
                </c:pt>
                <c:pt idx="5360">
                  <c:v>45511.426944444444</c:v>
                </c:pt>
                <c:pt idx="5361">
                  <c:v>45511.42695601852</c:v>
                </c:pt>
                <c:pt idx="5362">
                  <c:v>45511.42696759259</c:v>
                </c:pt>
                <c:pt idx="5363">
                  <c:v>45511.426979166667</c:v>
                </c:pt>
                <c:pt idx="5364">
                  <c:v>45511.426990740743</c:v>
                </c:pt>
                <c:pt idx="5365">
                  <c:v>45511.427002314813</c:v>
                </c:pt>
                <c:pt idx="5366">
                  <c:v>45511.42701388889</c:v>
                </c:pt>
                <c:pt idx="5367">
                  <c:v>45511.427025462966</c:v>
                </c:pt>
                <c:pt idx="5368">
                  <c:v>45511.427037037036</c:v>
                </c:pt>
                <c:pt idx="5369">
                  <c:v>45511.427048611113</c:v>
                </c:pt>
                <c:pt idx="5370">
                  <c:v>45511.427060185182</c:v>
                </c:pt>
                <c:pt idx="5371">
                  <c:v>45511.427071759259</c:v>
                </c:pt>
                <c:pt idx="5372">
                  <c:v>45511.427083333336</c:v>
                </c:pt>
                <c:pt idx="5373">
                  <c:v>45511.427094907405</c:v>
                </c:pt>
                <c:pt idx="5374">
                  <c:v>45511.427106481482</c:v>
                </c:pt>
                <c:pt idx="5375">
                  <c:v>45511.427118055559</c:v>
                </c:pt>
                <c:pt idx="5376">
                  <c:v>45511.427129629628</c:v>
                </c:pt>
                <c:pt idx="5377">
                  <c:v>45511.427141203705</c:v>
                </c:pt>
                <c:pt idx="5378">
                  <c:v>45511.427152777775</c:v>
                </c:pt>
                <c:pt idx="5379">
                  <c:v>45511.427164351851</c:v>
                </c:pt>
                <c:pt idx="5380">
                  <c:v>45511.427175925928</c:v>
                </c:pt>
                <c:pt idx="5381">
                  <c:v>45511.427187499998</c:v>
                </c:pt>
                <c:pt idx="5382">
                  <c:v>45511.427199074074</c:v>
                </c:pt>
                <c:pt idx="5383">
                  <c:v>45511.427210648151</c:v>
                </c:pt>
                <c:pt idx="5384">
                  <c:v>45511.427222222221</c:v>
                </c:pt>
                <c:pt idx="5385">
                  <c:v>45511.427233796298</c:v>
                </c:pt>
                <c:pt idx="5386">
                  <c:v>45511.427245370367</c:v>
                </c:pt>
                <c:pt idx="5387">
                  <c:v>45511.427256944444</c:v>
                </c:pt>
                <c:pt idx="5388">
                  <c:v>45511.427268518521</c:v>
                </c:pt>
                <c:pt idx="5389">
                  <c:v>45511.42728009259</c:v>
                </c:pt>
                <c:pt idx="5390">
                  <c:v>45511.427291666667</c:v>
                </c:pt>
                <c:pt idx="5391">
                  <c:v>45511.427303240744</c:v>
                </c:pt>
                <c:pt idx="5392">
                  <c:v>45511.427314814813</c:v>
                </c:pt>
                <c:pt idx="5393">
                  <c:v>45511.42732638889</c:v>
                </c:pt>
                <c:pt idx="5394">
                  <c:v>45511.427337962959</c:v>
                </c:pt>
                <c:pt idx="5395">
                  <c:v>45511.427349537036</c:v>
                </c:pt>
                <c:pt idx="5396">
                  <c:v>45511.427361111113</c:v>
                </c:pt>
                <c:pt idx="5397">
                  <c:v>45511.427372685182</c:v>
                </c:pt>
                <c:pt idx="5398">
                  <c:v>45511.427384259259</c:v>
                </c:pt>
                <c:pt idx="5399">
                  <c:v>45511.427395833336</c:v>
                </c:pt>
                <c:pt idx="5400">
                  <c:v>45511.427407407406</c:v>
                </c:pt>
                <c:pt idx="5401">
                  <c:v>45511.427418981482</c:v>
                </c:pt>
                <c:pt idx="5402">
                  <c:v>45511.427430555559</c:v>
                </c:pt>
                <c:pt idx="5403">
                  <c:v>45511.427442129629</c:v>
                </c:pt>
                <c:pt idx="5404">
                  <c:v>45511.427453703705</c:v>
                </c:pt>
                <c:pt idx="5405">
                  <c:v>45511.427465277775</c:v>
                </c:pt>
                <c:pt idx="5406">
                  <c:v>45511.427476851852</c:v>
                </c:pt>
                <c:pt idx="5407">
                  <c:v>45511.427488425928</c:v>
                </c:pt>
                <c:pt idx="5408">
                  <c:v>45511.427499999998</c:v>
                </c:pt>
                <c:pt idx="5409">
                  <c:v>45511.427511574075</c:v>
                </c:pt>
                <c:pt idx="5410">
                  <c:v>45511.427523148152</c:v>
                </c:pt>
                <c:pt idx="5411">
                  <c:v>45511.427534722221</c:v>
                </c:pt>
                <c:pt idx="5412">
                  <c:v>45511.427546296298</c:v>
                </c:pt>
                <c:pt idx="5413">
                  <c:v>45511.427557870367</c:v>
                </c:pt>
                <c:pt idx="5414">
                  <c:v>45511.427569444444</c:v>
                </c:pt>
                <c:pt idx="5415">
                  <c:v>45511.427581018521</c:v>
                </c:pt>
                <c:pt idx="5416">
                  <c:v>45511.42759259259</c:v>
                </c:pt>
                <c:pt idx="5417">
                  <c:v>45511.427604166667</c:v>
                </c:pt>
                <c:pt idx="5418">
                  <c:v>45511.427615740744</c:v>
                </c:pt>
                <c:pt idx="5419">
                  <c:v>45511.427627314813</c:v>
                </c:pt>
                <c:pt idx="5420">
                  <c:v>45511.42763888889</c:v>
                </c:pt>
                <c:pt idx="5421">
                  <c:v>45511.42765046296</c:v>
                </c:pt>
                <c:pt idx="5422">
                  <c:v>45511.427662037036</c:v>
                </c:pt>
                <c:pt idx="5423">
                  <c:v>45511.427673611113</c:v>
                </c:pt>
                <c:pt idx="5424">
                  <c:v>45511.427685185183</c:v>
                </c:pt>
                <c:pt idx="5425">
                  <c:v>45511.42769675926</c:v>
                </c:pt>
                <c:pt idx="5426">
                  <c:v>45511.427708333336</c:v>
                </c:pt>
                <c:pt idx="5427">
                  <c:v>45511.427719907406</c:v>
                </c:pt>
                <c:pt idx="5428">
                  <c:v>45511.427731481483</c:v>
                </c:pt>
                <c:pt idx="5429">
                  <c:v>45511.427743055552</c:v>
                </c:pt>
                <c:pt idx="5430">
                  <c:v>45511.427754629629</c:v>
                </c:pt>
                <c:pt idx="5431">
                  <c:v>45511.427766203706</c:v>
                </c:pt>
                <c:pt idx="5432">
                  <c:v>45511.427777777775</c:v>
                </c:pt>
                <c:pt idx="5433">
                  <c:v>45511.427789351852</c:v>
                </c:pt>
                <c:pt idx="5434">
                  <c:v>45511.427800925929</c:v>
                </c:pt>
                <c:pt idx="5435">
                  <c:v>45511.427812499998</c:v>
                </c:pt>
                <c:pt idx="5436">
                  <c:v>45511.427824074075</c:v>
                </c:pt>
                <c:pt idx="5437">
                  <c:v>45511.427835648145</c:v>
                </c:pt>
                <c:pt idx="5438">
                  <c:v>45511.427847222221</c:v>
                </c:pt>
                <c:pt idx="5439">
                  <c:v>45511.427858796298</c:v>
                </c:pt>
                <c:pt idx="5440">
                  <c:v>45511.427870370368</c:v>
                </c:pt>
                <c:pt idx="5441">
                  <c:v>45511.427881944444</c:v>
                </c:pt>
                <c:pt idx="5442">
                  <c:v>45511.427893518521</c:v>
                </c:pt>
                <c:pt idx="5443">
                  <c:v>45511.427905092591</c:v>
                </c:pt>
                <c:pt idx="5444">
                  <c:v>45511.427916666667</c:v>
                </c:pt>
                <c:pt idx="5445">
                  <c:v>45511.427928240744</c:v>
                </c:pt>
                <c:pt idx="5446">
                  <c:v>45511.427939814814</c:v>
                </c:pt>
                <c:pt idx="5447">
                  <c:v>45511.427951388891</c:v>
                </c:pt>
                <c:pt idx="5448">
                  <c:v>45511.42796296296</c:v>
                </c:pt>
                <c:pt idx="5449">
                  <c:v>45511.427974537037</c:v>
                </c:pt>
                <c:pt idx="5450">
                  <c:v>45511.427986111114</c:v>
                </c:pt>
                <c:pt idx="5451">
                  <c:v>45511.427997685183</c:v>
                </c:pt>
                <c:pt idx="5452">
                  <c:v>45511.42800925926</c:v>
                </c:pt>
                <c:pt idx="5453">
                  <c:v>45511.428020833337</c:v>
                </c:pt>
                <c:pt idx="5454">
                  <c:v>45511.428032407406</c:v>
                </c:pt>
                <c:pt idx="5455">
                  <c:v>45511.428043981483</c:v>
                </c:pt>
                <c:pt idx="5456">
                  <c:v>45511.428055555552</c:v>
                </c:pt>
                <c:pt idx="5457">
                  <c:v>45511.428067129629</c:v>
                </c:pt>
                <c:pt idx="5458">
                  <c:v>45511.428078703706</c:v>
                </c:pt>
                <c:pt idx="5459">
                  <c:v>45511.428090277775</c:v>
                </c:pt>
                <c:pt idx="5460">
                  <c:v>45511.428101851852</c:v>
                </c:pt>
                <c:pt idx="5461">
                  <c:v>45511.428113425929</c:v>
                </c:pt>
                <c:pt idx="5462">
                  <c:v>45511.428124999999</c:v>
                </c:pt>
                <c:pt idx="5463">
                  <c:v>45511.428136574075</c:v>
                </c:pt>
                <c:pt idx="5464">
                  <c:v>45511.428148148145</c:v>
                </c:pt>
                <c:pt idx="5465">
                  <c:v>45511.428159722222</c:v>
                </c:pt>
                <c:pt idx="5466">
                  <c:v>45511.428171296298</c:v>
                </c:pt>
                <c:pt idx="5467">
                  <c:v>45511.428182870368</c:v>
                </c:pt>
                <c:pt idx="5468">
                  <c:v>45511.428194444445</c:v>
                </c:pt>
                <c:pt idx="5469">
                  <c:v>45511.428206018521</c:v>
                </c:pt>
                <c:pt idx="5470">
                  <c:v>45511.428217592591</c:v>
                </c:pt>
                <c:pt idx="5471">
                  <c:v>45511.428229166668</c:v>
                </c:pt>
                <c:pt idx="5472">
                  <c:v>45511.428240740737</c:v>
                </c:pt>
                <c:pt idx="5473">
                  <c:v>45511.428252314814</c:v>
                </c:pt>
                <c:pt idx="5474">
                  <c:v>45511.428263888891</c:v>
                </c:pt>
                <c:pt idx="5475">
                  <c:v>45511.42827546296</c:v>
                </c:pt>
                <c:pt idx="5476">
                  <c:v>45511.428287037037</c:v>
                </c:pt>
                <c:pt idx="5477">
                  <c:v>45511.428298611114</c:v>
                </c:pt>
                <c:pt idx="5478">
                  <c:v>45511.428310185183</c:v>
                </c:pt>
                <c:pt idx="5479">
                  <c:v>45511.42832175926</c:v>
                </c:pt>
                <c:pt idx="5480">
                  <c:v>45511.428333333337</c:v>
                </c:pt>
                <c:pt idx="5481">
                  <c:v>45511.428344907406</c:v>
                </c:pt>
                <c:pt idx="5482">
                  <c:v>45511.428356481483</c:v>
                </c:pt>
                <c:pt idx="5483">
                  <c:v>45511.428368055553</c:v>
                </c:pt>
                <c:pt idx="5484">
                  <c:v>45511.428379629629</c:v>
                </c:pt>
                <c:pt idx="5485">
                  <c:v>45511.428391203706</c:v>
                </c:pt>
                <c:pt idx="5486">
                  <c:v>45511.428402777776</c:v>
                </c:pt>
                <c:pt idx="5487">
                  <c:v>45511.428414351853</c:v>
                </c:pt>
                <c:pt idx="5488">
                  <c:v>45511.428425925929</c:v>
                </c:pt>
                <c:pt idx="5489">
                  <c:v>45511.428437499999</c:v>
                </c:pt>
                <c:pt idx="5490">
                  <c:v>45511.428449074076</c:v>
                </c:pt>
                <c:pt idx="5491">
                  <c:v>45511.428460648145</c:v>
                </c:pt>
                <c:pt idx="5492">
                  <c:v>45511.428472222222</c:v>
                </c:pt>
                <c:pt idx="5493">
                  <c:v>45511.428483796299</c:v>
                </c:pt>
                <c:pt idx="5494">
                  <c:v>45511.428495370368</c:v>
                </c:pt>
                <c:pt idx="5495">
                  <c:v>45511.428506944445</c:v>
                </c:pt>
                <c:pt idx="5496">
                  <c:v>45511.428518518522</c:v>
                </c:pt>
                <c:pt idx="5497">
                  <c:v>45511.428530092591</c:v>
                </c:pt>
                <c:pt idx="5498">
                  <c:v>45511.428541666668</c:v>
                </c:pt>
                <c:pt idx="5499">
                  <c:v>45511.428553240738</c:v>
                </c:pt>
                <c:pt idx="5500">
                  <c:v>45511.428564814814</c:v>
                </c:pt>
                <c:pt idx="5501">
                  <c:v>45511.428576388891</c:v>
                </c:pt>
                <c:pt idx="5502">
                  <c:v>45511.428587962961</c:v>
                </c:pt>
                <c:pt idx="5503">
                  <c:v>45511.428599537037</c:v>
                </c:pt>
                <c:pt idx="5504">
                  <c:v>45511.428611111114</c:v>
                </c:pt>
                <c:pt idx="5505">
                  <c:v>45511.428622685184</c:v>
                </c:pt>
                <c:pt idx="5506">
                  <c:v>45511.42863425926</c:v>
                </c:pt>
                <c:pt idx="5507">
                  <c:v>45511.42864583333</c:v>
                </c:pt>
                <c:pt idx="5508">
                  <c:v>45511.428657407407</c:v>
                </c:pt>
                <c:pt idx="5509">
                  <c:v>45511.428668981483</c:v>
                </c:pt>
                <c:pt idx="5510">
                  <c:v>45511.428680555553</c:v>
                </c:pt>
                <c:pt idx="5511">
                  <c:v>45511.42869212963</c:v>
                </c:pt>
                <c:pt idx="5512">
                  <c:v>45511.428703703707</c:v>
                </c:pt>
                <c:pt idx="5513">
                  <c:v>45511.428715277776</c:v>
                </c:pt>
                <c:pt idx="5514">
                  <c:v>45511.428726851853</c:v>
                </c:pt>
                <c:pt idx="5515">
                  <c:v>45511.428738425922</c:v>
                </c:pt>
                <c:pt idx="5516">
                  <c:v>45511.428749999999</c:v>
                </c:pt>
                <c:pt idx="5517">
                  <c:v>45511.428761574076</c:v>
                </c:pt>
                <c:pt idx="5518">
                  <c:v>45511.428773148145</c:v>
                </c:pt>
                <c:pt idx="5519">
                  <c:v>45511.428784722222</c:v>
                </c:pt>
                <c:pt idx="5520">
                  <c:v>45511.428796296299</c:v>
                </c:pt>
                <c:pt idx="5521">
                  <c:v>45511.428807870368</c:v>
                </c:pt>
                <c:pt idx="5522">
                  <c:v>45511.428819444445</c:v>
                </c:pt>
                <c:pt idx="5523">
                  <c:v>45511.428831018522</c:v>
                </c:pt>
                <c:pt idx="5524">
                  <c:v>45511.428842592592</c:v>
                </c:pt>
                <c:pt idx="5525">
                  <c:v>45511.428854166668</c:v>
                </c:pt>
                <c:pt idx="5526">
                  <c:v>45511.428865740738</c:v>
                </c:pt>
                <c:pt idx="5527">
                  <c:v>45511.428877314815</c:v>
                </c:pt>
                <c:pt idx="5528">
                  <c:v>45511.428888888891</c:v>
                </c:pt>
                <c:pt idx="5529">
                  <c:v>45511.428900462961</c:v>
                </c:pt>
                <c:pt idx="5530">
                  <c:v>45511.428912037038</c:v>
                </c:pt>
                <c:pt idx="5531">
                  <c:v>45511.428923611114</c:v>
                </c:pt>
                <c:pt idx="5532">
                  <c:v>45511.428935185184</c:v>
                </c:pt>
                <c:pt idx="5533">
                  <c:v>45511.428946759261</c:v>
                </c:pt>
                <c:pt idx="5534">
                  <c:v>45511.42895833333</c:v>
                </c:pt>
                <c:pt idx="5535">
                  <c:v>45511.428969907407</c:v>
                </c:pt>
                <c:pt idx="5536">
                  <c:v>45511.428981481484</c:v>
                </c:pt>
                <c:pt idx="5537">
                  <c:v>45511.428993055553</c:v>
                </c:pt>
                <c:pt idx="5538">
                  <c:v>45511.42900462963</c:v>
                </c:pt>
                <c:pt idx="5539">
                  <c:v>45511.429016203707</c:v>
                </c:pt>
                <c:pt idx="5540">
                  <c:v>45511.429027777776</c:v>
                </c:pt>
                <c:pt idx="5541">
                  <c:v>45511.429039351853</c:v>
                </c:pt>
                <c:pt idx="5542">
                  <c:v>45511.429050925923</c:v>
                </c:pt>
                <c:pt idx="5543">
                  <c:v>45511.429062499999</c:v>
                </c:pt>
                <c:pt idx="5544">
                  <c:v>45511.429074074076</c:v>
                </c:pt>
                <c:pt idx="5545">
                  <c:v>45511.429085648146</c:v>
                </c:pt>
                <c:pt idx="5546">
                  <c:v>45511.429097222222</c:v>
                </c:pt>
                <c:pt idx="5547">
                  <c:v>45511.429108796299</c:v>
                </c:pt>
                <c:pt idx="5548">
                  <c:v>45511.429120370369</c:v>
                </c:pt>
                <c:pt idx="5549">
                  <c:v>45511.429131944446</c:v>
                </c:pt>
                <c:pt idx="5550">
                  <c:v>45511.429143518515</c:v>
                </c:pt>
                <c:pt idx="5551">
                  <c:v>45511.429155092592</c:v>
                </c:pt>
                <c:pt idx="5552">
                  <c:v>45511.429166666669</c:v>
                </c:pt>
                <c:pt idx="5553">
                  <c:v>45511.429178240738</c:v>
                </c:pt>
                <c:pt idx="5554">
                  <c:v>45511.429189814815</c:v>
                </c:pt>
                <c:pt idx="5555">
                  <c:v>45511.429201388892</c:v>
                </c:pt>
                <c:pt idx="5556">
                  <c:v>45511.429212962961</c:v>
                </c:pt>
                <c:pt idx="5557">
                  <c:v>45511.429224537038</c:v>
                </c:pt>
                <c:pt idx="5558">
                  <c:v>45511.429236111115</c:v>
                </c:pt>
                <c:pt idx="5559">
                  <c:v>45511.429247685184</c:v>
                </c:pt>
                <c:pt idx="5560">
                  <c:v>45511.429259259261</c:v>
                </c:pt>
                <c:pt idx="5561">
                  <c:v>45511.429270833331</c:v>
                </c:pt>
                <c:pt idx="5562">
                  <c:v>45511.429282407407</c:v>
                </c:pt>
                <c:pt idx="5563">
                  <c:v>45511.429293981484</c:v>
                </c:pt>
                <c:pt idx="5564">
                  <c:v>45511.429305555554</c:v>
                </c:pt>
                <c:pt idx="5565">
                  <c:v>45511.42931712963</c:v>
                </c:pt>
                <c:pt idx="5566">
                  <c:v>45511.429328703707</c:v>
                </c:pt>
                <c:pt idx="5567">
                  <c:v>45511.429340277777</c:v>
                </c:pt>
                <c:pt idx="5568">
                  <c:v>45511.429351851853</c:v>
                </c:pt>
                <c:pt idx="5569">
                  <c:v>45511.429363425923</c:v>
                </c:pt>
                <c:pt idx="5570">
                  <c:v>45511.429375</c:v>
                </c:pt>
                <c:pt idx="5571">
                  <c:v>45511.429386574076</c:v>
                </c:pt>
                <c:pt idx="5572">
                  <c:v>45511.429398148146</c:v>
                </c:pt>
                <c:pt idx="5573">
                  <c:v>45511.429409722223</c:v>
                </c:pt>
                <c:pt idx="5574">
                  <c:v>45511.4294212963</c:v>
                </c:pt>
                <c:pt idx="5575">
                  <c:v>45511.429432870369</c:v>
                </c:pt>
                <c:pt idx="5576">
                  <c:v>45511.429444444446</c:v>
                </c:pt>
                <c:pt idx="5577">
                  <c:v>45511.429456018515</c:v>
                </c:pt>
                <c:pt idx="5578">
                  <c:v>45511.429467592592</c:v>
                </c:pt>
                <c:pt idx="5579">
                  <c:v>45511.429479166669</c:v>
                </c:pt>
                <c:pt idx="5580">
                  <c:v>45511.429490740738</c:v>
                </c:pt>
                <c:pt idx="5581">
                  <c:v>45511.429502314815</c:v>
                </c:pt>
                <c:pt idx="5582">
                  <c:v>45511.429513888892</c:v>
                </c:pt>
                <c:pt idx="5583">
                  <c:v>45511.429525462961</c:v>
                </c:pt>
                <c:pt idx="5584">
                  <c:v>45511.429537037038</c:v>
                </c:pt>
                <c:pt idx="5585">
                  <c:v>45511.429548611108</c:v>
                </c:pt>
                <c:pt idx="5586">
                  <c:v>45511.429560185185</c:v>
                </c:pt>
                <c:pt idx="5587">
                  <c:v>45511.429571759261</c:v>
                </c:pt>
                <c:pt idx="5588">
                  <c:v>45511.429583333331</c:v>
                </c:pt>
                <c:pt idx="5589">
                  <c:v>45511.429594907408</c:v>
                </c:pt>
                <c:pt idx="5590">
                  <c:v>45511.429606481484</c:v>
                </c:pt>
                <c:pt idx="5591">
                  <c:v>45511.429618055554</c:v>
                </c:pt>
                <c:pt idx="5592">
                  <c:v>45511.429629629631</c:v>
                </c:pt>
                <c:pt idx="5593">
                  <c:v>45511.4296412037</c:v>
                </c:pt>
                <c:pt idx="5594">
                  <c:v>45511.429652777777</c:v>
                </c:pt>
                <c:pt idx="5595">
                  <c:v>45511.429664351854</c:v>
                </c:pt>
                <c:pt idx="5596">
                  <c:v>45511.429675925923</c:v>
                </c:pt>
                <c:pt idx="5597">
                  <c:v>45511.4296875</c:v>
                </c:pt>
                <c:pt idx="5598">
                  <c:v>45511.429699074077</c:v>
                </c:pt>
                <c:pt idx="5599">
                  <c:v>45511.429710648146</c:v>
                </c:pt>
                <c:pt idx="5600">
                  <c:v>45511.429722222223</c:v>
                </c:pt>
                <c:pt idx="5601">
                  <c:v>45511.4297337963</c:v>
                </c:pt>
                <c:pt idx="5602">
                  <c:v>45511.429745370369</c:v>
                </c:pt>
                <c:pt idx="5603">
                  <c:v>45511.429756944446</c:v>
                </c:pt>
                <c:pt idx="5604">
                  <c:v>45511.429768518516</c:v>
                </c:pt>
                <c:pt idx="5605">
                  <c:v>45511.429780092592</c:v>
                </c:pt>
                <c:pt idx="5606">
                  <c:v>45511.429791666669</c:v>
                </c:pt>
                <c:pt idx="5607">
                  <c:v>45511.429803240739</c:v>
                </c:pt>
                <c:pt idx="5608">
                  <c:v>45511.429814814815</c:v>
                </c:pt>
                <c:pt idx="5609">
                  <c:v>45511.429826388892</c:v>
                </c:pt>
                <c:pt idx="5610">
                  <c:v>45511.429837962962</c:v>
                </c:pt>
                <c:pt idx="5611">
                  <c:v>45511.429849537039</c:v>
                </c:pt>
                <c:pt idx="5612">
                  <c:v>45511.429861111108</c:v>
                </c:pt>
                <c:pt idx="5613">
                  <c:v>45511.429872685185</c:v>
                </c:pt>
                <c:pt idx="5614">
                  <c:v>45511.429884259262</c:v>
                </c:pt>
                <c:pt idx="5615">
                  <c:v>45511.429895833331</c:v>
                </c:pt>
                <c:pt idx="5616">
                  <c:v>45511.429907407408</c:v>
                </c:pt>
                <c:pt idx="5617">
                  <c:v>45511.429918981485</c:v>
                </c:pt>
                <c:pt idx="5618">
                  <c:v>45511.429930555554</c:v>
                </c:pt>
                <c:pt idx="5619">
                  <c:v>45511.429942129631</c:v>
                </c:pt>
                <c:pt idx="5620">
                  <c:v>45511.4299537037</c:v>
                </c:pt>
                <c:pt idx="5621">
                  <c:v>45511.429965277777</c:v>
                </c:pt>
                <c:pt idx="5622">
                  <c:v>45511.429976851854</c:v>
                </c:pt>
                <c:pt idx="5623">
                  <c:v>45511.429988425924</c:v>
                </c:pt>
                <c:pt idx="5624">
                  <c:v>45511.43</c:v>
                </c:pt>
                <c:pt idx="5625">
                  <c:v>45511.430011574077</c:v>
                </c:pt>
                <c:pt idx="5626">
                  <c:v>45511.430023148147</c:v>
                </c:pt>
                <c:pt idx="5627">
                  <c:v>45511.430034722223</c:v>
                </c:pt>
                <c:pt idx="5628">
                  <c:v>45511.430046296293</c:v>
                </c:pt>
                <c:pt idx="5629">
                  <c:v>45511.43005787037</c:v>
                </c:pt>
                <c:pt idx="5630">
                  <c:v>45511.430069444446</c:v>
                </c:pt>
                <c:pt idx="5631">
                  <c:v>45511.430081018516</c:v>
                </c:pt>
                <c:pt idx="5632">
                  <c:v>45511.430092592593</c:v>
                </c:pt>
                <c:pt idx="5633">
                  <c:v>45511.430104166669</c:v>
                </c:pt>
                <c:pt idx="5634">
                  <c:v>45511.430115740739</c:v>
                </c:pt>
                <c:pt idx="5635">
                  <c:v>45511.430127314816</c:v>
                </c:pt>
                <c:pt idx="5636">
                  <c:v>45511.430138888885</c:v>
                </c:pt>
                <c:pt idx="5637">
                  <c:v>45511.430150462962</c:v>
                </c:pt>
                <c:pt idx="5638">
                  <c:v>45511.430162037039</c:v>
                </c:pt>
                <c:pt idx="5639">
                  <c:v>45511.430173611108</c:v>
                </c:pt>
                <c:pt idx="5640">
                  <c:v>45511.430185185185</c:v>
                </c:pt>
                <c:pt idx="5641">
                  <c:v>45511.430196759262</c:v>
                </c:pt>
                <c:pt idx="5642">
                  <c:v>45511.430208333331</c:v>
                </c:pt>
                <c:pt idx="5643">
                  <c:v>45511.430219907408</c:v>
                </c:pt>
                <c:pt idx="5644">
                  <c:v>45511.430231481485</c:v>
                </c:pt>
                <c:pt idx="5645">
                  <c:v>45511.430243055554</c:v>
                </c:pt>
                <c:pt idx="5646">
                  <c:v>45511.430254629631</c:v>
                </c:pt>
                <c:pt idx="5647">
                  <c:v>45511.430266203701</c:v>
                </c:pt>
                <c:pt idx="5648">
                  <c:v>45511.430277777778</c:v>
                </c:pt>
                <c:pt idx="5649">
                  <c:v>45511.430289351854</c:v>
                </c:pt>
                <c:pt idx="5650">
                  <c:v>45511.430300925924</c:v>
                </c:pt>
                <c:pt idx="5651">
                  <c:v>45511.430312500001</c:v>
                </c:pt>
                <c:pt idx="5652">
                  <c:v>45511.430324074077</c:v>
                </c:pt>
                <c:pt idx="5653">
                  <c:v>45511.430335648147</c:v>
                </c:pt>
                <c:pt idx="5654">
                  <c:v>45511.430347222224</c:v>
                </c:pt>
                <c:pt idx="5655">
                  <c:v>45511.430358796293</c:v>
                </c:pt>
                <c:pt idx="5656">
                  <c:v>45511.43037037037</c:v>
                </c:pt>
                <c:pt idx="5657">
                  <c:v>45511.430381944447</c:v>
                </c:pt>
                <c:pt idx="5658">
                  <c:v>45511.430393518516</c:v>
                </c:pt>
                <c:pt idx="5659">
                  <c:v>45511.430405092593</c:v>
                </c:pt>
                <c:pt idx="5660">
                  <c:v>45511.43041666667</c:v>
                </c:pt>
                <c:pt idx="5661">
                  <c:v>45511.430428240739</c:v>
                </c:pt>
                <c:pt idx="5662">
                  <c:v>45511.430439814816</c:v>
                </c:pt>
                <c:pt idx="5663">
                  <c:v>45511.430451388886</c:v>
                </c:pt>
                <c:pt idx="5664">
                  <c:v>45511.430462962962</c:v>
                </c:pt>
                <c:pt idx="5665">
                  <c:v>45511.430474537039</c:v>
                </c:pt>
                <c:pt idx="5666">
                  <c:v>45511.430486111109</c:v>
                </c:pt>
                <c:pt idx="5667">
                  <c:v>45511.430497685185</c:v>
                </c:pt>
                <c:pt idx="5668">
                  <c:v>45511.430509259262</c:v>
                </c:pt>
                <c:pt idx="5669">
                  <c:v>45511.430520833332</c:v>
                </c:pt>
                <c:pt idx="5670">
                  <c:v>45511.430532407408</c:v>
                </c:pt>
                <c:pt idx="5671">
                  <c:v>45511.430543981478</c:v>
                </c:pt>
                <c:pt idx="5672">
                  <c:v>45511.430555555555</c:v>
                </c:pt>
                <c:pt idx="5673">
                  <c:v>45511.430567129632</c:v>
                </c:pt>
                <c:pt idx="5674">
                  <c:v>45511.430578703701</c:v>
                </c:pt>
                <c:pt idx="5675">
                  <c:v>45511.430590277778</c:v>
                </c:pt>
                <c:pt idx="5676">
                  <c:v>45511.430601851855</c:v>
                </c:pt>
                <c:pt idx="5677">
                  <c:v>45511.430613425924</c:v>
                </c:pt>
                <c:pt idx="5678">
                  <c:v>45511.430625000001</c:v>
                </c:pt>
                <c:pt idx="5679">
                  <c:v>45511.430636574078</c:v>
                </c:pt>
                <c:pt idx="5680">
                  <c:v>45511.430648148147</c:v>
                </c:pt>
                <c:pt idx="5681">
                  <c:v>45511.430659722224</c:v>
                </c:pt>
                <c:pt idx="5682">
                  <c:v>45511.430671296293</c:v>
                </c:pt>
                <c:pt idx="5683">
                  <c:v>45511.43068287037</c:v>
                </c:pt>
                <c:pt idx="5684">
                  <c:v>45511.430694444447</c:v>
                </c:pt>
                <c:pt idx="5685">
                  <c:v>45511.430706018517</c:v>
                </c:pt>
                <c:pt idx="5686">
                  <c:v>45511.430717592593</c:v>
                </c:pt>
                <c:pt idx="5687">
                  <c:v>45511.43072916667</c:v>
                </c:pt>
                <c:pt idx="5688">
                  <c:v>45511.43074074074</c:v>
                </c:pt>
                <c:pt idx="5689">
                  <c:v>45511.430752314816</c:v>
                </c:pt>
                <c:pt idx="5690">
                  <c:v>45511.430763888886</c:v>
                </c:pt>
                <c:pt idx="5691">
                  <c:v>45511.430775462963</c:v>
                </c:pt>
                <c:pt idx="5692">
                  <c:v>45511.430787037039</c:v>
                </c:pt>
                <c:pt idx="5693">
                  <c:v>45511.430798611109</c:v>
                </c:pt>
                <c:pt idx="5694">
                  <c:v>45511.430810185186</c:v>
                </c:pt>
                <c:pt idx="5695">
                  <c:v>45511.430821759262</c:v>
                </c:pt>
                <c:pt idx="5696">
                  <c:v>45511.430833333332</c:v>
                </c:pt>
                <c:pt idx="5697">
                  <c:v>45511.430844907409</c:v>
                </c:pt>
                <c:pt idx="5698">
                  <c:v>45511.430856481478</c:v>
                </c:pt>
                <c:pt idx="5699">
                  <c:v>45511.430868055555</c:v>
                </c:pt>
                <c:pt idx="5700">
                  <c:v>45511.430879629632</c:v>
                </c:pt>
                <c:pt idx="5701">
                  <c:v>45511.430891203701</c:v>
                </c:pt>
                <c:pt idx="5702">
                  <c:v>45511.430902777778</c:v>
                </c:pt>
                <c:pt idx="5703">
                  <c:v>45511.430914351855</c:v>
                </c:pt>
                <c:pt idx="5704">
                  <c:v>45511.430925925924</c:v>
                </c:pt>
                <c:pt idx="5705">
                  <c:v>45511.430937500001</c:v>
                </c:pt>
                <c:pt idx="5706">
                  <c:v>45511.430949074071</c:v>
                </c:pt>
                <c:pt idx="5707">
                  <c:v>45511.430960648147</c:v>
                </c:pt>
                <c:pt idx="5708">
                  <c:v>45511.430972222224</c:v>
                </c:pt>
                <c:pt idx="5709">
                  <c:v>45511.430983796294</c:v>
                </c:pt>
                <c:pt idx="5710">
                  <c:v>45511.430995370371</c:v>
                </c:pt>
                <c:pt idx="5711">
                  <c:v>45511.431006944447</c:v>
                </c:pt>
                <c:pt idx="5712">
                  <c:v>45511.431018518517</c:v>
                </c:pt>
                <c:pt idx="5713">
                  <c:v>45511.431030092594</c:v>
                </c:pt>
                <c:pt idx="5714">
                  <c:v>45511.431041666663</c:v>
                </c:pt>
                <c:pt idx="5715">
                  <c:v>45511.43105324074</c:v>
                </c:pt>
                <c:pt idx="5716">
                  <c:v>45511.431064814817</c:v>
                </c:pt>
                <c:pt idx="5717">
                  <c:v>45511.431076388886</c:v>
                </c:pt>
                <c:pt idx="5718">
                  <c:v>45511.431087962963</c:v>
                </c:pt>
                <c:pt idx="5719">
                  <c:v>45511.43109953704</c:v>
                </c:pt>
                <c:pt idx="5720">
                  <c:v>45511.431111111109</c:v>
                </c:pt>
                <c:pt idx="5721">
                  <c:v>45511.431122685186</c:v>
                </c:pt>
                <c:pt idx="5722">
                  <c:v>45511.431134259263</c:v>
                </c:pt>
                <c:pt idx="5723">
                  <c:v>45511.431145833332</c:v>
                </c:pt>
                <c:pt idx="5724">
                  <c:v>45511.431157407409</c:v>
                </c:pt>
                <c:pt idx="5725">
                  <c:v>45511.431168981479</c:v>
                </c:pt>
                <c:pt idx="5726">
                  <c:v>45511.431180555555</c:v>
                </c:pt>
                <c:pt idx="5727">
                  <c:v>45511.431192129632</c:v>
                </c:pt>
                <c:pt idx="5728">
                  <c:v>45511.431203703702</c:v>
                </c:pt>
                <c:pt idx="5729">
                  <c:v>45511.431215277778</c:v>
                </c:pt>
                <c:pt idx="5730">
                  <c:v>45511.431226851855</c:v>
                </c:pt>
                <c:pt idx="5731">
                  <c:v>45511.431238425925</c:v>
                </c:pt>
                <c:pt idx="5732">
                  <c:v>45511.431250000001</c:v>
                </c:pt>
                <c:pt idx="5733">
                  <c:v>45511.431261574071</c:v>
                </c:pt>
                <c:pt idx="5734">
                  <c:v>45511.431273148148</c:v>
                </c:pt>
                <c:pt idx="5735">
                  <c:v>45511.431284722225</c:v>
                </c:pt>
                <c:pt idx="5736">
                  <c:v>45511.431296296294</c:v>
                </c:pt>
                <c:pt idx="5737">
                  <c:v>45511.431307870371</c:v>
                </c:pt>
                <c:pt idx="5738">
                  <c:v>45511.431319444448</c:v>
                </c:pt>
                <c:pt idx="5739">
                  <c:v>45511.431331018517</c:v>
                </c:pt>
                <c:pt idx="5740">
                  <c:v>45511.431342592594</c:v>
                </c:pt>
                <c:pt idx="5741">
                  <c:v>45511.431354166663</c:v>
                </c:pt>
                <c:pt idx="5742">
                  <c:v>45511.43136574074</c:v>
                </c:pt>
                <c:pt idx="5743">
                  <c:v>45511.431377314817</c:v>
                </c:pt>
                <c:pt idx="5744">
                  <c:v>45511.431388888886</c:v>
                </c:pt>
                <c:pt idx="5745">
                  <c:v>45511.431400462963</c:v>
                </c:pt>
                <c:pt idx="5746">
                  <c:v>45511.43141203704</c:v>
                </c:pt>
                <c:pt idx="5747">
                  <c:v>45511.431423611109</c:v>
                </c:pt>
                <c:pt idx="5748">
                  <c:v>45511.431435185186</c:v>
                </c:pt>
                <c:pt idx="5749">
                  <c:v>45511.431446759256</c:v>
                </c:pt>
                <c:pt idx="5750">
                  <c:v>45511.431458333333</c:v>
                </c:pt>
                <c:pt idx="5751">
                  <c:v>45511.431469907409</c:v>
                </c:pt>
                <c:pt idx="5752">
                  <c:v>45511.431481481479</c:v>
                </c:pt>
                <c:pt idx="5753">
                  <c:v>45511.431493055556</c:v>
                </c:pt>
                <c:pt idx="5754">
                  <c:v>45511.431504629632</c:v>
                </c:pt>
                <c:pt idx="5755">
                  <c:v>45511.431516203702</c:v>
                </c:pt>
                <c:pt idx="5756">
                  <c:v>45511.431527777779</c:v>
                </c:pt>
                <c:pt idx="5757">
                  <c:v>45511.431539351855</c:v>
                </c:pt>
                <c:pt idx="5758">
                  <c:v>45511.431550925925</c:v>
                </c:pt>
                <c:pt idx="5759">
                  <c:v>45511.431562500002</c:v>
                </c:pt>
                <c:pt idx="5760">
                  <c:v>45511.431574074071</c:v>
                </c:pt>
                <c:pt idx="5761">
                  <c:v>45511.431585648148</c:v>
                </c:pt>
                <c:pt idx="5762">
                  <c:v>45511.431597222225</c:v>
                </c:pt>
                <c:pt idx="5763">
                  <c:v>45511.431608796294</c:v>
                </c:pt>
                <c:pt idx="5764">
                  <c:v>45511.431620370371</c:v>
                </c:pt>
                <c:pt idx="5765">
                  <c:v>45511.431631944448</c:v>
                </c:pt>
                <c:pt idx="5766">
                  <c:v>45511.431643518517</c:v>
                </c:pt>
                <c:pt idx="5767">
                  <c:v>45511.431655092594</c:v>
                </c:pt>
                <c:pt idx="5768">
                  <c:v>45511.431666666664</c:v>
                </c:pt>
                <c:pt idx="5769">
                  <c:v>45511.43167824074</c:v>
                </c:pt>
                <c:pt idx="5770">
                  <c:v>45511.431689814817</c:v>
                </c:pt>
                <c:pt idx="5771">
                  <c:v>45511.431701388887</c:v>
                </c:pt>
                <c:pt idx="5772">
                  <c:v>45511.431712962964</c:v>
                </c:pt>
                <c:pt idx="5773">
                  <c:v>45511.43172453704</c:v>
                </c:pt>
                <c:pt idx="5774">
                  <c:v>45511.43173611111</c:v>
                </c:pt>
                <c:pt idx="5775">
                  <c:v>45511.431747685187</c:v>
                </c:pt>
                <c:pt idx="5776">
                  <c:v>45511.431759259256</c:v>
                </c:pt>
                <c:pt idx="5777">
                  <c:v>45511.431770833333</c:v>
                </c:pt>
                <c:pt idx="5778">
                  <c:v>45511.43178240741</c:v>
                </c:pt>
                <c:pt idx="5779">
                  <c:v>45511.431793981479</c:v>
                </c:pt>
                <c:pt idx="5780">
                  <c:v>45511.431805555556</c:v>
                </c:pt>
                <c:pt idx="5781">
                  <c:v>45511.431817129633</c:v>
                </c:pt>
                <c:pt idx="5782">
                  <c:v>45511.431828703702</c:v>
                </c:pt>
                <c:pt idx="5783">
                  <c:v>45511.431840277779</c:v>
                </c:pt>
                <c:pt idx="5784">
                  <c:v>45511.431851851848</c:v>
                </c:pt>
                <c:pt idx="5785">
                  <c:v>45511.431863425925</c:v>
                </c:pt>
                <c:pt idx="5786">
                  <c:v>45511.431875000002</c:v>
                </c:pt>
                <c:pt idx="5787">
                  <c:v>45511.431886574072</c:v>
                </c:pt>
                <c:pt idx="5788">
                  <c:v>45511.431898148148</c:v>
                </c:pt>
                <c:pt idx="5789">
                  <c:v>45511.431909722225</c:v>
                </c:pt>
                <c:pt idx="5790">
                  <c:v>45511.431921296295</c:v>
                </c:pt>
                <c:pt idx="5791">
                  <c:v>45511.431932870371</c:v>
                </c:pt>
                <c:pt idx="5792">
                  <c:v>45511.431944444441</c:v>
                </c:pt>
                <c:pt idx="5793">
                  <c:v>45511.431956018518</c:v>
                </c:pt>
                <c:pt idx="5794">
                  <c:v>45511.431967592594</c:v>
                </c:pt>
                <c:pt idx="5795">
                  <c:v>45511.431979166664</c:v>
                </c:pt>
                <c:pt idx="5796">
                  <c:v>45511.431990740741</c:v>
                </c:pt>
                <c:pt idx="5797">
                  <c:v>45511.432002314818</c:v>
                </c:pt>
                <c:pt idx="5798">
                  <c:v>45511.432013888887</c:v>
                </c:pt>
                <c:pt idx="5799">
                  <c:v>45511.432025462964</c:v>
                </c:pt>
                <c:pt idx="5800">
                  <c:v>45511.432037037041</c:v>
                </c:pt>
                <c:pt idx="5801">
                  <c:v>45511.43204861111</c:v>
                </c:pt>
                <c:pt idx="5802">
                  <c:v>45511.432060185187</c:v>
                </c:pt>
                <c:pt idx="5803">
                  <c:v>45511.432071759256</c:v>
                </c:pt>
                <c:pt idx="5804">
                  <c:v>45511.432083333333</c:v>
                </c:pt>
                <c:pt idx="5805">
                  <c:v>45511.43209490741</c:v>
                </c:pt>
                <c:pt idx="5806">
                  <c:v>45511.432106481479</c:v>
                </c:pt>
                <c:pt idx="5807">
                  <c:v>45511.432118055556</c:v>
                </c:pt>
                <c:pt idx="5808">
                  <c:v>45511.432129629633</c:v>
                </c:pt>
                <c:pt idx="5809">
                  <c:v>45511.432141203702</c:v>
                </c:pt>
                <c:pt idx="5810">
                  <c:v>45511.432152777779</c:v>
                </c:pt>
                <c:pt idx="5811">
                  <c:v>45511.432164351849</c:v>
                </c:pt>
                <c:pt idx="5812">
                  <c:v>45511.432175925926</c:v>
                </c:pt>
                <c:pt idx="5813">
                  <c:v>45511.432187500002</c:v>
                </c:pt>
                <c:pt idx="5814">
                  <c:v>45511.432199074072</c:v>
                </c:pt>
                <c:pt idx="5815">
                  <c:v>45511.432210648149</c:v>
                </c:pt>
                <c:pt idx="5816">
                  <c:v>45511.432222222225</c:v>
                </c:pt>
                <c:pt idx="5817">
                  <c:v>45511.432233796295</c:v>
                </c:pt>
                <c:pt idx="5818">
                  <c:v>45511.432245370372</c:v>
                </c:pt>
                <c:pt idx="5819">
                  <c:v>45511.432256944441</c:v>
                </c:pt>
                <c:pt idx="5820">
                  <c:v>45511.432268518518</c:v>
                </c:pt>
                <c:pt idx="5821">
                  <c:v>45511.432280092595</c:v>
                </c:pt>
                <c:pt idx="5822">
                  <c:v>45511.432291666664</c:v>
                </c:pt>
                <c:pt idx="5823">
                  <c:v>45511.432303240741</c:v>
                </c:pt>
                <c:pt idx="5824">
                  <c:v>45511.432314814818</c:v>
                </c:pt>
                <c:pt idx="5825">
                  <c:v>45511.432326388887</c:v>
                </c:pt>
                <c:pt idx="5826">
                  <c:v>45511.432337962964</c:v>
                </c:pt>
                <c:pt idx="5827">
                  <c:v>45511.432349537034</c:v>
                </c:pt>
                <c:pt idx="5828">
                  <c:v>45511.43236111111</c:v>
                </c:pt>
                <c:pt idx="5829">
                  <c:v>45511.432372685187</c:v>
                </c:pt>
                <c:pt idx="5830">
                  <c:v>45511.432384259257</c:v>
                </c:pt>
                <c:pt idx="5831">
                  <c:v>45511.432395833333</c:v>
                </c:pt>
                <c:pt idx="5832">
                  <c:v>45511.43240740741</c:v>
                </c:pt>
                <c:pt idx="5833">
                  <c:v>45511.43241898148</c:v>
                </c:pt>
                <c:pt idx="5834">
                  <c:v>45511.432430555556</c:v>
                </c:pt>
                <c:pt idx="5835">
                  <c:v>45511.432442129626</c:v>
                </c:pt>
                <c:pt idx="5836">
                  <c:v>45511.432453703703</c:v>
                </c:pt>
                <c:pt idx="5837">
                  <c:v>45511.43246527778</c:v>
                </c:pt>
                <c:pt idx="5838">
                  <c:v>45511.432476851849</c:v>
                </c:pt>
                <c:pt idx="5839">
                  <c:v>45511.432488425926</c:v>
                </c:pt>
                <c:pt idx="5840">
                  <c:v>45511.432500000003</c:v>
                </c:pt>
                <c:pt idx="5841">
                  <c:v>45511.432511574072</c:v>
                </c:pt>
                <c:pt idx="5842">
                  <c:v>45511.432523148149</c:v>
                </c:pt>
                <c:pt idx="5843">
                  <c:v>45511.432534722226</c:v>
                </c:pt>
                <c:pt idx="5844">
                  <c:v>45511.432546296295</c:v>
                </c:pt>
                <c:pt idx="5845">
                  <c:v>45511.432557870372</c:v>
                </c:pt>
                <c:pt idx="5846">
                  <c:v>45511.432569444441</c:v>
                </c:pt>
                <c:pt idx="5847">
                  <c:v>45511.432581018518</c:v>
                </c:pt>
                <c:pt idx="5848">
                  <c:v>45511.432592592595</c:v>
                </c:pt>
                <c:pt idx="5849">
                  <c:v>45511.432604166665</c:v>
                </c:pt>
                <c:pt idx="5850">
                  <c:v>45511.432615740741</c:v>
                </c:pt>
                <c:pt idx="5851">
                  <c:v>45511.432627314818</c:v>
                </c:pt>
                <c:pt idx="5852">
                  <c:v>45511.432638888888</c:v>
                </c:pt>
                <c:pt idx="5853">
                  <c:v>45511.432650462964</c:v>
                </c:pt>
                <c:pt idx="5854">
                  <c:v>45511.432662037034</c:v>
                </c:pt>
                <c:pt idx="5855">
                  <c:v>45511.432673611111</c:v>
                </c:pt>
                <c:pt idx="5856">
                  <c:v>45511.432685185187</c:v>
                </c:pt>
                <c:pt idx="5857">
                  <c:v>45511.432696759257</c:v>
                </c:pt>
                <c:pt idx="5858">
                  <c:v>45511.432708333334</c:v>
                </c:pt>
                <c:pt idx="5859">
                  <c:v>45511.432719907411</c:v>
                </c:pt>
                <c:pt idx="5860">
                  <c:v>45511.43273148148</c:v>
                </c:pt>
                <c:pt idx="5861">
                  <c:v>45511.432743055557</c:v>
                </c:pt>
                <c:pt idx="5862">
                  <c:v>45511.432754629626</c:v>
                </c:pt>
                <c:pt idx="5863">
                  <c:v>45511.432766203703</c:v>
                </c:pt>
                <c:pt idx="5864">
                  <c:v>45511.43277777778</c:v>
                </c:pt>
                <c:pt idx="5865">
                  <c:v>45511.432789351849</c:v>
                </c:pt>
                <c:pt idx="5866">
                  <c:v>45511.432800925926</c:v>
                </c:pt>
                <c:pt idx="5867">
                  <c:v>45511.432812500003</c:v>
                </c:pt>
                <c:pt idx="5868">
                  <c:v>45511.432824074072</c:v>
                </c:pt>
                <c:pt idx="5869">
                  <c:v>45511.432835648149</c:v>
                </c:pt>
                <c:pt idx="5870">
                  <c:v>45511.432847222219</c:v>
                </c:pt>
                <c:pt idx="5871">
                  <c:v>45511.432858796295</c:v>
                </c:pt>
                <c:pt idx="5872">
                  <c:v>45511.432870370372</c:v>
                </c:pt>
                <c:pt idx="5873">
                  <c:v>45511.432881944442</c:v>
                </c:pt>
                <c:pt idx="5874">
                  <c:v>45511.432893518519</c:v>
                </c:pt>
                <c:pt idx="5875">
                  <c:v>45511.432905092595</c:v>
                </c:pt>
                <c:pt idx="5876">
                  <c:v>45511.432916666665</c:v>
                </c:pt>
                <c:pt idx="5877">
                  <c:v>45511.432928240742</c:v>
                </c:pt>
                <c:pt idx="5878">
                  <c:v>45511.432939814818</c:v>
                </c:pt>
                <c:pt idx="5879">
                  <c:v>45511.432951388888</c:v>
                </c:pt>
                <c:pt idx="5880">
                  <c:v>45511.432962962965</c:v>
                </c:pt>
                <c:pt idx="5881">
                  <c:v>45511.432974537034</c:v>
                </c:pt>
                <c:pt idx="5882">
                  <c:v>45511.432986111111</c:v>
                </c:pt>
                <c:pt idx="5883">
                  <c:v>45511.432997685188</c:v>
                </c:pt>
                <c:pt idx="5884">
                  <c:v>45511.433009259257</c:v>
                </c:pt>
                <c:pt idx="5885">
                  <c:v>45511.433020833334</c:v>
                </c:pt>
                <c:pt idx="5886">
                  <c:v>45511.433032407411</c:v>
                </c:pt>
                <c:pt idx="5887">
                  <c:v>45511.43304398148</c:v>
                </c:pt>
                <c:pt idx="5888">
                  <c:v>45511.433055555557</c:v>
                </c:pt>
                <c:pt idx="5889">
                  <c:v>45511.433067129627</c:v>
                </c:pt>
                <c:pt idx="5890">
                  <c:v>45511.433078703703</c:v>
                </c:pt>
                <c:pt idx="5891">
                  <c:v>45511.43309027778</c:v>
                </c:pt>
                <c:pt idx="5892">
                  <c:v>45511.43310185185</c:v>
                </c:pt>
                <c:pt idx="5893">
                  <c:v>45511.433113425926</c:v>
                </c:pt>
                <c:pt idx="5894">
                  <c:v>45511.433125000003</c:v>
                </c:pt>
                <c:pt idx="5895">
                  <c:v>45511.433136574073</c:v>
                </c:pt>
                <c:pt idx="5896">
                  <c:v>45511.433148148149</c:v>
                </c:pt>
                <c:pt idx="5897">
                  <c:v>45511.433159722219</c:v>
                </c:pt>
                <c:pt idx="5898">
                  <c:v>45511.433171296296</c:v>
                </c:pt>
                <c:pt idx="5899">
                  <c:v>45511.433182870373</c:v>
                </c:pt>
                <c:pt idx="5900">
                  <c:v>45511.433194444442</c:v>
                </c:pt>
                <c:pt idx="5901">
                  <c:v>45511.433206018519</c:v>
                </c:pt>
                <c:pt idx="5902">
                  <c:v>45511.433217592596</c:v>
                </c:pt>
                <c:pt idx="5903">
                  <c:v>45511.433229166665</c:v>
                </c:pt>
                <c:pt idx="5904">
                  <c:v>45511.433240740742</c:v>
                </c:pt>
                <c:pt idx="5905">
                  <c:v>45511.433252314811</c:v>
                </c:pt>
                <c:pt idx="5906">
                  <c:v>45511.433263888888</c:v>
                </c:pt>
                <c:pt idx="5907">
                  <c:v>45511.433275462965</c:v>
                </c:pt>
                <c:pt idx="5908">
                  <c:v>45511.433287037034</c:v>
                </c:pt>
                <c:pt idx="5909">
                  <c:v>45511.433298611111</c:v>
                </c:pt>
                <c:pt idx="5910">
                  <c:v>45511.433310185188</c:v>
                </c:pt>
                <c:pt idx="5911">
                  <c:v>45511.433321759258</c:v>
                </c:pt>
                <c:pt idx="5912">
                  <c:v>45511.433333333334</c:v>
                </c:pt>
                <c:pt idx="5913">
                  <c:v>45511.433344907404</c:v>
                </c:pt>
                <c:pt idx="5914">
                  <c:v>45511.433356481481</c:v>
                </c:pt>
                <c:pt idx="5915">
                  <c:v>45511.433368055557</c:v>
                </c:pt>
                <c:pt idx="5916">
                  <c:v>45511.433379629627</c:v>
                </c:pt>
                <c:pt idx="5917">
                  <c:v>45511.433391203704</c:v>
                </c:pt>
                <c:pt idx="5918">
                  <c:v>45511.43340277778</c:v>
                </c:pt>
                <c:pt idx="5919">
                  <c:v>45511.43341435185</c:v>
                </c:pt>
                <c:pt idx="5920">
                  <c:v>45511.433425925927</c:v>
                </c:pt>
                <c:pt idx="5921">
                  <c:v>45511.433437500003</c:v>
                </c:pt>
                <c:pt idx="5922">
                  <c:v>45511.433449074073</c:v>
                </c:pt>
                <c:pt idx="5923">
                  <c:v>45511.43346064815</c:v>
                </c:pt>
                <c:pt idx="5924">
                  <c:v>45511.433472222219</c:v>
                </c:pt>
                <c:pt idx="5925">
                  <c:v>45511.433483796296</c:v>
                </c:pt>
                <c:pt idx="5926">
                  <c:v>45511.433495370373</c:v>
                </c:pt>
                <c:pt idx="5927">
                  <c:v>45511.433506944442</c:v>
                </c:pt>
                <c:pt idx="5928">
                  <c:v>45511.433518518519</c:v>
                </c:pt>
                <c:pt idx="5929">
                  <c:v>45511.433530092596</c:v>
                </c:pt>
                <c:pt idx="5930">
                  <c:v>45511.433541666665</c:v>
                </c:pt>
                <c:pt idx="5931">
                  <c:v>45511.433553240742</c:v>
                </c:pt>
                <c:pt idx="5932">
                  <c:v>45511.433564814812</c:v>
                </c:pt>
                <c:pt idx="5933">
                  <c:v>45511.433576388888</c:v>
                </c:pt>
                <c:pt idx="5934">
                  <c:v>45511.433587962965</c:v>
                </c:pt>
                <c:pt idx="5935">
                  <c:v>45511.433599537035</c:v>
                </c:pt>
                <c:pt idx="5936">
                  <c:v>45511.433611111112</c:v>
                </c:pt>
                <c:pt idx="5937">
                  <c:v>45511.433622685188</c:v>
                </c:pt>
                <c:pt idx="5938">
                  <c:v>45511.433634259258</c:v>
                </c:pt>
                <c:pt idx="5939">
                  <c:v>45511.433645833335</c:v>
                </c:pt>
                <c:pt idx="5940">
                  <c:v>45511.433657407404</c:v>
                </c:pt>
                <c:pt idx="5941">
                  <c:v>45511.433668981481</c:v>
                </c:pt>
                <c:pt idx="5942">
                  <c:v>45511.433680555558</c:v>
                </c:pt>
                <c:pt idx="5943">
                  <c:v>45511.433692129627</c:v>
                </c:pt>
                <c:pt idx="5944">
                  <c:v>45511.433703703704</c:v>
                </c:pt>
                <c:pt idx="5945">
                  <c:v>45511.433715277781</c:v>
                </c:pt>
                <c:pt idx="5946">
                  <c:v>45511.43372685185</c:v>
                </c:pt>
                <c:pt idx="5947">
                  <c:v>45511.433738425927</c:v>
                </c:pt>
                <c:pt idx="5948">
                  <c:v>45511.433749999997</c:v>
                </c:pt>
                <c:pt idx="5949">
                  <c:v>45511.433761574073</c:v>
                </c:pt>
                <c:pt idx="5950">
                  <c:v>45511.43377314815</c:v>
                </c:pt>
                <c:pt idx="5951">
                  <c:v>45511.43378472222</c:v>
                </c:pt>
                <c:pt idx="5952">
                  <c:v>45511.433796296296</c:v>
                </c:pt>
                <c:pt idx="5953">
                  <c:v>45511.433807870373</c:v>
                </c:pt>
                <c:pt idx="5954">
                  <c:v>45511.433819444443</c:v>
                </c:pt>
                <c:pt idx="5955">
                  <c:v>45511.433831018519</c:v>
                </c:pt>
                <c:pt idx="5956">
                  <c:v>45511.433842592596</c:v>
                </c:pt>
                <c:pt idx="5957">
                  <c:v>45511.433854166666</c:v>
                </c:pt>
                <c:pt idx="5958">
                  <c:v>45511.433865740742</c:v>
                </c:pt>
                <c:pt idx="5959">
                  <c:v>45511.433877314812</c:v>
                </c:pt>
                <c:pt idx="5960">
                  <c:v>45511.433888888889</c:v>
                </c:pt>
                <c:pt idx="5961">
                  <c:v>45511.433900462966</c:v>
                </c:pt>
                <c:pt idx="5962">
                  <c:v>45511.433912037035</c:v>
                </c:pt>
                <c:pt idx="5963">
                  <c:v>45511.433923611112</c:v>
                </c:pt>
                <c:pt idx="5964">
                  <c:v>45511.433935185189</c:v>
                </c:pt>
                <c:pt idx="5965">
                  <c:v>45511.433946759258</c:v>
                </c:pt>
                <c:pt idx="5966">
                  <c:v>45511.433958333335</c:v>
                </c:pt>
                <c:pt idx="5967">
                  <c:v>45511.433969907404</c:v>
                </c:pt>
                <c:pt idx="5968">
                  <c:v>45511.433981481481</c:v>
                </c:pt>
                <c:pt idx="5969">
                  <c:v>45511.433993055558</c:v>
                </c:pt>
                <c:pt idx="5970">
                  <c:v>45511.434004629627</c:v>
                </c:pt>
                <c:pt idx="5971">
                  <c:v>45511.434016203704</c:v>
                </c:pt>
                <c:pt idx="5972">
                  <c:v>45511.434027777781</c:v>
                </c:pt>
                <c:pt idx="5973">
                  <c:v>45511.434039351851</c:v>
                </c:pt>
                <c:pt idx="5974">
                  <c:v>45511.434050925927</c:v>
                </c:pt>
                <c:pt idx="5975">
                  <c:v>45511.434062499997</c:v>
                </c:pt>
                <c:pt idx="5976">
                  <c:v>45511.434074074074</c:v>
                </c:pt>
                <c:pt idx="5977">
                  <c:v>45511.43408564815</c:v>
                </c:pt>
                <c:pt idx="5978">
                  <c:v>45511.43409722222</c:v>
                </c:pt>
                <c:pt idx="5979">
                  <c:v>45511.434108796297</c:v>
                </c:pt>
                <c:pt idx="5980">
                  <c:v>45511.434120370373</c:v>
                </c:pt>
                <c:pt idx="5981">
                  <c:v>45511.434131944443</c:v>
                </c:pt>
                <c:pt idx="5982">
                  <c:v>45511.43414351852</c:v>
                </c:pt>
                <c:pt idx="5983">
                  <c:v>45511.434155092589</c:v>
                </c:pt>
                <c:pt idx="5984">
                  <c:v>45511.434166666666</c:v>
                </c:pt>
                <c:pt idx="5985">
                  <c:v>45511.434178240743</c:v>
                </c:pt>
                <c:pt idx="5986">
                  <c:v>45511.434189814812</c:v>
                </c:pt>
                <c:pt idx="5987">
                  <c:v>45511.434201388889</c:v>
                </c:pt>
                <c:pt idx="5988">
                  <c:v>45511.434212962966</c:v>
                </c:pt>
                <c:pt idx="5989">
                  <c:v>45511.434224537035</c:v>
                </c:pt>
                <c:pt idx="5990">
                  <c:v>45511.434236111112</c:v>
                </c:pt>
                <c:pt idx="5991">
                  <c:v>45511.434247685182</c:v>
                </c:pt>
                <c:pt idx="5992">
                  <c:v>45511.434259259258</c:v>
                </c:pt>
                <c:pt idx="5993">
                  <c:v>45511.434270833335</c:v>
                </c:pt>
                <c:pt idx="5994">
                  <c:v>45511.434282407405</c:v>
                </c:pt>
                <c:pt idx="5995">
                  <c:v>45511.434293981481</c:v>
                </c:pt>
                <c:pt idx="5996">
                  <c:v>45511.434305555558</c:v>
                </c:pt>
                <c:pt idx="5997">
                  <c:v>45511.434317129628</c:v>
                </c:pt>
                <c:pt idx="5998">
                  <c:v>45511.434328703705</c:v>
                </c:pt>
                <c:pt idx="5999">
                  <c:v>45511.434340277781</c:v>
                </c:pt>
                <c:pt idx="6000">
                  <c:v>45511.434351851851</c:v>
                </c:pt>
                <c:pt idx="6001">
                  <c:v>45511.434363425928</c:v>
                </c:pt>
                <c:pt idx="6002">
                  <c:v>45511.434374999997</c:v>
                </c:pt>
                <c:pt idx="6003">
                  <c:v>45511.434386574074</c:v>
                </c:pt>
                <c:pt idx="6004">
                  <c:v>45511.434398148151</c:v>
                </c:pt>
                <c:pt idx="6005">
                  <c:v>45511.43440972222</c:v>
                </c:pt>
                <c:pt idx="6006">
                  <c:v>45511.434421296297</c:v>
                </c:pt>
                <c:pt idx="6007">
                  <c:v>45511.434432870374</c:v>
                </c:pt>
                <c:pt idx="6008">
                  <c:v>45511.434444444443</c:v>
                </c:pt>
                <c:pt idx="6009">
                  <c:v>45511.43445601852</c:v>
                </c:pt>
                <c:pt idx="6010">
                  <c:v>45511.434467592589</c:v>
                </c:pt>
                <c:pt idx="6011">
                  <c:v>45511.434479166666</c:v>
                </c:pt>
                <c:pt idx="6012">
                  <c:v>45511.434490740743</c:v>
                </c:pt>
                <c:pt idx="6013">
                  <c:v>45511.434502314813</c:v>
                </c:pt>
                <c:pt idx="6014">
                  <c:v>45511.434513888889</c:v>
                </c:pt>
                <c:pt idx="6015">
                  <c:v>45511.434525462966</c:v>
                </c:pt>
                <c:pt idx="6016">
                  <c:v>45511.434537037036</c:v>
                </c:pt>
                <c:pt idx="6017">
                  <c:v>45511.434548611112</c:v>
                </c:pt>
                <c:pt idx="6018">
                  <c:v>45511.434560185182</c:v>
                </c:pt>
                <c:pt idx="6019">
                  <c:v>45511.434571759259</c:v>
                </c:pt>
                <c:pt idx="6020">
                  <c:v>45511.434583333335</c:v>
                </c:pt>
                <c:pt idx="6021">
                  <c:v>45511.434594907405</c:v>
                </c:pt>
                <c:pt idx="6022">
                  <c:v>45511.434606481482</c:v>
                </c:pt>
                <c:pt idx="6023">
                  <c:v>45511.434618055559</c:v>
                </c:pt>
                <c:pt idx="6024">
                  <c:v>45511.434629629628</c:v>
                </c:pt>
                <c:pt idx="6025">
                  <c:v>45511.434641203705</c:v>
                </c:pt>
                <c:pt idx="6026">
                  <c:v>45511.434652777774</c:v>
                </c:pt>
                <c:pt idx="6027">
                  <c:v>45511.434664351851</c:v>
                </c:pt>
                <c:pt idx="6028">
                  <c:v>45511.434675925928</c:v>
                </c:pt>
                <c:pt idx="6029">
                  <c:v>45511.434687499997</c:v>
                </c:pt>
                <c:pt idx="6030">
                  <c:v>45511.434699074074</c:v>
                </c:pt>
              </c:numCache>
            </c:numRef>
          </c:xVal>
          <c:yVal>
            <c:numRef>
              <c:f>'Absorber cooling test'!$G$26:$G$6056</c:f>
              <c:numCache>
                <c:formatCode>General</c:formatCode>
                <c:ptCount val="6031"/>
                <c:pt idx="0">
                  <c:v>21.3</c:v>
                </c:pt>
                <c:pt idx="1">
                  <c:v>21.3</c:v>
                </c:pt>
                <c:pt idx="2">
                  <c:v>21.4</c:v>
                </c:pt>
                <c:pt idx="3">
                  <c:v>21.4</c:v>
                </c:pt>
                <c:pt idx="4">
                  <c:v>21.5</c:v>
                </c:pt>
                <c:pt idx="5">
                  <c:v>21.4</c:v>
                </c:pt>
                <c:pt idx="6">
                  <c:v>21.4</c:v>
                </c:pt>
                <c:pt idx="7">
                  <c:v>21.4</c:v>
                </c:pt>
                <c:pt idx="8">
                  <c:v>21.4</c:v>
                </c:pt>
                <c:pt idx="9">
                  <c:v>21.5</c:v>
                </c:pt>
                <c:pt idx="10">
                  <c:v>21.4</c:v>
                </c:pt>
                <c:pt idx="11">
                  <c:v>21.4</c:v>
                </c:pt>
                <c:pt idx="12">
                  <c:v>21.5</c:v>
                </c:pt>
                <c:pt idx="13">
                  <c:v>21.4</c:v>
                </c:pt>
                <c:pt idx="14">
                  <c:v>21.4</c:v>
                </c:pt>
                <c:pt idx="15">
                  <c:v>21.4</c:v>
                </c:pt>
                <c:pt idx="16">
                  <c:v>21.5</c:v>
                </c:pt>
                <c:pt idx="17">
                  <c:v>21.5</c:v>
                </c:pt>
                <c:pt idx="18">
                  <c:v>21.5</c:v>
                </c:pt>
                <c:pt idx="19">
                  <c:v>21.5</c:v>
                </c:pt>
                <c:pt idx="20">
                  <c:v>21.5</c:v>
                </c:pt>
                <c:pt idx="21">
                  <c:v>21.5</c:v>
                </c:pt>
                <c:pt idx="22">
                  <c:v>21.4</c:v>
                </c:pt>
                <c:pt idx="23">
                  <c:v>21.5</c:v>
                </c:pt>
                <c:pt idx="24">
                  <c:v>21.5</c:v>
                </c:pt>
                <c:pt idx="25">
                  <c:v>21.5</c:v>
                </c:pt>
                <c:pt idx="26">
                  <c:v>21.5</c:v>
                </c:pt>
                <c:pt idx="27">
                  <c:v>21.5</c:v>
                </c:pt>
                <c:pt idx="28">
                  <c:v>21.5</c:v>
                </c:pt>
                <c:pt idx="29">
                  <c:v>21.5</c:v>
                </c:pt>
                <c:pt idx="30">
                  <c:v>21.4</c:v>
                </c:pt>
                <c:pt idx="31">
                  <c:v>21.4</c:v>
                </c:pt>
                <c:pt idx="32">
                  <c:v>21.4</c:v>
                </c:pt>
                <c:pt idx="33">
                  <c:v>21.4</c:v>
                </c:pt>
                <c:pt idx="34">
                  <c:v>21.4</c:v>
                </c:pt>
                <c:pt idx="35">
                  <c:v>21.3</c:v>
                </c:pt>
                <c:pt idx="36">
                  <c:v>21.3</c:v>
                </c:pt>
                <c:pt idx="37">
                  <c:v>21.3</c:v>
                </c:pt>
                <c:pt idx="38">
                  <c:v>21.3</c:v>
                </c:pt>
                <c:pt idx="39">
                  <c:v>21.3</c:v>
                </c:pt>
                <c:pt idx="40">
                  <c:v>21.3</c:v>
                </c:pt>
                <c:pt idx="41">
                  <c:v>21.3</c:v>
                </c:pt>
                <c:pt idx="42">
                  <c:v>21.3</c:v>
                </c:pt>
                <c:pt idx="43">
                  <c:v>21.3</c:v>
                </c:pt>
                <c:pt idx="44">
                  <c:v>21.3</c:v>
                </c:pt>
                <c:pt idx="45">
                  <c:v>21.3</c:v>
                </c:pt>
                <c:pt idx="46">
                  <c:v>21.4</c:v>
                </c:pt>
                <c:pt idx="47">
                  <c:v>21.4</c:v>
                </c:pt>
                <c:pt idx="48">
                  <c:v>21.4</c:v>
                </c:pt>
                <c:pt idx="49">
                  <c:v>21.4</c:v>
                </c:pt>
                <c:pt idx="50">
                  <c:v>21.4</c:v>
                </c:pt>
                <c:pt idx="51">
                  <c:v>21.4</c:v>
                </c:pt>
                <c:pt idx="52">
                  <c:v>21.4</c:v>
                </c:pt>
                <c:pt idx="53">
                  <c:v>21.4</c:v>
                </c:pt>
                <c:pt idx="54">
                  <c:v>21.4</c:v>
                </c:pt>
                <c:pt idx="55">
                  <c:v>21.4</c:v>
                </c:pt>
                <c:pt idx="56">
                  <c:v>21.4</c:v>
                </c:pt>
                <c:pt idx="57">
                  <c:v>21.4</c:v>
                </c:pt>
                <c:pt idx="58">
                  <c:v>21.4</c:v>
                </c:pt>
                <c:pt idx="59">
                  <c:v>21.3</c:v>
                </c:pt>
                <c:pt idx="60">
                  <c:v>21.4</c:v>
                </c:pt>
                <c:pt idx="61">
                  <c:v>21.4</c:v>
                </c:pt>
                <c:pt idx="62">
                  <c:v>21.4</c:v>
                </c:pt>
                <c:pt idx="63">
                  <c:v>21.3</c:v>
                </c:pt>
                <c:pt idx="64">
                  <c:v>21.4</c:v>
                </c:pt>
                <c:pt idx="65">
                  <c:v>21.4</c:v>
                </c:pt>
                <c:pt idx="66">
                  <c:v>21.4</c:v>
                </c:pt>
                <c:pt idx="67">
                  <c:v>21.4</c:v>
                </c:pt>
                <c:pt idx="68">
                  <c:v>21.6</c:v>
                </c:pt>
                <c:pt idx="69">
                  <c:v>21.6</c:v>
                </c:pt>
                <c:pt idx="70">
                  <c:v>21.6</c:v>
                </c:pt>
                <c:pt idx="71">
                  <c:v>21.6</c:v>
                </c:pt>
                <c:pt idx="72">
                  <c:v>21.6</c:v>
                </c:pt>
                <c:pt idx="73">
                  <c:v>21.6</c:v>
                </c:pt>
                <c:pt idx="74">
                  <c:v>21.7</c:v>
                </c:pt>
                <c:pt idx="75">
                  <c:v>21.7</c:v>
                </c:pt>
                <c:pt idx="76">
                  <c:v>21.6</c:v>
                </c:pt>
                <c:pt idx="77">
                  <c:v>21.7</c:v>
                </c:pt>
                <c:pt idx="78">
                  <c:v>21.7</c:v>
                </c:pt>
                <c:pt idx="79">
                  <c:v>21.7</c:v>
                </c:pt>
                <c:pt idx="80">
                  <c:v>21.7</c:v>
                </c:pt>
                <c:pt idx="81">
                  <c:v>21.7</c:v>
                </c:pt>
                <c:pt idx="82">
                  <c:v>21.7</c:v>
                </c:pt>
                <c:pt idx="83">
                  <c:v>21.7</c:v>
                </c:pt>
                <c:pt idx="84">
                  <c:v>21.7</c:v>
                </c:pt>
                <c:pt idx="85">
                  <c:v>21.8</c:v>
                </c:pt>
                <c:pt idx="86">
                  <c:v>21.8</c:v>
                </c:pt>
                <c:pt idx="87">
                  <c:v>21.8</c:v>
                </c:pt>
                <c:pt idx="88">
                  <c:v>21.8</c:v>
                </c:pt>
                <c:pt idx="89">
                  <c:v>21.8</c:v>
                </c:pt>
                <c:pt idx="90">
                  <c:v>21.8</c:v>
                </c:pt>
                <c:pt idx="91">
                  <c:v>21.8</c:v>
                </c:pt>
                <c:pt idx="92">
                  <c:v>21.8</c:v>
                </c:pt>
                <c:pt idx="93">
                  <c:v>21.8</c:v>
                </c:pt>
                <c:pt idx="94">
                  <c:v>21.8</c:v>
                </c:pt>
                <c:pt idx="95">
                  <c:v>21.9</c:v>
                </c:pt>
                <c:pt idx="96">
                  <c:v>21.9</c:v>
                </c:pt>
                <c:pt idx="97">
                  <c:v>22</c:v>
                </c:pt>
                <c:pt idx="98">
                  <c:v>22</c:v>
                </c:pt>
                <c:pt idx="99">
                  <c:v>22</c:v>
                </c:pt>
                <c:pt idx="100">
                  <c:v>22.1</c:v>
                </c:pt>
                <c:pt idx="101">
                  <c:v>22.2</c:v>
                </c:pt>
                <c:pt idx="102">
                  <c:v>22.2</c:v>
                </c:pt>
                <c:pt idx="103">
                  <c:v>22.3</c:v>
                </c:pt>
                <c:pt idx="104">
                  <c:v>22.3</c:v>
                </c:pt>
                <c:pt idx="105">
                  <c:v>22.4</c:v>
                </c:pt>
                <c:pt idx="106">
                  <c:v>22.4</c:v>
                </c:pt>
                <c:pt idx="107">
                  <c:v>22.4</c:v>
                </c:pt>
                <c:pt idx="108">
                  <c:v>22.4</c:v>
                </c:pt>
                <c:pt idx="109">
                  <c:v>22.4</c:v>
                </c:pt>
                <c:pt idx="110">
                  <c:v>22.5</c:v>
                </c:pt>
                <c:pt idx="111">
                  <c:v>22.5</c:v>
                </c:pt>
                <c:pt idx="112">
                  <c:v>22.5</c:v>
                </c:pt>
                <c:pt idx="113">
                  <c:v>22.6</c:v>
                </c:pt>
                <c:pt idx="114">
                  <c:v>22.7</c:v>
                </c:pt>
                <c:pt idx="115">
                  <c:v>22.7</c:v>
                </c:pt>
                <c:pt idx="116">
                  <c:v>22.7</c:v>
                </c:pt>
                <c:pt idx="117">
                  <c:v>22.7</c:v>
                </c:pt>
                <c:pt idx="118">
                  <c:v>22.8</c:v>
                </c:pt>
                <c:pt idx="119">
                  <c:v>22.9</c:v>
                </c:pt>
                <c:pt idx="120">
                  <c:v>22.9</c:v>
                </c:pt>
                <c:pt idx="121">
                  <c:v>22.9</c:v>
                </c:pt>
                <c:pt idx="122">
                  <c:v>22.9</c:v>
                </c:pt>
                <c:pt idx="123">
                  <c:v>22.9</c:v>
                </c:pt>
                <c:pt idx="124">
                  <c:v>22.9</c:v>
                </c:pt>
                <c:pt idx="125">
                  <c:v>22.9</c:v>
                </c:pt>
                <c:pt idx="126">
                  <c:v>23</c:v>
                </c:pt>
                <c:pt idx="127">
                  <c:v>23</c:v>
                </c:pt>
                <c:pt idx="128">
                  <c:v>23.1</c:v>
                </c:pt>
                <c:pt idx="129">
                  <c:v>23.1</c:v>
                </c:pt>
                <c:pt idx="130">
                  <c:v>23.2</c:v>
                </c:pt>
                <c:pt idx="131">
                  <c:v>23.2</c:v>
                </c:pt>
                <c:pt idx="132">
                  <c:v>23.2</c:v>
                </c:pt>
                <c:pt idx="133">
                  <c:v>23.3</c:v>
                </c:pt>
                <c:pt idx="134">
                  <c:v>23.4</c:v>
                </c:pt>
                <c:pt idx="135">
                  <c:v>23.4</c:v>
                </c:pt>
                <c:pt idx="136">
                  <c:v>23.4</c:v>
                </c:pt>
                <c:pt idx="137">
                  <c:v>23.5</c:v>
                </c:pt>
                <c:pt idx="138">
                  <c:v>23.5</c:v>
                </c:pt>
                <c:pt idx="139">
                  <c:v>23.5</c:v>
                </c:pt>
                <c:pt idx="140">
                  <c:v>23.5</c:v>
                </c:pt>
                <c:pt idx="141">
                  <c:v>23.6</c:v>
                </c:pt>
                <c:pt idx="142">
                  <c:v>23.6</c:v>
                </c:pt>
                <c:pt idx="143">
                  <c:v>23.7</c:v>
                </c:pt>
                <c:pt idx="144">
                  <c:v>23.7</c:v>
                </c:pt>
                <c:pt idx="145">
                  <c:v>23.8</c:v>
                </c:pt>
                <c:pt idx="146">
                  <c:v>23.8</c:v>
                </c:pt>
                <c:pt idx="147">
                  <c:v>23.8</c:v>
                </c:pt>
                <c:pt idx="148">
                  <c:v>23.9</c:v>
                </c:pt>
                <c:pt idx="149">
                  <c:v>23.9</c:v>
                </c:pt>
                <c:pt idx="150">
                  <c:v>24</c:v>
                </c:pt>
                <c:pt idx="151">
                  <c:v>24.1</c:v>
                </c:pt>
                <c:pt idx="152">
                  <c:v>24.1</c:v>
                </c:pt>
                <c:pt idx="153">
                  <c:v>24.1</c:v>
                </c:pt>
                <c:pt idx="154">
                  <c:v>24.1</c:v>
                </c:pt>
                <c:pt idx="155">
                  <c:v>24.1</c:v>
                </c:pt>
                <c:pt idx="156">
                  <c:v>24.1</c:v>
                </c:pt>
                <c:pt idx="157">
                  <c:v>24.2</c:v>
                </c:pt>
                <c:pt idx="158">
                  <c:v>24.2</c:v>
                </c:pt>
                <c:pt idx="159">
                  <c:v>24.3</c:v>
                </c:pt>
                <c:pt idx="160">
                  <c:v>24.3</c:v>
                </c:pt>
                <c:pt idx="161">
                  <c:v>24.4</c:v>
                </c:pt>
                <c:pt idx="162">
                  <c:v>24.4</c:v>
                </c:pt>
                <c:pt idx="163">
                  <c:v>24.5</c:v>
                </c:pt>
                <c:pt idx="164">
                  <c:v>24.5</c:v>
                </c:pt>
                <c:pt idx="165">
                  <c:v>24.5</c:v>
                </c:pt>
                <c:pt idx="166">
                  <c:v>24.6</c:v>
                </c:pt>
                <c:pt idx="167">
                  <c:v>24.6</c:v>
                </c:pt>
                <c:pt idx="168">
                  <c:v>24.6</c:v>
                </c:pt>
                <c:pt idx="169">
                  <c:v>24.7</c:v>
                </c:pt>
                <c:pt idx="170">
                  <c:v>24.7</c:v>
                </c:pt>
                <c:pt idx="171">
                  <c:v>24.8</c:v>
                </c:pt>
                <c:pt idx="172">
                  <c:v>24.8</c:v>
                </c:pt>
                <c:pt idx="173">
                  <c:v>24.8</c:v>
                </c:pt>
                <c:pt idx="174">
                  <c:v>24.8</c:v>
                </c:pt>
                <c:pt idx="175">
                  <c:v>24.8</c:v>
                </c:pt>
                <c:pt idx="176">
                  <c:v>24.8</c:v>
                </c:pt>
                <c:pt idx="177">
                  <c:v>24.8</c:v>
                </c:pt>
                <c:pt idx="178">
                  <c:v>24.9</c:v>
                </c:pt>
                <c:pt idx="179">
                  <c:v>24.8</c:v>
                </c:pt>
                <c:pt idx="180">
                  <c:v>24.9</c:v>
                </c:pt>
                <c:pt idx="181">
                  <c:v>24.9</c:v>
                </c:pt>
                <c:pt idx="182">
                  <c:v>25</c:v>
                </c:pt>
                <c:pt idx="183">
                  <c:v>25</c:v>
                </c:pt>
                <c:pt idx="184">
                  <c:v>25</c:v>
                </c:pt>
                <c:pt idx="185">
                  <c:v>25</c:v>
                </c:pt>
                <c:pt idx="186">
                  <c:v>25</c:v>
                </c:pt>
                <c:pt idx="187">
                  <c:v>25</c:v>
                </c:pt>
                <c:pt idx="188">
                  <c:v>25</c:v>
                </c:pt>
                <c:pt idx="189">
                  <c:v>25.1</c:v>
                </c:pt>
                <c:pt idx="190">
                  <c:v>25.1</c:v>
                </c:pt>
                <c:pt idx="191">
                  <c:v>25.1</c:v>
                </c:pt>
                <c:pt idx="192">
                  <c:v>25.2</c:v>
                </c:pt>
                <c:pt idx="193">
                  <c:v>25.2</c:v>
                </c:pt>
                <c:pt idx="194">
                  <c:v>25.2</c:v>
                </c:pt>
                <c:pt idx="195">
                  <c:v>25.2</c:v>
                </c:pt>
                <c:pt idx="196">
                  <c:v>25.2</c:v>
                </c:pt>
                <c:pt idx="197">
                  <c:v>25.2</c:v>
                </c:pt>
                <c:pt idx="198">
                  <c:v>25.3</c:v>
                </c:pt>
                <c:pt idx="199">
                  <c:v>25.4</c:v>
                </c:pt>
                <c:pt idx="200">
                  <c:v>25.3</c:v>
                </c:pt>
                <c:pt idx="201">
                  <c:v>25.4</c:v>
                </c:pt>
                <c:pt idx="202">
                  <c:v>25.4</c:v>
                </c:pt>
                <c:pt idx="203">
                  <c:v>25.4</c:v>
                </c:pt>
                <c:pt idx="204">
                  <c:v>25.5</c:v>
                </c:pt>
                <c:pt idx="205">
                  <c:v>25.5</c:v>
                </c:pt>
                <c:pt idx="206">
                  <c:v>25.5</c:v>
                </c:pt>
                <c:pt idx="207">
                  <c:v>25.6</c:v>
                </c:pt>
                <c:pt idx="208">
                  <c:v>25.6</c:v>
                </c:pt>
                <c:pt idx="209">
                  <c:v>25.6</c:v>
                </c:pt>
                <c:pt idx="210">
                  <c:v>25.6</c:v>
                </c:pt>
                <c:pt idx="211">
                  <c:v>25.6</c:v>
                </c:pt>
                <c:pt idx="212">
                  <c:v>25.7</c:v>
                </c:pt>
                <c:pt idx="213">
                  <c:v>25.7</c:v>
                </c:pt>
                <c:pt idx="214">
                  <c:v>25.7</c:v>
                </c:pt>
                <c:pt idx="215">
                  <c:v>25.8</c:v>
                </c:pt>
                <c:pt idx="216">
                  <c:v>25.8</c:v>
                </c:pt>
                <c:pt idx="217">
                  <c:v>25.8</c:v>
                </c:pt>
                <c:pt idx="218">
                  <c:v>25.8</c:v>
                </c:pt>
                <c:pt idx="219">
                  <c:v>25.8</c:v>
                </c:pt>
                <c:pt idx="220">
                  <c:v>25.8</c:v>
                </c:pt>
                <c:pt idx="221">
                  <c:v>25.8</c:v>
                </c:pt>
                <c:pt idx="222">
                  <c:v>25.9</c:v>
                </c:pt>
                <c:pt idx="223">
                  <c:v>25.9</c:v>
                </c:pt>
                <c:pt idx="224">
                  <c:v>25.9</c:v>
                </c:pt>
                <c:pt idx="225">
                  <c:v>25.9</c:v>
                </c:pt>
                <c:pt idx="226">
                  <c:v>26</c:v>
                </c:pt>
                <c:pt idx="227">
                  <c:v>26</c:v>
                </c:pt>
                <c:pt idx="228">
                  <c:v>26.1</c:v>
                </c:pt>
                <c:pt idx="229">
                  <c:v>26.1</c:v>
                </c:pt>
                <c:pt idx="230">
                  <c:v>26.1</c:v>
                </c:pt>
                <c:pt idx="231">
                  <c:v>26.1</c:v>
                </c:pt>
                <c:pt idx="232">
                  <c:v>26.2</c:v>
                </c:pt>
                <c:pt idx="233">
                  <c:v>26.2</c:v>
                </c:pt>
                <c:pt idx="234">
                  <c:v>26.2</c:v>
                </c:pt>
                <c:pt idx="235">
                  <c:v>26.2</c:v>
                </c:pt>
                <c:pt idx="236">
                  <c:v>26.2</c:v>
                </c:pt>
                <c:pt idx="237">
                  <c:v>26.3</c:v>
                </c:pt>
                <c:pt idx="238">
                  <c:v>26.3</c:v>
                </c:pt>
                <c:pt idx="239">
                  <c:v>26.3</c:v>
                </c:pt>
                <c:pt idx="240">
                  <c:v>26.2</c:v>
                </c:pt>
                <c:pt idx="241">
                  <c:v>26.3</c:v>
                </c:pt>
                <c:pt idx="242">
                  <c:v>26.3</c:v>
                </c:pt>
                <c:pt idx="243">
                  <c:v>26.3</c:v>
                </c:pt>
                <c:pt idx="244">
                  <c:v>26.3</c:v>
                </c:pt>
                <c:pt idx="245">
                  <c:v>26.3</c:v>
                </c:pt>
                <c:pt idx="246">
                  <c:v>26.3</c:v>
                </c:pt>
                <c:pt idx="247">
                  <c:v>26.3</c:v>
                </c:pt>
                <c:pt idx="248">
                  <c:v>26.3</c:v>
                </c:pt>
                <c:pt idx="249">
                  <c:v>26.3</c:v>
                </c:pt>
                <c:pt idx="250">
                  <c:v>26.4</c:v>
                </c:pt>
                <c:pt idx="251">
                  <c:v>26.3</c:v>
                </c:pt>
                <c:pt idx="252">
                  <c:v>26.4</c:v>
                </c:pt>
                <c:pt idx="253">
                  <c:v>26.4</c:v>
                </c:pt>
                <c:pt idx="254">
                  <c:v>26.4</c:v>
                </c:pt>
                <c:pt idx="255">
                  <c:v>26.5</c:v>
                </c:pt>
                <c:pt idx="256">
                  <c:v>26.5</c:v>
                </c:pt>
                <c:pt idx="257">
                  <c:v>26.5</c:v>
                </c:pt>
                <c:pt idx="258">
                  <c:v>26.6</c:v>
                </c:pt>
                <c:pt idx="259">
                  <c:v>26.6</c:v>
                </c:pt>
                <c:pt idx="260">
                  <c:v>26.6</c:v>
                </c:pt>
                <c:pt idx="261">
                  <c:v>26.6</c:v>
                </c:pt>
                <c:pt idx="262">
                  <c:v>26.6</c:v>
                </c:pt>
                <c:pt idx="263">
                  <c:v>26.6</c:v>
                </c:pt>
                <c:pt idx="264">
                  <c:v>26.7</c:v>
                </c:pt>
                <c:pt idx="265">
                  <c:v>26.7</c:v>
                </c:pt>
                <c:pt idx="266">
                  <c:v>26.7</c:v>
                </c:pt>
                <c:pt idx="267">
                  <c:v>26.7</c:v>
                </c:pt>
                <c:pt idx="268">
                  <c:v>26.8</c:v>
                </c:pt>
                <c:pt idx="269">
                  <c:v>26.8</c:v>
                </c:pt>
                <c:pt idx="270">
                  <c:v>26.8</c:v>
                </c:pt>
                <c:pt idx="271">
                  <c:v>26.8</c:v>
                </c:pt>
                <c:pt idx="272">
                  <c:v>26.9</c:v>
                </c:pt>
                <c:pt idx="273">
                  <c:v>26.9</c:v>
                </c:pt>
                <c:pt idx="274">
                  <c:v>26.9</c:v>
                </c:pt>
                <c:pt idx="275">
                  <c:v>26.9</c:v>
                </c:pt>
                <c:pt idx="276">
                  <c:v>26.9</c:v>
                </c:pt>
                <c:pt idx="277">
                  <c:v>26.9</c:v>
                </c:pt>
                <c:pt idx="278">
                  <c:v>26.9</c:v>
                </c:pt>
                <c:pt idx="279">
                  <c:v>26.9</c:v>
                </c:pt>
                <c:pt idx="280">
                  <c:v>26.8</c:v>
                </c:pt>
                <c:pt idx="281">
                  <c:v>26.8</c:v>
                </c:pt>
                <c:pt idx="282">
                  <c:v>26.9</c:v>
                </c:pt>
                <c:pt idx="283">
                  <c:v>26.9</c:v>
                </c:pt>
                <c:pt idx="284">
                  <c:v>26.9</c:v>
                </c:pt>
                <c:pt idx="285">
                  <c:v>27</c:v>
                </c:pt>
                <c:pt idx="286">
                  <c:v>26.9</c:v>
                </c:pt>
                <c:pt idx="287">
                  <c:v>27</c:v>
                </c:pt>
                <c:pt idx="288">
                  <c:v>26.9</c:v>
                </c:pt>
                <c:pt idx="289">
                  <c:v>26.9</c:v>
                </c:pt>
                <c:pt idx="290">
                  <c:v>27</c:v>
                </c:pt>
                <c:pt idx="291">
                  <c:v>27</c:v>
                </c:pt>
                <c:pt idx="292">
                  <c:v>27</c:v>
                </c:pt>
                <c:pt idx="293">
                  <c:v>27</c:v>
                </c:pt>
                <c:pt idx="294">
                  <c:v>27</c:v>
                </c:pt>
                <c:pt idx="295">
                  <c:v>27</c:v>
                </c:pt>
                <c:pt idx="296">
                  <c:v>27.1</c:v>
                </c:pt>
                <c:pt idx="297">
                  <c:v>27.1</c:v>
                </c:pt>
                <c:pt idx="298">
                  <c:v>27.1</c:v>
                </c:pt>
                <c:pt idx="299">
                  <c:v>27.1</c:v>
                </c:pt>
                <c:pt idx="300">
                  <c:v>27.2</c:v>
                </c:pt>
                <c:pt idx="301">
                  <c:v>27.2</c:v>
                </c:pt>
                <c:pt idx="302">
                  <c:v>27.2</c:v>
                </c:pt>
                <c:pt idx="303">
                  <c:v>27.2</c:v>
                </c:pt>
                <c:pt idx="304">
                  <c:v>27.2</c:v>
                </c:pt>
                <c:pt idx="305">
                  <c:v>27.3</c:v>
                </c:pt>
                <c:pt idx="306">
                  <c:v>27.3</c:v>
                </c:pt>
                <c:pt idx="307">
                  <c:v>27.3</c:v>
                </c:pt>
                <c:pt idx="308">
                  <c:v>27.3</c:v>
                </c:pt>
                <c:pt idx="309">
                  <c:v>27.3</c:v>
                </c:pt>
                <c:pt idx="310">
                  <c:v>27.4</c:v>
                </c:pt>
                <c:pt idx="311">
                  <c:v>27.4</c:v>
                </c:pt>
                <c:pt idx="312">
                  <c:v>27.4</c:v>
                </c:pt>
                <c:pt idx="313">
                  <c:v>27.4</c:v>
                </c:pt>
                <c:pt idx="314">
                  <c:v>27.4</c:v>
                </c:pt>
                <c:pt idx="315">
                  <c:v>27.4</c:v>
                </c:pt>
                <c:pt idx="316">
                  <c:v>27.5</c:v>
                </c:pt>
                <c:pt idx="317">
                  <c:v>27.5</c:v>
                </c:pt>
                <c:pt idx="318">
                  <c:v>27.5</c:v>
                </c:pt>
                <c:pt idx="319">
                  <c:v>27.5</c:v>
                </c:pt>
                <c:pt idx="320">
                  <c:v>27.5</c:v>
                </c:pt>
                <c:pt idx="321">
                  <c:v>27.6</c:v>
                </c:pt>
                <c:pt idx="322">
                  <c:v>27.6</c:v>
                </c:pt>
                <c:pt idx="323">
                  <c:v>27.6</c:v>
                </c:pt>
                <c:pt idx="324">
                  <c:v>27.6</c:v>
                </c:pt>
                <c:pt idx="325">
                  <c:v>27.6</c:v>
                </c:pt>
                <c:pt idx="326">
                  <c:v>27.7</c:v>
                </c:pt>
                <c:pt idx="327">
                  <c:v>27.7</c:v>
                </c:pt>
                <c:pt idx="328">
                  <c:v>27.7</c:v>
                </c:pt>
                <c:pt idx="329">
                  <c:v>27.7</c:v>
                </c:pt>
                <c:pt idx="330">
                  <c:v>27.8</c:v>
                </c:pt>
                <c:pt idx="331">
                  <c:v>27.8</c:v>
                </c:pt>
                <c:pt idx="332">
                  <c:v>27.8</c:v>
                </c:pt>
                <c:pt idx="333">
                  <c:v>27.8</c:v>
                </c:pt>
                <c:pt idx="334">
                  <c:v>27.7</c:v>
                </c:pt>
                <c:pt idx="335">
                  <c:v>27.7</c:v>
                </c:pt>
                <c:pt idx="336">
                  <c:v>27.7</c:v>
                </c:pt>
                <c:pt idx="337">
                  <c:v>27.8</c:v>
                </c:pt>
                <c:pt idx="338">
                  <c:v>27.8</c:v>
                </c:pt>
                <c:pt idx="339">
                  <c:v>27.8</c:v>
                </c:pt>
                <c:pt idx="340">
                  <c:v>27.8</c:v>
                </c:pt>
                <c:pt idx="341">
                  <c:v>27.8</c:v>
                </c:pt>
                <c:pt idx="342">
                  <c:v>27.9</c:v>
                </c:pt>
                <c:pt idx="343">
                  <c:v>27.9</c:v>
                </c:pt>
                <c:pt idx="344">
                  <c:v>27.9</c:v>
                </c:pt>
                <c:pt idx="345">
                  <c:v>27.9</c:v>
                </c:pt>
                <c:pt idx="346">
                  <c:v>27.9</c:v>
                </c:pt>
                <c:pt idx="347">
                  <c:v>27.9</c:v>
                </c:pt>
                <c:pt idx="348">
                  <c:v>27.9</c:v>
                </c:pt>
                <c:pt idx="349">
                  <c:v>27.9</c:v>
                </c:pt>
                <c:pt idx="350">
                  <c:v>27.9</c:v>
                </c:pt>
                <c:pt idx="351">
                  <c:v>27.9</c:v>
                </c:pt>
                <c:pt idx="352">
                  <c:v>27.9</c:v>
                </c:pt>
                <c:pt idx="353">
                  <c:v>28</c:v>
                </c:pt>
                <c:pt idx="354">
                  <c:v>28</c:v>
                </c:pt>
                <c:pt idx="355">
                  <c:v>28</c:v>
                </c:pt>
                <c:pt idx="356">
                  <c:v>28</c:v>
                </c:pt>
                <c:pt idx="357">
                  <c:v>28</c:v>
                </c:pt>
                <c:pt idx="358">
                  <c:v>28</c:v>
                </c:pt>
                <c:pt idx="359">
                  <c:v>28.1</c:v>
                </c:pt>
                <c:pt idx="360">
                  <c:v>28.1</c:v>
                </c:pt>
                <c:pt idx="361">
                  <c:v>28.1</c:v>
                </c:pt>
                <c:pt idx="362">
                  <c:v>28.1</c:v>
                </c:pt>
                <c:pt idx="363">
                  <c:v>28.1</c:v>
                </c:pt>
                <c:pt idx="364">
                  <c:v>28.2</c:v>
                </c:pt>
                <c:pt idx="365">
                  <c:v>28.1</c:v>
                </c:pt>
                <c:pt idx="366">
                  <c:v>28.2</c:v>
                </c:pt>
                <c:pt idx="367">
                  <c:v>28.2</c:v>
                </c:pt>
                <c:pt idx="368">
                  <c:v>28.2</c:v>
                </c:pt>
                <c:pt idx="369">
                  <c:v>28.2</c:v>
                </c:pt>
                <c:pt idx="370">
                  <c:v>28.2</c:v>
                </c:pt>
                <c:pt idx="371">
                  <c:v>28.2</c:v>
                </c:pt>
                <c:pt idx="372">
                  <c:v>28.3</c:v>
                </c:pt>
                <c:pt idx="373">
                  <c:v>28.2</c:v>
                </c:pt>
                <c:pt idx="374">
                  <c:v>28.3</c:v>
                </c:pt>
                <c:pt idx="375">
                  <c:v>28.3</c:v>
                </c:pt>
                <c:pt idx="376">
                  <c:v>28.2</c:v>
                </c:pt>
                <c:pt idx="377">
                  <c:v>28.2</c:v>
                </c:pt>
                <c:pt idx="378">
                  <c:v>28.2</c:v>
                </c:pt>
                <c:pt idx="379">
                  <c:v>28.2</c:v>
                </c:pt>
                <c:pt idx="380">
                  <c:v>28.3</c:v>
                </c:pt>
                <c:pt idx="381">
                  <c:v>28.3</c:v>
                </c:pt>
                <c:pt idx="382">
                  <c:v>28.3</c:v>
                </c:pt>
                <c:pt idx="383">
                  <c:v>28.3</c:v>
                </c:pt>
                <c:pt idx="384">
                  <c:v>28.3</c:v>
                </c:pt>
                <c:pt idx="385">
                  <c:v>28.3</c:v>
                </c:pt>
                <c:pt idx="386">
                  <c:v>28.3</c:v>
                </c:pt>
                <c:pt idx="387">
                  <c:v>28.3</c:v>
                </c:pt>
                <c:pt idx="388">
                  <c:v>28.3</c:v>
                </c:pt>
                <c:pt idx="389">
                  <c:v>28.3</c:v>
                </c:pt>
                <c:pt idx="390">
                  <c:v>28.4</c:v>
                </c:pt>
                <c:pt idx="391">
                  <c:v>28.4</c:v>
                </c:pt>
                <c:pt idx="392">
                  <c:v>28.4</c:v>
                </c:pt>
                <c:pt idx="393">
                  <c:v>28.3</c:v>
                </c:pt>
                <c:pt idx="394">
                  <c:v>28.3</c:v>
                </c:pt>
                <c:pt idx="395">
                  <c:v>28.3</c:v>
                </c:pt>
                <c:pt idx="396">
                  <c:v>28.3</c:v>
                </c:pt>
                <c:pt idx="397">
                  <c:v>28.3</c:v>
                </c:pt>
                <c:pt idx="398">
                  <c:v>28.3</c:v>
                </c:pt>
                <c:pt idx="399">
                  <c:v>28.3</c:v>
                </c:pt>
                <c:pt idx="400">
                  <c:v>28.3</c:v>
                </c:pt>
                <c:pt idx="401">
                  <c:v>28.3</c:v>
                </c:pt>
                <c:pt idx="402">
                  <c:v>28.3</c:v>
                </c:pt>
                <c:pt idx="403">
                  <c:v>28.3</c:v>
                </c:pt>
                <c:pt idx="404">
                  <c:v>28.3</c:v>
                </c:pt>
                <c:pt idx="405">
                  <c:v>28.3</c:v>
                </c:pt>
                <c:pt idx="406">
                  <c:v>28.3</c:v>
                </c:pt>
                <c:pt idx="407">
                  <c:v>28.3</c:v>
                </c:pt>
                <c:pt idx="408">
                  <c:v>28.4</c:v>
                </c:pt>
                <c:pt idx="409">
                  <c:v>28.4</c:v>
                </c:pt>
                <c:pt idx="410">
                  <c:v>28.4</c:v>
                </c:pt>
                <c:pt idx="411">
                  <c:v>28.4</c:v>
                </c:pt>
                <c:pt idx="412">
                  <c:v>28.4</c:v>
                </c:pt>
                <c:pt idx="413">
                  <c:v>28.4</c:v>
                </c:pt>
                <c:pt idx="414">
                  <c:v>28.4</c:v>
                </c:pt>
                <c:pt idx="415">
                  <c:v>28.4</c:v>
                </c:pt>
                <c:pt idx="416">
                  <c:v>28.5</c:v>
                </c:pt>
                <c:pt idx="417">
                  <c:v>28.4</c:v>
                </c:pt>
                <c:pt idx="418">
                  <c:v>28.5</c:v>
                </c:pt>
                <c:pt idx="419">
                  <c:v>28.5</c:v>
                </c:pt>
                <c:pt idx="420">
                  <c:v>28.5</c:v>
                </c:pt>
                <c:pt idx="421">
                  <c:v>28.5</c:v>
                </c:pt>
                <c:pt idx="422">
                  <c:v>28.5</c:v>
                </c:pt>
                <c:pt idx="423">
                  <c:v>28.5</c:v>
                </c:pt>
                <c:pt idx="424">
                  <c:v>28.5</c:v>
                </c:pt>
                <c:pt idx="425">
                  <c:v>28.5</c:v>
                </c:pt>
                <c:pt idx="426">
                  <c:v>28.6</c:v>
                </c:pt>
                <c:pt idx="427">
                  <c:v>28.6</c:v>
                </c:pt>
                <c:pt idx="428">
                  <c:v>28.6</c:v>
                </c:pt>
                <c:pt idx="429">
                  <c:v>28.6</c:v>
                </c:pt>
                <c:pt idx="430">
                  <c:v>28.6</c:v>
                </c:pt>
                <c:pt idx="431">
                  <c:v>28.6</c:v>
                </c:pt>
                <c:pt idx="432">
                  <c:v>28.6</c:v>
                </c:pt>
                <c:pt idx="433">
                  <c:v>28.6</c:v>
                </c:pt>
                <c:pt idx="434">
                  <c:v>28.6</c:v>
                </c:pt>
                <c:pt idx="435">
                  <c:v>28.6</c:v>
                </c:pt>
                <c:pt idx="436">
                  <c:v>28.6</c:v>
                </c:pt>
                <c:pt idx="437">
                  <c:v>28.6</c:v>
                </c:pt>
                <c:pt idx="438">
                  <c:v>28.7</c:v>
                </c:pt>
                <c:pt idx="439">
                  <c:v>28.7</c:v>
                </c:pt>
                <c:pt idx="440">
                  <c:v>28.7</c:v>
                </c:pt>
                <c:pt idx="441">
                  <c:v>28.6</c:v>
                </c:pt>
                <c:pt idx="442">
                  <c:v>28.6</c:v>
                </c:pt>
                <c:pt idx="443">
                  <c:v>28.6</c:v>
                </c:pt>
                <c:pt idx="444">
                  <c:v>28.6</c:v>
                </c:pt>
                <c:pt idx="445">
                  <c:v>28.6</c:v>
                </c:pt>
                <c:pt idx="446">
                  <c:v>28.6</c:v>
                </c:pt>
                <c:pt idx="447">
                  <c:v>28.6</c:v>
                </c:pt>
                <c:pt idx="448">
                  <c:v>28.7</c:v>
                </c:pt>
                <c:pt idx="449">
                  <c:v>28.7</c:v>
                </c:pt>
                <c:pt idx="450">
                  <c:v>28.7</c:v>
                </c:pt>
                <c:pt idx="451">
                  <c:v>28.7</c:v>
                </c:pt>
                <c:pt idx="452">
                  <c:v>28.7</c:v>
                </c:pt>
                <c:pt idx="453">
                  <c:v>28.7</c:v>
                </c:pt>
                <c:pt idx="454">
                  <c:v>28.7</c:v>
                </c:pt>
                <c:pt idx="455">
                  <c:v>28.7</c:v>
                </c:pt>
                <c:pt idx="456">
                  <c:v>28.7</c:v>
                </c:pt>
                <c:pt idx="457">
                  <c:v>28.7</c:v>
                </c:pt>
                <c:pt idx="458">
                  <c:v>28.7</c:v>
                </c:pt>
                <c:pt idx="459">
                  <c:v>28.7</c:v>
                </c:pt>
                <c:pt idx="460">
                  <c:v>28.7</c:v>
                </c:pt>
                <c:pt idx="461">
                  <c:v>28.8</c:v>
                </c:pt>
                <c:pt idx="462">
                  <c:v>28.8</c:v>
                </c:pt>
                <c:pt idx="463">
                  <c:v>28.8</c:v>
                </c:pt>
                <c:pt idx="464">
                  <c:v>28.6</c:v>
                </c:pt>
                <c:pt idx="465">
                  <c:v>28.7</c:v>
                </c:pt>
                <c:pt idx="466">
                  <c:v>28.7</c:v>
                </c:pt>
                <c:pt idx="467">
                  <c:v>28.7</c:v>
                </c:pt>
                <c:pt idx="468">
                  <c:v>28.7</c:v>
                </c:pt>
                <c:pt idx="469">
                  <c:v>28.7</c:v>
                </c:pt>
                <c:pt idx="470">
                  <c:v>28.7</c:v>
                </c:pt>
                <c:pt idx="471">
                  <c:v>28.7</c:v>
                </c:pt>
                <c:pt idx="472">
                  <c:v>28.7</c:v>
                </c:pt>
                <c:pt idx="473">
                  <c:v>28.7</c:v>
                </c:pt>
                <c:pt idx="474">
                  <c:v>28.7</c:v>
                </c:pt>
                <c:pt idx="475">
                  <c:v>28.8</c:v>
                </c:pt>
                <c:pt idx="476">
                  <c:v>28.8</c:v>
                </c:pt>
                <c:pt idx="477">
                  <c:v>28.8</c:v>
                </c:pt>
                <c:pt idx="478">
                  <c:v>28.8</c:v>
                </c:pt>
                <c:pt idx="479">
                  <c:v>28.8</c:v>
                </c:pt>
                <c:pt idx="480">
                  <c:v>28.8</c:v>
                </c:pt>
                <c:pt idx="481">
                  <c:v>28.8</c:v>
                </c:pt>
                <c:pt idx="482">
                  <c:v>28.8</c:v>
                </c:pt>
                <c:pt idx="483">
                  <c:v>28.8</c:v>
                </c:pt>
                <c:pt idx="484">
                  <c:v>28.8</c:v>
                </c:pt>
                <c:pt idx="485">
                  <c:v>28.8</c:v>
                </c:pt>
                <c:pt idx="486">
                  <c:v>28.8</c:v>
                </c:pt>
                <c:pt idx="487">
                  <c:v>28.8</c:v>
                </c:pt>
                <c:pt idx="488">
                  <c:v>28.8</c:v>
                </c:pt>
                <c:pt idx="489">
                  <c:v>28.8</c:v>
                </c:pt>
                <c:pt idx="490">
                  <c:v>28.8</c:v>
                </c:pt>
                <c:pt idx="491">
                  <c:v>28.8</c:v>
                </c:pt>
                <c:pt idx="492">
                  <c:v>28.8</c:v>
                </c:pt>
                <c:pt idx="493">
                  <c:v>28.8</c:v>
                </c:pt>
                <c:pt idx="494">
                  <c:v>28.9</c:v>
                </c:pt>
                <c:pt idx="495">
                  <c:v>28.9</c:v>
                </c:pt>
                <c:pt idx="496">
                  <c:v>28.9</c:v>
                </c:pt>
                <c:pt idx="497">
                  <c:v>28.8</c:v>
                </c:pt>
                <c:pt idx="498">
                  <c:v>28.8</c:v>
                </c:pt>
                <c:pt idx="499">
                  <c:v>28.8</c:v>
                </c:pt>
                <c:pt idx="500">
                  <c:v>28.8</c:v>
                </c:pt>
                <c:pt idx="501">
                  <c:v>28.8</c:v>
                </c:pt>
                <c:pt idx="502">
                  <c:v>28.8</c:v>
                </c:pt>
                <c:pt idx="503">
                  <c:v>28.8</c:v>
                </c:pt>
                <c:pt idx="504">
                  <c:v>28.8</c:v>
                </c:pt>
                <c:pt idx="505">
                  <c:v>28.8</c:v>
                </c:pt>
                <c:pt idx="506">
                  <c:v>28.8</c:v>
                </c:pt>
                <c:pt idx="507">
                  <c:v>28.8</c:v>
                </c:pt>
                <c:pt idx="508">
                  <c:v>28.9</c:v>
                </c:pt>
                <c:pt idx="509">
                  <c:v>28.8</c:v>
                </c:pt>
                <c:pt idx="510">
                  <c:v>28.8</c:v>
                </c:pt>
                <c:pt idx="511">
                  <c:v>28.8</c:v>
                </c:pt>
                <c:pt idx="512">
                  <c:v>28.8</c:v>
                </c:pt>
                <c:pt idx="513">
                  <c:v>28.8</c:v>
                </c:pt>
                <c:pt idx="514">
                  <c:v>28.9</c:v>
                </c:pt>
                <c:pt idx="515">
                  <c:v>28.9</c:v>
                </c:pt>
                <c:pt idx="516">
                  <c:v>28.9</c:v>
                </c:pt>
                <c:pt idx="517">
                  <c:v>28.9</c:v>
                </c:pt>
                <c:pt idx="518">
                  <c:v>28.9</c:v>
                </c:pt>
                <c:pt idx="519">
                  <c:v>28.9</c:v>
                </c:pt>
                <c:pt idx="520">
                  <c:v>28.9</c:v>
                </c:pt>
                <c:pt idx="521">
                  <c:v>28.9</c:v>
                </c:pt>
                <c:pt idx="522">
                  <c:v>28.9</c:v>
                </c:pt>
                <c:pt idx="523">
                  <c:v>28.9</c:v>
                </c:pt>
                <c:pt idx="524">
                  <c:v>28.9</c:v>
                </c:pt>
                <c:pt idx="525">
                  <c:v>28.9</c:v>
                </c:pt>
                <c:pt idx="526">
                  <c:v>28.9</c:v>
                </c:pt>
                <c:pt idx="527">
                  <c:v>28.9</c:v>
                </c:pt>
                <c:pt idx="528">
                  <c:v>28.9</c:v>
                </c:pt>
                <c:pt idx="529">
                  <c:v>28.9</c:v>
                </c:pt>
                <c:pt idx="530">
                  <c:v>28.9</c:v>
                </c:pt>
                <c:pt idx="531">
                  <c:v>28.9</c:v>
                </c:pt>
                <c:pt idx="532">
                  <c:v>28.9</c:v>
                </c:pt>
                <c:pt idx="533">
                  <c:v>28.9</c:v>
                </c:pt>
                <c:pt idx="534">
                  <c:v>28.9</c:v>
                </c:pt>
                <c:pt idx="535">
                  <c:v>29</c:v>
                </c:pt>
                <c:pt idx="536">
                  <c:v>29</c:v>
                </c:pt>
                <c:pt idx="537">
                  <c:v>28.9</c:v>
                </c:pt>
                <c:pt idx="538">
                  <c:v>29</c:v>
                </c:pt>
                <c:pt idx="539">
                  <c:v>29</c:v>
                </c:pt>
                <c:pt idx="540">
                  <c:v>28.9</c:v>
                </c:pt>
                <c:pt idx="541">
                  <c:v>29</c:v>
                </c:pt>
                <c:pt idx="542">
                  <c:v>29</c:v>
                </c:pt>
                <c:pt idx="543">
                  <c:v>29</c:v>
                </c:pt>
                <c:pt idx="544">
                  <c:v>29</c:v>
                </c:pt>
                <c:pt idx="545">
                  <c:v>29</c:v>
                </c:pt>
                <c:pt idx="546">
                  <c:v>29</c:v>
                </c:pt>
                <c:pt idx="547">
                  <c:v>28.9</c:v>
                </c:pt>
                <c:pt idx="548">
                  <c:v>28.9</c:v>
                </c:pt>
                <c:pt idx="549">
                  <c:v>28.9</c:v>
                </c:pt>
                <c:pt idx="550">
                  <c:v>28.9</c:v>
                </c:pt>
                <c:pt idx="551">
                  <c:v>28.9</c:v>
                </c:pt>
                <c:pt idx="552">
                  <c:v>28.9</c:v>
                </c:pt>
                <c:pt idx="553">
                  <c:v>28.9</c:v>
                </c:pt>
                <c:pt idx="554">
                  <c:v>28.9</c:v>
                </c:pt>
                <c:pt idx="555">
                  <c:v>28.9</c:v>
                </c:pt>
                <c:pt idx="556">
                  <c:v>29</c:v>
                </c:pt>
                <c:pt idx="557">
                  <c:v>28.9</c:v>
                </c:pt>
                <c:pt idx="558">
                  <c:v>28.9</c:v>
                </c:pt>
                <c:pt idx="559">
                  <c:v>29</c:v>
                </c:pt>
                <c:pt idx="560">
                  <c:v>28.9</c:v>
                </c:pt>
                <c:pt idx="561">
                  <c:v>29</c:v>
                </c:pt>
                <c:pt idx="562">
                  <c:v>29</c:v>
                </c:pt>
                <c:pt idx="563">
                  <c:v>28.9</c:v>
                </c:pt>
                <c:pt idx="564">
                  <c:v>28.9</c:v>
                </c:pt>
                <c:pt idx="565">
                  <c:v>29</c:v>
                </c:pt>
                <c:pt idx="566">
                  <c:v>29</c:v>
                </c:pt>
                <c:pt idx="567">
                  <c:v>29</c:v>
                </c:pt>
                <c:pt idx="568">
                  <c:v>29</c:v>
                </c:pt>
                <c:pt idx="569">
                  <c:v>29</c:v>
                </c:pt>
                <c:pt idx="570">
                  <c:v>29</c:v>
                </c:pt>
                <c:pt idx="571">
                  <c:v>29</c:v>
                </c:pt>
                <c:pt idx="572">
                  <c:v>29</c:v>
                </c:pt>
                <c:pt idx="573">
                  <c:v>29</c:v>
                </c:pt>
                <c:pt idx="574">
                  <c:v>29</c:v>
                </c:pt>
                <c:pt idx="575">
                  <c:v>29</c:v>
                </c:pt>
                <c:pt idx="576">
                  <c:v>29</c:v>
                </c:pt>
                <c:pt idx="577">
                  <c:v>29</c:v>
                </c:pt>
                <c:pt idx="578">
                  <c:v>29</c:v>
                </c:pt>
                <c:pt idx="579">
                  <c:v>29</c:v>
                </c:pt>
                <c:pt idx="580">
                  <c:v>29</c:v>
                </c:pt>
                <c:pt idx="581">
                  <c:v>29</c:v>
                </c:pt>
                <c:pt idx="582">
                  <c:v>29.1</c:v>
                </c:pt>
                <c:pt idx="583">
                  <c:v>29</c:v>
                </c:pt>
                <c:pt idx="584">
                  <c:v>29</c:v>
                </c:pt>
                <c:pt idx="585">
                  <c:v>29.1</c:v>
                </c:pt>
                <c:pt idx="586">
                  <c:v>29.1</c:v>
                </c:pt>
                <c:pt idx="587">
                  <c:v>29.1</c:v>
                </c:pt>
                <c:pt idx="588">
                  <c:v>29.1</c:v>
                </c:pt>
                <c:pt idx="589">
                  <c:v>29.1</c:v>
                </c:pt>
                <c:pt idx="590">
                  <c:v>29.1</c:v>
                </c:pt>
                <c:pt idx="591">
                  <c:v>29.1</c:v>
                </c:pt>
                <c:pt idx="592">
                  <c:v>29.1</c:v>
                </c:pt>
                <c:pt idx="593">
                  <c:v>29.1</c:v>
                </c:pt>
                <c:pt idx="594">
                  <c:v>29.1</c:v>
                </c:pt>
                <c:pt idx="595">
                  <c:v>29.1</c:v>
                </c:pt>
                <c:pt idx="596">
                  <c:v>29.1</c:v>
                </c:pt>
                <c:pt idx="597">
                  <c:v>29.1</c:v>
                </c:pt>
                <c:pt idx="598">
                  <c:v>29.1</c:v>
                </c:pt>
                <c:pt idx="599">
                  <c:v>29.1</c:v>
                </c:pt>
                <c:pt idx="600">
                  <c:v>29.2</c:v>
                </c:pt>
                <c:pt idx="601">
                  <c:v>29.2</c:v>
                </c:pt>
                <c:pt idx="602">
                  <c:v>29.1</c:v>
                </c:pt>
                <c:pt idx="603">
                  <c:v>29.1</c:v>
                </c:pt>
                <c:pt idx="604">
                  <c:v>29.1</c:v>
                </c:pt>
                <c:pt idx="605">
                  <c:v>29.1</c:v>
                </c:pt>
                <c:pt idx="606">
                  <c:v>29.1</c:v>
                </c:pt>
                <c:pt idx="607">
                  <c:v>29.1</c:v>
                </c:pt>
                <c:pt idx="608">
                  <c:v>29.1</c:v>
                </c:pt>
                <c:pt idx="609">
                  <c:v>29.1</c:v>
                </c:pt>
                <c:pt idx="610">
                  <c:v>29.1</c:v>
                </c:pt>
                <c:pt idx="611">
                  <c:v>29.1</c:v>
                </c:pt>
                <c:pt idx="612">
                  <c:v>29.1</c:v>
                </c:pt>
                <c:pt idx="613">
                  <c:v>29.1</c:v>
                </c:pt>
                <c:pt idx="614">
                  <c:v>29.1</c:v>
                </c:pt>
                <c:pt idx="615">
                  <c:v>29.1</c:v>
                </c:pt>
                <c:pt idx="616">
                  <c:v>29.1</c:v>
                </c:pt>
                <c:pt idx="617">
                  <c:v>29.1</c:v>
                </c:pt>
                <c:pt idx="618">
                  <c:v>29.1</c:v>
                </c:pt>
                <c:pt idx="619">
                  <c:v>29.1</c:v>
                </c:pt>
                <c:pt idx="620">
                  <c:v>29.1</c:v>
                </c:pt>
                <c:pt idx="621">
                  <c:v>29.2</c:v>
                </c:pt>
                <c:pt idx="622">
                  <c:v>29.1</c:v>
                </c:pt>
                <c:pt idx="623">
                  <c:v>29.1</c:v>
                </c:pt>
                <c:pt idx="624">
                  <c:v>29.2</c:v>
                </c:pt>
                <c:pt idx="625">
                  <c:v>29.1</c:v>
                </c:pt>
                <c:pt idx="626">
                  <c:v>29.1</c:v>
                </c:pt>
                <c:pt idx="627">
                  <c:v>29.1</c:v>
                </c:pt>
                <c:pt idx="628">
                  <c:v>29.1</c:v>
                </c:pt>
                <c:pt idx="629">
                  <c:v>29.2</c:v>
                </c:pt>
                <c:pt idx="630">
                  <c:v>29.2</c:v>
                </c:pt>
                <c:pt idx="631">
                  <c:v>29.2</c:v>
                </c:pt>
                <c:pt idx="632">
                  <c:v>29.2</c:v>
                </c:pt>
                <c:pt idx="633">
                  <c:v>29.2</c:v>
                </c:pt>
                <c:pt idx="634">
                  <c:v>29.2</c:v>
                </c:pt>
                <c:pt idx="635">
                  <c:v>29.2</c:v>
                </c:pt>
                <c:pt idx="636">
                  <c:v>29.2</c:v>
                </c:pt>
                <c:pt idx="637">
                  <c:v>29.3</c:v>
                </c:pt>
                <c:pt idx="638">
                  <c:v>29.2</c:v>
                </c:pt>
                <c:pt idx="639">
                  <c:v>29.2</c:v>
                </c:pt>
                <c:pt idx="640">
                  <c:v>29.4</c:v>
                </c:pt>
                <c:pt idx="641">
                  <c:v>29.4</c:v>
                </c:pt>
                <c:pt idx="642">
                  <c:v>29.4</c:v>
                </c:pt>
                <c:pt idx="643">
                  <c:v>29.4</c:v>
                </c:pt>
                <c:pt idx="644">
                  <c:v>29.4</c:v>
                </c:pt>
                <c:pt idx="645">
                  <c:v>29.4</c:v>
                </c:pt>
                <c:pt idx="646">
                  <c:v>29.4</c:v>
                </c:pt>
                <c:pt idx="647">
                  <c:v>29.4</c:v>
                </c:pt>
                <c:pt idx="648">
                  <c:v>29.4</c:v>
                </c:pt>
                <c:pt idx="649">
                  <c:v>29.5</c:v>
                </c:pt>
                <c:pt idx="650">
                  <c:v>29.4</c:v>
                </c:pt>
                <c:pt idx="651">
                  <c:v>29.3</c:v>
                </c:pt>
                <c:pt idx="652">
                  <c:v>29.3</c:v>
                </c:pt>
                <c:pt idx="653">
                  <c:v>29.3</c:v>
                </c:pt>
                <c:pt idx="654">
                  <c:v>29.4</c:v>
                </c:pt>
                <c:pt idx="655">
                  <c:v>29.4</c:v>
                </c:pt>
                <c:pt idx="656">
                  <c:v>29.3</c:v>
                </c:pt>
                <c:pt idx="657">
                  <c:v>29.3</c:v>
                </c:pt>
                <c:pt idx="658">
                  <c:v>29.3</c:v>
                </c:pt>
                <c:pt idx="659">
                  <c:v>29.3</c:v>
                </c:pt>
                <c:pt idx="660">
                  <c:v>29.3</c:v>
                </c:pt>
                <c:pt idx="661">
                  <c:v>29.3</c:v>
                </c:pt>
                <c:pt idx="662">
                  <c:v>29.3</c:v>
                </c:pt>
                <c:pt idx="663">
                  <c:v>29.3</c:v>
                </c:pt>
                <c:pt idx="664">
                  <c:v>29.3</c:v>
                </c:pt>
                <c:pt idx="665">
                  <c:v>29.3</c:v>
                </c:pt>
                <c:pt idx="666">
                  <c:v>29.3</c:v>
                </c:pt>
                <c:pt idx="667">
                  <c:v>29.3</c:v>
                </c:pt>
                <c:pt idx="668">
                  <c:v>29.3</c:v>
                </c:pt>
                <c:pt idx="669">
                  <c:v>29.4</c:v>
                </c:pt>
                <c:pt idx="670">
                  <c:v>29.3</c:v>
                </c:pt>
                <c:pt idx="671">
                  <c:v>29.4</c:v>
                </c:pt>
                <c:pt idx="672">
                  <c:v>29.3</c:v>
                </c:pt>
                <c:pt idx="673">
                  <c:v>29.4</c:v>
                </c:pt>
                <c:pt idx="674">
                  <c:v>29.4</c:v>
                </c:pt>
                <c:pt idx="675">
                  <c:v>29.4</c:v>
                </c:pt>
                <c:pt idx="676">
                  <c:v>29.4</c:v>
                </c:pt>
                <c:pt idx="677">
                  <c:v>29.4</c:v>
                </c:pt>
                <c:pt idx="678">
                  <c:v>29.4</c:v>
                </c:pt>
                <c:pt idx="679">
                  <c:v>29.4</c:v>
                </c:pt>
                <c:pt idx="680">
                  <c:v>29.4</c:v>
                </c:pt>
                <c:pt idx="681">
                  <c:v>29.4</c:v>
                </c:pt>
                <c:pt idx="682">
                  <c:v>29.4</c:v>
                </c:pt>
                <c:pt idx="683">
                  <c:v>29.4</c:v>
                </c:pt>
                <c:pt idx="684">
                  <c:v>29.4</c:v>
                </c:pt>
                <c:pt idx="685">
                  <c:v>29.4</c:v>
                </c:pt>
                <c:pt idx="686">
                  <c:v>29.4</c:v>
                </c:pt>
                <c:pt idx="687">
                  <c:v>29.5</c:v>
                </c:pt>
                <c:pt idx="688">
                  <c:v>29.4</c:v>
                </c:pt>
                <c:pt idx="689">
                  <c:v>29.4</c:v>
                </c:pt>
                <c:pt idx="690">
                  <c:v>29.4</c:v>
                </c:pt>
                <c:pt idx="691">
                  <c:v>29.4</c:v>
                </c:pt>
                <c:pt idx="692">
                  <c:v>29.4</c:v>
                </c:pt>
                <c:pt idx="693">
                  <c:v>29.5</c:v>
                </c:pt>
                <c:pt idx="694">
                  <c:v>29.5</c:v>
                </c:pt>
                <c:pt idx="695">
                  <c:v>29.6</c:v>
                </c:pt>
                <c:pt idx="696">
                  <c:v>29.6</c:v>
                </c:pt>
                <c:pt idx="697">
                  <c:v>29.6</c:v>
                </c:pt>
                <c:pt idx="698">
                  <c:v>29.5</c:v>
                </c:pt>
                <c:pt idx="699">
                  <c:v>29.5</c:v>
                </c:pt>
                <c:pt idx="700">
                  <c:v>29.6</c:v>
                </c:pt>
                <c:pt idx="701">
                  <c:v>29.6</c:v>
                </c:pt>
                <c:pt idx="702">
                  <c:v>29.5</c:v>
                </c:pt>
                <c:pt idx="703">
                  <c:v>29.6</c:v>
                </c:pt>
                <c:pt idx="704">
                  <c:v>29.6</c:v>
                </c:pt>
                <c:pt idx="705">
                  <c:v>29.6</c:v>
                </c:pt>
                <c:pt idx="706">
                  <c:v>29.5</c:v>
                </c:pt>
                <c:pt idx="707">
                  <c:v>29.5</c:v>
                </c:pt>
                <c:pt idx="708">
                  <c:v>29.5</c:v>
                </c:pt>
                <c:pt idx="709">
                  <c:v>29.5</c:v>
                </c:pt>
                <c:pt idx="710">
                  <c:v>29.5</c:v>
                </c:pt>
                <c:pt idx="711">
                  <c:v>29.5</c:v>
                </c:pt>
                <c:pt idx="712">
                  <c:v>29.5</c:v>
                </c:pt>
                <c:pt idx="713">
                  <c:v>29.5</c:v>
                </c:pt>
                <c:pt idx="714">
                  <c:v>29.5</c:v>
                </c:pt>
                <c:pt idx="715">
                  <c:v>29.5</c:v>
                </c:pt>
                <c:pt idx="716">
                  <c:v>29.5</c:v>
                </c:pt>
                <c:pt idx="717">
                  <c:v>29.5</c:v>
                </c:pt>
                <c:pt idx="718">
                  <c:v>29.3</c:v>
                </c:pt>
                <c:pt idx="719">
                  <c:v>29.3</c:v>
                </c:pt>
                <c:pt idx="720">
                  <c:v>29.3</c:v>
                </c:pt>
                <c:pt idx="721">
                  <c:v>29.3</c:v>
                </c:pt>
                <c:pt idx="722">
                  <c:v>29.3</c:v>
                </c:pt>
                <c:pt idx="723">
                  <c:v>29.3</c:v>
                </c:pt>
                <c:pt idx="724">
                  <c:v>29.3</c:v>
                </c:pt>
                <c:pt idx="725">
                  <c:v>29.3</c:v>
                </c:pt>
                <c:pt idx="726">
                  <c:v>29.4</c:v>
                </c:pt>
                <c:pt idx="727">
                  <c:v>29.3</c:v>
                </c:pt>
                <c:pt idx="728">
                  <c:v>29.4</c:v>
                </c:pt>
                <c:pt idx="729">
                  <c:v>29.4</c:v>
                </c:pt>
                <c:pt idx="730">
                  <c:v>29.4</c:v>
                </c:pt>
                <c:pt idx="731">
                  <c:v>29.4</c:v>
                </c:pt>
                <c:pt idx="732">
                  <c:v>29.4</c:v>
                </c:pt>
                <c:pt idx="733">
                  <c:v>29.4</c:v>
                </c:pt>
                <c:pt idx="734">
                  <c:v>29.5</c:v>
                </c:pt>
                <c:pt idx="735">
                  <c:v>29.4</c:v>
                </c:pt>
                <c:pt idx="736">
                  <c:v>29.4</c:v>
                </c:pt>
                <c:pt idx="737">
                  <c:v>29.4</c:v>
                </c:pt>
                <c:pt idx="738">
                  <c:v>29.4</c:v>
                </c:pt>
                <c:pt idx="739">
                  <c:v>29.5</c:v>
                </c:pt>
                <c:pt idx="740">
                  <c:v>29.5</c:v>
                </c:pt>
                <c:pt idx="741">
                  <c:v>29.5</c:v>
                </c:pt>
                <c:pt idx="742">
                  <c:v>29.5</c:v>
                </c:pt>
                <c:pt idx="743">
                  <c:v>29.5</c:v>
                </c:pt>
                <c:pt idx="744">
                  <c:v>29.5</c:v>
                </c:pt>
                <c:pt idx="745">
                  <c:v>29.5</c:v>
                </c:pt>
                <c:pt idx="746">
                  <c:v>29.5</c:v>
                </c:pt>
                <c:pt idx="747">
                  <c:v>29.5</c:v>
                </c:pt>
                <c:pt idx="748">
                  <c:v>29.5</c:v>
                </c:pt>
                <c:pt idx="749">
                  <c:v>29.5</c:v>
                </c:pt>
                <c:pt idx="750">
                  <c:v>29.5</c:v>
                </c:pt>
                <c:pt idx="751">
                  <c:v>29.5</c:v>
                </c:pt>
                <c:pt idx="752">
                  <c:v>29.5</c:v>
                </c:pt>
                <c:pt idx="753">
                  <c:v>29.5</c:v>
                </c:pt>
                <c:pt idx="754">
                  <c:v>29.5</c:v>
                </c:pt>
                <c:pt idx="755">
                  <c:v>29.5</c:v>
                </c:pt>
                <c:pt idx="756">
                  <c:v>29.5</c:v>
                </c:pt>
                <c:pt idx="757">
                  <c:v>29.5</c:v>
                </c:pt>
                <c:pt idx="758">
                  <c:v>29.5</c:v>
                </c:pt>
                <c:pt idx="759">
                  <c:v>29.5</c:v>
                </c:pt>
                <c:pt idx="760">
                  <c:v>29.5</c:v>
                </c:pt>
                <c:pt idx="761">
                  <c:v>29.5</c:v>
                </c:pt>
                <c:pt idx="762">
                  <c:v>29.5</c:v>
                </c:pt>
                <c:pt idx="763">
                  <c:v>29.5</c:v>
                </c:pt>
                <c:pt idx="764">
                  <c:v>29.5</c:v>
                </c:pt>
                <c:pt idx="765">
                  <c:v>29.5</c:v>
                </c:pt>
                <c:pt idx="766">
                  <c:v>29.5</c:v>
                </c:pt>
                <c:pt idx="767">
                  <c:v>29.5</c:v>
                </c:pt>
                <c:pt idx="768">
                  <c:v>29.5</c:v>
                </c:pt>
                <c:pt idx="769">
                  <c:v>29.5</c:v>
                </c:pt>
                <c:pt idx="770">
                  <c:v>29.5</c:v>
                </c:pt>
                <c:pt idx="771">
                  <c:v>29.5</c:v>
                </c:pt>
                <c:pt idx="772">
                  <c:v>29.5</c:v>
                </c:pt>
                <c:pt idx="773">
                  <c:v>29.5</c:v>
                </c:pt>
                <c:pt idx="774">
                  <c:v>29.5</c:v>
                </c:pt>
                <c:pt idx="775">
                  <c:v>29.5</c:v>
                </c:pt>
                <c:pt idx="776">
                  <c:v>29.5</c:v>
                </c:pt>
                <c:pt idx="777">
                  <c:v>29.5</c:v>
                </c:pt>
                <c:pt idx="778">
                  <c:v>29.5</c:v>
                </c:pt>
                <c:pt idx="779">
                  <c:v>29.5</c:v>
                </c:pt>
                <c:pt idx="780">
                  <c:v>29.5</c:v>
                </c:pt>
                <c:pt idx="781">
                  <c:v>29.5</c:v>
                </c:pt>
                <c:pt idx="782">
                  <c:v>29.5</c:v>
                </c:pt>
                <c:pt idx="783">
                  <c:v>29.5</c:v>
                </c:pt>
                <c:pt idx="784">
                  <c:v>29.5</c:v>
                </c:pt>
                <c:pt idx="785">
                  <c:v>29.5</c:v>
                </c:pt>
                <c:pt idx="786">
                  <c:v>29.5</c:v>
                </c:pt>
                <c:pt idx="787">
                  <c:v>29.5</c:v>
                </c:pt>
                <c:pt idx="788">
                  <c:v>29.5</c:v>
                </c:pt>
                <c:pt idx="789">
                  <c:v>29.5</c:v>
                </c:pt>
                <c:pt idx="790">
                  <c:v>29.5</c:v>
                </c:pt>
                <c:pt idx="791">
                  <c:v>29.5</c:v>
                </c:pt>
                <c:pt idx="792">
                  <c:v>29.5</c:v>
                </c:pt>
                <c:pt idx="793">
                  <c:v>29.5</c:v>
                </c:pt>
                <c:pt idx="794">
                  <c:v>29.5</c:v>
                </c:pt>
                <c:pt idx="795">
                  <c:v>29.5</c:v>
                </c:pt>
                <c:pt idx="796">
                  <c:v>29.5</c:v>
                </c:pt>
                <c:pt idx="797">
                  <c:v>29.5</c:v>
                </c:pt>
                <c:pt idx="798">
                  <c:v>29.5</c:v>
                </c:pt>
                <c:pt idx="799">
                  <c:v>29.5</c:v>
                </c:pt>
                <c:pt idx="800">
                  <c:v>29.5</c:v>
                </c:pt>
                <c:pt idx="801">
                  <c:v>29.5</c:v>
                </c:pt>
                <c:pt idx="802">
                  <c:v>29.5</c:v>
                </c:pt>
                <c:pt idx="803">
                  <c:v>29.5</c:v>
                </c:pt>
                <c:pt idx="804">
                  <c:v>29.4</c:v>
                </c:pt>
                <c:pt idx="805">
                  <c:v>29.5</c:v>
                </c:pt>
                <c:pt idx="806">
                  <c:v>29.5</c:v>
                </c:pt>
                <c:pt idx="807">
                  <c:v>29.4</c:v>
                </c:pt>
                <c:pt idx="808">
                  <c:v>29.4</c:v>
                </c:pt>
                <c:pt idx="809">
                  <c:v>29.4</c:v>
                </c:pt>
                <c:pt idx="810">
                  <c:v>29.4</c:v>
                </c:pt>
                <c:pt idx="811">
                  <c:v>29.4</c:v>
                </c:pt>
                <c:pt idx="812">
                  <c:v>29.4</c:v>
                </c:pt>
                <c:pt idx="813">
                  <c:v>29.5</c:v>
                </c:pt>
                <c:pt idx="814">
                  <c:v>29.4</c:v>
                </c:pt>
                <c:pt idx="815">
                  <c:v>29.4</c:v>
                </c:pt>
                <c:pt idx="816">
                  <c:v>29.4</c:v>
                </c:pt>
                <c:pt idx="817">
                  <c:v>29.4</c:v>
                </c:pt>
                <c:pt idx="818">
                  <c:v>29.4</c:v>
                </c:pt>
                <c:pt idx="819">
                  <c:v>29.4</c:v>
                </c:pt>
                <c:pt idx="820">
                  <c:v>29.4</c:v>
                </c:pt>
                <c:pt idx="821">
                  <c:v>29.4</c:v>
                </c:pt>
                <c:pt idx="822">
                  <c:v>29.4</c:v>
                </c:pt>
                <c:pt idx="823">
                  <c:v>29.4</c:v>
                </c:pt>
                <c:pt idx="824">
                  <c:v>29.4</c:v>
                </c:pt>
                <c:pt idx="825">
                  <c:v>29.4</c:v>
                </c:pt>
                <c:pt idx="826">
                  <c:v>29.4</c:v>
                </c:pt>
                <c:pt idx="827">
                  <c:v>29.4</c:v>
                </c:pt>
                <c:pt idx="828">
                  <c:v>29.4</c:v>
                </c:pt>
                <c:pt idx="829">
                  <c:v>29.4</c:v>
                </c:pt>
                <c:pt idx="830">
                  <c:v>29.4</c:v>
                </c:pt>
                <c:pt idx="831">
                  <c:v>29.4</c:v>
                </c:pt>
                <c:pt idx="832">
                  <c:v>29.4</c:v>
                </c:pt>
                <c:pt idx="833">
                  <c:v>29.4</c:v>
                </c:pt>
                <c:pt idx="834">
                  <c:v>29.4</c:v>
                </c:pt>
                <c:pt idx="835">
                  <c:v>29.4</c:v>
                </c:pt>
                <c:pt idx="836">
                  <c:v>29.4</c:v>
                </c:pt>
                <c:pt idx="837">
                  <c:v>29.4</c:v>
                </c:pt>
                <c:pt idx="838">
                  <c:v>29.4</c:v>
                </c:pt>
                <c:pt idx="839">
                  <c:v>29.4</c:v>
                </c:pt>
                <c:pt idx="840">
                  <c:v>29.4</c:v>
                </c:pt>
                <c:pt idx="841">
                  <c:v>29.4</c:v>
                </c:pt>
                <c:pt idx="842">
                  <c:v>29.4</c:v>
                </c:pt>
                <c:pt idx="843">
                  <c:v>29.4</c:v>
                </c:pt>
                <c:pt idx="844">
                  <c:v>29.4</c:v>
                </c:pt>
                <c:pt idx="845">
                  <c:v>29.4</c:v>
                </c:pt>
                <c:pt idx="846">
                  <c:v>29.4</c:v>
                </c:pt>
                <c:pt idx="847">
                  <c:v>29.4</c:v>
                </c:pt>
                <c:pt idx="848">
                  <c:v>29.4</c:v>
                </c:pt>
                <c:pt idx="849">
                  <c:v>29.4</c:v>
                </c:pt>
                <c:pt idx="850">
                  <c:v>29.4</c:v>
                </c:pt>
                <c:pt idx="851">
                  <c:v>29.4</c:v>
                </c:pt>
                <c:pt idx="852">
                  <c:v>29.4</c:v>
                </c:pt>
                <c:pt idx="853">
                  <c:v>29.4</c:v>
                </c:pt>
                <c:pt idx="854">
                  <c:v>29.4</c:v>
                </c:pt>
                <c:pt idx="855">
                  <c:v>29.4</c:v>
                </c:pt>
                <c:pt idx="856">
                  <c:v>29.4</c:v>
                </c:pt>
                <c:pt idx="857">
                  <c:v>29.4</c:v>
                </c:pt>
                <c:pt idx="858">
                  <c:v>29.4</c:v>
                </c:pt>
                <c:pt idx="859">
                  <c:v>29.4</c:v>
                </c:pt>
                <c:pt idx="860">
                  <c:v>29.4</c:v>
                </c:pt>
                <c:pt idx="861">
                  <c:v>29.4</c:v>
                </c:pt>
                <c:pt idx="862">
                  <c:v>29.4</c:v>
                </c:pt>
                <c:pt idx="863">
                  <c:v>29.4</c:v>
                </c:pt>
                <c:pt idx="864">
                  <c:v>29.4</c:v>
                </c:pt>
                <c:pt idx="865">
                  <c:v>29.4</c:v>
                </c:pt>
                <c:pt idx="866">
                  <c:v>29.4</c:v>
                </c:pt>
                <c:pt idx="867">
                  <c:v>29.4</c:v>
                </c:pt>
                <c:pt idx="868">
                  <c:v>29.4</c:v>
                </c:pt>
                <c:pt idx="869">
                  <c:v>29.4</c:v>
                </c:pt>
                <c:pt idx="870">
                  <c:v>29.4</c:v>
                </c:pt>
                <c:pt idx="871">
                  <c:v>29.4</c:v>
                </c:pt>
                <c:pt idx="872">
                  <c:v>29.4</c:v>
                </c:pt>
                <c:pt idx="873">
                  <c:v>29.4</c:v>
                </c:pt>
                <c:pt idx="874">
                  <c:v>29.4</c:v>
                </c:pt>
                <c:pt idx="875">
                  <c:v>29.4</c:v>
                </c:pt>
                <c:pt idx="876">
                  <c:v>29.4</c:v>
                </c:pt>
                <c:pt idx="877">
                  <c:v>29.4</c:v>
                </c:pt>
                <c:pt idx="878">
                  <c:v>29.4</c:v>
                </c:pt>
                <c:pt idx="879">
                  <c:v>29.4</c:v>
                </c:pt>
                <c:pt idx="880">
                  <c:v>29.4</c:v>
                </c:pt>
                <c:pt idx="881">
                  <c:v>29.4</c:v>
                </c:pt>
                <c:pt idx="882">
                  <c:v>29.4</c:v>
                </c:pt>
                <c:pt idx="883">
                  <c:v>29.4</c:v>
                </c:pt>
                <c:pt idx="884">
                  <c:v>29.4</c:v>
                </c:pt>
                <c:pt idx="885">
                  <c:v>29.4</c:v>
                </c:pt>
                <c:pt idx="886">
                  <c:v>29.4</c:v>
                </c:pt>
                <c:pt idx="887">
                  <c:v>29.4</c:v>
                </c:pt>
                <c:pt idx="888">
                  <c:v>29.4</c:v>
                </c:pt>
                <c:pt idx="889">
                  <c:v>29.4</c:v>
                </c:pt>
                <c:pt idx="890">
                  <c:v>29.4</c:v>
                </c:pt>
                <c:pt idx="891">
                  <c:v>29.4</c:v>
                </c:pt>
                <c:pt idx="892">
                  <c:v>29.4</c:v>
                </c:pt>
                <c:pt idx="893">
                  <c:v>29.4</c:v>
                </c:pt>
                <c:pt idx="894">
                  <c:v>29.4</c:v>
                </c:pt>
                <c:pt idx="895">
                  <c:v>29.4</c:v>
                </c:pt>
                <c:pt idx="896">
                  <c:v>29.4</c:v>
                </c:pt>
                <c:pt idx="897">
                  <c:v>29.3</c:v>
                </c:pt>
                <c:pt idx="898">
                  <c:v>29.3</c:v>
                </c:pt>
                <c:pt idx="899">
                  <c:v>29.4</c:v>
                </c:pt>
                <c:pt idx="900">
                  <c:v>29.4</c:v>
                </c:pt>
                <c:pt idx="901">
                  <c:v>29.4</c:v>
                </c:pt>
                <c:pt idx="902">
                  <c:v>29.3</c:v>
                </c:pt>
                <c:pt idx="903">
                  <c:v>29.3</c:v>
                </c:pt>
                <c:pt idx="904">
                  <c:v>29.4</c:v>
                </c:pt>
                <c:pt idx="905">
                  <c:v>29.3</c:v>
                </c:pt>
                <c:pt idx="906">
                  <c:v>29.4</c:v>
                </c:pt>
                <c:pt idx="907">
                  <c:v>29.3</c:v>
                </c:pt>
                <c:pt idx="908">
                  <c:v>29.4</c:v>
                </c:pt>
                <c:pt idx="909">
                  <c:v>29.4</c:v>
                </c:pt>
                <c:pt idx="910">
                  <c:v>29.4</c:v>
                </c:pt>
                <c:pt idx="911">
                  <c:v>29.3</c:v>
                </c:pt>
                <c:pt idx="912">
                  <c:v>29.3</c:v>
                </c:pt>
                <c:pt idx="913">
                  <c:v>29.4</c:v>
                </c:pt>
                <c:pt idx="914">
                  <c:v>29.3</c:v>
                </c:pt>
                <c:pt idx="915">
                  <c:v>29.3</c:v>
                </c:pt>
                <c:pt idx="916">
                  <c:v>29.4</c:v>
                </c:pt>
                <c:pt idx="917">
                  <c:v>29.3</c:v>
                </c:pt>
                <c:pt idx="918">
                  <c:v>29.3</c:v>
                </c:pt>
                <c:pt idx="919">
                  <c:v>29.3</c:v>
                </c:pt>
                <c:pt idx="920">
                  <c:v>29.3</c:v>
                </c:pt>
                <c:pt idx="921">
                  <c:v>29.3</c:v>
                </c:pt>
                <c:pt idx="922">
                  <c:v>29.3</c:v>
                </c:pt>
                <c:pt idx="923">
                  <c:v>29.3</c:v>
                </c:pt>
                <c:pt idx="924">
                  <c:v>29.3</c:v>
                </c:pt>
                <c:pt idx="925">
                  <c:v>29.3</c:v>
                </c:pt>
                <c:pt idx="926">
                  <c:v>29.3</c:v>
                </c:pt>
                <c:pt idx="927">
                  <c:v>29.3</c:v>
                </c:pt>
                <c:pt idx="928">
                  <c:v>29.3</c:v>
                </c:pt>
                <c:pt idx="929">
                  <c:v>29.3</c:v>
                </c:pt>
                <c:pt idx="930">
                  <c:v>29.3</c:v>
                </c:pt>
                <c:pt idx="931">
                  <c:v>29.3</c:v>
                </c:pt>
                <c:pt idx="932">
                  <c:v>29.3</c:v>
                </c:pt>
                <c:pt idx="933">
                  <c:v>29.3</c:v>
                </c:pt>
                <c:pt idx="934">
                  <c:v>29.3</c:v>
                </c:pt>
                <c:pt idx="935">
                  <c:v>29.3</c:v>
                </c:pt>
                <c:pt idx="936">
                  <c:v>29.3</c:v>
                </c:pt>
                <c:pt idx="937">
                  <c:v>29.3</c:v>
                </c:pt>
                <c:pt idx="938">
                  <c:v>29.3</c:v>
                </c:pt>
                <c:pt idx="939">
                  <c:v>29.3</c:v>
                </c:pt>
                <c:pt idx="940">
                  <c:v>29.3</c:v>
                </c:pt>
                <c:pt idx="941">
                  <c:v>29.3</c:v>
                </c:pt>
                <c:pt idx="942">
                  <c:v>29.3</c:v>
                </c:pt>
                <c:pt idx="943">
                  <c:v>29.3</c:v>
                </c:pt>
                <c:pt idx="944">
                  <c:v>29.3</c:v>
                </c:pt>
                <c:pt idx="945">
                  <c:v>29.3</c:v>
                </c:pt>
                <c:pt idx="946">
                  <c:v>29.3</c:v>
                </c:pt>
                <c:pt idx="947">
                  <c:v>29.3</c:v>
                </c:pt>
                <c:pt idx="948">
                  <c:v>29.3</c:v>
                </c:pt>
                <c:pt idx="949">
                  <c:v>29.3</c:v>
                </c:pt>
                <c:pt idx="950">
                  <c:v>29.3</c:v>
                </c:pt>
                <c:pt idx="951">
                  <c:v>29.3</c:v>
                </c:pt>
                <c:pt idx="952">
                  <c:v>29.3</c:v>
                </c:pt>
                <c:pt idx="953">
                  <c:v>29.3</c:v>
                </c:pt>
                <c:pt idx="954">
                  <c:v>29.3</c:v>
                </c:pt>
                <c:pt idx="955">
                  <c:v>29.3</c:v>
                </c:pt>
                <c:pt idx="956">
                  <c:v>29.3</c:v>
                </c:pt>
                <c:pt idx="957">
                  <c:v>29.3</c:v>
                </c:pt>
                <c:pt idx="958">
                  <c:v>29.3</c:v>
                </c:pt>
                <c:pt idx="959">
                  <c:v>29.3</c:v>
                </c:pt>
                <c:pt idx="960">
                  <c:v>29.3</c:v>
                </c:pt>
                <c:pt idx="961">
                  <c:v>29.3</c:v>
                </c:pt>
                <c:pt idx="962">
                  <c:v>29.3</c:v>
                </c:pt>
                <c:pt idx="963">
                  <c:v>29.3</c:v>
                </c:pt>
                <c:pt idx="964">
                  <c:v>29.3</c:v>
                </c:pt>
                <c:pt idx="965">
                  <c:v>29.3</c:v>
                </c:pt>
                <c:pt idx="966">
                  <c:v>29.3</c:v>
                </c:pt>
                <c:pt idx="967">
                  <c:v>29.3</c:v>
                </c:pt>
                <c:pt idx="968">
                  <c:v>29.3</c:v>
                </c:pt>
                <c:pt idx="969">
                  <c:v>29.3</c:v>
                </c:pt>
                <c:pt idx="970">
                  <c:v>29.3</c:v>
                </c:pt>
                <c:pt idx="971">
                  <c:v>29.3</c:v>
                </c:pt>
                <c:pt idx="972">
                  <c:v>29.3</c:v>
                </c:pt>
                <c:pt idx="973">
                  <c:v>29.3</c:v>
                </c:pt>
                <c:pt idx="974">
                  <c:v>29.3</c:v>
                </c:pt>
                <c:pt idx="975">
                  <c:v>29.4</c:v>
                </c:pt>
                <c:pt idx="976">
                  <c:v>29.4</c:v>
                </c:pt>
                <c:pt idx="977">
                  <c:v>29.4</c:v>
                </c:pt>
                <c:pt idx="978">
                  <c:v>29.3</c:v>
                </c:pt>
                <c:pt idx="979">
                  <c:v>29.4</c:v>
                </c:pt>
                <c:pt idx="980">
                  <c:v>29.3</c:v>
                </c:pt>
                <c:pt idx="981">
                  <c:v>29.4</c:v>
                </c:pt>
                <c:pt idx="982">
                  <c:v>29.3</c:v>
                </c:pt>
                <c:pt idx="983">
                  <c:v>29.4</c:v>
                </c:pt>
                <c:pt idx="984">
                  <c:v>29.4</c:v>
                </c:pt>
                <c:pt idx="985">
                  <c:v>29.4</c:v>
                </c:pt>
                <c:pt idx="986">
                  <c:v>29.4</c:v>
                </c:pt>
                <c:pt idx="987">
                  <c:v>29.4</c:v>
                </c:pt>
                <c:pt idx="988">
                  <c:v>29.4</c:v>
                </c:pt>
                <c:pt idx="989">
                  <c:v>29.4</c:v>
                </c:pt>
                <c:pt idx="990">
                  <c:v>29.4</c:v>
                </c:pt>
                <c:pt idx="991">
                  <c:v>29.4</c:v>
                </c:pt>
                <c:pt idx="992">
                  <c:v>29.4</c:v>
                </c:pt>
                <c:pt idx="993">
                  <c:v>29.4</c:v>
                </c:pt>
                <c:pt idx="994">
                  <c:v>29.4</c:v>
                </c:pt>
                <c:pt idx="995">
                  <c:v>29.4</c:v>
                </c:pt>
                <c:pt idx="996">
                  <c:v>29.4</c:v>
                </c:pt>
                <c:pt idx="997">
                  <c:v>29.4</c:v>
                </c:pt>
                <c:pt idx="998">
                  <c:v>29.4</c:v>
                </c:pt>
                <c:pt idx="999">
                  <c:v>29.4</c:v>
                </c:pt>
                <c:pt idx="1000">
                  <c:v>29.4</c:v>
                </c:pt>
                <c:pt idx="1001">
                  <c:v>29.4</c:v>
                </c:pt>
                <c:pt idx="1002">
                  <c:v>29.4</c:v>
                </c:pt>
                <c:pt idx="1003">
                  <c:v>29.4</c:v>
                </c:pt>
                <c:pt idx="1004">
                  <c:v>29.4</c:v>
                </c:pt>
                <c:pt idx="1005">
                  <c:v>29.4</c:v>
                </c:pt>
                <c:pt idx="1006">
                  <c:v>29.4</c:v>
                </c:pt>
                <c:pt idx="1007">
                  <c:v>29.4</c:v>
                </c:pt>
                <c:pt idx="1008">
                  <c:v>29.4</c:v>
                </c:pt>
                <c:pt idx="1009">
                  <c:v>29.4</c:v>
                </c:pt>
                <c:pt idx="1010">
                  <c:v>29.4</c:v>
                </c:pt>
                <c:pt idx="1011">
                  <c:v>29.4</c:v>
                </c:pt>
                <c:pt idx="1012">
                  <c:v>29.4</c:v>
                </c:pt>
                <c:pt idx="1013">
                  <c:v>29.4</c:v>
                </c:pt>
                <c:pt idx="1014">
                  <c:v>29.5</c:v>
                </c:pt>
                <c:pt idx="1015">
                  <c:v>29.5</c:v>
                </c:pt>
                <c:pt idx="1016">
                  <c:v>29.5</c:v>
                </c:pt>
                <c:pt idx="1017">
                  <c:v>29.5</c:v>
                </c:pt>
                <c:pt idx="1018">
                  <c:v>29.5</c:v>
                </c:pt>
                <c:pt idx="1019">
                  <c:v>29.5</c:v>
                </c:pt>
                <c:pt idx="1020">
                  <c:v>29.5</c:v>
                </c:pt>
                <c:pt idx="1021">
                  <c:v>29.5</c:v>
                </c:pt>
                <c:pt idx="1022">
                  <c:v>29.6</c:v>
                </c:pt>
                <c:pt idx="1023">
                  <c:v>29.6</c:v>
                </c:pt>
                <c:pt idx="1024">
                  <c:v>29.6</c:v>
                </c:pt>
                <c:pt idx="1025">
                  <c:v>29.5</c:v>
                </c:pt>
                <c:pt idx="1026">
                  <c:v>29.5</c:v>
                </c:pt>
                <c:pt idx="1027">
                  <c:v>29.5</c:v>
                </c:pt>
                <c:pt idx="1028">
                  <c:v>29.5</c:v>
                </c:pt>
                <c:pt idx="1029">
                  <c:v>29.5</c:v>
                </c:pt>
                <c:pt idx="1030">
                  <c:v>29.5</c:v>
                </c:pt>
                <c:pt idx="1031">
                  <c:v>29.5</c:v>
                </c:pt>
                <c:pt idx="1032">
                  <c:v>29.5</c:v>
                </c:pt>
                <c:pt idx="1033">
                  <c:v>29.5</c:v>
                </c:pt>
                <c:pt idx="1034">
                  <c:v>29.5</c:v>
                </c:pt>
                <c:pt idx="1035">
                  <c:v>29.5</c:v>
                </c:pt>
                <c:pt idx="1036">
                  <c:v>29.6</c:v>
                </c:pt>
                <c:pt idx="1037">
                  <c:v>29.6</c:v>
                </c:pt>
                <c:pt idx="1038">
                  <c:v>29.6</c:v>
                </c:pt>
                <c:pt idx="1039">
                  <c:v>29.7</c:v>
                </c:pt>
                <c:pt idx="1040">
                  <c:v>29.6</c:v>
                </c:pt>
                <c:pt idx="1041">
                  <c:v>29.6</c:v>
                </c:pt>
                <c:pt idx="1042">
                  <c:v>29.6</c:v>
                </c:pt>
                <c:pt idx="1043">
                  <c:v>29.7</c:v>
                </c:pt>
                <c:pt idx="1044">
                  <c:v>29.7</c:v>
                </c:pt>
                <c:pt idx="1045">
                  <c:v>29.7</c:v>
                </c:pt>
                <c:pt idx="1046">
                  <c:v>29.7</c:v>
                </c:pt>
                <c:pt idx="1047">
                  <c:v>29.6</c:v>
                </c:pt>
                <c:pt idx="1048">
                  <c:v>29.6</c:v>
                </c:pt>
                <c:pt idx="1049">
                  <c:v>29.6</c:v>
                </c:pt>
                <c:pt idx="1050">
                  <c:v>29.6</c:v>
                </c:pt>
                <c:pt idx="1051">
                  <c:v>29.6</c:v>
                </c:pt>
                <c:pt idx="1052">
                  <c:v>29.6</c:v>
                </c:pt>
                <c:pt idx="1053">
                  <c:v>29.7</c:v>
                </c:pt>
                <c:pt idx="1054">
                  <c:v>29.6</c:v>
                </c:pt>
                <c:pt idx="1055">
                  <c:v>29.7</c:v>
                </c:pt>
                <c:pt idx="1056">
                  <c:v>29.6</c:v>
                </c:pt>
                <c:pt idx="1057">
                  <c:v>29.7</c:v>
                </c:pt>
                <c:pt idx="1058">
                  <c:v>29.7</c:v>
                </c:pt>
                <c:pt idx="1059">
                  <c:v>29.7</c:v>
                </c:pt>
                <c:pt idx="1060">
                  <c:v>29.6</c:v>
                </c:pt>
                <c:pt idx="1061">
                  <c:v>29.7</c:v>
                </c:pt>
                <c:pt idx="1062">
                  <c:v>29.7</c:v>
                </c:pt>
                <c:pt idx="1063">
                  <c:v>29.7</c:v>
                </c:pt>
                <c:pt idx="1064">
                  <c:v>29.7</c:v>
                </c:pt>
                <c:pt idx="1065">
                  <c:v>29.7</c:v>
                </c:pt>
                <c:pt idx="1066">
                  <c:v>29.8</c:v>
                </c:pt>
                <c:pt idx="1067">
                  <c:v>29.8</c:v>
                </c:pt>
                <c:pt idx="1068">
                  <c:v>29.8</c:v>
                </c:pt>
                <c:pt idx="1069">
                  <c:v>29.8</c:v>
                </c:pt>
                <c:pt idx="1070">
                  <c:v>29.8</c:v>
                </c:pt>
                <c:pt idx="1071">
                  <c:v>29.8</c:v>
                </c:pt>
                <c:pt idx="1072">
                  <c:v>29.8</c:v>
                </c:pt>
                <c:pt idx="1073">
                  <c:v>29.9</c:v>
                </c:pt>
                <c:pt idx="1074">
                  <c:v>29.8</c:v>
                </c:pt>
                <c:pt idx="1075">
                  <c:v>29.9</c:v>
                </c:pt>
                <c:pt idx="1076">
                  <c:v>29.9</c:v>
                </c:pt>
                <c:pt idx="1077">
                  <c:v>29.9</c:v>
                </c:pt>
                <c:pt idx="1078">
                  <c:v>29.9</c:v>
                </c:pt>
                <c:pt idx="1079">
                  <c:v>29.9</c:v>
                </c:pt>
                <c:pt idx="1080">
                  <c:v>29.9</c:v>
                </c:pt>
                <c:pt idx="1081">
                  <c:v>29.9</c:v>
                </c:pt>
                <c:pt idx="1082">
                  <c:v>29.9</c:v>
                </c:pt>
                <c:pt idx="1083">
                  <c:v>29.9</c:v>
                </c:pt>
                <c:pt idx="1084">
                  <c:v>29.9</c:v>
                </c:pt>
                <c:pt idx="1085">
                  <c:v>29.9</c:v>
                </c:pt>
                <c:pt idx="1086">
                  <c:v>29.9</c:v>
                </c:pt>
                <c:pt idx="1087">
                  <c:v>29.9</c:v>
                </c:pt>
                <c:pt idx="1088">
                  <c:v>29.9</c:v>
                </c:pt>
                <c:pt idx="1089">
                  <c:v>30</c:v>
                </c:pt>
                <c:pt idx="1090">
                  <c:v>30</c:v>
                </c:pt>
                <c:pt idx="1091">
                  <c:v>29.9</c:v>
                </c:pt>
                <c:pt idx="1092">
                  <c:v>30</c:v>
                </c:pt>
                <c:pt idx="1093">
                  <c:v>30</c:v>
                </c:pt>
                <c:pt idx="1094">
                  <c:v>30</c:v>
                </c:pt>
                <c:pt idx="1095">
                  <c:v>30</c:v>
                </c:pt>
                <c:pt idx="1096">
                  <c:v>30</c:v>
                </c:pt>
                <c:pt idx="1097">
                  <c:v>30</c:v>
                </c:pt>
                <c:pt idx="1098">
                  <c:v>30</c:v>
                </c:pt>
                <c:pt idx="1099">
                  <c:v>30</c:v>
                </c:pt>
                <c:pt idx="1100">
                  <c:v>30</c:v>
                </c:pt>
                <c:pt idx="1101">
                  <c:v>30</c:v>
                </c:pt>
                <c:pt idx="1102">
                  <c:v>30.1</c:v>
                </c:pt>
                <c:pt idx="1103">
                  <c:v>30.1</c:v>
                </c:pt>
                <c:pt idx="1104">
                  <c:v>30.1</c:v>
                </c:pt>
                <c:pt idx="1105">
                  <c:v>30.1</c:v>
                </c:pt>
                <c:pt idx="1106">
                  <c:v>30</c:v>
                </c:pt>
                <c:pt idx="1107">
                  <c:v>30.1</c:v>
                </c:pt>
                <c:pt idx="1108">
                  <c:v>30.1</c:v>
                </c:pt>
                <c:pt idx="1109">
                  <c:v>30.1</c:v>
                </c:pt>
                <c:pt idx="1110">
                  <c:v>30.1</c:v>
                </c:pt>
                <c:pt idx="1111">
                  <c:v>30.1</c:v>
                </c:pt>
                <c:pt idx="1112">
                  <c:v>30.1</c:v>
                </c:pt>
                <c:pt idx="1113">
                  <c:v>30.1</c:v>
                </c:pt>
                <c:pt idx="1114">
                  <c:v>30.1</c:v>
                </c:pt>
                <c:pt idx="1115">
                  <c:v>30.1</c:v>
                </c:pt>
                <c:pt idx="1116">
                  <c:v>30.2</c:v>
                </c:pt>
                <c:pt idx="1117">
                  <c:v>30.1</c:v>
                </c:pt>
                <c:pt idx="1118">
                  <c:v>30.2</c:v>
                </c:pt>
                <c:pt idx="1119">
                  <c:v>30.2</c:v>
                </c:pt>
                <c:pt idx="1120">
                  <c:v>30.2</c:v>
                </c:pt>
                <c:pt idx="1121">
                  <c:v>30.2</c:v>
                </c:pt>
                <c:pt idx="1122">
                  <c:v>30.2</c:v>
                </c:pt>
                <c:pt idx="1123">
                  <c:v>30.2</c:v>
                </c:pt>
                <c:pt idx="1124">
                  <c:v>30.2</c:v>
                </c:pt>
                <c:pt idx="1125">
                  <c:v>30.2</c:v>
                </c:pt>
                <c:pt idx="1126">
                  <c:v>30.2</c:v>
                </c:pt>
                <c:pt idx="1127">
                  <c:v>30.2</c:v>
                </c:pt>
                <c:pt idx="1128">
                  <c:v>30.2</c:v>
                </c:pt>
                <c:pt idx="1129">
                  <c:v>30.2</c:v>
                </c:pt>
                <c:pt idx="1130">
                  <c:v>30.2</c:v>
                </c:pt>
                <c:pt idx="1131">
                  <c:v>30.2</c:v>
                </c:pt>
                <c:pt idx="1132">
                  <c:v>30.2</c:v>
                </c:pt>
                <c:pt idx="1133">
                  <c:v>30.2</c:v>
                </c:pt>
                <c:pt idx="1134">
                  <c:v>30.2</c:v>
                </c:pt>
                <c:pt idx="1135">
                  <c:v>30.2</c:v>
                </c:pt>
                <c:pt idx="1136">
                  <c:v>30.2</c:v>
                </c:pt>
                <c:pt idx="1137">
                  <c:v>30.2</c:v>
                </c:pt>
                <c:pt idx="1138">
                  <c:v>30.2</c:v>
                </c:pt>
                <c:pt idx="1139">
                  <c:v>30.2</c:v>
                </c:pt>
                <c:pt idx="1140">
                  <c:v>30.2</c:v>
                </c:pt>
                <c:pt idx="1141">
                  <c:v>30.2</c:v>
                </c:pt>
                <c:pt idx="1142">
                  <c:v>30.3</c:v>
                </c:pt>
                <c:pt idx="1143">
                  <c:v>30.3</c:v>
                </c:pt>
                <c:pt idx="1144">
                  <c:v>30.3</c:v>
                </c:pt>
                <c:pt idx="1145">
                  <c:v>30.3</c:v>
                </c:pt>
                <c:pt idx="1146">
                  <c:v>30.3</c:v>
                </c:pt>
                <c:pt idx="1147">
                  <c:v>30.3</c:v>
                </c:pt>
                <c:pt idx="1148">
                  <c:v>30.3</c:v>
                </c:pt>
                <c:pt idx="1149">
                  <c:v>30.3</c:v>
                </c:pt>
                <c:pt idx="1150">
                  <c:v>30.3</c:v>
                </c:pt>
                <c:pt idx="1151">
                  <c:v>30.3</c:v>
                </c:pt>
                <c:pt idx="1152">
                  <c:v>30.4</c:v>
                </c:pt>
                <c:pt idx="1153">
                  <c:v>30.4</c:v>
                </c:pt>
                <c:pt idx="1154">
                  <c:v>30.4</c:v>
                </c:pt>
                <c:pt idx="1155">
                  <c:v>30.3</c:v>
                </c:pt>
                <c:pt idx="1156">
                  <c:v>30.3</c:v>
                </c:pt>
                <c:pt idx="1157">
                  <c:v>30.4</c:v>
                </c:pt>
                <c:pt idx="1158">
                  <c:v>30.4</c:v>
                </c:pt>
                <c:pt idx="1159">
                  <c:v>30.4</c:v>
                </c:pt>
                <c:pt idx="1160">
                  <c:v>30.4</c:v>
                </c:pt>
                <c:pt idx="1161">
                  <c:v>30.4</c:v>
                </c:pt>
                <c:pt idx="1162">
                  <c:v>30.4</c:v>
                </c:pt>
                <c:pt idx="1163">
                  <c:v>30.4</c:v>
                </c:pt>
                <c:pt idx="1164">
                  <c:v>30.4</c:v>
                </c:pt>
                <c:pt idx="1165">
                  <c:v>30.5</c:v>
                </c:pt>
                <c:pt idx="1166">
                  <c:v>30.4</c:v>
                </c:pt>
                <c:pt idx="1167">
                  <c:v>30.4</c:v>
                </c:pt>
                <c:pt idx="1168">
                  <c:v>30.4</c:v>
                </c:pt>
                <c:pt idx="1169">
                  <c:v>30.5</c:v>
                </c:pt>
                <c:pt idx="1170">
                  <c:v>30.6</c:v>
                </c:pt>
                <c:pt idx="1171">
                  <c:v>30.6</c:v>
                </c:pt>
                <c:pt idx="1172">
                  <c:v>30.6</c:v>
                </c:pt>
                <c:pt idx="1173">
                  <c:v>30.6</c:v>
                </c:pt>
                <c:pt idx="1174">
                  <c:v>30.6</c:v>
                </c:pt>
                <c:pt idx="1175">
                  <c:v>30.6</c:v>
                </c:pt>
                <c:pt idx="1176">
                  <c:v>30.6</c:v>
                </c:pt>
                <c:pt idx="1177">
                  <c:v>30.6</c:v>
                </c:pt>
                <c:pt idx="1178">
                  <c:v>30.6</c:v>
                </c:pt>
                <c:pt idx="1179">
                  <c:v>30.6</c:v>
                </c:pt>
                <c:pt idx="1180">
                  <c:v>30.7</c:v>
                </c:pt>
                <c:pt idx="1181">
                  <c:v>30.7</c:v>
                </c:pt>
                <c:pt idx="1182">
                  <c:v>30.6</c:v>
                </c:pt>
                <c:pt idx="1183">
                  <c:v>30.7</c:v>
                </c:pt>
                <c:pt idx="1184">
                  <c:v>30.7</c:v>
                </c:pt>
                <c:pt idx="1185">
                  <c:v>30.7</c:v>
                </c:pt>
                <c:pt idx="1186">
                  <c:v>30.7</c:v>
                </c:pt>
                <c:pt idx="1187">
                  <c:v>30.7</c:v>
                </c:pt>
                <c:pt idx="1188">
                  <c:v>30.7</c:v>
                </c:pt>
                <c:pt idx="1189">
                  <c:v>30.7</c:v>
                </c:pt>
                <c:pt idx="1190">
                  <c:v>30.8</c:v>
                </c:pt>
                <c:pt idx="1191">
                  <c:v>30.7</c:v>
                </c:pt>
                <c:pt idx="1192">
                  <c:v>30.8</c:v>
                </c:pt>
                <c:pt idx="1193">
                  <c:v>30.8</c:v>
                </c:pt>
                <c:pt idx="1194">
                  <c:v>30.8</c:v>
                </c:pt>
                <c:pt idx="1195">
                  <c:v>30.8</c:v>
                </c:pt>
                <c:pt idx="1196">
                  <c:v>30.8</c:v>
                </c:pt>
                <c:pt idx="1197">
                  <c:v>30.8</c:v>
                </c:pt>
                <c:pt idx="1198">
                  <c:v>30.8</c:v>
                </c:pt>
                <c:pt idx="1199">
                  <c:v>30.8</c:v>
                </c:pt>
                <c:pt idx="1200">
                  <c:v>30.8</c:v>
                </c:pt>
                <c:pt idx="1201">
                  <c:v>30.8</c:v>
                </c:pt>
                <c:pt idx="1202">
                  <c:v>30.8</c:v>
                </c:pt>
                <c:pt idx="1203">
                  <c:v>30.8</c:v>
                </c:pt>
                <c:pt idx="1204">
                  <c:v>30.8</c:v>
                </c:pt>
                <c:pt idx="1205">
                  <c:v>30.8</c:v>
                </c:pt>
                <c:pt idx="1206">
                  <c:v>30.9</c:v>
                </c:pt>
                <c:pt idx="1207">
                  <c:v>30.9</c:v>
                </c:pt>
                <c:pt idx="1208">
                  <c:v>30.9</c:v>
                </c:pt>
                <c:pt idx="1209">
                  <c:v>30.9</c:v>
                </c:pt>
                <c:pt idx="1210">
                  <c:v>30.9</c:v>
                </c:pt>
                <c:pt idx="1211">
                  <c:v>30.9</c:v>
                </c:pt>
                <c:pt idx="1212">
                  <c:v>30.9</c:v>
                </c:pt>
                <c:pt idx="1213">
                  <c:v>30.8</c:v>
                </c:pt>
                <c:pt idx="1214">
                  <c:v>30.8</c:v>
                </c:pt>
                <c:pt idx="1215">
                  <c:v>30.9</c:v>
                </c:pt>
                <c:pt idx="1216">
                  <c:v>30.8</c:v>
                </c:pt>
                <c:pt idx="1217">
                  <c:v>30.8</c:v>
                </c:pt>
                <c:pt idx="1218">
                  <c:v>30.8</c:v>
                </c:pt>
                <c:pt idx="1219">
                  <c:v>30.9</c:v>
                </c:pt>
                <c:pt idx="1220">
                  <c:v>30.9</c:v>
                </c:pt>
                <c:pt idx="1221">
                  <c:v>30.9</c:v>
                </c:pt>
                <c:pt idx="1222">
                  <c:v>30.9</c:v>
                </c:pt>
                <c:pt idx="1223">
                  <c:v>30.9</c:v>
                </c:pt>
                <c:pt idx="1224">
                  <c:v>30.9</c:v>
                </c:pt>
                <c:pt idx="1225">
                  <c:v>30.9</c:v>
                </c:pt>
                <c:pt idx="1226">
                  <c:v>30.9</c:v>
                </c:pt>
                <c:pt idx="1227">
                  <c:v>30.9</c:v>
                </c:pt>
                <c:pt idx="1228">
                  <c:v>30.9</c:v>
                </c:pt>
                <c:pt idx="1229">
                  <c:v>31</c:v>
                </c:pt>
                <c:pt idx="1230">
                  <c:v>31</c:v>
                </c:pt>
                <c:pt idx="1231">
                  <c:v>31</c:v>
                </c:pt>
                <c:pt idx="1232">
                  <c:v>31.1</c:v>
                </c:pt>
                <c:pt idx="1233">
                  <c:v>31.1</c:v>
                </c:pt>
                <c:pt idx="1234">
                  <c:v>31.1</c:v>
                </c:pt>
                <c:pt idx="1235">
                  <c:v>31.1</c:v>
                </c:pt>
                <c:pt idx="1236">
                  <c:v>31.1</c:v>
                </c:pt>
                <c:pt idx="1237">
                  <c:v>31.1</c:v>
                </c:pt>
                <c:pt idx="1238">
                  <c:v>31.1</c:v>
                </c:pt>
                <c:pt idx="1239">
                  <c:v>31.1</c:v>
                </c:pt>
                <c:pt idx="1240">
                  <c:v>31.2</c:v>
                </c:pt>
                <c:pt idx="1241">
                  <c:v>31.2</c:v>
                </c:pt>
                <c:pt idx="1242">
                  <c:v>31.2</c:v>
                </c:pt>
                <c:pt idx="1243">
                  <c:v>31.2</c:v>
                </c:pt>
                <c:pt idx="1244">
                  <c:v>31.2</c:v>
                </c:pt>
                <c:pt idx="1245">
                  <c:v>31.2</c:v>
                </c:pt>
                <c:pt idx="1246">
                  <c:v>31.2</c:v>
                </c:pt>
                <c:pt idx="1247">
                  <c:v>31.2</c:v>
                </c:pt>
                <c:pt idx="1248">
                  <c:v>31.2</c:v>
                </c:pt>
                <c:pt idx="1249">
                  <c:v>31.2</c:v>
                </c:pt>
                <c:pt idx="1250">
                  <c:v>31.2</c:v>
                </c:pt>
                <c:pt idx="1251">
                  <c:v>31.2</c:v>
                </c:pt>
                <c:pt idx="1252">
                  <c:v>31.2</c:v>
                </c:pt>
                <c:pt idx="1253">
                  <c:v>31.3</c:v>
                </c:pt>
                <c:pt idx="1254">
                  <c:v>31.2</c:v>
                </c:pt>
                <c:pt idx="1255">
                  <c:v>31.3</c:v>
                </c:pt>
                <c:pt idx="1256">
                  <c:v>31.3</c:v>
                </c:pt>
                <c:pt idx="1257">
                  <c:v>31.3</c:v>
                </c:pt>
                <c:pt idx="1258">
                  <c:v>31.3</c:v>
                </c:pt>
                <c:pt idx="1259">
                  <c:v>31.3</c:v>
                </c:pt>
                <c:pt idx="1260">
                  <c:v>31.3</c:v>
                </c:pt>
                <c:pt idx="1261">
                  <c:v>31.3</c:v>
                </c:pt>
                <c:pt idx="1262">
                  <c:v>31.3</c:v>
                </c:pt>
                <c:pt idx="1263">
                  <c:v>31.3</c:v>
                </c:pt>
                <c:pt idx="1264">
                  <c:v>31.4</c:v>
                </c:pt>
                <c:pt idx="1265">
                  <c:v>31.4</c:v>
                </c:pt>
                <c:pt idx="1266">
                  <c:v>31.4</c:v>
                </c:pt>
                <c:pt idx="1267">
                  <c:v>31.4</c:v>
                </c:pt>
                <c:pt idx="1268">
                  <c:v>31.4</c:v>
                </c:pt>
                <c:pt idx="1269">
                  <c:v>31.4</c:v>
                </c:pt>
                <c:pt idx="1270">
                  <c:v>31.4</c:v>
                </c:pt>
                <c:pt idx="1271">
                  <c:v>31.4</c:v>
                </c:pt>
                <c:pt idx="1272">
                  <c:v>31.4</c:v>
                </c:pt>
                <c:pt idx="1273">
                  <c:v>31.4</c:v>
                </c:pt>
                <c:pt idx="1274">
                  <c:v>31.4</c:v>
                </c:pt>
                <c:pt idx="1275">
                  <c:v>31.4</c:v>
                </c:pt>
                <c:pt idx="1276">
                  <c:v>31.4</c:v>
                </c:pt>
                <c:pt idx="1277">
                  <c:v>31.5</c:v>
                </c:pt>
                <c:pt idx="1278">
                  <c:v>31.5</c:v>
                </c:pt>
                <c:pt idx="1279">
                  <c:v>31.5</c:v>
                </c:pt>
                <c:pt idx="1280">
                  <c:v>31.4</c:v>
                </c:pt>
                <c:pt idx="1281">
                  <c:v>31.5</c:v>
                </c:pt>
                <c:pt idx="1282">
                  <c:v>31.5</c:v>
                </c:pt>
                <c:pt idx="1283">
                  <c:v>31.5</c:v>
                </c:pt>
                <c:pt idx="1284">
                  <c:v>31.5</c:v>
                </c:pt>
                <c:pt idx="1285">
                  <c:v>31.5</c:v>
                </c:pt>
                <c:pt idx="1286">
                  <c:v>31.6</c:v>
                </c:pt>
                <c:pt idx="1287">
                  <c:v>31.5</c:v>
                </c:pt>
                <c:pt idx="1288">
                  <c:v>31.7</c:v>
                </c:pt>
                <c:pt idx="1289">
                  <c:v>31.7</c:v>
                </c:pt>
                <c:pt idx="1290">
                  <c:v>31.7</c:v>
                </c:pt>
                <c:pt idx="1291">
                  <c:v>31.7</c:v>
                </c:pt>
                <c:pt idx="1292">
                  <c:v>31.6</c:v>
                </c:pt>
                <c:pt idx="1293">
                  <c:v>31.6</c:v>
                </c:pt>
                <c:pt idx="1294">
                  <c:v>31.7</c:v>
                </c:pt>
                <c:pt idx="1295">
                  <c:v>31.7</c:v>
                </c:pt>
                <c:pt idx="1296">
                  <c:v>31.7</c:v>
                </c:pt>
                <c:pt idx="1297">
                  <c:v>31.7</c:v>
                </c:pt>
                <c:pt idx="1298">
                  <c:v>31.7</c:v>
                </c:pt>
                <c:pt idx="1299">
                  <c:v>31.7</c:v>
                </c:pt>
                <c:pt idx="1300">
                  <c:v>31.7</c:v>
                </c:pt>
                <c:pt idx="1301">
                  <c:v>31.7</c:v>
                </c:pt>
                <c:pt idx="1302">
                  <c:v>31.7</c:v>
                </c:pt>
                <c:pt idx="1303">
                  <c:v>31.7</c:v>
                </c:pt>
                <c:pt idx="1304">
                  <c:v>31.7</c:v>
                </c:pt>
                <c:pt idx="1305">
                  <c:v>31.7</c:v>
                </c:pt>
                <c:pt idx="1306">
                  <c:v>31.7</c:v>
                </c:pt>
                <c:pt idx="1307">
                  <c:v>31.7</c:v>
                </c:pt>
                <c:pt idx="1308">
                  <c:v>31.7</c:v>
                </c:pt>
                <c:pt idx="1309">
                  <c:v>31.7</c:v>
                </c:pt>
                <c:pt idx="1310">
                  <c:v>31.7</c:v>
                </c:pt>
                <c:pt idx="1311">
                  <c:v>31.7</c:v>
                </c:pt>
                <c:pt idx="1312">
                  <c:v>31.7</c:v>
                </c:pt>
                <c:pt idx="1313">
                  <c:v>31.7</c:v>
                </c:pt>
                <c:pt idx="1314">
                  <c:v>31.7</c:v>
                </c:pt>
                <c:pt idx="1315">
                  <c:v>31.7</c:v>
                </c:pt>
                <c:pt idx="1316">
                  <c:v>31.7</c:v>
                </c:pt>
                <c:pt idx="1317">
                  <c:v>31.7</c:v>
                </c:pt>
                <c:pt idx="1318">
                  <c:v>31.7</c:v>
                </c:pt>
                <c:pt idx="1319">
                  <c:v>31.7</c:v>
                </c:pt>
                <c:pt idx="1320">
                  <c:v>31.7</c:v>
                </c:pt>
                <c:pt idx="1321">
                  <c:v>31.7</c:v>
                </c:pt>
                <c:pt idx="1322">
                  <c:v>31.7</c:v>
                </c:pt>
                <c:pt idx="1323">
                  <c:v>31.7</c:v>
                </c:pt>
                <c:pt idx="1324">
                  <c:v>31.7</c:v>
                </c:pt>
                <c:pt idx="1325">
                  <c:v>31.7</c:v>
                </c:pt>
                <c:pt idx="1326">
                  <c:v>31.7</c:v>
                </c:pt>
                <c:pt idx="1327">
                  <c:v>31.7</c:v>
                </c:pt>
                <c:pt idx="1328">
                  <c:v>31.7</c:v>
                </c:pt>
                <c:pt idx="1329">
                  <c:v>31.7</c:v>
                </c:pt>
                <c:pt idx="1330">
                  <c:v>31.7</c:v>
                </c:pt>
                <c:pt idx="1331">
                  <c:v>31.7</c:v>
                </c:pt>
                <c:pt idx="1332">
                  <c:v>31.8</c:v>
                </c:pt>
                <c:pt idx="1333">
                  <c:v>31.8</c:v>
                </c:pt>
                <c:pt idx="1334">
                  <c:v>31.8</c:v>
                </c:pt>
                <c:pt idx="1335">
                  <c:v>31.9</c:v>
                </c:pt>
                <c:pt idx="1336">
                  <c:v>31.9</c:v>
                </c:pt>
                <c:pt idx="1337">
                  <c:v>31.9</c:v>
                </c:pt>
                <c:pt idx="1338">
                  <c:v>31.9</c:v>
                </c:pt>
                <c:pt idx="1339">
                  <c:v>31.9</c:v>
                </c:pt>
                <c:pt idx="1340">
                  <c:v>31.9</c:v>
                </c:pt>
                <c:pt idx="1341">
                  <c:v>31.9</c:v>
                </c:pt>
                <c:pt idx="1342">
                  <c:v>31.9</c:v>
                </c:pt>
                <c:pt idx="1343">
                  <c:v>32</c:v>
                </c:pt>
                <c:pt idx="1344">
                  <c:v>32</c:v>
                </c:pt>
                <c:pt idx="1345">
                  <c:v>32</c:v>
                </c:pt>
                <c:pt idx="1346">
                  <c:v>32</c:v>
                </c:pt>
                <c:pt idx="1347">
                  <c:v>32</c:v>
                </c:pt>
                <c:pt idx="1348">
                  <c:v>32</c:v>
                </c:pt>
                <c:pt idx="1349">
                  <c:v>32.1</c:v>
                </c:pt>
                <c:pt idx="1350">
                  <c:v>32.1</c:v>
                </c:pt>
                <c:pt idx="1351">
                  <c:v>32.1</c:v>
                </c:pt>
                <c:pt idx="1352">
                  <c:v>32.1</c:v>
                </c:pt>
                <c:pt idx="1353">
                  <c:v>32.1</c:v>
                </c:pt>
                <c:pt idx="1354">
                  <c:v>32.1</c:v>
                </c:pt>
                <c:pt idx="1355">
                  <c:v>32.200000000000003</c:v>
                </c:pt>
                <c:pt idx="1356">
                  <c:v>32.200000000000003</c:v>
                </c:pt>
                <c:pt idx="1357">
                  <c:v>32.200000000000003</c:v>
                </c:pt>
                <c:pt idx="1358">
                  <c:v>32.200000000000003</c:v>
                </c:pt>
                <c:pt idx="1359">
                  <c:v>32.200000000000003</c:v>
                </c:pt>
                <c:pt idx="1360">
                  <c:v>32.200000000000003</c:v>
                </c:pt>
                <c:pt idx="1361">
                  <c:v>32.200000000000003</c:v>
                </c:pt>
                <c:pt idx="1362">
                  <c:v>32.200000000000003</c:v>
                </c:pt>
                <c:pt idx="1363">
                  <c:v>32.200000000000003</c:v>
                </c:pt>
                <c:pt idx="1364">
                  <c:v>32.200000000000003</c:v>
                </c:pt>
                <c:pt idx="1365">
                  <c:v>32.200000000000003</c:v>
                </c:pt>
                <c:pt idx="1366">
                  <c:v>32.200000000000003</c:v>
                </c:pt>
                <c:pt idx="1367">
                  <c:v>32.200000000000003</c:v>
                </c:pt>
                <c:pt idx="1368">
                  <c:v>32.1</c:v>
                </c:pt>
                <c:pt idx="1369">
                  <c:v>32.200000000000003</c:v>
                </c:pt>
                <c:pt idx="1370">
                  <c:v>32.200000000000003</c:v>
                </c:pt>
                <c:pt idx="1371">
                  <c:v>32.200000000000003</c:v>
                </c:pt>
                <c:pt idx="1372">
                  <c:v>32.200000000000003</c:v>
                </c:pt>
                <c:pt idx="1373">
                  <c:v>32.200000000000003</c:v>
                </c:pt>
                <c:pt idx="1374">
                  <c:v>32.200000000000003</c:v>
                </c:pt>
                <c:pt idx="1375">
                  <c:v>32.200000000000003</c:v>
                </c:pt>
                <c:pt idx="1376">
                  <c:v>32.200000000000003</c:v>
                </c:pt>
                <c:pt idx="1377">
                  <c:v>32.299999999999997</c:v>
                </c:pt>
                <c:pt idx="1378">
                  <c:v>32.299999999999997</c:v>
                </c:pt>
                <c:pt idx="1379">
                  <c:v>32.299999999999997</c:v>
                </c:pt>
                <c:pt idx="1380">
                  <c:v>32.299999999999997</c:v>
                </c:pt>
                <c:pt idx="1381">
                  <c:v>32.299999999999997</c:v>
                </c:pt>
                <c:pt idx="1382">
                  <c:v>32.299999999999997</c:v>
                </c:pt>
                <c:pt idx="1383">
                  <c:v>32.299999999999997</c:v>
                </c:pt>
                <c:pt idx="1384">
                  <c:v>32.299999999999997</c:v>
                </c:pt>
                <c:pt idx="1385">
                  <c:v>32.299999999999997</c:v>
                </c:pt>
                <c:pt idx="1386">
                  <c:v>32.4</c:v>
                </c:pt>
                <c:pt idx="1387">
                  <c:v>32.299999999999997</c:v>
                </c:pt>
                <c:pt idx="1388">
                  <c:v>32.299999999999997</c:v>
                </c:pt>
                <c:pt idx="1389">
                  <c:v>32.4</c:v>
                </c:pt>
                <c:pt idx="1390">
                  <c:v>32.299999999999997</c:v>
                </c:pt>
                <c:pt idx="1391">
                  <c:v>32.4</c:v>
                </c:pt>
                <c:pt idx="1392">
                  <c:v>32.4</c:v>
                </c:pt>
                <c:pt idx="1393">
                  <c:v>32.4</c:v>
                </c:pt>
                <c:pt idx="1394">
                  <c:v>32.4</c:v>
                </c:pt>
                <c:pt idx="1395">
                  <c:v>32.4</c:v>
                </c:pt>
                <c:pt idx="1396">
                  <c:v>32.4</c:v>
                </c:pt>
                <c:pt idx="1397">
                  <c:v>32.4</c:v>
                </c:pt>
                <c:pt idx="1398">
                  <c:v>32.4</c:v>
                </c:pt>
                <c:pt idx="1399">
                  <c:v>32.5</c:v>
                </c:pt>
                <c:pt idx="1400">
                  <c:v>32.4</c:v>
                </c:pt>
                <c:pt idx="1401">
                  <c:v>32.5</c:v>
                </c:pt>
                <c:pt idx="1402">
                  <c:v>32.5</c:v>
                </c:pt>
                <c:pt idx="1403">
                  <c:v>32.4</c:v>
                </c:pt>
                <c:pt idx="1404">
                  <c:v>32.5</c:v>
                </c:pt>
                <c:pt idx="1405">
                  <c:v>32.5</c:v>
                </c:pt>
                <c:pt idx="1406">
                  <c:v>32.5</c:v>
                </c:pt>
                <c:pt idx="1407">
                  <c:v>32.5</c:v>
                </c:pt>
                <c:pt idx="1408">
                  <c:v>32.5</c:v>
                </c:pt>
                <c:pt idx="1409">
                  <c:v>32.5</c:v>
                </c:pt>
                <c:pt idx="1410">
                  <c:v>32.6</c:v>
                </c:pt>
                <c:pt idx="1411">
                  <c:v>32.6</c:v>
                </c:pt>
                <c:pt idx="1412">
                  <c:v>32.6</c:v>
                </c:pt>
                <c:pt idx="1413">
                  <c:v>32.6</c:v>
                </c:pt>
                <c:pt idx="1414">
                  <c:v>32.700000000000003</c:v>
                </c:pt>
                <c:pt idx="1415">
                  <c:v>32.700000000000003</c:v>
                </c:pt>
                <c:pt idx="1416">
                  <c:v>32.6</c:v>
                </c:pt>
                <c:pt idx="1417">
                  <c:v>32.700000000000003</c:v>
                </c:pt>
                <c:pt idx="1418">
                  <c:v>32.700000000000003</c:v>
                </c:pt>
                <c:pt idx="1419">
                  <c:v>32.700000000000003</c:v>
                </c:pt>
                <c:pt idx="1420">
                  <c:v>32.700000000000003</c:v>
                </c:pt>
                <c:pt idx="1421">
                  <c:v>32.6</c:v>
                </c:pt>
                <c:pt idx="1422">
                  <c:v>32.6</c:v>
                </c:pt>
                <c:pt idx="1423">
                  <c:v>32.6</c:v>
                </c:pt>
                <c:pt idx="1424">
                  <c:v>32.6</c:v>
                </c:pt>
                <c:pt idx="1425">
                  <c:v>32.6</c:v>
                </c:pt>
                <c:pt idx="1426">
                  <c:v>32.700000000000003</c:v>
                </c:pt>
                <c:pt idx="1427">
                  <c:v>32.700000000000003</c:v>
                </c:pt>
                <c:pt idx="1428">
                  <c:v>32.700000000000003</c:v>
                </c:pt>
                <c:pt idx="1429">
                  <c:v>32.700000000000003</c:v>
                </c:pt>
                <c:pt idx="1430">
                  <c:v>32.700000000000003</c:v>
                </c:pt>
                <c:pt idx="1431">
                  <c:v>32.700000000000003</c:v>
                </c:pt>
                <c:pt idx="1432">
                  <c:v>32.700000000000003</c:v>
                </c:pt>
                <c:pt idx="1433">
                  <c:v>32.700000000000003</c:v>
                </c:pt>
                <c:pt idx="1434">
                  <c:v>32.700000000000003</c:v>
                </c:pt>
                <c:pt idx="1435">
                  <c:v>32.700000000000003</c:v>
                </c:pt>
                <c:pt idx="1436">
                  <c:v>32.799999999999997</c:v>
                </c:pt>
                <c:pt idx="1437">
                  <c:v>32.799999999999997</c:v>
                </c:pt>
                <c:pt idx="1438">
                  <c:v>32.799999999999997</c:v>
                </c:pt>
                <c:pt idx="1439">
                  <c:v>32.799999999999997</c:v>
                </c:pt>
                <c:pt idx="1440">
                  <c:v>32.799999999999997</c:v>
                </c:pt>
                <c:pt idx="1441">
                  <c:v>32.799999999999997</c:v>
                </c:pt>
                <c:pt idx="1442">
                  <c:v>32.799999999999997</c:v>
                </c:pt>
                <c:pt idx="1443">
                  <c:v>32.799999999999997</c:v>
                </c:pt>
                <c:pt idx="1444">
                  <c:v>32.9</c:v>
                </c:pt>
                <c:pt idx="1445">
                  <c:v>32.799999999999997</c:v>
                </c:pt>
                <c:pt idx="1446">
                  <c:v>32.799999999999997</c:v>
                </c:pt>
                <c:pt idx="1447">
                  <c:v>32.799999999999997</c:v>
                </c:pt>
                <c:pt idx="1448">
                  <c:v>32.799999999999997</c:v>
                </c:pt>
                <c:pt idx="1449">
                  <c:v>32.9</c:v>
                </c:pt>
                <c:pt idx="1450">
                  <c:v>32.9</c:v>
                </c:pt>
                <c:pt idx="1451">
                  <c:v>32.9</c:v>
                </c:pt>
                <c:pt idx="1452">
                  <c:v>33</c:v>
                </c:pt>
                <c:pt idx="1453">
                  <c:v>33</c:v>
                </c:pt>
                <c:pt idx="1454">
                  <c:v>33.1</c:v>
                </c:pt>
                <c:pt idx="1455">
                  <c:v>33.1</c:v>
                </c:pt>
                <c:pt idx="1456">
                  <c:v>33.1</c:v>
                </c:pt>
                <c:pt idx="1457">
                  <c:v>33.1</c:v>
                </c:pt>
                <c:pt idx="1458">
                  <c:v>33.1</c:v>
                </c:pt>
                <c:pt idx="1459">
                  <c:v>33.1</c:v>
                </c:pt>
                <c:pt idx="1460">
                  <c:v>33.1</c:v>
                </c:pt>
                <c:pt idx="1461">
                  <c:v>33.1</c:v>
                </c:pt>
                <c:pt idx="1462">
                  <c:v>33.1</c:v>
                </c:pt>
                <c:pt idx="1463">
                  <c:v>33.1</c:v>
                </c:pt>
                <c:pt idx="1464">
                  <c:v>33.1</c:v>
                </c:pt>
                <c:pt idx="1465">
                  <c:v>33.1</c:v>
                </c:pt>
                <c:pt idx="1466">
                  <c:v>33.1</c:v>
                </c:pt>
                <c:pt idx="1467">
                  <c:v>33.1</c:v>
                </c:pt>
                <c:pt idx="1468">
                  <c:v>33.1</c:v>
                </c:pt>
                <c:pt idx="1469">
                  <c:v>33.1</c:v>
                </c:pt>
                <c:pt idx="1470">
                  <c:v>33.1</c:v>
                </c:pt>
                <c:pt idx="1471">
                  <c:v>33.200000000000003</c:v>
                </c:pt>
                <c:pt idx="1472">
                  <c:v>33.200000000000003</c:v>
                </c:pt>
                <c:pt idx="1473">
                  <c:v>33.200000000000003</c:v>
                </c:pt>
                <c:pt idx="1474">
                  <c:v>33.200000000000003</c:v>
                </c:pt>
                <c:pt idx="1475">
                  <c:v>33.200000000000003</c:v>
                </c:pt>
                <c:pt idx="1476">
                  <c:v>33.200000000000003</c:v>
                </c:pt>
                <c:pt idx="1477">
                  <c:v>33.200000000000003</c:v>
                </c:pt>
                <c:pt idx="1478">
                  <c:v>33.200000000000003</c:v>
                </c:pt>
                <c:pt idx="1479">
                  <c:v>33.200000000000003</c:v>
                </c:pt>
                <c:pt idx="1480">
                  <c:v>33.200000000000003</c:v>
                </c:pt>
                <c:pt idx="1481">
                  <c:v>33.200000000000003</c:v>
                </c:pt>
                <c:pt idx="1482">
                  <c:v>33.299999999999997</c:v>
                </c:pt>
                <c:pt idx="1483">
                  <c:v>33.299999999999997</c:v>
                </c:pt>
                <c:pt idx="1484">
                  <c:v>33.299999999999997</c:v>
                </c:pt>
                <c:pt idx="1485">
                  <c:v>33.200000000000003</c:v>
                </c:pt>
                <c:pt idx="1486">
                  <c:v>33.299999999999997</c:v>
                </c:pt>
                <c:pt idx="1487">
                  <c:v>33.200000000000003</c:v>
                </c:pt>
                <c:pt idx="1488">
                  <c:v>33.200000000000003</c:v>
                </c:pt>
                <c:pt idx="1489">
                  <c:v>33.200000000000003</c:v>
                </c:pt>
                <c:pt idx="1490">
                  <c:v>33.200000000000003</c:v>
                </c:pt>
                <c:pt idx="1491">
                  <c:v>33.299999999999997</c:v>
                </c:pt>
                <c:pt idx="1492">
                  <c:v>33.200000000000003</c:v>
                </c:pt>
                <c:pt idx="1493">
                  <c:v>33.299999999999997</c:v>
                </c:pt>
                <c:pt idx="1494">
                  <c:v>33.299999999999997</c:v>
                </c:pt>
                <c:pt idx="1495">
                  <c:v>33.299999999999997</c:v>
                </c:pt>
                <c:pt idx="1496">
                  <c:v>33.299999999999997</c:v>
                </c:pt>
                <c:pt idx="1497">
                  <c:v>33.299999999999997</c:v>
                </c:pt>
                <c:pt idx="1498">
                  <c:v>33.4</c:v>
                </c:pt>
                <c:pt idx="1499">
                  <c:v>33.4</c:v>
                </c:pt>
                <c:pt idx="1500">
                  <c:v>33.4</c:v>
                </c:pt>
                <c:pt idx="1501">
                  <c:v>33.5</c:v>
                </c:pt>
                <c:pt idx="1502">
                  <c:v>33.4</c:v>
                </c:pt>
                <c:pt idx="1503">
                  <c:v>33.5</c:v>
                </c:pt>
                <c:pt idx="1504">
                  <c:v>33.5</c:v>
                </c:pt>
                <c:pt idx="1505">
                  <c:v>33.6</c:v>
                </c:pt>
                <c:pt idx="1506">
                  <c:v>33.6</c:v>
                </c:pt>
                <c:pt idx="1507">
                  <c:v>33.6</c:v>
                </c:pt>
                <c:pt idx="1508">
                  <c:v>33.6</c:v>
                </c:pt>
                <c:pt idx="1509">
                  <c:v>33.5</c:v>
                </c:pt>
                <c:pt idx="1510">
                  <c:v>33.5</c:v>
                </c:pt>
                <c:pt idx="1511">
                  <c:v>33.5</c:v>
                </c:pt>
                <c:pt idx="1512">
                  <c:v>33.5</c:v>
                </c:pt>
                <c:pt idx="1513">
                  <c:v>33.6</c:v>
                </c:pt>
                <c:pt idx="1514">
                  <c:v>33.5</c:v>
                </c:pt>
                <c:pt idx="1515">
                  <c:v>33.5</c:v>
                </c:pt>
                <c:pt idx="1516">
                  <c:v>33.6</c:v>
                </c:pt>
                <c:pt idx="1517">
                  <c:v>33.5</c:v>
                </c:pt>
                <c:pt idx="1518">
                  <c:v>33.6</c:v>
                </c:pt>
                <c:pt idx="1519">
                  <c:v>33.6</c:v>
                </c:pt>
                <c:pt idx="1520">
                  <c:v>33.6</c:v>
                </c:pt>
                <c:pt idx="1521">
                  <c:v>33.6</c:v>
                </c:pt>
                <c:pt idx="1522">
                  <c:v>33.6</c:v>
                </c:pt>
                <c:pt idx="1523">
                  <c:v>33.6</c:v>
                </c:pt>
                <c:pt idx="1524">
                  <c:v>33.6</c:v>
                </c:pt>
                <c:pt idx="1525">
                  <c:v>33.6</c:v>
                </c:pt>
                <c:pt idx="1526">
                  <c:v>33.700000000000003</c:v>
                </c:pt>
                <c:pt idx="1527">
                  <c:v>33.6</c:v>
                </c:pt>
                <c:pt idx="1528">
                  <c:v>33.700000000000003</c:v>
                </c:pt>
                <c:pt idx="1529">
                  <c:v>33.700000000000003</c:v>
                </c:pt>
                <c:pt idx="1530">
                  <c:v>33.700000000000003</c:v>
                </c:pt>
                <c:pt idx="1531">
                  <c:v>33.700000000000003</c:v>
                </c:pt>
                <c:pt idx="1532">
                  <c:v>33.700000000000003</c:v>
                </c:pt>
                <c:pt idx="1533">
                  <c:v>33.700000000000003</c:v>
                </c:pt>
                <c:pt idx="1534">
                  <c:v>33.700000000000003</c:v>
                </c:pt>
                <c:pt idx="1535">
                  <c:v>33.700000000000003</c:v>
                </c:pt>
                <c:pt idx="1536">
                  <c:v>33.700000000000003</c:v>
                </c:pt>
                <c:pt idx="1537">
                  <c:v>33.700000000000003</c:v>
                </c:pt>
                <c:pt idx="1538">
                  <c:v>33.700000000000003</c:v>
                </c:pt>
                <c:pt idx="1539">
                  <c:v>33.700000000000003</c:v>
                </c:pt>
                <c:pt idx="1540">
                  <c:v>33.799999999999997</c:v>
                </c:pt>
                <c:pt idx="1541">
                  <c:v>33.799999999999997</c:v>
                </c:pt>
                <c:pt idx="1542">
                  <c:v>33.799999999999997</c:v>
                </c:pt>
                <c:pt idx="1543">
                  <c:v>33.799999999999997</c:v>
                </c:pt>
                <c:pt idx="1544">
                  <c:v>33.799999999999997</c:v>
                </c:pt>
                <c:pt idx="1545">
                  <c:v>33.799999999999997</c:v>
                </c:pt>
                <c:pt idx="1546">
                  <c:v>33.799999999999997</c:v>
                </c:pt>
                <c:pt idx="1547">
                  <c:v>33.799999999999997</c:v>
                </c:pt>
                <c:pt idx="1548">
                  <c:v>33.799999999999997</c:v>
                </c:pt>
                <c:pt idx="1549">
                  <c:v>33.799999999999997</c:v>
                </c:pt>
                <c:pt idx="1550">
                  <c:v>33.799999999999997</c:v>
                </c:pt>
                <c:pt idx="1551">
                  <c:v>33.799999999999997</c:v>
                </c:pt>
                <c:pt idx="1552">
                  <c:v>33.799999999999997</c:v>
                </c:pt>
                <c:pt idx="1553">
                  <c:v>33.799999999999997</c:v>
                </c:pt>
                <c:pt idx="1554">
                  <c:v>33.799999999999997</c:v>
                </c:pt>
                <c:pt idx="1555">
                  <c:v>33.799999999999997</c:v>
                </c:pt>
                <c:pt idx="1556">
                  <c:v>33.9</c:v>
                </c:pt>
                <c:pt idx="1557">
                  <c:v>33.9</c:v>
                </c:pt>
                <c:pt idx="1558">
                  <c:v>33.9</c:v>
                </c:pt>
                <c:pt idx="1559">
                  <c:v>33.9</c:v>
                </c:pt>
                <c:pt idx="1560">
                  <c:v>33.9</c:v>
                </c:pt>
                <c:pt idx="1561">
                  <c:v>33.9</c:v>
                </c:pt>
                <c:pt idx="1562">
                  <c:v>34</c:v>
                </c:pt>
                <c:pt idx="1563">
                  <c:v>34</c:v>
                </c:pt>
                <c:pt idx="1564">
                  <c:v>34.1</c:v>
                </c:pt>
                <c:pt idx="1565">
                  <c:v>34.1</c:v>
                </c:pt>
                <c:pt idx="1566">
                  <c:v>34.1</c:v>
                </c:pt>
                <c:pt idx="1567">
                  <c:v>34.1</c:v>
                </c:pt>
                <c:pt idx="1568">
                  <c:v>34.1</c:v>
                </c:pt>
                <c:pt idx="1569">
                  <c:v>34.1</c:v>
                </c:pt>
                <c:pt idx="1570">
                  <c:v>34.1</c:v>
                </c:pt>
                <c:pt idx="1571">
                  <c:v>34.1</c:v>
                </c:pt>
                <c:pt idx="1572">
                  <c:v>34.1</c:v>
                </c:pt>
                <c:pt idx="1573">
                  <c:v>34.1</c:v>
                </c:pt>
                <c:pt idx="1574">
                  <c:v>34.1</c:v>
                </c:pt>
                <c:pt idx="1575">
                  <c:v>34</c:v>
                </c:pt>
                <c:pt idx="1576">
                  <c:v>34.1</c:v>
                </c:pt>
                <c:pt idx="1577">
                  <c:v>34.1</c:v>
                </c:pt>
                <c:pt idx="1578">
                  <c:v>34.1</c:v>
                </c:pt>
                <c:pt idx="1579">
                  <c:v>34</c:v>
                </c:pt>
                <c:pt idx="1580">
                  <c:v>34.1</c:v>
                </c:pt>
                <c:pt idx="1581">
                  <c:v>34.1</c:v>
                </c:pt>
                <c:pt idx="1582">
                  <c:v>34.1</c:v>
                </c:pt>
                <c:pt idx="1583">
                  <c:v>34.1</c:v>
                </c:pt>
                <c:pt idx="1584">
                  <c:v>34.200000000000003</c:v>
                </c:pt>
                <c:pt idx="1585">
                  <c:v>34.200000000000003</c:v>
                </c:pt>
                <c:pt idx="1586">
                  <c:v>34.1</c:v>
                </c:pt>
                <c:pt idx="1587">
                  <c:v>34.200000000000003</c:v>
                </c:pt>
                <c:pt idx="1588">
                  <c:v>34.200000000000003</c:v>
                </c:pt>
                <c:pt idx="1589">
                  <c:v>34.200000000000003</c:v>
                </c:pt>
                <c:pt idx="1590">
                  <c:v>34.200000000000003</c:v>
                </c:pt>
                <c:pt idx="1591">
                  <c:v>34.200000000000003</c:v>
                </c:pt>
                <c:pt idx="1592">
                  <c:v>34.200000000000003</c:v>
                </c:pt>
                <c:pt idx="1593">
                  <c:v>34.200000000000003</c:v>
                </c:pt>
                <c:pt idx="1594">
                  <c:v>34.200000000000003</c:v>
                </c:pt>
                <c:pt idx="1595">
                  <c:v>34.200000000000003</c:v>
                </c:pt>
                <c:pt idx="1596">
                  <c:v>34.200000000000003</c:v>
                </c:pt>
                <c:pt idx="1597">
                  <c:v>34.299999999999997</c:v>
                </c:pt>
                <c:pt idx="1598">
                  <c:v>34.299999999999997</c:v>
                </c:pt>
                <c:pt idx="1599">
                  <c:v>34.299999999999997</c:v>
                </c:pt>
                <c:pt idx="1600">
                  <c:v>34.299999999999997</c:v>
                </c:pt>
                <c:pt idx="1601">
                  <c:v>34.299999999999997</c:v>
                </c:pt>
                <c:pt idx="1602">
                  <c:v>34.299999999999997</c:v>
                </c:pt>
                <c:pt idx="1603">
                  <c:v>34.299999999999997</c:v>
                </c:pt>
                <c:pt idx="1604">
                  <c:v>34.299999999999997</c:v>
                </c:pt>
                <c:pt idx="1605">
                  <c:v>34.299999999999997</c:v>
                </c:pt>
                <c:pt idx="1606">
                  <c:v>34.299999999999997</c:v>
                </c:pt>
                <c:pt idx="1607">
                  <c:v>34.299999999999997</c:v>
                </c:pt>
                <c:pt idx="1608">
                  <c:v>34.299999999999997</c:v>
                </c:pt>
                <c:pt idx="1609">
                  <c:v>34.5</c:v>
                </c:pt>
                <c:pt idx="1610">
                  <c:v>34.5</c:v>
                </c:pt>
                <c:pt idx="1611">
                  <c:v>34.5</c:v>
                </c:pt>
                <c:pt idx="1612">
                  <c:v>34.5</c:v>
                </c:pt>
                <c:pt idx="1613">
                  <c:v>34.5</c:v>
                </c:pt>
                <c:pt idx="1614">
                  <c:v>34.5</c:v>
                </c:pt>
                <c:pt idx="1615">
                  <c:v>34.5</c:v>
                </c:pt>
                <c:pt idx="1616">
                  <c:v>34.5</c:v>
                </c:pt>
                <c:pt idx="1617">
                  <c:v>34.5</c:v>
                </c:pt>
                <c:pt idx="1618">
                  <c:v>34.5</c:v>
                </c:pt>
                <c:pt idx="1619">
                  <c:v>34.5</c:v>
                </c:pt>
                <c:pt idx="1620">
                  <c:v>34.5</c:v>
                </c:pt>
                <c:pt idx="1621">
                  <c:v>34.6</c:v>
                </c:pt>
                <c:pt idx="1622">
                  <c:v>34.6</c:v>
                </c:pt>
                <c:pt idx="1623">
                  <c:v>34.6</c:v>
                </c:pt>
                <c:pt idx="1624">
                  <c:v>34.6</c:v>
                </c:pt>
                <c:pt idx="1625">
                  <c:v>34.6</c:v>
                </c:pt>
                <c:pt idx="1626">
                  <c:v>34.6</c:v>
                </c:pt>
                <c:pt idx="1627">
                  <c:v>34.6</c:v>
                </c:pt>
                <c:pt idx="1628">
                  <c:v>34.6</c:v>
                </c:pt>
                <c:pt idx="1629">
                  <c:v>34.6</c:v>
                </c:pt>
                <c:pt idx="1630">
                  <c:v>34.6</c:v>
                </c:pt>
                <c:pt idx="1631">
                  <c:v>34.6</c:v>
                </c:pt>
                <c:pt idx="1632">
                  <c:v>34.6</c:v>
                </c:pt>
                <c:pt idx="1633">
                  <c:v>34.6</c:v>
                </c:pt>
                <c:pt idx="1634">
                  <c:v>34.6</c:v>
                </c:pt>
                <c:pt idx="1635">
                  <c:v>34.6</c:v>
                </c:pt>
                <c:pt idx="1636">
                  <c:v>34.6</c:v>
                </c:pt>
                <c:pt idx="1637">
                  <c:v>34.6</c:v>
                </c:pt>
                <c:pt idx="1638">
                  <c:v>34.6</c:v>
                </c:pt>
                <c:pt idx="1639">
                  <c:v>34.6</c:v>
                </c:pt>
                <c:pt idx="1640">
                  <c:v>34.6</c:v>
                </c:pt>
                <c:pt idx="1641">
                  <c:v>34.6</c:v>
                </c:pt>
                <c:pt idx="1642">
                  <c:v>34.6</c:v>
                </c:pt>
                <c:pt idx="1643">
                  <c:v>34.6</c:v>
                </c:pt>
                <c:pt idx="1644">
                  <c:v>34.6</c:v>
                </c:pt>
                <c:pt idx="1645">
                  <c:v>34.6</c:v>
                </c:pt>
                <c:pt idx="1646">
                  <c:v>34.6</c:v>
                </c:pt>
                <c:pt idx="1647">
                  <c:v>34.700000000000003</c:v>
                </c:pt>
                <c:pt idx="1648">
                  <c:v>34.700000000000003</c:v>
                </c:pt>
                <c:pt idx="1649">
                  <c:v>34.700000000000003</c:v>
                </c:pt>
                <c:pt idx="1650">
                  <c:v>34.700000000000003</c:v>
                </c:pt>
                <c:pt idx="1651">
                  <c:v>34.700000000000003</c:v>
                </c:pt>
                <c:pt idx="1652">
                  <c:v>34.700000000000003</c:v>
                </c:pt>
                <c:pt idx="1653">
                  <c:v>34.799999999999997</c:v>
                </c:pt>
                <c:pt idx="1654">
                  <c:v>34.700000000000003</c:v>
                </c:pt>
                <c:pt idx="1655">
                  <c:v>34.799999999999997</c:v>
                </c:pt>
                <c:pt idx="1656">
                  <c:v>34.799999999999997</c:v>
                </c:pt>
                <c:pt idx="1657">
                  <c:v>34.799999999999997</c:v>
                </c:pt>
                <c:pt idx="1658">
                  <c:v>34.799999999999997</c:v>
                </c:pt>
                <c:pt idx="1659">
                  <c:v>34.799999999999997</c:v>
                </c:pt>
                <c:pt idx="1660">
                  <c:v>34.9</c:v>
                </c:pt>
                <c:pt idx="1661">
                  <c:v>34.9</c:v>
                </c:pt>
                <c:pt idx="1662">
                  <c:v>34.9</c:v>
                </c:pt>
                <c:pt idx="1663">
                  <c:v>34.9</c:v>
                </c:pt>
                <c:pt idx="1664">
                  <c:v>34.9</c:v>
                </c:pt>
                <c:pt idx="1665">
                  <c:v>34.9</c:v>
                </c:pt>
                <c:pt idx="1666">
                  <c:v>34.9</c:v>
                </c:pt>
                <c:pt idx="1667">
                  <c:v>34.9</c:v>
                </c:pt>
                <c:pt idx="1668">
                  <c:v>34.9</c:v>
                </c:pt>
                <c:pt idx="1669">
                  <c:v>35</c:v>
                </c:pt>
                <c:pt idx="1670">
                  <c:v>34.9</c:v>
                </c:pt>
                <c:pt idx="1671">
                  <c:v>35</c:v>
                </c:pt>
                <c:pt idx="1672">
                  <c:v>35</c:v>
                </c:pt>
                <c:pt idx="1673">
                  <c:v>35</c:v>
                </c:pt>
                <c:pt idx="1674">
                  <c:v>35</c:v>
                </c:pt>
                <c:pt idx="1675">
                  <c:v>35</c:v>
                </c:pt>
                <c:pt idx="1676">
                  <c:v>35</c:v>
                </c:pt>
                <c:pt idx="1677">
                  <c:v>35</c:v>
                </c:pt>
                <c:pt idx="1678">
                  <c:v>35</c:v>
                </c:pt>
                <c:pt idx="1679">
                  <c:v>35</c:v>
                </c:pt>
                <c:pt idx="1680">
                  <c:v>35</c:v>
                </c:pt>
                <c:pt idx="1681">
                  <c:v>35</c:v>
                </c:pt>
                <c:pt idx="1682">
                  <c:v>35</c:v>
                </c:pt>
                <c:pt idx="1683">
                  <c:v>35</c:v>
                </c:pt>
                <c:pt idx="1684">
                  <c:v>35</c:v>
                </c:pt>
                <c:pt idx="1685">
                  <c:v>35</c:v>
                </c:pt>
                <c:pt idx="1686">
                  <c:v>35</c:v>
                </c:pt>
                <c:pt idx="1687">
                  <c:v>35</c:v>
                </c:pt>
                <c:pt idx="1688">
                  <c:v>35</c:v>
                </c:pt>
                <c:pt idx="1689">
                  <c:v>35</c:v>
                </c:pt>
                <c:pt idx="1690">
                  <c:v>35</c:v>
                </c:pt>
                <c:pt idx="1691">
                  <c:v>35</c:v>
                </c:pt>
                <c:pt idx="1692">
                  <c:v>35</c:v>
                </c:pt>
                <c:pt idx="1693">
                  <c:v>35.1</c:v>
                </c:pt>
                <c:pt idx="1694">
                  <c:v>35.1</c:v>
                </c:pt>
                <c:pt idx="1695">
                  <c:v>35</c:v>
                </c:pt>
                <c:pt idx="1696">
                  <c:v>35.1</c:v>
                </c:pt>
                <c:pt idx="1697">
                  <c:v>35</c:v>
                </c:pt>
                <c:pt idx="1698">
                  <c:v>35.1</c:v>
                </c:pt>
                <c:pt idx="1699">
                  <c:v>35.1</c:v>
                </c:pt>
                <c:pt idx="1700">
                  <c:v>35.1</c:v>
                </c:pt>
                <c:pt idx="1701">
                  <c:v>35.1</c:v>
                </c:pt>
                <c:pt idx="1702">
                  <c:v>35.1</c:v>
                </c:pt>
                <c:pt idx="1703">
                  <c:v>35.1</c:v>
                </c:pt>
                <c:pt idx="1704">
                  <c:v>35.1</c:v>
                </c:pt>
                <c:pt idx="1705">
                  <c:v>35.1</c:v>
                </c:pt>
                <c:pt idx="1706">
                  <c:v>35.1</c:v>
                </c:pt>
                <c:pt idx="1707">
                  <c:v>35.200000000000003</c:v>
                </c:pt>
                <c:pt idx="1708">
                  <c:v>35.1</c:v>
                </c:pt>
                <c:pt idx="1709">
                  <c:v>35.200000000000003</c:v>
                </c:pt>
                <c:pt idx="1710">
                  <c:v>35.200000000000003</c:v>
                </c:pt>
                <c:pt idx="1711">
                  <c:v>35.200000000000003</c:v>
                </c:pt>
                <c:pt idx="1712">
                  <c:v>35.299999999999997</c:v>
                </c:pt>
                <c:pt idx="1713">
                  <c:v>35.299999999999997</c:v>
                </c:pt>
                <c:pt idx="1714">
                  <c:v>35.299999999999997</c:v>
                </c:pt>
                <c:pt idx="1715">
                  <c:v>35.299999999999997</c:v>
                </c:pt>
                <c:pt idx="1716">
                  <c:v>35.299999999999997</c:v>
                </c:pt>
                <c:pt idx="1717">
                  <c:v>35.299999999999997</c:v>
                </c:pt>
                <c:pt idx="1718">
                  <c:v>35.299999999999997</c:v>
                </c:pt>
                <c:pt idx="1719">
                  <c:v>35.299999999999997</c:v>
                </c:pt>
                <c:pt idx="1720">
                  <c:v>35.299999999999997</c:v>
                </c:pt>
                <c:pt idx="1721">
                  <c:v>35.299999999999997</c:v>
                </c:pt>
                <c:pt idx="1722">
                  <c:v>35.299999999999997</c:v>
                </c:pt>
                <c:pt idx="1723">
                  <c:v>35.299999999999997</c:v>
                </c:pt>
                <c:pt idx="1724">
                  <c:v>35.299999999999997</c:v>
                </c:pt>
                <c:pt idx="1725">
                  <c:v>35.299999999999997</c:v>
                </c:pt>
                <c:pt idx="1726">
                  <c:v>35.299999999999997</c:v>
                </c:pt>
                <c:pt idx="1727">
                  <c:v>35.299999999999997</c:v>
                </c:pt>
                <c:pt idx="1728">
                  <c:v>35.299999999999997</c:v>
                </c:pt>
                <c:pt idx="1729">
                  <c:v>35.299999999999997</c:v>
                </c:pt>
                <c:pt idx="1730">
                  <c:v>35.4</c:v>
                </c:pt>
                <c:pt idx="1731">
                  <c:v>35.4</c:v>
                </c:pt>
                <c:pt idx="1732">
                  <c:v>35.4</c:v>
                </c:pt>
                <c:pt idx="1733">
                  <c:v>35.4</c:v>
                </c:pt>
                <c:pt idx="1734">
                  <c:v>35.4</c:v>
                </c:pt>
                <c:pt idx="1735">
                  <c:v>35.4</c:v>
                </c:pt>
                <c:pt idx="1736">
                  <c:v>35.4</c:v>
                </c:pt>
                <c:pt idx="1737">
                  <c:v>35.4</c:v>
                </c:pt>
                <c:pt idx="1738">
                  <c:v>35.4</c:v>
                </c:pt>
                <c:pt idx="1739">
                  <c:v>35.4</c:v>
                </c:pt>
                <c:pt idx="1740">
                  <c:v>35.5</c:v>
                </c:pt>
                <c:pt idx="1741">
                  <c:v>35.4</c:v>
                </c:pt>
                <c:pt idx="1742">
                  <c:v>35.4</c:v>
                </c:pt>
                <c:pt idx="1743">
                  <c:v>35.4</c:v>
                </c:pt>
                <c:pt idx="1744">
                  <c:v>35.4</c:v>
                </c:pt>
                <c:pt idx="1745">
                  <c:v>35.5</c:v>
                </c:pt>
                <c:pt idx="1746">
                  <c:v>35.4</c:v>
                </c:pt>
                <c:pt idx="1747">
                  <c:v>35.5</c:v>
                </c:pt>
                <c:pt idx="1748">
                  <c:v>35.5</c:v>
                </c:pt>
                <c:pt idx="1749">
                  <c:v>35.5</c:v>
                </c:pt>
                <c:pt idx="1750">
                  <c:v>35.5</c:v>
                </c:pt>
                <c:pt idx="1751">
                  <c:v>35.4</c:v>
                </c:pt>
                <c:pt idx="1752">
                  <c:v>35.4</c:v>
                </c:pt>
                <c:pt idx="1753">
                  <c:v>35.4</c:v>
                </c:pt>
                <c:pt idx="1754">
                  <c:v>35.5</c:v>
                </c:pt>
                <c:pt idx="1755">
                  <c:v>35.5</c:v>
                </c:pt>
                <c:pt idx="1756">
                  <c:v>35.5</c:v>
                </c:pt>
                <c:pt idx="1757">
                  <c:v>35.5</c:v>
                </c:pt>
                <c:pt idx="1758">
                  <c:v>35.5</c:v>
                </c:pt>
                <c:pt idx="1759">
                  <c:v>35.5</c:v>
                </c:pt>
                <c:pt idx="1760">
                  <c:v>35.5</c:v>
                </c:pt>
                <c:pt idx="1761">
                  <c:v>35.5</c:v>
                </c:pt>
                <c:pt idx="1762">
                  <c:v>35.6</c:v>
                </c:pt>
                <c:pt idx="1763">
                  <c:v>35.6</c:v>
                </c:pt>
                <c:pt idx="1764">
                  <c:v>35.6</c:v>
                </c:pt>
                <c:pt idx="1765">
                  <c:v>35.6</c:v>
                </c:pt>
                <c:pt idx="1766">
                  <c:v>35.700000000000003</c:v>
                </c:pt>
                <c:pt idx="1767">
                  <c:v>35.700000000000003</c:v>
                </c:pt>
                <c:pt idx="1768">
                  <c:v>35.700000000000003</c:v>
                </c:pt>
                <c:pt idx="1769">
                  <c:v>35.799999999999997</c:v>
                </c:pt>
                <c:pt idx="1770">
                  <c:v>35.799999999999997</c:v>
                </c:pt>
                <c:pt idx="1771">
                  <c:v>35.799999999999997</c:v>
                </c:pt>
                <c:pt idx="1772">
                  <c:v>35.799999999999997</c:v>
                </c:pt>
                <c:pt idx="1773">
                  <c:v>35.9</c:v>
                </c:pt>
                <c:pt idx="1774">
                  <c:v>35.9</c:v>
                </c:pt>
                <c:pt idx="1775">
                  <c:v>35.9</c:v>
                </c:pt>
                <c:pt idx="1776">
                  <c:v>35.9</c:v>
                </c:pt>
                <c:pt idx="1777">
                  <c:v>35.9</c:v>
                </c:pt>
                <c:pt idx="1778">
                  <c:v>35.9</c:v>
                </c:pt>
                <c:pt idx="1779">
                  <c:v>35.9</c:v>
                </c:pt>
                <c:pt idx="1780">
                  <c:v>36</c:v>
                </c:pt>
                <c:pt idx="1781">
                  <c:v>36</c:v>
                </c:pt>
                <c:pt idx="1782">
                  <c:v>36</c:v>
                </c:pt>
                <c:pt idx="1783">
                  <c:v>36</c:v>
                </c:pt>
                <c:pt idx="1784">
                  <c:v>35.9</c:v>
                </c:pt>
                <c:pt idx="1785">
                  <c:v>35.9</c:v>
                </c:pt>
                <c:pt idx="1786">
                  <c:v>35.9</c:v>
                </c:pt>
                <c:pt idx="1787">
                  <c:v>35.9</c:v>
                </c:pt>
                <c:pt idx="1788">
                  <c:v>35.9</c:v>
                </c:pt>
                <c:pt idx="1789">
                  <c:v>35.9</c:v>
                </c:pt>
                <c:pt idx="1790">
                  <c:v>35.9</c:v>
                </c:pt>
                <c:pt idx="1791">
                  <c:v>35.9</c:v>
                </c:pt>
                <c:pt idx="1792">
                  <c:v>35.9</c:v>
                </c:pt>
                <c:pt idx="1793">
                  <c:v>35.9</c:v>
                </c:pt>
                <c:pt idx="1794">
                  <c:v>36</c:v>
                </c:pt>
                <c:pt idx="1795">
                  <c:v>36</c:v>
                </c:pt>
                <c:pt idx="1796">
                  <c:v>36</c:v>
                </c:pt>
                <c:pt idx="1797">
                  <c:v>36</c:v>
                </c:pt>
                <c:pt idx="1798">
                  <c:v>36</c:v>
                </c:pt>
                <c:pt idx="1799">
                  <c:v>36</c:v>
                </c:pt>
                <c:pt idx="1800">
                  <c:v>36</c:v>
                </c:pt>
                <c:pt idx="1801">
                  <c:v>36</c:v>
                </c:pt>
                <c:pt idx="1802">
                  <c:v>36</c:v>
                </c:pt>
                <c:pt idx="1803">
                  <c:v>36</c:v>
                </c:pt>
                <c:pt idx="1804">
                  <c:v>36</c:v>
                </c:pt>
                <c:pt idx="1805">
                  <c:v>36</c:v>
                </c:pt>
                <c:pt idx="1806">
                  <c:v>36</c:v>
                </c:pt>
                <c:pt idx="1807">
                  <c:v>36</c:v>
                </c:pt>
                <c:pt idx="1808">
                  <c:v>36</c:v>
                </c:pt>
                <c:pt idx="1809">
                  <c:v>36</c:v>
                </c:pt>
                <c:pt idx="1810">
                  <c:v>36</c:v>
                </c:pt>
                <c:pt idx="1811">
                  <c:v>36</c:v>
                </c:pt>
                <c:pt idx="1812">
                  <c:v>36</c:v>
                </c:pt>
                <c:pt idx="1813">
                  <c:v>36</c:v>
                </c:pt>
                <c:pt idx="1814">
                  <c:v>36</c:v>
                </c:pt>
                <c:pt idx="1815">
                  <c:v>36.1</c:v>
                </c:pt>
                <c:pt idx="1816">
                  <c:v>36</c:v>
                </c:pt>
                <c:pt idx="1817">
                  <c:v>36</c:v>
                </c:pt>
                <c:pt idx="1818">
                  <c:v>36.1</c:v>
                </c:pt>
                <c:pt idx="1819">
                  <c:v>36.1</c:v>
                </c:pt>
                <c:pt idx="1820">
                  <c:v>36.1</c:v>
                </c:pt>
                <c:pt idx="1821">
                  <c:v>36.1</c:v>
                </c:pt>
                <c:pt idx="1822">
                  <c:v>36.1</c:v>
                </c:pt>
                <c:pt idx="1823">
                  <c:v>36.200000000000003</c:v>
                </c:pt>
                <c:pt idx="1824">
                  <c:v>36.200000000000003</c:v>
                </c:pt>
                <c:pt idx="1825">
                  <c:v>36.200000000000003</c:v>
                </c:pt>
                <c:pt idx="1826">
                  <c:v>36.200000000000003</c:v>
                </c:pt>
                <c:pt idx="1827">
                  <c:v>36.200000000000003</c:v>
                </c:pt>
                <c:pt idx="1828">
                  <c:v>36.200000000000003</c:v>
                </c:pt>
                <c:pt idx="1829">
                  <c:v>36.200000000000003</c:v>
                </c:pt>
                <c:pt idx="1830">
                  <c:v>36.299999999999997</c:v>
                </c:pt>
                <c:pt idx="1831">
                  <c:v>36.200000000000003</c:v>
                </c:pt>
                <c:pt idx="1832">
                  <c:v>36.299999999999997</c:v>
                </c:pt>
                <c:pt idx="1833">
                  <c:v>36.299999999999997</c:v>
                </c:pt>
                <c:pt idx="1834">
                  <c:v>36.299999999999997</c:v>
                </c:pt>
                <c:pt idx="1835">
                  <c:v>36.299999999999997</c:v>
                </c:pt>
                <c:pt idx="1836">
                  <c:v>36.299999999999997</c:v>
                </c:pt>
                <c:pt idx="1837">
                  <c:v>36.299999999999997</c:v>
                </c:pt>
                <c:pt idx="1838">
                  <c:v>36.299999999999997</c:v>
                </c:pt>
                <c:pt idx="1839">
                  <c:v>36.4</c:v>
                </c:pt>
                <c:pt idx="1840">
                  <c:v>36.4</c:v>
                </c:pt>
                <c:pt idx="1841">
                  <c:v>36.4</c:v>
                </c:pt>
                <c:pt idx="1842">
                  <c:v>36.299999999999997</c:v>
                </c:pt>
                <c:pt idx="1843">
                  <c:v>36.4</c:v>
                </c:pt>
                <c:pt idx="1844">
                  <c:v>36.4</c:v>
                </c:pt>
                <c:pt idx="1845">
                  <c:v>36.4</c:v>
                </c:pt>
                <c:pt idx="1846">
                  <c:v>36.4</c:v>
                </c:pt>
                <c:pt idx="1847">
                  <c:v>36.4</c:v>
                </c:pt>
                <c:pt idx="1848">
                  <c:v>36.4</c:v>
                </c:pt>
                <c:pt idx="1849">
                  <c:v>36.4</c:v>
                </c:pt>
                <c:pt idx="1850">
                  <c:v>36.4</c:v>
                </c:pt>
                <c:pt idx="1851">
                  <c:v>36.4</c:v>
                </c:pt>
                <c:pt idx="1852">
                  <c:v>36.4</c:v>
                </c:pt>
                <c:pt idx="1853">
                  <c:v>36.4</c:v>
                </c:pt>
                <c:pt idx="1854">
                  <c:v>36.4</c:v>
                </c:pt>
                <c:pt idx="1855">
                  <c:v>36.5</c:v>
                </c:pt>
                <c:pt idx="1856">
                  <c:v>36.5</c:v>
                </c:pt>
                <c:pt idx="1857">
                  <c:v>36.5</c:v>
                </c:pt>
                <c:pt idx="1858">
                  <c:v>36.5</c:v>
                </c:pt>
                <c:pt idx="1859">
                  <c:v>36.5</c:v>
                </c:pt>
                <c:pt idx="1860">
                  <c:v>36.5</c:v>
                </c:pt>
                <c:pt idx="1861">
                  <c:v>36.4</c:v>
                </c:pt>
                <c:pt idx="1862">
                  <c:v>36.4</c:v>
                </c:pt>
                <c:pt idx="1863">
                  <c:v>36.4</c:v>
                </c:pt>
                <c:pt idx="1864">
                  <c:v>36.4</c:v>
                </c:pt>
                <c:pt idx="1865">
                  <c:v>36.4</c:v>
                </c:pt>
                <c:pt idx="1866">
                  <c:v>36.4</c:v>
                </c:pt>
                <c:pt idx="1867">
                  <c:v>36.5</c:v>
                </c:pt>
                <c:pt idx="1868">
                  <c:v>36.5</c:v>
                </c:pt>
                <c:pt idx="1869">
                  <c:v>36.5</c:v>
                </c:pt>
                <c:pt idx="1870">
                  <c:v>36.5</c:v>
                </c:pt>
                <c:pt idx="1871">
                  <c:v>36.5</c:v>
                </c:pt>
                <c:pt idx="1872">
                  <c:v>36.5</c:v>
                </c:pt>
                <c:pt idx="1873">
                  <c:v>36.5</c:v>
                </c:pt>
                <c:pt idx="1874">
                  <c:v>36.5</c:v>
                </c:pt>
                <c:pt idx="1875">
                  <c:v>36.5</c:v>
                </c:pt>
                <c:pt idx="1876">
                  <c:v>36.5</c:v>
                </c:pt>
                <c:pt idx="1877">
                  <c:v>36.5</c:v>
                </c:pt>
                <c:pt idx="1878">
                  <c:v>36.6</c:v>
                </c:pt>
                <c:pt idx="1879">
                  <c:v>36.6</c:v>
                </c:pt>
                <c:pt idx="1880">
                  <c:v>36.700000000000003</c:v>
                </c:pt>
                <c:pt idx="1881">
                  <c:v>36.700000000000003</c:v>
                </c:pt>
                <c:pt idx="1882">
                  <c:v>36.700000000000003</c:v>
                </c:pt>
                <c:pt idx="1883">
                  <c:v>36.799999999999997</c:v>
                </c:pt>
                <c:pt idx="1884">
                  <c:v>36.799999999999997</c:v>
                </c:pt>
                <c:pt idx="1885">
                  <c:v>36.799999999999997</c:v>
                </c:pt>
                <c:pt idx="1886">
                  <c:v>36.799999999999997</c:v>
                </c:pt>
                <c:pt idx="1887">
                  <c:v>36.799999999999997</c:v>
                </c:pt>
                <c:pt idx="1888">
                  <c:v>36.799999999999997</c:v>
                </c:pt>
                <c:pt idx="1889">
                  <c:v>36.799999999999997</c:v>
                </c:pt>
                <c:pt idx="1890">
                  <c:v>36.799999999999997</c:v>
                </c:pt>
                <c:pt idx="1891">
                  <c:v>36.799999999999997</c:v>
                </c:pt>
                <c:pt idx="1892">
                  <c:v>36.799999999999997</c:v>
                </c:pt>
                <c:pt idx="1893">
                  <c:v>36.799999999999997</c:v>
                </c:pt>
                <c:pt idx="1894">
                  <c:v>36.799999999999997</c:v>
                </c:pt>
                <c:pt idx="1895">
                  <c:v>36.799999999999997</c:v>
                </c:pt>
                <c:pt idx="1896">
                  <c:v>36.799999999999997</c:v>
                </c:pt>
                <c:pt idx="1897">
                  <c:v>36.799999999999997</c:v>
                </c:pt>
                <c:pt idx="1898">
                  <c:v>36.799999999999997</c:v>
                </c:pt>
                <c:pt idx="1899">
                  <c:v>36.799999999999997</c:v>
                </c:pt>
                <c:pt idx="1900">
                  <c:v>36.799999999999997</c:v>
                </c:pt>
                <c:pt idx="1901">
                  <c:v>36.799999999999997</c:v>
                </c:pt>
                <c:pt idx="1902">
                  <c:v>36.799999999999997</c:v>
                </c:pt>
                <c:pt idx="1903">
                  <c:v>36.799999999999997</c:v>
                </c:pt>
                <c:pt idx="1904">
                  <c:v>36.799999999999997</c:v>
                </c:pt>
                <c:pt idx="1905">
                  <c:v>36.799999999999997</c:v>
                </c:pt>
                <c:pt idx="1906">
                  <c:v>36.9</c:v>
                </c:pt>
                <c:pt idx="1907">
                  <c:v>36.9</c:v>
                </c:pt>
                <c:pt idx="1908">
                  <c:v>36.9</c:v>
                </c:pt>
                <c:pt idx="1909">
                  <c:v>36.9</c:v>
                </c:pt>
                <c:pt idx="1910">
                  <c:v>36.9</c:v>
                </c:pt>
                <c:pt idx="1911">
                  <c:v>36.9</c:v>
                </c:pt>
                <c:pt idx="1912">
                  <c:v>36.9</c:v>
                </c:pt>
                <c:pt idx="1913">
                  <c:v>36.9</c:v>
                </c:pt>
                <c:pt idx="1914">
                  <c:v>36.9</c:v>
                </c:pt>
                <c:pt idx="1915">
                  <c:v>37</c:v>
                </c:pt>
                <c:pt idx="1916">
                  <c:v>36.9</c:v>
                </c:pt>
                <c:pt idx="1917">
                  <c:v>36.799999999999997</c:v>
                </c:pt>
                <c:pt idx="1918">
                  <c:v>36.9</c:v>
                </c:pt>
                <c:pt idx="1919">
                  <c:v>36.799999999999997</c:v>
                </c:pt>
                <c:pt idx="1920">
                  <c:v>36.9</c:v>
                </c:pt>
                <c:pt idx="1921">
                  <c:v>36.9</c:v>
                </c:pt>
                <c:pt idx="1922">
                  <c:v>36.9</c:v>
                </c:pt>
                <c:pt idx="1923">
                  <c:v>36.9</c:v>
                </c:pt>
                <c:pt idx="1924">
                  <c:v>36.9</c:v>
                </c:pt>
                <c:pt idx="1925">
                  <c:v>36.9</c:v>
                </c:pt>
                <c:pt idx="1926">
                  <c:v>36.9</c:v>
                </c:pt>
                <c:pt idx="1927">
                  <c:v>37</c:v>
                </c:pt>
                <c:pt idx="1928">
                  <c:v>37</c:v>
                </c:pt>
                <c:pt idx="1929">
                  <c:v>37</c:v>
                </c:pt>
                <c:pt idx="1930">
                  <c:v>37</c:v>
                </c:pt>
                <c:pt idx="1931">
                  <c:v>37.1</c:v>
                </c:pt>
                <c:pt idx="1932">
                  <c:v>37.1</c:v>
                </c:pt>
                <c:pt idx="1933">
                  <c:v>37.1</c:v>
                </c:pt>
                <c:pt idx="1934">
                  <c:v>37.1</c:v>
                </c:pt>
                <c:pt idx="1935">
                  <c:v>37.1</c:v>
                </c:pt>
                <c:pt idx="1936">
                  <c:v>37.1</c:v>
                </c:pt>
                <c:pt idx="1937">
                  <c:v>37.1</c:v>
                </c:pt>
                <c:pt idx="1938">
                  <c:v>37</c:v>
                </c:pt>
                <c:pt idx="1939">
                  <c:v>37</c:v>
                </c:pt>
                <c:pt idx="1940">
                  <c:v>37.1</c:v>
                </c:pt>
                <c:pt idx="1941">
                  <c:v>37.1</c:v>
                </c:pt>
                <c:pt idx="1942">
                  <c:v>37.1</c:v>
                </c:pt>
                <c:pt idx="1943">
                  <c:v>37.200000000000003</c:v>
                </c:pt>
                <c:pt idx="1944">
                  <c:v>37.200000000000003</c:v>
                </c:pt>
                <c:pt idx="1945">
                  <c:v>37.1</c:v>
                </c:pt>
                <c:pt idx="1946">
                  <c:v>37.200000000000003</c:v>
                </c:pt>
                <c:pt idx="1947">
                  <c:v>37.200000000000003</c:v>
                </c:pt>
                <c:pt idx="1948">
                  <c:v>37.200000000000003</c:v>
                </c:pt>
                <c:pt idx="1949">
                  <c:v>37.299999999999997</c:v>
                </c:pt>
                <c:pt idx="1950">
                  <c:v>37.299999999999997</c:v>
                </c:pt>
                <c:pt idx="1951">
                  <c:v>37.299999999999997</c:v>
                </c:pt>
                <c:pt idx="1952">
                  <c:v>37.299999999999997</c:v>
                </c:pt>
                <c:pt idx="1953">
                  <c:v>37.299999999999997</c:v>
                </c:pt>
                <c:pt idx="1954">
                  <c:v>37.299999999999997</c:v>
                </c:pt>
                <c:pt idx="1955">
                  <c:v>37.299999999999997</c:v>
                </c:pt>
                <c:pt idx="1956">
                  <c:v>37.4</c:v>
                </c:pt>
                <c:pt idx="1957">
                  <c:v>37.299999999999997</c:v>
                </c:pt>
                <c:pt idx="1958">
                  <c:v>37.4</c:v>
                </c:pt>
                <c:pt idx="1959">
                  <c:v>37.4</c:v>
                </c:pt>
                <c:pt idx="1960">
                  <c:v>37.4</c:v>
                </c:pt>
                <c:pt idx="1961">
                  <c:v>37.4</c:v>
                </c:pt>
                <c:pt idx="1962">
                  <c:v>37.4</c:v>
                </c:pt>
                <c:pt idx="1963">
                  <c:v>37.4</c:v>
                </c:pt>
                <c:pt idx="1964">
                  <c:v>37.4</c:v>
                </c:pt>
                <c:pt idx="1965">
                  <c:v>37.4</c:v>
                </c:pt>
                <c:pt idx="1966">
                  <c:v>37.4</c:v>
                </c:pt>
                <c:pt idx="1967">
                  <c:v>37.4</c:v>
                </c:pt>
                <c:pt idx="1968">
                  <c:v>37.4</c:v>
                </c:pt>
                <c:pt idx="1969">
                  <c:v>37.5</c:v>
                </c:pt>
                <c:pt idx="1970">
                  <c:v>37.5</c:v>
                </c:pt>
                <c:pt idx="1971">
                  <c:v>37.5</c:v>
                </c:pt>
                <c:pt idx="1972">
                  <c:v>37.5</c:v>
                </c:pt>
                <c:pt idx="1973">
                  <c:v>37.5</c:v>
                </c:pt>
                <c:pt idx="1974">
                  <c:v>37.5</c:v>
                </c:pt>
                <c:pt idx="1975">
                  <c:v>37.5</c:v>
                </c:pt>
                <c:pt idx="1976">
                  <c:v>37.5</c:v>
                </c:pt>
                <c:pt idx="1977">
                  <c:v>37.5</c:v>
                </c:pt>
                <c:pt idx="1978">
                  <c:v>37.5</c:v>
                </c:pt>
                <c:pt idx="1979">
                  <c:v>37.5</c:v>
                </c:pt>
                <c:pt idx="1980">
                  <c:v>37.5</c:v>
                </c:pt>
                <c:pt idx="1981">
                  <c:v>37.5</c:v>
                </c:pt>
                <c:pt idx="1982">
                  <c:v>37.4</c:v>
                </c:pt>
                <c:pt idx="1983">
                  <c:v>37.4</c:v>
                </c:pt>
                <c:pt idx="1984">
                  <c:v>37.5</c:v>
                </c:pt>
                <c:pt idx="1985">
                  <c:v>37.5</c:v>
                </c:pt>
                <c:pt idx="1986">
                  <c:v>37.5</c:v>
                </c:pt>
                <c:pt idx="1987">
                  <c:v>37.5</c:v>
                </c:pt>
                <c:pt idx="1988">
                  <c:v>37.5</c:v>
                </c:pt>
                <c:pt idx="1989">
                  <c:v>37.5</c:v>
                </c:pt>
                <c:pt idx="1990">
                  <c:v>37.5</c:v>
                </c:pt>
                <c:pt idx="1991">
                  <c:v>37.5</c:v>
                </c:pt>
                <c:pt idx="1992">
                  <c:v>37.5</c:v>
                </c:pt>
                <c:pt idx="1993">
                  <c:v>37.5</c:v>
                </c:pt>
                <c:pt idx="1994">
                  <c:v>37.5</c:v>
                </c:pt>
                <c:pt idx="1995">
                  <c:v>37.5</c:v>
                </c:pt>
                <c:pt idx="1996">
                  <c:v>37.5</c:v>
                </c:pt>
                <c:pt idx="1997">
                  <c:v>37.5</c:v>
                </c:pt>
                <c:pt idx="1998">
                  <c:v>37.5</c:v>
                </c:pt>
                <c:pt idx="1999">
                  <c:v>37.5</c:v>
                </c:pt>
                <c:pt idx="2000">
                  <c:v>37.5</c:v>
                </c:pt>
                <c:pt idx="2001">
                  <c:v>37.5</c:v>
                </c:pt>
                <c:pt idx="2002">
                  <c:v>37.5</c:v>
                </c:pt>
                <c:pt idx="2003">
                  <c:v>37.6</c:v>
                </c:pt>
                <c:pt idx="2004">
                  <c:v>37.6</c:v>
                </c:pt>
                <c:pt idx="2005">
                  <c:v>37.6</c:v>
                </c:pt>
                <c:pt idx="2006">
                  <c:v>37.6</c:v>
                </c:pt>
                <c:pt idx="2007">
                  <c:v>37.6</c:v>
                </c:pt>
                <c:pt idx="2008">
                  <c:v>37.6</c:v>
                </c:pt>
                <c:pt idx="2009">
                  <c:v>37.6</c:v>
                </c:pt>
                <c:pt idx="2010">
                  <c:v>37.6</c:v>
                </c:pt>
                <c:pt idx="2011">
                  <c:v>37.6</c:v>
                </c:pt>
                <c:pt idx="2012">
                  <c:v>37.6</c:v>
                </c:pt>
                <c:pt idx="2013">
                  <c:v>37.6</c:v>
                </c:pt>
                <c:pt idx="2014">
                  <c:v>37.6</c:v>
                </c:pt>
                <c:pt idx="2015">
                  <c:v>37.6</c:v>
                </c:pt>
                <c:pt idx="2016">
                  <c:v>37.6</c:v>
                </c:pt>
                <c:pt idx="2017">
                  <c:v>37.6</c:v>
                </c:pt>
                <c:pt idx="2018">
                  <c:v>37.6</c:v>
                </c:pt>
                <c:pt idx="2019">
                  <c:v>37.6</c:v>
                </c:pt>
                <c:pt idx="2020">
                  <c:v>37.6</c:v>
                </c:pt>
                <c:pt idx="2021">
                  <c:v>37.6</c:v>
                </c:pt>
                <c:pt idx="2022">
                  <c:v>37.6</c:v>
                </c:pt>
                <c:pt idx="2023">
                  <c:v>37.700000000000003</c:v>
                </c:pt>
                <c:pt idx="2024">
                  <c:v>37.6</c:v>
                </c:pt>
                <c:pt idx="2025">
                  <c:v>37.700000000000003</c:v>
                </c:pt>
                <c:pt idx="2026">
                  <c:v>37.6</c:v>
                </c:pt>
                <c:pt idx="2027">
                  <c:v>37.6</c:v>
                </c:pt>
                <c:pt idx="2028">
                  <c:v>37.700000000000003</c:v>
                </c:pt>
                <c:pt idx="2029">
                  <c:v>37.700000000000003</c:v>
                </c:pt>
                <c:pt idx="2030">
                  <c:v>37.700000000000003</c:v>
                </c:pt>
                <c:pt idx="2031">
                  <c:v>37.700000000000003</c:v>
                </c:pt>
                <c:pt idx="2032">
                  <c:v>37.6</c:v>
                </c:pt>
                <c:pt idx="2033">
                  <c:v>37.700000000000003</c:v>
                </c:pt>
                <c:pt idx="2034">
                  <c:v>37.6</c:v>
                </c:pt>
                <c:pt idx="2035">
                  <c:v>37.700000000000003</c:v>
                </c:pt>
                <c:pt idx="2036">
                  <c:v>37.700000000000003</c:v>
                </c:pt>
                <c:pt idx="2037">
                  <c:v>37.799999999999997</c:v>
                </c:pt>
                <c:pt idx="2038">
                  <c:v>37.799999999999997</c:v>
                </c:pt>
                <c:pt idx="2039">
                  <c:v>37.799999999999997</c:v>
                </c:pt>
                <c:pt idx="2040">
                  <c:v>37.799999999999997</c:v>
                </c:pt>
                <c:pt idx="2041">
                  <c:v>37.799999999999997</c:v>
                </c:pt>
                <c:pt idx="2042">
                  <c:v>37.799999999999997</c:v>
                </c:pt>
                <c:pt idx="2043">
                  <c:v>37.799999999999997</c:v>
                </c:pt>
                <c:pt idx="2044">
                  <c:v>37.799999999999997</c:v>
                </c:pt>
                <c:pt idx="2045">
                  <c:v>37.799999999999997</c:v>
                </c:pt>
                <c:pt idx="2046">
                  <c:v>37.799999999999997</c:v>
                </c:pt>
                <c:pt idx="2047">
                  <c:v>37.799999999999997</c:v>
                </c:pt>
                <c:pt idx="2048">
                  <c:v>37.700000000000003</c:v>
                </c:pt>
                <c:pt idx="2049">
                  <c:v>37.700000000000003</c:v>
                </c:pt>
                <c:pt idx="2050">
                  <c:v>37.6</c:v>
                </c:pt>
                <c:pt idx="2051">
                  <c:v>37.6</c:v>
                </c:pt>
                <c:pt idx="2052">
                  <c:v>37.700000000000003</c:v>
                </c:pt>
                <c:pt idx="2053">
                  <c:v>37.700000000000003</c:v>
                </c:pt>
                <c:pt idx="2054">
                  <c:v>37.6</c:v>
                </c:pt>
                <c:pt idx="2055">
                  <c:v>37.700000000000003</c:v>
                </c:pt>
                <c:pt idx="2056">
                  <c:v>37.700000000000003</c:v>
                </c:pt>
                <c:pt idx="2057">
                  <c:v>37.700000000000003</c:v>
                </c:pt>
                <c:pt idx="2058">
                  <c:v>37.700000000000003</c:v>
                </c:pt>
                <c:pt idx="2059">
                  <c:v>37.700000000000003</c:v>
                </c:pt>
                <c:pt idx="2060">
                  <c:v>37.6</c:v>
                </c:pt>
                <c:pt idx="2061">
                  <c:v>37.6</c:v>
                </c:pt>
                <c:pt idx="2062">
                  <c:v>37.799999999999997</c:v>
                </c:pt>
                <c:pt idx="2063">
                  <c:v>37.799999999999997</c:v>
                </c:pt>
                <c:pt idx="2064">
                  <c:v>37.799999999999997</c:v>
                </c:pt>
                <c:pt idx="2065">
                  <c:v>37.700000000000003</c:v>
                </c:pt>
                <c:pt idx="2066">
                  <c:v>37.700000000000003</c:v>
                </c:pt>
                <c:pt idx="2067">
                  <c:v>37.799999999999997</c:v>
                </c:pt>
                <c:pt idx="2068">
                  <c:v>37.700000000000003</c:v>
                </c:pt>
                <c:pt idx="2069">
                  <c:v>37.700000000000003</c:v>
                </c:pt>
                <c:pt idx="2070">
                  <c:v>37.700000000000003</c:v>
                </c:pt>
                <c:pt idx="2071">
                  <c:v>37.799999999999997</c:v>
                </c:pt>
                <c:pt idx="2072">
                  <c:v>37.799999999999997</c:v>
                </c:pt>
                <c:pt idx="2073">
                  <c:v>37.700000000000003</c:v>
                </c:pt>
                <c:pt idx="2074">
                  <c:v>37.799999999999997</c:v>
                </c:pt>
                <c:pt idx="2075">
                  <c:v>37.799999999999997</c:v>
                </c:pt>
                <c:pt idx="2076">
                  <c:v>37.799999999999997</c:v>
                </c:pt>
                <c:pt idx="2077">
                  <c:v>37.799999999999997</c:v>
                </c:pt>
                <c:pt idx="2078">
                  <c:v>37.700000000000003</c:v>
                </c:pt>
                <c:pt idx="2079">
                  <c:v>37.700000000000003</c:v>
                </c:pt>
                <c:pt idx="2080">
                  <c:v>37.700000000000003</c:v>
                </c:pt>
                <c:pt idx="2081">
                  <c:v>37.700000000000003</c:v>
                </c:pt>
                <c:pt idx="2082">
                  <c:v>37.700000000000003</c:v>
                </c:pt>
                <c:pt idx="2083">
                  <c:v>37.700000000000003</c:v>
                </c:pt>
                <c:pt idx="2084">
                  <c:v>37.700000000000003</c:v>
                </c:pt>
                <c:pt idx="2085">
                  <c:v>37.799999999999997</c:v>
                </c:pt>
                <c:pt idx="2086">
                  <c:v>37.700000000000003</c:v>
                </c:pt>
                <c:pt idx="2087">
                  <c:v>37.700000000000003</c:v>
                </c:pt>
                <c:pt idx="2088">
                  <c:v>37.700000000000003</c:v>
                </c:pt>
                <c:pt idx="2089">
                  <c:v>37.700000000000003</c:v>
                </c:pt>
                <c:pt idx="2090">
                  <c:v>37.799999999999997</c:v>
                </c:pt>
                <c:pt idx="2091">
                  <c:v>37.700000000000003</c:v>
                </c:pt>
                <c:pt idx="2092">
                  <c:v>37.700000000000003</c:v>
                </c:pt>
                <c:pt idx="2093">
                  <c:v>37.700000000000003</c:v>
                </c:pt>
                <c:pt idx="2094">
                  <c:v>37.700000000000003</c:v>
                </c:pt>
                <c:pt idx="2095">
                  <c:v>37.700000000000003</c:v>
                </c:pt>
                <c:pt idx="2096">
                  <c:v>37.700000000000003</c:v>
                </c:pt>
                <c:pt idx="2097">
                  <c:v>37.700000000000003</c:v>
                </c:pt>
                <c:pt idx="2098">
                  <c:v>37.700000000000003</c:v>
                </c:pt>
                <c:pt idx="2099">
                  <c:v>37.700000000000003</c:v>
                </c:pt>
                <c:pt idx="2100">
                  <c:v>37.700000000000003</c:v>
                </c:pt>
                <c:pt idx="2101">
                  <c:v>37.700000000000003</c:v>
                </c:pt>
                <c:pt idx="2102">
                  <c:v>37.700000000000003</c:v>
                </c:pt>
                <c:pt idx="2103">
                  <c:v>37.700000000000003</c:v>
                </c:pt>
                <c:pt idx="2104">
                  <c:v>37.700000000000003</c:v>
                </c:pt>
                <c:pt idx="2105">
                  <c:v>37.700000000000003</c:v>
                </c:pt>
                <c:pt idx="2106">
                  <c:v>37.700000000000003</c:v>
                </c:pt>
                <c:pt idx="2107">
                  <c:v>37.700000000000003</c:v>
                </c:pt>
                <c:pt idx="2108">
                  <c:v>37.700000000000003</c:v>
                </c:pt>
                <c:pt idx="2109">
                  <c:v>37.700000000000003</c:v>
                </c:pt>
                <c:pt idx="2110">
                  <c:v>37.700000000000003</c:v>
                </c:pt>
                <c:pt idx="2111">
                  <c:v>37.700000000000003</c:v>
                </c:pt>
                <c:pt idx="2112">
                  <c:v>37.700000000000003</c:v>
                </c:pt>
                <c:pt idx="2113">
                  <c:v>37.700000000000003</c:v>
                </c:pt>
                <c:pt idx="2114">
                  <c:v>37.700000000000003</c:v>
                </c:pt>
                <c:pt idx="2115">
                  <c:v>37.700000000000003</c:v>
                </c:pt>
                <c:pt idx="2116">
                  <c:v>37.700000000000003</c:v>
                </c:pt>
                <c:pt idx="2117">
                  <c:v>37.700000000000003</c:v>
                </c:pt>
                <c:pt idx="2118">
                  <c:v>37.700000000000003</c:v>
                </c:pt>
                <c:pt idx="2119">
                  <c:v>37.700000000000003</c:v>
                </c:pt>
                <c:pt idx="2120">
                  <c:v>37.700000000000003</c:v>
                </c:pt>
                <c:pt idx="2121">
                  <c:v>37.700000000000003</c:v>
                </c:pt>
                <c:pt idx="2122">
                  <c:v>37.700000000000003</c:v>
                </c:pt>
                <c:pt idx="2123">
                  <c:v>37.700000000000003</c:v>
                </c:pt>
                <c:pt idx="2124">
                  <c:v>37.700000000000003</c:v>
                </c:pt>
                <c:pt idx="2125">
                  <c:v>37.700000000000003</c:v>
                </c:pt>
                <c:pt idx="2126">
                  <c:v>37.700000000000003</c:v>
                </c:pt>
                <c:pt idx="2127">
                  <c:v>37.700000000000003</c:v>
                </c:pt>
                <c:pt idx="2128">
                  <c:v>37.700000000000003</c:v>
                </c:pt>
                <c:pt idx="2129">
                  <c:v>37.700000000000003</c:v>
                </c:pt>
                <c:pt idx="2130">
                  <c:v>37.700000000000003</c:v>
                </c:pt>
                <c:pt idx="2131">
                  <c:v>37.700000000000003</c:v>
                </c:pt>
                <c:pt idx="2132">
                  <c:v>37.700000000000003</c:v>
                </c:pt>
                <c:pt idx="2133">
                  <c:v>37.700000000000003</c:v>
                </c:pt>
                <c:pt idx="2134">
                  <c:v>37.700000000000003</c:v>
                </c:pt>
                <c:pt idx="2135">
                  <c:v>37.700000000000003</c:v>
                </c:pt>
                <c:pt idx="2136">
                  <c:v>37.700000000000003</c:v>
                </c:pt>
                <c:pt idx="2137">
                  <c:v>37.700000000000003</c:v>
                </c:pt>
                <c:pt idx="2138">
                  <c:v>37.700000000000003</c:v>
                </c:pt>
                <c:pt idx="2139">
                  <c:v>37.700000000000003</c:v>
                </c:pt>
                <c:pt idx="2140">
                  <c:v>37.700000000000003</c:v>
                </c:pt>
                <c:pt idx="2141">
                  <c:v>37.799999999999997</c:v>
                </c:pt>
                <c:pt idx="2142">
                  <c:v>37.799999999999997</c:v>
                </c:pt>
                <c:pt idx="2143">
                  <c:v>37.799999999999997</c:v>
                </c:pt>
                <c:pt idx="2144">
                  <c:v>37.799999999999997</c:v>
                </c:pt>
                <c:pt idx="2145">
                  <c:v>37.799999999999997</c:v>
                </c:pt>
                <c:pt idx="2146">
                  <c:v>37.799999999999997</c:v>
                </c:pt>
                <c:pt idx="2147">
                  <c:v>37.799999999999997</c:v>
                </c:pt>
                <c:pt idx="2148">
                  <c:v>37.700000000000003</c:v>
                </c:pt>
                <c:pt idx="2149">
                  <c:v>37.700000000000003</c:v>
                </c:pt>
                <c:pt idx="2150">
                  <c:v>37.799999999999997</c:v>
                </c:pt>
                <c:pt idx="2151">
                  <c:v>37.700000000000003</c:v>
                </c:pt>
                <c:pt idx="2152">
                  <c:v>37.700000000000003</c:v>
                </c:pt>
                <c:pt idx="2153">
                  <c:v>37.700000000000003</c:v>
                </c:pt>
                <c:pt idx="2154">
                  <c:v>37.799999999999997</c:v>
                </c:pt>
                <c:pt idx="2155">
                  <c:v>37.700000000000003</c:v>
                </c:pt>
                <c:pt idx="2156">
                  <c:v>37.700000000000003</c:v>
                </c:pt>
                <c:pt idx="2157">
                  <c:v>37.700000000000003</c:v>
                </c:pt>
                <c:pt idx="2158">
                  <c:v>37.799999999999997</c:v>
                </c:pt>
                <c:pt idx="2159">
                  <c:v>37.799999999999997</c:v>
                </c:pt>
                <c:pt idx="2160">
                  <c:v>37.799999999999997</c:v>
                </c:pt>
                <c:pt idx="2161">
                  <c:v>37.799999999999997</c:v>
                </c:pt>
                <c:pt idx="2162">
                  <c:v>37.799999999999997</c:v>
                </c:pt>
                <c:pt idx="2163">
                  <c:v>37.799999999999997</c:v>
                </c:pt>
                <c:pt idx="2164">
                  <c:v>37.799999999999997</c:v>
                </c:pt>
                <c:pt idx="2165">
                  <c:v>37.799999999999997</c:v>
                </c:pt>
                <c:pt idx="2166">
                  <c:v>37.799999999999997</c:v>
                </c:pt>
                <c:pt idx="2167">
                  <c:v>37.799999999999997</c:v>
                </c:pt>
                <c:pt idx="2168">
                  <c:v>37.799999999999997</c:v>
                </c:pt>
                <c:pt idx="2169">
                  <c:v>37.700000000000003</c:v>
                </c:pt>
                <c:pt idx="2170">
                  <c:v>37.700000000000003</c:v>
                </c:pt>
                <c:pt idx="2171">
                  <c:v>37.700000000000003</c:v>
                </c:pt>
                <c:pt idx="2172">
                  <c:v>37.700000000000003</c:v>
                </c:pt>
                <c:pt idx="2173">
                  <c:v>37.700000000000003</c:v>
                </c:pt>
                <c:pt idx="2174">
                  <c:v>37.700000000000003</c:v>
                </c:pt>
                <c:pt idx="2175">
                  <c:v>37.700000000000003</c:v>
                </c:pt>
                <c:pt idx="2176">
                  <c:v>37.700000000000003</c:v>
                </c:pt>
                <c:pt idx="2177">
                  <c:v>37.700000000000003</c:v>
                </c:pt>
                <c:pt idx="2178">
                  <c:v>37.799999999999997</c:v>
                </c:pt>
                <c:pt idx="2179">
                  <c:v>37.700000000000003</c:v>
                </c:pt>
                <c:pt idx="2180">
                  <c:v>37.700000000000003</c:v>
                </c:pt>
                <c:pt idx="2181">
                  <c:v>37.700000000000003</c:v>
                </c:pt>
                <c:pt idx="2182">
                  <c:v>37.799999999999997</c:v>
                </c:pt>
                <c:pt idx="2183">
                  <c:v>37.799999999999997</c:v>
                </c:pt>
                <c:pt idx="2184">
                  <c:v>37.799999999999997</c:v>
                </c:pt>
                <c:pt idx="2185">
                  <c:v>37.700000000000003</c:v>
                </c:pt>
                <c:pt idx="2186">
                  <c:v>37.799999999999997</c:v>
                </c:pt>
                <c:pt idx="2187">
                  <c:v>37.799999999999997</c:v>
                </c:pt>
                <c:pt idx="2188">
                  <c:v>37.799999999999997</c:v>
                </c:pt>
                <c:pt idx="2189">
                  <c:v>37.799999999999997</c:v>
                </c:pt>
                <c:pt idx="2190">
                  <c:v>37.799999999999997</c:v>
                </c:pt>
                <c:pt idx="2191">
                  <c:v>37.799999999999997</c:v>
                </c:pt>
                <c:pt idx="2192">
                  <c:v>37.799999999999997</c:v>
                </c:pt>
                <c:pt idx="2193">
                  <c:v>37.799999999999997</c:v>
                </c:pt>
                <c:pt idx="2194">
                  <c:v>37.799999999999997</c:v>
                </c:pt>
                <c:pt idx="2195">
                  <c:v>37.799999999999997</c:v>
                </c:pt>
                <c:pt idx="2196">
                  <c:v>37.799999999999997</c:v>
                </c:pt>
                <c:pt idx="2197">
                  <c:v>37.799999999999997</c:v>
                </c:pt>
                <c:pt idx="2198">
                  <c:v>37.799999999999997</c:v>
                </c:pt>
                <c:pt idx="2199">
                  <c:v>37.799999999999997</c:v>
                </c:pt>
                <c:pt idx="2200">
                  <c:v>37.799999999999997</c:v>
                </c:pt>
                <c:pt idx="2201">
                  <c:v>37.799999999999997</c:v>
                </c:pt>
                <c:pt idx="2202">
                  <c:v>37.799999999999997</c:v>
                </c:pt>
                <c:pt idx="2203">
                  <c:v>37.799999999999997</c:v>
                </c:pt>
                <c:pt idx="2204">
                  <c:v>37.9</c:v>
                </c:pt>
                <c:pt idx="2205">
                  <c:v>37.799999999999997</c:v>
                </c:pt>
                <c:pt idx="2206">
                  <c:v>37.9</c:v>
                </c:pt>
                <c:pt idx="2207">
                  <c:v>37.9</c:v>
                </c:pt>
                <c:pt idx="2208">
                  <c:v>37.9</c:v>
                </c:pt>
                <c:pt idx="2209">
                  <c:v>38</c:v>
                </c:pt>
                <c:pt idx="2210">
                  <c:v>38</c:v>
                </c:pt>
                <c:pt idx="2211">
                  <c:v>38</c:v>
                </c:pt>
                <c:pt idx="2212">
                  <c:v>38</c:v>
                </c:pt>
                <c:pt idx="2213">
                  <c:v>37.9</c:v>
                </c:pt>
                <c:pt idx="2214">
                  <c:v>37.9</c:v>
                </c:pt>
                <c:pt idx="2215">
                  <c:v>37.9</c:v>
                </c:pt>
                <c:pt idx="2216">
                  <c:v>37.9</c:v>
                </c:pt>
                <c:pt idx="2217">
                  <c:v>37.9</c:v>
                </c:pt>
                <c:pt idx="2218">
                  <c:v>37.9</c:v>
                </c:pt>
                <c:pt idx="2219">
                  <c:v>37.9</c:v>
                </c:pt>
                <c:pt idx="2220">
                  <c:v>37.9</c:v>
                </c:pt>
                <c:pt idx="2221">
                  <c:v>37.9</c:v>
                </c:pt>
                <c:pt idx="2222">
                  <c:v>37.9</c:v>
                </c:pt>
                <c:pt idx="2223">
                  <c:v>37.9</c:v>
                </c:pt>
                <c:pt idx="2224">
                  <c:v>37.9</c:v>
                </c:pt>
                <c:pt idx="2225">
                  <c:v>37.9</c:v>
                </c:pt>
                <c:pt idx="2226">
                  <c:v>37.9</c:v>
                </c:pt>
                <c:pt idx="2227">
                  <c:v>37.9</c:v>
                </c:pt>
                <c:pt idx="2228">
                  <c:v>37.9</c:v>
                </c:pt>
                <c:pt idx="2229">
                  <c:v>37.9</c:v>
                </c:pt>
                <c:pt idx="2230">
                  <c:v>37.9</c:v>
                </c:pt>
                <c:pt idx="2231">
                  <c:v>37.9</c:v>
                </c:pt>
                <c:pt idx="2232">
                  <c:v>37.9</c:v>
                </c:pt>
                <c:pt idx="2233">
                  <c:v>37.9</c:v>
                </c:pt>
                <c:pt idx="2234">
                  <c:v>37.9</c:v>
                </c:pt>
                <c:pt idx="2235">
                  <c:v>37.9</c:v>
                </c:pt>
                <c:pt idx="2236">
                  <c:v>37.9</c:v>
                </c:pt>
                <c:pt idx="2237">
                  <c:v>37.9</c:v>
                </c:pt>
                <c:pt idx="2238">
                  <c:v>37.9</c:v>
                </c:pt>
                <c:pt idx="2239">
                  <c:v>37.9</c:v>
                </c:pt>
                <c:pt idx="2240">
                  <c:v>38</c:v>
                </c:pt>
                <c:pt idx="2241">
                  <c:v>37.9</c:v>
                </c:pt>
                <c:pt idx="2242">
                  <c:v>38</c:v>
                </c:pt>
                <c:pt idx="2243">
                  <c:v>37.9</c:v>
                </c:pt>
                <c:pt idx="2244">
                  <c:v>38</c:v>
                </c:pt>
                <c:pt idx="2245">
                  <c:v>38</c:v>
                </c:pt>
                <c:pt idx="2246">
                  <c:v>38</c:v>
                </c:pt>
                <c:pt idx="2247">
                  <c:v>38</c:v>
                </c:pt>
                <c:pt idx="2248">
                  <c:v>37.9</c:v>
                </c:pt>
                <c:pt idx="2249">
                  <c:v>37.9</c:v>
                </c:pt>
                <c:pt idx="2250">
                  <c:v>38</c:v>
                </c:pt>
                <c:pt idx="2251">
                  <c:v>38</c:v>
                </c:pt>
                <c:pt idx="2252">
                  <c:v>37.9</c:v>
                </c:pt>
                <c:pt idx="2253">
                  <c:v>37.9</c:v>
                </c:pt>
                <c:pt idx="2254">
                  <c:v>38</c:v>
                </c:pt>
                <c:pt idx="2255">
                  <c:v>38</c:v>
                </c:pt>
                <c:pt idx="2256">
                  <c:v>37.9</c:v>
                </c:pt>
                <c:pt idx="2257">
                  <c:v>38</c:v>
                </c:pt>
                <c:pt idx="2258">
                  <c:v>37.9</c:v>
                </c:pt>
                <c:pt idx="2259">
                  <c:v>38</c:v>
                </c:pt>
                <c:pt idx="2260">
                  <c:v>37.9</c:v>
                </c:pt>
                <c:pt idx="2261">
                  <c:v>38</c:v>
                </c:pt>
                <c:pt idx="2262">
                  <c:v>37.9</c:v>
                </c:pt>
                <c:pt idx="2263">
                  <c:v>38</c:v>
                </c:pt>
                <c:pt idx="2264">
                  <c:v>37.9</c:v>
                </c:pt>
                <c:pt idx="2265">
                  <c:v>38</c:v>
                </c:pt>
                <c:pt idx="2266">
                  <c:v>37.9</c:v>
                </c:pt>
                <c:pt idx="2267">
                  <c:v>37.9</c:v>
                </c:pt>
                <c:pt idx="2268">
                  <c:v>38.1</c:v>
                </c:pt>
                <c:pt idx="2269">
                  <c:v>38</c:v>
                </c:pt>
                <c:pt idx="2270">
                  <c:v>38</c:v>
                </c:pt>
                <c:pt idx="2271">
                  <c:v>38</c:v>
                </c:pt>
                <c:pt idx="2272">
                  <c:v>38.1</c:v>
                </c:pt>
                <c:pt idx="2273">
                  <c:v>38</c:v>
                </c:pt>
                <c:pt idx="2274">
                  <c:v>38.1</c:v>
                </c:pt>
                <c:pt idx="2275">
                  <c:v>38.1</c:v>
                </c:pt>
                <c:pt idx="2276">
                  <c:v>38</c:v>
                </c:pt>
                <c:pt idx="2277">
                  <c:v>38</c:v>
                </c:pt>
                <c:pt idx="2278">
                  <c:v>38</c:v>
                </c:pt>
                <c:pt idx="2279">
                  <c:v>37.9</c:v>
                </c:pt>
                <c:pt idx="2280">
                  <c:v>37.9</c:v>
                </c:pt>
                <c:pt idx="2281">
                  <c:v>38</c:v>
                </c:pt>
                <c:pt idx="2282">
                  <c:v>37.9</c:v>
                </c:pt>
                <c:pt idx="2283">
                  <c:v>37.9</c:v>
                </c:pt>
                <c:pt idx="2284">
                  <c:v>37.9</c:v>
                </c:pt>
                <c:pt idx="2285">
                  <c:v>38</c:v>
                </c:pt>
                <c:pt idx="2286">
                  <c:v>38</c:v>
                </c:pt>
                <c:pt idx="2287">
                  <c:v>38</c:v>
                </c:pt>
                <c:pt idx="2288">
                  <c:v>38</c:v>
                </c:pt>
                <c:pt idx="2289">
                  <c:v>38</c:v>
                </c:pt>
                <c:pt idx="2290">
                  <c:v>38</c:v>
                </c:pt>
                <c:pt idx="2291">
                  <c:v>38</c:v>
                </c:pt>
                <c:pt idx="2292">
                  <c:v>38</c:v>
                </c:pt>
                <c:pt idx="2293">
                  <c:v>38</c:v>
                </c:pt>
                <c:pt idx="2294">
                  <c:v>38</c:v>
                </c:pt>
                <c:pt idx="2295">
                  <c:v>38</c:v>
                </c:pt>
                <c:pt idx="2296">
                  <c:v>38</c:v>
                </c:pt>
                <c:pt idx="2297">
                  <c:v>38</c:v>
                </c:pt>
                <c:pt idx="2298">
                  <c:v>38</c:v>
                </c:pt>
                <c:pt idx="2299">
                  <c:v>38</c:v>
                </c:pt>
                <c:pt idx="2300">
                  <c:v>38</c:v>
                </c:pt>
                <c:pt idx="2301">
                  <c:v>38</c:v>
                </c:pt>
                <c:pt idx="2302">
                  <c:v>38</c:v>
                </c:pt>
                <c:pt idx="2303">
                  <c:v>38</c:v>
                </c:pt>
                <c:pt idx="2304">
                  <c:v>38</c:v>
                </c:pt>
                <c:pt idx="2305">
                  <c:v>38</c:v>
                </c:pt>
                <c:pt idx="2306">
                  <c:v>38</c:v>
                </c:pt>
                <c:pt idx="2307">
                  <c:v>38</c:v>
                </c:pt>
                <c:pt idx="2308">
                  <c:v>38</c:v>
                </c:pt>
                <c:pt idx="2309">
                  <c:v>37.9</c:v>
                </c:pt>
                <c:pt idx="2310">
                  <c:v>38</c:v>
                </c:pt>
                <c:pt idx="2311">
                  <c:v>38</c:v>
                </c:pt>
                <c:pt idx="2312">
                  <c:v>38</c:v>
                </c:pt>
                <c:pt idx="2313">
                  <c:v>38</c:v>
                </c:pt>
                <c:pt idx="2314">
                  <c:v>38</c:v>
                </c:pt>
                <c:pt idx="2315">
                  <c:v>38</c:v>
                </c:pt>
                <c:pt idx="2316">
                  <c:v>38</c:v>
                </c:pt>
                <c:pt idx="2317">
                  <c:v>38</c:v>
                </c:pt>
                <c:pt idx="2318">
                  <c:v>38</c:v>
                </c:pt>
                <c:pt idx="2319">
                  <c:v>38</c:v>
                </c:pt>
                <c:pt idx="2320">
                  <c:v>38</c:v>
                </c:pt>
                <c:pt idx="2321">
                  <c:v>38</c:v>
                </c:pt>
                <c:pt idx="2322">
                  <c:v>38</c:v>
                </c:pt>
                <c:pt idx="2323">
                  <c:v>38</c:v>
                </c:pt>
                <c:pt idx="2324">
                  <c:v>38</c:v>
                </c:pt>
                <c:pt idx="2325">
                  <c:v>38</c:v>
                </c:pt>
                <c:pt idx="2326">
                  <c:v>38</c:v>
                </c:pt>
                <c:pt idx="2327">
                  <c:v>38</c:v>
                </c:pt>
                <c:pt idx="2328">
                  <c:v>38</c:v>
                </c:pt>
                <c:pt idx="2329">
                  <c:v>38</c:v>
                </c:pt>
                <c:pt idx="2330">
                  <c:v>38</c:v>
                </c:pt>
                <c:pt idx="2331">
                  <c:v>38</c:v>
                </c:pt>
                <c:pt idx="2332">
                  <c:v>38</c:v>
                </c:pt>
                <c:pt idx="2333">
                  <c:v>38</c:v>
                </c:pt>
                <c:pt idx="2334">
                  <c:v>38</c:v>
                </c:pt>
                <c:pt idx="2335">
                  <c:v>38</c:v>
                </c:pt>
                <c:pt idx="2336">
                  <c:v>38</c:v>
                </c:pt>
                <c:pt idx="2337">
                  <c:v>38</c:v>
                </c:pt>
                <c:pt idx="2338">
                  <c:v>38</c:v>
                </c:pt>
                <c:pt idx="2339">
                  <c:v>38</c:v>
                </c:pt>
                <c:pt idx="2340">
                  <c:v>38</c:v>
                </c:pt>
                <c:pt idx="2341">
                  <c:v>38</c:v>
                </c:pt>
                <c:pt idx="2342">
                  <c:v>38</c:v>
                </c:pt>
                <c:pt idx="2343">
                  <c:v>38</c:v>
                </c:pt>
                <c:pt idx="2344">
                  <c:v>38</c:v>
                </c:pt>
                <c:pt idx="2345">
                  <c:v>37.9</c:v>
                </c:pt>
                <c:pt idx="2346">
                  <c:v>38</c:v>
                </c:pt>
                <c:pt idx="2347">
                  <c:v>38</c:v>
                </c:pt>
                <c:pt idx="2348">
                  <c:v>38</c:v>
                </c:pt>
                <c:pt idx="2349">
                  <c:v>38</c:v>
                </c:pt>
                <c:pt idx="2350">
                  <c:v>37.9</c:v>
                </c:pt>
                <c:pt idx="2351">
                  <c:v>37.9</c:v>
                </c:pt>
                <c:pt idx="2352">
                  <c:v>37.9</c:v>
                </c:pt>
                <c:pt idx="2353">
                  <c:v>38</c:v>
                </c:pt>
                <c:pt idx="2354">
                  <c:v>37.9</c:v>
                </c:pt>
                <c:pt idx="2355">
                  <c:v>38</c:v>
                </c:pt>
                <c:pt idx="2356">
                  <c:v>37.9</c:v>
                </c:pt>
                <c:pt idx="2357">
                  <c:v>37.9</c:v>
                </c:pt>
                <c:pt idx="2358">
                  <c:v>37.9</c:v>
                </c:pt>
                <c:pt idx="2359">
                  <c:v>37.9</c:v>
                </c:pt>
                <c:pt idx="2360">
                  <c:v>37.9</c:v>
                </c:pt>
                <c:pt idx="2361">
                  <c:v>37.9</c:v>
                </c:pt>
                <c:pt idx="2362">
                  <c:v>37.9</c:v>
                </c:pt>
                <c:pt idx="2363">
                  <c:v>37.9</c:v>
                </c:pt>
                <c:pt idx="2364">
                  <c:v>37.9</c:v>
                </c:pt>
                <c:pt idx="2365">
                  <c:v>37.9</c:v>
                </c:pt>
                <c:pt idx="2366">
                  <c:v>37.9</c:v>
                </c:pt>
                <c:pt idx="2367">
                  <c:v>37.9</c:v>
                </c:pt>
                <c:pt idx="2368">
                  <c:v>38</c:v>
                </c:pt>
                <c:pt idx="2369">
                  <c:v>37.9</c:v>
                </c:pt>
                <c:pt idx="2370">
                  <c:v>38</c:v>
                </c:pt>
                <c:pt idx="2371">
                  <c:v>38</c:v>
                </c:pt>
                <c:pt idx="2372">
                  <c:v>38</c:v>
                </c:pt>
                <c:pt idx="2373">
                  <c:v>38</c:v>
                </c:pt>
                <c:pt idx="2374">
                  <c:v>38</c:v>
                </c:pt>
                <c:pt idx="2375">
                  <c:v>38</c:v>
                </c:pt>
                <c:pt idx="2376">
                  <c:v>37.9</c:v>
                </c:pt>
                <c:pt idx="2377">
                  <c:v>38</c:v>
                </c:pt>
                <c:pt idx="2378">
                  <c:v>37.9</c:v>
                </c:pt>
                <c:pt idx="2379">
                  <c:v>38</c:v>
                </c:pt>
                <c:pt idx="2380">
                  <c:v>37.9</c:v>
                </c:pt>
                <c:pt idx="2381">
                  <c:v>38</c:v>
                </c:pt>
                <c:pt idx="2382">
                  <c:v>37.9</c:v>
                </c:pt>
                <c:pt idx="2383">
                  <c:v>37.9</c:v>
                </c:pt>
                <c:pt idx="2384">
                  <c:v>37.9</c:v>
                </c:pt>
                <c:pt idx="2385">
                  <c:v>37.9</c:v>
                </c:pt>
                <c:pt idx="2386">
                  <c:v>37.9</c:v>
                </c:pt>
                <c:pt idx="2387">
                  <c:v>37.9</c:v>
                </c:pt>
                <c:pt idx="2388">
                  <c:v>37.9</c:v>
                </c:pt>
                <c:pt idx="2389">
                  <c:v>37.9</c:v>
                </c:pt>
                <c:pt idx="2390">
                  <c:v>37.9</c:v>
                </c:pt>
                <c:pt idx="2391">
                  <c:v>37.9</c:v>
                </c:pt>
                <c:pt idx="2392">
                  <c:v>37.9</c:v>
                </c:pt>
                <c:pt idx="2393">
                  <c:v>37.9</c:v>
                </c:pt>
                <c:pt idx="2394">
                  <c:v>37.9</c:v>
                </c:pt>
                <c:pt idx="2395">
                  <c:v>37.9</c:v>
                </c:pt>
                <c:pt idx="2396">
                  <c:v>37.9</c:v>
                </c:pt>
                <c:pt idx="2397">
                  <c:v>37.9</c:v>
                </c:pt>
                <c:pt idx="2398">
                  <c:v>37.9</c:v>
                </c:pt>
                <c:pt idx="2399">
                  <c:v>37.9</c:v>
                </c:pt>
                <c:pt idx="2400">
                  <c:v>37.799999999999997</c:v>
                </c:pt>
                <c:pt idx="2401">
                  <c:v>37.799999999999997</c:v>
                </c:pt>
                <c:pt idx="2402">
                  <c:v>37.799999999999997</c:v>
                </c:pt>
                <c:pt idx="2403">
                  <c:v>37.799999999999997</c:v>
                </c:pt>
                <c:pt idx="2404">
                  <c:v>37.799999999999997</c:v>
                </c:pt>
                <c:pt idx="2405">
                  <c:v>37.799999999999997</c:v>
                </c:pt>
                <c:pt idx="2406">
                  <c:v>37.9</c:v>
                </c:pt>
                <c:pt idx="2407">
                  <c:v>37.799999999999997</c:v>
                </c:pt>
                <c:pt idx="2408">
                  <c:v>37.799999999999997</c:v>
                </c:pt>
                <c:pt idx="2409">
                  <c:v>37.9</c:v>
                </c:pt>
                <c:pt idx="2410">
                  <c:v>37.9</c:v>
                </c:pt>
                <c:pt idx="2411">
                  <c:v>37.9</c:v>
                </c:pt>
                <c:pt idx="2412">
                  <c:v>37.9</c:v>
                </c:pt>
                <c:pt idx="2413">
                  <c:v>37.9</c:v>
                </c:pt>
                <c:pt idx="2414">
                  <c:v>37.9</c:v>
                </c:pt>
                <c:pt idx="2415">
                  <c:v>37.9</c:v>
                </c:pt>
                <c:pt idx="2416">
                  <c:v>37.9</c:v>
                </c:pt>
                <c:pt idx="2417">
                  <c:v>37.9</c:v>
                </c:pt>
                <c:pt idx="2418">
                  <c:v>37.9</c:v>
                </c:pt>
                <c:pt idx="2419">
                  <c:v>37.9</c:v>
                </c:pt>
                <c:pt idx="2420">
                  <c:v>37.9</c:v>
                </c:pt>
                <c:pt idx="2421">
                  <c:v>38</c:v>
                </c:pt>
                <c:pt idx="2422">
                  <c:v>38</c:v>
                </c:pt>
                <c:pt idx="2423">
                  <c:v>37.9</c:v>
                </c:pt>
                <c:pt idx="2424">
                  <c:v>37.9</c:v>
                </c:pt>
                <c:pt idx="2425">
                  <c:v>37.9</c:v>
                </c:pt>
                <c:pt idx="2426">
                  <c:v>38</c:v>
                </c:pt>
                <c:pt idx="2427">
                  <c:v>38</c:v>
                </c:pt>
                <c:pt idx="2428">
                  <c:v>38</c:v>
                </c:pt>
                <c:pt idx="2429">
                  <c:v>37.9</c:v>
                </c:pt>
                <c:pt idx="2430">
                  <c:v>38</c:v>
                </c:pt>
                <c:pt idx="2431">
                  <c:v>38</c:v>
                </c:pt>
                <c:pt idx="2432">
                  <c:v>37.9</c:v>
                </c:pt>
                <c:pt idx="2433">
                  <c:v>37.9</c:v>
                </c:pt>
                <c:pt idx="2434">
                  <c:v>38</c:v>
                </c:pt>
                <c:pt idx="2435">
                  <c:v>38</c:v>
                </c:pt>
                <c:pt idx="2436">
                  <c:v>38</c:v>
                </c:pt>
                <c:pt idx="2437">
                  <c:v>38</c:v>
                </c:pt>
                <c:pt idx="2438">
                  <c:v>38</c:v>
                </c:pt>
                <c:pt idx="2439">
                  <c:v>38</c:v>
                </c:pt>
                <c:pt idx="2440">
                  <c:v>38</c:v>
                </c:pt>
                <c:pt idx="2441">
                  <c:v>38</c:v>
                </c:pt>
                <c:pt idx="2442">
                  <c:v>38</c:v>
                </c:pt>
                <c:pt idx="2443">
                  <c:v>38</c:v>
                </c:pt>
                <c:pt idx="2444">
                  <c:v>38</c:v>
                </c:pt>
                <c:pt idx="2445">
                  <c:v>38</c:v>
                </c:pt>
                <c:pt idx="2446">
                  <c:v>38</c:v>
                </c:pt>
                <c:pt idx="2447">
                  <c:v>38</c:v>
                </c:pt>
                <c:pt idx="2448">
                  <c:v>38</c:v>
                </c:pt>
                <c:pt idx="2449">
                  <c:v>38</c:v>
                </c:pt>
                <c:pt idx="2450">
                  <c:v>38</c:v>
                </c:pt>
                <c:pt idx="2451">
                  <c:v>38</c:v>
                </c:pt>
                <c:pt idx="2452">
                  <c:v>38</c:v>
                </c:pt>
                <c:pt idx="2453">
                  <c:v>38</c:v>
                </c:pt>
                <c:pt idx="2454">
                  <c:v>38.1</c:v>
                </c:pt>
                <c:pt idx="2455">
                  <c:v>37.9</c:v>
                </c:pt>
                <c:pt idx="2456">
                  <c:v>37.9</c:v>
                </c:pt>
                <c:pt idx="2457">
                  <c:v>37.9</c:v>
                </c:pt>
                <c:pt idx="2458">
                  <c:v>37.9</c:v>
                </c:pt>
                <c:pt idx="2459">
                  <c:v>37.9</c:v>
                </c:pt>
                <c:pt idx="2460">
                  <c:v>38</c:v>
                </c:pt>
                <c:pt idx="2461">
                  <c:v>38.1</c:v>
                </c:pt>
                <c:pt idx="2462">
                  <c:v>38.1</c:v>
                </c:pt>
                <c:pt idx="2463">
                  <c:v>38.1</c:v>
                </c:pt>
                <c:pt idx="2464">
                  <c:v>38.1</c:v>
                </c:pt>
                <c:pt idx="2465">
                  <c:v>38</c:v>
                </c:pt>
                <c:pt idx="2466">
                  <c:v>38.200000000000003</c:v>
                </c:pt>
                <c:pt idx="2467">
                  <c:v>38.1</c:v>
                </c:pt>
                <c:pt idx="2468">
                  <c:v>38.200000000000003</c:v>
                </c:pt>
                <c:pt idx="2469">
                  <c:v>38.200000000000003</c:v>
                </c:pt>
                <c:pt idx="2470">
                  <c:v>38.200000000000003</c:v>
                </c:pt>
                <c:pt idx="2471">
                  <c:v>38.200000000000003</c:v>
                </c:pt>
                <c:pt idx="2472">
                  <c:v>38.200000000000003</c:v>
                </c:pt>
                <c:pt idx="2473">
                  <c:v>38.200000000000003</c:v>
                </c:pt>
                <c:pt idx="2474">
                  <c:v>38.200000000000003</c:v>
                </c:pt>
                <c:pt idx="2475">
                  <c:v>38.200000000000003</c:v>
                </c:pt>
                <c:pt idx="2476">
                  <c:v>38.200000000000003</c:v>
                </c:pt>
                <c:pt idx="2477">
                  <c:v>38.200000000000003</c:v>
                </c:pt>
                <c:pt idx="2478">
                  <c:v>38.200000000000003</c:v>
                </c:pt>
                <c:pt idx="2479">
                  <c:v>38.200000000000003</c:v>
                </c:pt>
                <c:pt idx="2480">
                  <c:v>38.200000000000003</c:v>
                </c:pt>
                <c:pt idx="2481">
                  <c:v>38.200000000000003</c:v>
                </c:pt>
                <c:pt idx="2482">
                  <c:v>38.200000000000003</c:v>
                </c:pt>
                <c:pt idx="2483">
                  <c:v>38.200000000000003</c:v>
                </c:pt>
                <c:pt idx="2484">
                  <c:v>38.200000000000003</c:v>
                </c:pt>
                <c:pt idx="2485">
                  <c:v>38.200000000000003</c:v>
                </c:pt>
                <c:pt idx="2486">
                  <c:v>38.200000000000003</c:v>
                </c:pt>
                <c:pt idx="2487">
                  <c:v>38.200000000000003</c:v>
                </c:pt>
                <c:pt idx="2488">
                  <c:v>38.200000000000003</c:v>
                </c:pt>
                <c:pt idx="2489">
                  <c:v>38.200000000000003</c:v>
                </c:pt>
                <c:pt idx="2490">
                  <c:v>38.200000000000003</c:v>
                </c:pt>
                <c:pt idx="2491">
                  <c:v>38.200000000000003</c:v>
                </c:pt>
                <c:pt idx="2492">
                  <c:v>38.200000000000003</c:v>
                </c:pt>
                <c:pt idx="2493">
                  <c:v>38.200000000000003</c:v>
                </c:pt>
                <c:pt idx="2494">
                  <c:v>38.200000000000003</c:v>
                </c:pt>
                <c:pt idx="2495">
                  <c:v>38.200000000000003</c:v>
                </c:pt>
                <c:pt idx="2496">
                  <c:v>38.200000000000003</c:v>
                </c:pt>
                <c:pt idx="2497">
                  <c:v>38.200000000000003</c:v>
                </c:pt>
                <c:pt idx="2498">
                  <c:v>38.200000000000003</c:v>
                </c:pt>
                <c:pt idx="2499">
                  <c:v>38.200000000000003</c:v>
                </c:pt>
                <c:pt idx="2500">
                  <c:v>38.200000000000003</c:v>
                </c:pt>
                <c:pt idx="2501">
                  <c:v>38.200000000000003</c:v>
                </c:pt>
                <c:pt idx="2502">
                  <c:v>38.200000000000003</c:v>
                </c:pt>
                <c:pt idx="2503">
                  <c:v>38.200000000000003</c:v>
                </c:pt>
                <c:pt idx="2504">
                  <c:v>38.200000000000003</c:v>
                </c:pt>
                <c:pt idx="2505">
                  <c:v>38.200000000000003</c:v>
                </c:pt>
                <c:pt idx="2506">
                  <c:v>38.200000000000003</c:v>
                </c:pt>
                <c:pt idx="2507">
                  <c:v>38.200000000000003</c:v>
                </c:pt>
                <c:pt idx="2508">
                  <c:v>38.200000000000003</c:v>
                </c:pt>
                <c:pt idx="2509">
                  <c:v>38.200000000000003</c:v>
                </c:pt>
                <c:pt idx="2510">
                  <c:v>38.200000000000003</c:v>
                </c:pt>
                <c:pt idx="2511">
                  <c:v>38.200000000000003</c:v>
                </c:pt>
                <c:pt idx="2512">
                  <c:v>38.200000000000003</c:v>
                </c:pt>
                <c:pt idx="2513">
                  <c:v>38.200000000000003</c:v>
                </c:pt>
                <c:pt idx="2514">
                  <c:v>38.200000000000003</c:v>
                </c:pt>
                <c:pt idx="2515">
                  <c:v>38.200000000000003</c:v>
                </c:pt>
                <c:pt idx="2516">
                  <c:v>38.200000000000003</c:v>
                </c:pt>
                <c:pt idx="2517">
                  <c:v>38.200000000000003</c:v>
                </c:pt>
                <c:pt idx="2518">
                  <c:v>38.200000000000003</c:v>
                </c:pt>
                <c:pt idx="2519">
                  <c:v>38.200000000000003</c:v>
                </c:pt>
                <c:pt idx="2520">
                  <c:v>38.200000000000003</c:v>
                </c:pt>
                <c:pt idx="2521">
                  <c:v>38.200000000000003</c:v>
                </c:pt>
                <c:pt idx="2522">
                  <c:v>38.200000000000003</c:v>
                </c:pt>
                <c:pt idx="2523">
                  <c:v>38.200000000000003</c:v>
                </c:pt>
                <c:pt idx="2524">
                  <c:v>38.200000000000003</c:v>
                </c:pt>
                <c:pt idx="2525">
                  <c:v>38.200000000000003</c:v>
                </c:pt>
                <c:pt idx="2526">
                  <c:v>38.200000000000003</c:v>
                </c:pt>
                <c:pt idx="2527">
                  <c:v>38.200000000000003</c:v>
                </c:pt>
                <c:pt idx="2528">
                  <c:v>38.1</c:v>
                </c:pt>
                <c:pt idx="2529">
                  <c:v>38.200000000000003</c:v>
                </c:pt>
                <c:pt idx="2530">
                  <c:v>38.200000000000003</c:v>
                </c:pt>
                <c:pt idx="2531">
                  <c:v>38.200000000000003</c:v>
                </c:pt>
                <c:pt idx="2532">
                  <c:v>38.1</c:v>
                </c:pt>
                <c:pt idx="2533">
                  <c:v>38.1</c:v>
                </c:pt>
                <c:pt idx="2534">
                  <c:v>38.200000000000003</c:v>
                </c:pt>
                <c:pt idx="2535">
                  <c:v>38.200000000000003</c:v>
                </c:pt>
                <c:pt idx="2536">
                  <c:v>38.200000000000003</c:v>
                </c:pt>
                <c:pt idx="2537">
                  <c:v>38.200000000000003</c:v>
                </c:pt>
                <c:pt idx="2538">
                  <c:v>38.200000000000003</c:v>
                </c:pt>
                <c:pt idx="2539">
                  <c:v>38.1</c:v>
                </c:pt>
                <c:pt idx="2540">
                  <c:v>38.1</c:v>
                </c:pt>
                <c:pt idx="2541">
                  <c:v>38.200000000000003</c:v>
                </c:pt>
                <c:pt idx="2542">
                  <c:v>38.1</c:v>
                </c:pt>
                <c:pt idx="2543">
                  <c:v>38.1</c:v>
                </c:pt>
                <c:pt idx="2544">
                  <c:v>38.1</c:v>
                </c:pt>
                <c:pt idx="2545">
                  <c:v>38.1</c:v>
                </c:pt>
                <c:pt idx="2546">
                  <c:v>38.1</c:v>
                </c:pt>
                <c:pt idx="2547">
                  <c:v>38.1</c:v>
                </c:pt>
                <c:pt idx="2548">
                  <c:v>38.1</c:v>
                </c:pt>
                <c:pt idx="2549">
                  <c:v>38.200000000000003</c:v>
                </c:pt>
                <c:pt idx="2550">
                  <c:v>38.1</c:v>
                </c:pt>
                <c:pt idx="2551">
                  <c:v>38.1</c:v>
                </c:pt>
                <c:pt idx="2552">
                  <c:v>38.1</c:v>
                </c:pt>
                <c:pt idx="2553">
                  <c:v>38.200000000000003</c:v>
                </c:pt>
                <c:pt idx="2554">
                  <c:v>38.1</c:v>
                </c:pt>
                <c:pt idx="2555">
                  <c:v>38.1</c:v>
                </c:pt>
                <c:pt idx="2556">
                  <c:v>38.1</c:v>
                </c:pt>
                <c:pt idx="2557">
                  <c:v>38.1</c:v>
                </c:pt>
                <c:pt idx="2558">
                  <c:v>38.1</c:v>
                </c:pt>
                <c:pt idx="2559">
                  <c:v>38.1</c:v>
                </c:pt>
                <c:pt idx="2560">
                  <c:v>38.1</c:v>
                </c:pt>
                <c:pt idx="2561">
                  <c:v>38.1</c:v>
                </c:pt>
                <c:pt idx="2562">
                  <c:v>38.1</c:v>
                </c:pt>
                <c:pt idx="2563">
                  <c:v>38.1</c:v>
                </c:pt>
                <c:pt idx="2564">
                  <c:v>38.1</c:v>
                </c:pt>
                <c:pt idx="2565">
                  <c:v>38</c:v>
                </c:pt>
                <c:pt idx="2566">
                  <c:v>38</c:v>
                </c:pt>
                <c:pt idx="2567">
                  <c:v>38</c:v>
                </c:pt>
                <c:pt idx="2568">
                  <c:v>38</c:v>
                </c:pt>
                <c:pt idx="2569">
                  <c:v>38</c:v>
                </c:pt>
                <c:pt idx="2570">
                  <c:v>38</c:v>
                </c:pt>
                <c:pt idx="2571">
                  <c:v>38</c:v>
                </c:pt>
                <c:pt idx="2572">
                  <c:v>37.9</c:v>
                </c:pt>
                <c:pt idx="2573">
                  <c:v>38</c:v>
                </c:pt>
                <c:pt idx="2574">
                  <c:v>37.9</c:v>
                </c:pt>
                <c:pt idx="2575">
                  <c:v>38</c:v>
                </c:pt>
                <c:pt idx="2576">
                  <c:v>38.1</c:v>
                </c:pt>
                <c:pt idx="2577">
                  <c:v>38</c:v>
                </c:pt>
                <c:pt idx="2578">
                  <c:v>38</c:v>
                </c:pt>
                <c:pt idx="2579">
                  <c:v>38.1</c:v>
                </c:pt>
                <c:pt idx="2580">
                  <c:v>38</c:v>
                </c:pt>
                <c:pt idx="2581">
                  <c:v>38</c:v>
                </c:pt>
                <c:pt idx="2582">
                  <c:v>38</c:v>
                </c:pt>
                <c:pt idx="2583">
                  <c:v>38</c:v>
                </c:pt>
                <c:pt idx="2584">
                  <c:v>38</c:v>
                </c:pt>
                <c:pt idx="2585">
                  <c:v>38</c:v>
                </c:pt>
                <c:pt idx="2586">
                  <c:v>38.1</c:v>
                </c:pt>
                <c:pt idx="2587">
                  <c:v>38.1</c:v>
                </c:pt>
                <c:pt idx="2588">
                  <c:v>38.1</c:v>
                </c:pt>
                <c:pt idx="2589">
                  <c:v>38.1</c:v>
                </c:pt>
                <c:pt idx="2590">
                  <c:v>38.1</c:v>
                </c:pt>
                <c:pt idx="2591">
                  <c:v>38.1</c:v>
                </c:pt>
                <c:pt idx="2592">
                  <c:v>38.1</c:v>
                </c:pt>
                <c:pt idx="2593">
                  <c:v>38.1</c:v>
                </c:pt>
                <c:pt idx="2594">
                  <c:v>38.1</c:v>
                </c:pt>
                <c:pt idx="2595">
                  <c:v>38.1</c:v>
                </c:pt>
                <c:pt idx="2596">
                  <c:v>38.1</c:v>
                </c:pt>
                <c:pt idx="2597">
                  <c:v>38.1</c:v>
                </c:pt>
                <c:pt idx="2598">
                  <c:v>38.1</c:v>
                </c:pt>
                <c:pt idx="2599">
                  <c:v>38.1</c:v>
                </c:pt>
                <c:pt idx="2600">
                  <c:v>38.1</c:v>
                </c:pt>
                <c:pt idx="2601">
                  <c:v>38.1</c:v>
                </c:pt>
                <c:pt idx="2602">
                  <c:v>38.1</c:v>
                </c:pt>
                <c:pt idx="2603">
                  <c:v>38.1</c:v>
                </c:pt>
                <c:pt idx="2604">
                  <c:v>38</c:v>
                </c:pt>
                <c:pt idx="2605">
                  <c:v>38.1</c:v>
                </c:pt>
                <c:pt idx="2606">
                  <c:v>38.1</c:v>
                </c:pt>
                <c:pt idx="2607">
                  <c:v>38.1</c:v>
                </c:pt>
                <c:pt idx="2608">
                  <c:v>38.1</c:v>
                </c:pt>
                <c:pt idx="2609">
                  <c:v>38.1</c:v>
                </c:pt>
                <c:pt idx="2610">
                  <c:v>38.1</c:v>
                </c:pt>
                <c:pt idx="2611">
                  <c:v>38</c:v>
                </c:pt>
                <c:pt idx="2612">
                  <c:v>38.1</c:v>
                </c:pt>
                <c:pt idx="2613">
                  <c:v>38</c:v>
                </c:pt>
                <c:pt idx="2614">
                  <c:v>38.1</c:v>
                </c:pt>
                <c:pt idx="2615">
                  <c:v>38.1</c:v>
                </c:pt>
                <c:pt idx="2616">
                  <c:v>38</c:v>
                </c:pt>
                <c:pt idx="2617">
                  <c:v>38.1</c:v>
                </c:pt>
                <c:pt idx="2618">
                  <c:v>38</c:v>
                </c:pt>
                <c:pt idx="2619">
                  <c:v>38</c:v>
                </c:pt>
                <c:pt idx="2620">
                  <c:v>38.1</c:v>
                </c:pt>
                <c:pt idx="2621">
                  <c:v>38</c:v>
                </c:pt>
                <c:pt idx="2622">
                  <c:v>38</c:v>
                </c:pt>
                <c:pt idx="2623">
                  <c:v>38</c:v>
                </c:pt>
                <c:pt idx="2624">
                  <c:v>38.1</c:v>
                </c:pt>
                <c:pt idx="2625">
                  <c:v>38.1</c:v>
                </c:pt>
                <c:pt idx="2626">
                  <c:v>38</c:v>
                </c:pt>
                <c:pt idx="2627">
                  <c:v>38.1</c:v>
                </c:pt>
                <c:pt idx="2628">
                  <c:v>38</c:v>
                </c:pt>
                <c:pt idx="2629">
                  <c:v>38</c:v>
                </c:pt>
                <c:pt idx="2630">
                  <c:v>38</c:v>
                </c:pt>
                <c:pt idx="2631">
                  <c:v>38</c:v>
                </c:pt>
                <c:pt idx="2632">
                  <c:v>38</c:v>
                </c:pt>
                <c:pt idx="2633">
                  <c:v>38</c:v>
                </c:pt>
                <c:pt idx="2634">
                  <c:v>38</c:v>
                </c:pt>
                <c:pt idx="2635">
                  <c:v>38.1</c:v>
                </c:pt>
                <c:pt idx="2636">
                  <c:v>38</c:v>
                </c:pt>
                <c:pt idx="2637">
                  <c:v>38</c:v>
                </c:pt>
                <c:pt idx="2638">
                  <c:v>38</c:v>
                </c:pt>
                <c:pt idx="2639">
                  <c:v>38</c:v>
                </c:pt>
                <c:pt idx="2640">
                  <c:v>38</c:v>
                </c:pt>
                <c:pt idx="2641">
                  <c:v>38</c:v>
                </c:pt>
                <c:pt idx="2642">
                  <c:v>38</c:v>
                </c:pt>
                <c:pt idx="2643">
                  <c:v>38</c:v>
                </c:pt>
                <c:pt idx="2644">
                  <c:v>38.1</c:v>
                </c:pt>
                <c:pt idx="2645">
                  <c:v>38</c:v>
                </c:pt>
                <c:pt idx="2646">
                  <c:v>38</c:v>
                </c:pt>
                <c:pt idx="2647">
                  <c:v>38</c:v>
                </c:pt>
                <c:pt idx="2648">
                  <c:v>38</c:v>
                </c:pt>
                <c:pt idx="2649">
                  <c:v>38</c:v>
                </c:pt>
                <c:pt idx="2650">
                  <c:v>38</c:v>
                </c:pt>
                <c:pt idx="2651">
                  <c:v>38</c:v>
                </c:pt>
                <c:pt idx="2652">
                  <c:v>38.1</c:v>
                </c:pt>
                <c:pt idx="2653">
                  <c:v>38</c:v>
                </c:pt>
                <c:pt idx="2654">
                  <c:v>38</c:v>
                </c:pt>
                <c:pt idx="2655">
                  <c:v>38</c:v>
                </c:pt>
                <c:pt idx="2656">
                  <c:v>38.1</c:v>
                </c:pt>
                <c:pt idx="2657">
                  <c:v>38.1</c:v>
                </c:pt>
                <c:pt idx="2658">
                  <c:v>38.1</c:v>
                </c:pt>
                <c:pt idx="2659">
                  <c:v>38.1</c:v>
                </c:pt>
                <c:pt idx="2660">
                  <c:v>38.1</c:v>
                </c:pt>
                <c:pt idx="2661">
                  <c:v>38</c:v>
                </c:pt>
                <c:pt idx="2662">
                  <c:v>38.1</c:v>
                </c:pt>
                <c:pt idx="2663">
                  <c:v>38.1</c:v>
                </c:pt>
                <c:pt idx="2664">
                  <c:v>38.1</c:v>
                </c:pt>
                <c:pt idx="2665">
                  <c:v>38.1</c:v>
                </c:pt>
                <c:pt idx="2666">
                  <c:v>38.1</c:v>
                </c:pt>
                <c:pt idx="2667">
                  <c:v>38.1</c:v>
                </c:pt>
                <c:pt idx="2668">
                  <c:v>38.1</c:v>
                </c:pt>
                <c:pt idx="2669">
                  <c:v>38.1</c:v>
                </c:pt>
                <c:pt idx="2670">
                  <c:v>38.1</c:v>
                </c:pt>
                <c:pt idx="2671">
                  <c:v>38.1</c:v>
                </c:pt>
                <c:pt idx="2672">
                  <c:v>38.1</c:v>
                </c:pt>
                <c:pt idx="2673">
                  <c:v>38.1</c:v>
                </c:pt>
                <c:pt idx="2674">
                  <c:v>38.1</c:v>
                </c:pt>
                <c:pt idx="2675">
                  <c:v>38.1</c:v>
                </c:pt>
                <c:pt idx="2676">
                  <c:v>38.200000000000003</c:v>
                </c:pt>
                <c:pt idx="2677">
                  <c:v>38.1</c:v>
                </c:pt>
                <c:pt idx="2678">
                  <c:v>38.200000000000003</c:v>
                </c:pt>
                <c:pt idx="2679">
                  <c:v>38.1</c:v>
                </c:pt>
                <c:pt idx="2680">
                  <c:v>38.1</c:v>
                </c:pt>
                <c:pt idx="2681">
                  <c:v>38.1</c:v>
                </c:pt>
                <c:pt idx="2682">
                  <c:v>38.200000000000003</c:v>
                </c:pt>
                <c:pt idx="2683">
                  <c:v>38.200000000000003</c:v>
                </c:pt>
                <c:pt idx="2684">
                  <c:v>38.200000000000003</c:v>
                </c:pt>
                <c:pt idx="2685">
                  <c:v>38.200000000000003</c:v>
                </c:pt>
                <c:pt idx="2686">
                  <c:v>38.1</c:v>
                </c:pt>
                <c:pt idx="2687">
                  <c:v>38.200000000000003</c:v>
                </c:pt>
                <c:pt idx="2688">
                  <c:v>38.1</c:v>
                </c:pt>
                <c:pt idx="2689">
                  <c:v>38.200000000000003</c:v>
                </c:pt>
                <c:pt idx="2690">
                  <c:v>38.200000000000003</c:v>
                </c:pt>
                <c:pt idx="2691">
                  <c:v>38.200000000000003</c:v>
                </c:pt>
                <c:pt idx="2692">
                  <c:v>38.200000000000003</c:v>
                </c:pt>
                <c:pt idx="2693">
                  <c:v>38.200000000000003</c:v>
                </c:pt>
                <c:pt idx="2694">
                  <c:v>38.200000000000003</c:v>
                </c:pt>
                <c:pt idx="2695">
                  <c:v>38.200000000000003</c:v>
                </c:pt>
                <c:pt idx="2696">
                  <c:v>38.200000000000003</c:v>
                </c:pt>
                <c:pt idx="2697">
                  <c:v>38.200000000000003</c:v>
                </c:pt>
                <c:pt idx="2698">
                  <c:v>38.200000000000003</c:v>
                </c:pt>
                <c:pt idx="2699">
                  <c:v>38.200000000000003</c:v>
                </c:pt>
                <c:pt idx="2700">
                  <c:v>38.200000000000003</c:v>
                </c:pt>
                <c:pt idx="2701">
                  <c:v>38.299999999999997</c:v>
                </c:pt>
                <c:pt idx="2702">
                  <c:v>38.299999999999997</c:v>
                </c:pt>
                <c:pt idx="2703">
                  <c:v>38.299999999999997</c:v>
                </c:pt>
                <c:pt idx="2704">
                  <c:v>38.299999999999997</c:v>
                </c:pt>
                <c:pt idx="2705">
                  <c:v>38.299999999999997</c:v>
                </c:pt>
                <c:pt idx="2706">
                  <c:v>38.299999999999997</c:v>
                </c:pt>
                <c:pt idx="2707">
                  <c:v>38.299999999999997</c:v>
                </c:pt>
                <c:pt idx="2708">
                  <c:v>38.299999999999997</c:v>
                </c:pt>
                <c:pt idx="2709">
                  <c:v>38.299999999999997</c:v>
                </c:pt>
                <c:pt idx="2710">
                  <c:v>38.299999999999997</c:v>
                </c:pt>
                <c:pt idx="2711">
                  <c:v>38.299999999999997</c:v>
                </c:pt>
                <c:pt idx="2712">
                  <c:v>38.299999999999997</c:v>
                </c:pt>
                <c:pt idx="2713">
                  <c:v>38.299999999999997</c:v>
                </c:pt>
                <c:pt idx="2714">
                  <c:v>38.299999999999997</c:v>
                </c:pt>
                <c:pt idx="2715">
                  <c:v>38.299999999999997</c:v>
                </c:pt>
                <c:pt idx="2716">
                  <c:v>38.299999999999997</c:v>
                </c:pt>
                <c:pt idx="2717">
                  <c:v>38.299999999999997</c:v>
                </c:pt>
                <c:pt idx="2718">
                  <c:v>38.299999999999997</c:v>
                </c:pt>
                <c:pt idx="2719">
                  <c:v>38.299999999999997</c:v>
                </c:pt>
                <c:pt idx="2720">
                  <c:v>38.299999999999997</c:v>
                </c:pt>
                <c:pt idx="2721">
                  <c:v>38.299999999999997</c:v>
                </c:pt>
                <c:pt idx="2722">
                  <c:v>38.299999999999997</c:v>
                </c:pt>
                <c:pt idx="2723">
                  <c:v>38.299999999999997</c:v>
                </c:pt>
                <c:pt idx="2724">
                  <c:v>38.299999999999997</c:v>
                </c:pt>
                <c:pt idx="2725">
                  <c:v>38.299999999999997</c:v>
                </c:pt>
                <c:pt idx="2726">
                  <c:v>38.299999999999997</c:v>
                </c:pt>
                <c:pt idx="2727">
                  <c:v>38.299999999999997</c:v>
                </c:pt>
                <c:pt idx="2728">
                  <c:v>38.299999999999997</c:v>
                </c:pt>
                <c:pt idx="2729">
                  <c:v>38.299999999999997</c:v>
                </c:pt>
                <c:pt idx="2730">
                  <c:v>38.299999999999997</c:v>
                </c:pt>
                <c:pt idx="2731">
                  <c:v>38.299999999999997</c:v>
                </c:pt>
                <c:pt idx="2732">
                  <c:v>38.299999999999997</c:v>
                </c:pt>
                <c:pt idx="2733">
                  <c:v>38.299999999999997</c:v>
                </c:pt>
                <c:pt idx="2734">
                  <c:v>38.299999999999997</c:v>
                </c:pt>
                <c:pt idx="2735">
                  <c:v>38.299999999999997</c:v>
                </c:pt>
                <c:pt idx="2736">
                  <c:v>38.299999999999997</c:v>
                </c:pt>
                <c:pt idx="2737">
                  <c:v>38.299999999999997</c:v>
                </c:pt>
                <c:pt idx="2738">
                  <c:v>38.200000000000003</c:v>
                </c:pt>
                <c:pt idx="2739">
                  <c:v>38.299999999999997</c:v>
                </c:pt>
                <c:pt idx="2740">
                  <c:v>38.200000000000003</c:v>
                </c:pt>
                <c:pt idx="2741">
                  <c:v>38.200000000000003</c:v>
                </c:pt>
                <c:pt idx="2742">
                  <c:v>38.200000000000003</c:v>
                </c:pt>
                <c:pt idx="2743">
                  <c:v>38.200000000000003</c:v>
                </c:pt>
                <c:pt idx="2744">
                  <c:v>38.200000000000003</c:v>
                </c:pt>
                <c:pt idx="2745">
                  <c:v>38.200000000000003</c:v>
                </c:pt>
                <c:pt idx="2746">
                  <c:v>38.200000000000003</c:v>
                </c:pt>
                <c:pt idx="2747">
                  <c:v>38.200000000000003</c:v>
                </c:pt>
                <c:pt idx="2748">
                  <c:v>38.200000000000003</c:v>
                </c:pt>
                <c:pt idx="2749">
                  <c:v>38.200000000000003</c:v>
                </c:pt>
                <c:pt idx="2750">
                  <c:v>38.200000000000003</c:v>
                </c:pt>
                <c:pt idx="2751">
                  <c:v>38.200000000000003</c:v>
                </c:pt>
                <c:pt idx="2752">
                  <c:v>38.200000000000003</c:v>
                </c:pt>
                <c:pt idx="2753">
                  <c:v>38.200000000000003</c:v>
                </c:pt>
                <c:pt idx="2754">
                  <c:v>38.200000000000003</c:v>
                </c:pt>
                <c:pt idx="2755">
                  <c:v>38.200000000000003</c:v>
                </c:pt>
                <c:pt idx="2756">
                  <c:v>38.200000000000003</c:v>
                </c:pt>
                <c:pt idx="2757">
                  <c:v>38.200000000000003</c:v>
                </c:pt>
                <c:pt idx="2758">
                  <c:v>38.200000000000003</c:v>
                </c:pt>
                <c:pt idx="2759">
                  <c:v>38.200000000000003</c:v>
                </c:pt>
                <c:pt idx="2760">
                  <c:v>38.200000000000003</c:v>
                </c:pt>
                <c:pt idx="2761">
                  <c:v>38.200000000000003</c:v>
                </c:pt>
                <c:pt idx="2762">
                  <c:v>38.200000000000003</c:v>
                </c:pt>
                <c:pt idx="2763">
                  <c:v>38.200000000000003</c:v>
                </c:pt>
                <c:pt idx="2764">
                  <c:v>38.200000000000003</c:v>
                </c:pt>
                <c:pt idx="2765">
                  <c:v>38.200000000000003</c:v>
                </c:pt>
                <c:pt idx="2766">
                  <c:v>38.200000000000003</c:v>
                </c:pt>
                <c:pt idx="2767">
                  <c:v>38.200000000000003</c:v>
                </c:pt>
                <c:pt idx="2768">
                  <c:v>38.200000000000003</c:v>
                </c:pt>
                <c:pt idx="2769">
                  <c:v>38.200000000000003</c:v>
                </c:pt>
                <c:pt idx="2770">
                  <c:v>38.200000000000003</c:v>
                </c:pt>
                <c:pt idx="2771">
                  <c:v>38.200000000000003</c:v>
                </c:pt>
                <c:pt idx="2772">
                  <c:v>38.200000000000003</c:v>
                </c:pt>
                <c:pt idx="2773">
                  <c:v>38.200000000000003</c:v>
                </c:pt>
                <c:pt idx="2774">
                  <c:v>38.200000000000003</c:v>
                </c:pt>
                <c:pt idx="2775">
                  <c:v>38.200000000000003</c:v>
                </c:pt>
                <c:pt idx="2776">
                  <c:v>38.200000000000003</c:v>
                </c:pt>
                <c:pt idx="2777">
                  <c:v>38.200000000000003</c:v>
                </c:pt>
                <c:pt idx="2778">
                  <c:v>38.200000000000003</c:v>
                </c:pt>
                <c:pt idx="2779">
                  <c:v>38.200000000000003</c:v>
                </c:pt>
                <c:pt idx="2780">
                  <c:v>38.200000000000003</c:v>
                </c:pt>
                <c:pt idx="2781">
                  <c:v>38.200000000000003</c:v>
                </c:pt>
                <c:pt idx="2782">
                  <c:v>38.200000000000003</c:v>
                </c:pt>
                <c:pt idx="2783">
                  <c:v>38.200000000000003</c:v>
                </c:pt>
                <c:pt idx="2784">
                  <c:v>38.200000000000003</c:v>
                </c:pt>
                <c:pt idx="2785">
                  <c:v>38.200000000000003</c:v>
                </c:pt>
                <c:pt idx="2786">
                  <c:v>38.200000000000003</c:v>
                </c:pt>
                <c:pt idx="2787">
                  <c:v>38.200000000000003</c:v>
                </c:pt>
                <c:pt idx="2788">
                  <c:v>38.200000000000003</c:v>
                </c:pt>
                <c:pt idx="2789">
                  <c:v>38.200000000000003</c:v>
                </c:pt>
                <c:pt idx="2790">
                  <c:v>38.200000000000003</c:v>
                </c:pt>
                <c:pt idx="2791">
                  <c:v>38.200000000000003</c:v>
                </c:pt>
                <c:pt idx="2792">
                  <c:v>38.200000000000003</c:v>
                </c:pt>
                <c:pt idx="2793">
                  <c:v>38.200000000000003</c:v>
                </c:pt>
                <c:pt idx="2794">
                  <c:v>38.200000000000003</c:v>
                </c:pt>
                <c:pt idx="2795">
                  <c:v>38.200000000000003</c:v>
                </c:pt>
                <c:pt idx="2796">
                  <c:v>38.200000000000003</c:v>
                </c:pt>
                <c:pt idx="2797">
                  <c:v>38.200000000000003</c:v>
                </c:pt>
                <c:pt idx="2798">
                  <c:v>38.200000000000003</c:v>
                </c:pt>
                <c:pt idx="2799">
                  <c:v>38.200000000000003</c:v>
                </c:pt>
                <c:pt idx="2800">
                  <c:v>38.200000000000003</c:v>
                </c:pt>
                <c:pt idx="2801">
                  <c:v>38.200000000000003</c:v>
                </c:pt>
                <c:pt idx="2802">
                  <c:v>38.200000000000003</c:v>
                </c:pt>
                <c:pt idx="2803">
                  <c:v>38.200000000000003</c:v>
                </c:pt>
                <c:pt idx="2804">
                  <c:v>38.200000000000003</c:v>
                </c:pt>
                <c:pt idx="2805">
                  <c:v>38.200000000000003</c:v>
                </c:pt>
                <c:pt idx="2806">
                  <c:v>38.200000000000003</c:v>
                </c:pt>
                <c:pt idx="2807">
                  <c:v>38.200000000000003</c:v>
                </c:pt>
                <c:pt idx="2808">
                  <c:v>38.200000000000003</c:v>
                </c:pt>
                <c:pt idx="2809">
                  <c:v>38.200000000000003</c:v>
                </c:pt>
                <c:pt idx="2810">
                  <c:v>38.200000000000003</c:v>
                </c:pt>
                <c:pt idx="2811">
                  <c:v>38.200000000000003</c:v>
                </c:pt>
                <c:pt idx="2812">
                  <c:v>38.200000000000003</c:v>
                </c:pt>
                <c:pt idx="2813">
                  <c:v>38.200000000000003</c:v>
                </c:pt>
                <c:pt idx="2814">
                  <c:v>38.200000000000003</c:v>
                </c:pt>
                <c:pt idx="2815">
                  <c:v>38.200000000000003</c:v>
                </c:pt>
                <c:pt idx="2816">
                  <c:v>38.200000000000003</c:v>
                </c:pt>
                <c:pt idx="2817">
                  <c:v>38.200000000000003</c:v>
                </c:pt>
                <c:pt idx="2818">
                  <c:v>38.200000000000003</c:v>
                </c:pt>
                <c:pt idx="2819">
                  <c:v>38.200000000000003</c:v>
                </c:pt>
                <c:pt idx="2820">
                  <c:v>38.200000000000003</c:v>
                </c:pt>
                <c:pt idx="2821">
                  <c:v>38.200000000000003</c:v>
                </c:pt>
                <c:pt idx="2822">
                  <c:v>38.200000000000003</c:v>
                </c:pt>
                <c:pt idx="2823">
                  <c:v>38.200000000000003</c:v>
                </c:pt>
                <c:pt idx="2824">
                  <c:v>38.200000000000003</c:v>
                </c:pt>
                <c:pt idx="2825">
                  <c:v>38.200000000000003</c:v>
                </c:pt>
                <c:pt idx="2826">
                  <c:v>38.200000000000003</c:v>
                </c:pt>
                <c:pt idx="2827">
                  <c:v>38.200000000000003</c:v>
                </c:pt>
                <c:pt idx="2828">
                  <c:v>38.200000000000003</c:v>
                </c:pt>
                <c:pt idx="2829">
                  <c:v>38.200000000000003</c:v>
                </c:pt>
                <c:pt idx="2830">
                  <c:v>38.200000000000003</c:v>
                </c:pt>
                <c:pt idx="2831">
                  <c:v>38.200000000000003</c:v>
                </c:pt>
                <c:pt idx="2832">
                  <c:v>38.200000000000003</c:v>
                </c:pt>
                <c:pt idx="2833">
                  <c:v>38.200000000000003</c:v>
                </c:pt>
                <c:pt idx="2834">
                  <c:v>38.200000000000003</c:v>
                </c:pt>
                <c:pt idx="2835">
                  <c:v>38.1</c:v>
                </c:pt>
                <c:pt idx="2836">
                  <c:v>38.1</c:v>
                </c:pt>
                <c:pt idx="2837">
                  <c:v>38.1</c:v>
                </c:pt>
                <c:pt idx="2838">
                  <c:v>38.1</c:v>
                </c:pt>
                <c:pt idx="2839">
                  <c:v>38.1</c:v>
                </c:pt>
                <c:pt idx="2840">
                  <c:v>38.1</c:v>
                </c:pt>
                <c:pt idx="2841">
                  <c:v>38</c:v>
                </c:pt>
                <c:pt idx="2842">
                  <c:v>38</c:v>
                </c:pt>
                <c:pt idx="2843">
                  <c:v>38</c:v>
                </c:pt>
                <c:pt idx="2844">
                  <c:v>38</c:v>
                </c:pt>
                <c:pt idx="2845">
                  <c:v>38</c:v>
                </c:pt>
                <c:pt idx="2846">
                  <c:v>38</c:v>
                </c:pt>
                <c:pt idx="2847">
                  <c:v>38</c:v>
                </c:pt>
                <c:pt idx="2848">
                  <c:v>38</c:v>
                </c:pt>
                <c:pt idx="2849">
                  <c:v>38</c:v>
                </c:pt>
                <c:pt idx="2850">
                  <c:v>38</c:v>
                </c:pt>
                <c:pt idx="2851">
                  <c:v>38.1</c:v>
                </c:pt>
                <c:pt idx="2852">
                  <c:v>38.1</c:v>
                </c:pt>
                <c:pt idx="2853">
                  <c:v>38.1</c:v>
                </c:pt>
                <c:pt idx="2854">
                  <c:v>38.1</c:v>
                </c:pt>
                <c:pt idx="2855">
                  <c:v>38.1</c:v>
                </c:pt>
                <c:pt idx="2856">
                  <c:v>38.1</c:v>
                </c:pt>
                <c:pt idx="2857">
                  <c:v>38.1</c:v>
                </c:pt>
                <c:pt idx="2858">
                  <c:v>38.1</c:v>
                </c:pt>
                <c:pt idx="2859">
                  <c:v>38.1</c:v>
                </c:pt>
                <c:pt idx="2860">
                  <c:v>38.1</c:v>
                </c:pt>
                <c:pt idx="2861">
                  <c:v>38.1</c:v>
                </c:pt>
                <c:pt idx="2862">
                  <c:v>38.1</c:v>
                </c:pt>
                <c:pt idx="2863">
                  <c:v>38.1</c:v>
                </c:pt>
                <c:pt idx="2864">
                  <c:v>38.1</c:v>
                </c:pt>
                <c:pt idx="2865">
                  <c:v>38.1</c:v>
                </c:pt>
                <c:pt idx="2866">
                  <c:v>38.1</c:v>
                </c:pt>
                <c:pt idx="2867">
                  <c:v>38.1</c:v>
                </c:pt>
                <c:pt idx="2868">
                  <c:v>38.1</c:v>
                </c:pt>
                <c:pt idx="2869">
                  <c:v>38.1</c:v>
                </c:pt>
                <c:pt idx="2870">
                  <c:v>38.1</c:v>
                </c:pt>
                <c:pt idx="2871">
                  <c:v>38.1</c:v>
                </c:pt>
                <c:pt idx="2872">
                  <c:v>38.1</c:v>
                </c:pt>
                <c:pt idx="2873">
                  <c:v>38</c:v>
                </c:pt>
                <c:pt idx="2874">
                  <c:v>38</c:v>
                </c:pt>
                <c:pt idx="2875">
                  <c:v>38</c:v>
                </c:pt>
                <c:pt idx="2876">
                  <c:v>38</c:v>
                </c:pt>
                <c:pt idx="2877">
                  <c:v>38</c:v>
                </c:pt>
                <c:pt idx="2878">
                  <c:v>38</c:v>
                </c:pt>
                <c:pt idx="2879">
                  <c:v>38</c:v>
                </c:pt>
                <c:pt idx="2880">
                  <c:v>38</c:v>
                </c:pt>
                <c:pt idx="2881">
                  <c:v>37.9</c:v>
                </c:pt>
                <c:pt idx="2882">
                  <c:v>38</c:v>
                </c:pt>
                <c:pt idx="2883">
                  <c:v>38</c:v>
                </c:pt>
                <c:pt idx="2884">
                  <c:v>38</c:v>
                </c:pt>
                <c:pt idx="2885">
                  <c:v>38.1</c:v>
                </c:pt>
                <c:pt idx="2886">
                  <c:v>38.1</c:v>
                </c:pt>
                <c:pt idx="2887">
                  <c:v>38</c:v>
                </c:pt>
                <c:pt idx="2888">
                  <c:v>38</c:v>
                </c:pt>
                <c:pt idx="2889">
                  <c:v>38.1</c:v>
                </c:pt>
                <c:pt idx="2890">
                  <c:v>38</c:v>
                </c:pt>
                <c:pt idx="2891">
                  <c:v>38.1</c:v>
                </c:pt>
                <c:pt idx="2892">
                  <c:v>37.9</c:v>
                </c:pt>
                <c:pt idx="2893">
                  <c:v>37.9</c:v>
                </c:pt>
                <c:pt idx="2894">
                  <c:v>37.9</c:v>
                </c:pt>
                <c:pt idx="2895">
                  <c:v>37.9</c:v>
                </c:pt>
                <c:pt idx="2896">
                  <c:v>38</c:v>
                </c:pt>
                <c:pt idx="2897">
                  <c:v>37.9</c:v>
                </c:pt>
                <c:pt idx="2898">
                  <c:v>37.9</c:v>
                </c:pt>
                <c:pt idx="2899">
                  <c:v>37.9</c:v>
                </c:pt>
                <c:pt idx="2900">
                  <c:v>38</c:v>
                </c:pt>
                <c:pt idx="2901">
                  <c:v>37.9</c:v>
                </c:pt>
                <c:pt idx="2902">
                  <c:v>38</c:v>
                </c:pt>
                <c:pt idx="2903">
                  <c:v>37.9</c:v>
                </c:pt>
                <c:pt idx="2904">
                  <c:v>38</c:v>
                </c:pt>
                <c:pt idx="2905">
                  <c:v>37.9</c:v>
                </c:pt>
                <c:pt idx="2906">
                  <c:v>38</c:v>
                </c:pt>
                <c:pt idx="2907">
                  <c:v>38</c:v>
                </c:pt>
                <c:pt idx="2908">
                  <c:v>38</c:v>
                </c:pt>
                <c:pt idx="2909">
                  <c:v>38</c:v>
                </c:pt>
                <c:pt idx="2910">
                  <c:v>38</c:v>
                </c:pt>
                <c:pt idx="2911">
                  <c:v>38</c:v>
                </c:pt>
                <c:pt idx="2912">
                  <c:v>38</c:v>
                </c:pt>
                <c:pt idx="2913">
                  <c:v>38</c:v>
                </c:pt>
                <c:pt idx="2914">
                  <c:v>38</c:v>
                </c:pt>
                <c:pt idx="2915">
                  <c:v>38</c:v>
                </c:pt>
                <c:pt idx="2916">
                  <c:v>38</c:v>
                </c:pt>
                <c:pt idx="2917">
                  <c:v>37.9</c:v>
                </c:pt>
                <c:pt idx="2918">
                  <c:v>37.9</c:v>
                </c:pt>
                <c:pt idx="2919">
                  <c:v>37.9</c:v>
                </c:pt>
                <c:pt idx="2920">
                  <c:v>37.9</c:v>
                </c:pt>
                <c:pt idx="2921">
                  <c:v>37.9</c:v>
                </c:pt>
                <c:pt idx="2922">
                  <c:v>37.9</c:v>
                </c:pt>
                <c:pt idx="2923">
                  <c:v>38</c:v>
                </c:pt>
                <c:pt idx="2924">
                  <c:v>37.9</c:v>
                </c:pt>
                <c:pt idx="2925">
                  <c:v>37.9</c:v>
                </c:pt>
                <c:pt idx="2926">
                  <c:v>38</c:v>
                </c:pt>
                <c:pt idx="2927">
                  <c:v>37.9</c:v>
                </c:pt>
                <c:pt idx="2928">
                  <c:v>37.9</c:v>
                </c:pt>
                <c:pt idx="2929">
                  <c:v>37.9</c:v>
                </c:pt>
                <c:pt idx="2930">
                  <c:v>37.799999999999997</c:v>
                </c:pt>
                <c:pt idx="2931">
                  <c:v>37.799999999999997</c:v>
                </c:pt>
                <c:pt idx="2932">
                  <c:v>37.799999999999997</c:v>
                </c:pt>
                <c:pt idx="2933">
                  <c:v>37.799999999999997</c:v>
                </c:pt>
                <c:pt idx="2934">
                  <c:v>37.799999999999997</c:v>
                </c:pt>
                <c:pt idx="2935">
                  <c:v>37.799999999999997</c:v>
                </c:pt>
                <c:pt idx="2936">
                  <c:v>37.799999999999997</c:v>
                </c:pt>
                <c:pt idx="2937">
                  <c:v>37.799999999999997</c:v>
                </c:pt>
                <c:pt idx="2938">
                  <c:v>37.799999999999997</c:v>
                </c:pt>
                <c:pt idx="2939">
                  <c:v>37.799999999999997</c:v>
                </c:pt>
                <c:pt idx="2940">
                  <c:v>37.799999999999997</c:v>
                </c:pt>
                <c:pt idx="2941">
                  <c:v>37.799999999999997</c:v>
                </c:pt>
                <c:pt idx="2942">
                  <c:v>37.799999999999997</c:v>
                </c:pt>
                <c:pt idx="2943">
                  <c:v>37.799999999999997</c:v>
                </c:pt>
                <c:pt idx="2944">
                  <c:v>37.799999999999997</c:v>
                </c:pt>
                <c:pt idx="2945">
                  <c:v>37.799999999999997</c:v>
                </c:pt>
                <c:pt idx="2946">
                  <c:v>37.799999999999997</c:v>
                </c:pt>
                <c:pt idx="2947">
                  <c:v>37.799999999999997</c:v>
                </c:pt>
                <c:pt idx="2948">
                  <c:v>37.799999999999997</c:v>
                </c:pt>
                <c:pt idx="2949">
                  <c:v>37.700000000000003</c:v>
                </c:pt>
                <c:pt idx="2950">
                  <c:v>37.9</c:v>
                </c:pt>
                <c:pt idx="2951">
                  <c:v>37.9</c:v>
                </c:pt>
                <c:pt idx="2952">
                  <c:v>37.9</c:v>
                </c:pt>
                <c:pt idx="2953">
                  <c:v>37.9</c:v>
                </c:pt>
                <c:pt idx="2954">
                  <c:v>37.9</c:v>
                </c:pt>
                <c:pt idx="2955">
                  <c:v>37.9</c:v>
                </c:pt>
                <c:pt idx="2956">
                  <c:v>37.9</c:v>
                </c:pt>
                <c:pt idx="2957">
                  <c:v>37.799999999999997</c:v>
                </c:pt>
                <c:pt idx="2958">
                  <c:v>37.9</c:v>
                </c:pt>
                <c:pt idx="2959">
                  <c:v>37.799999999999997</c:v>
                </c:pt>
                <c:pt idx="2960">
                  <c:v>37.9</c:v>
                </c:pt>
                <c:pt idx="2961">
                  <c:v>37.700000000000003</c:v>
                </c:pt>
                <c:pt idx="2962">
                  <c:v>37.799999999999997</c:v>
                </c:pt>
                <c:pt idx="2963">
                  <c:v>37.799999999999997</c:v>
                </c:pt>
                <c:pt idx="2964">
                  <c:v>37.700000000000003</c:v>
                </c:pt>
                <c:pt idx="2965">
                  <c:v>37.799999999999997</c:v>
                </c:pt>
                <c:pt idx="2966">
                  <c:v>37.700000000000003</c:v>
                </c:pt>
                <c:pt idx="2967">
                  <c:v>37.700000000000003</c:v>
                </c:pt>
                <c:pt idx="2968">
                  <c:v>37.700000000000003</c:v>
                </c:pt>
                <c:pt idx="2969">
                  <c:v>37.700000000000003</c:v>
                </c:pt>
                <c:pt idx="2970">
                  <c:v>37.700000000000003</c:v>
                </c:pt>
                <c:pt idx="2971">
                  <c:v>37.799999999999997</c:v>
                </c:pt>
                <c:pt idx="2972">
                  <c:v>37.799999999999997</c:v>
                </c:pt>
                <c:pt idx="2973">
                  <c:v>37.799999999999997</c:v>
                </c:pt>
                <c:pt idx="2974">
                  <c:v>37.799999999999997</c:v>
                </c:pt>
                <c:pt idx="2975">
                  <c:v>37.799999999999997</c:v>
                </c:pt>
                <c:pt idx="2976">
                  <c:v>37.799999999999997</c:v>
                </c:pt>
                <c:pt idx="2977">
                  <c:v>37.700000000000003</c:v>
                </c:pt>
                <c:pt idx="2978">
                  <c:v>37.700000000000003</c:v>
                </c:pt>
                <c:pt idx="2979">
                  <c:v>37.700000000000003</c:v>
                </c:pt>
                <c:pt idx="2980">
                  <c:v>37.700000000000003</c:v>
                </c:pt>
                <c:pt idx="2981">
                  <c:v>37.700000000000003</c:v>
                </c:pt>
                <c:pt idx="2982">
                  <c:v>37.700000000000003</c:v>
                </c:pt>
                <c:pt idx="2983">
                  <c:v>37.6</c:v>
                </c:pt>
                <c:pt idx="2984">
                  <c:v>37.6</c:v>
                </c:pt>
                <c:pt idx="2985">
                  <c:v>37.6</c:v>
                </c:pt>
                <c:pt idx="2986">
                  <c:v>37.6</c:v>
                </c:pt>
                <c:pt idx="2987">
                  <c:v>37.6</c:v>
                </c:pt>
                <c:pt idx="2988">
                  <c:v>37.6</c:v>
                </c:pt>
                <c:pt idx="2989">
                  <c:v>37.6</c:v>
                </c:pt>
                <c:pt idx="2990">
                  <c:v>37.5</c:v>
                </c:pt>
                <c:pt idx="2991">
                  <c:v>37.5</c:v>
                </c:pt>
                <c:pt idx="2992">
                  <c:v>37.6</c:v>
                </c:pt>
                <c:pt idx="2993">
                  <c:v>37.5</c:v>
                </c:pt>
                <c:pt idx="2994">
                  <c:v>37.5</c:v>
                </c:pt>
                <c:pt idx="2995">
                  <c:v>37.5</c:v>
                </c:pt>
                <c:pt idx="2996">
                  <c:v>37.6</c:v>
                </c:pt>
                <c:pt idx="2997">
                  <c:v>37.5</c:v>
                </c:pt>
                <c:pt idx="2998">
                  <c:v>37.6</c:v>
                </c:pt>
                <c:pt idx="2999">
                  <c:v>37.5</c:v>
                </c:pt>
                <c:pt idx="3000">
                  <c:v>37.5</c:v>
                </c:pt>
                <c:pt idx="3001">
                  <c:v>37.5</c:v>
                </c:pt>
                <c:pt idx="3002">
                  <c:v>37.5</c:v>
                </c:pt>
                <c:pt idx="3003">
                  <c:v>37.5</c:v>
                </c:pt>
                <c:pt idx="3004">
                  <c:v>37.5</c:v>
                </c:pt>
                <c:pt idx="3005">
                  <c:v>37.5</c:v>
                </c:pt>
                <c:pt idx="3006">
                  <c:v>37.5</c:v>
                </c:pt>
                <c:pt idx="3007">
                  <c:v>37.5</c:v>
                </c:pt>
                <c:pt idx="3008">
                  <c:v>37.5</c:v>
                </c:pt>
                <c:pt idx="3009">
                  <c:v>37.5</c:v>
                </c:pt>
                <c:pt idx="3010">
                  <c:v>37.5</c:v>
                </c:pt>
                <c:pt idx="3011">
                  <c:v>37.5</c:v>
                </c:pt>
                <c:pt idx="3012">
                  <c:v>37.5</c:v>
                </c:pt>
                <c:pt idx="3013">
                  <c:v>37.5</c:v>
                </c:pt>
                <c:pt idx="3014">
                  <c:v>37.5</c:v>
                </c:pt>
                <c:pt idx="3015">
                  <c:v>37.5</c:v>
                </c:pt>
                <c:pt idx="3016">
                  <c:v>37.5</c:v>
                </c:pt>
                <c:pt idx="3017">
                  <c:v>37.4</c:v>
                </c:pt>
                <c:pt idx="3018">
                  <c:v>37.4</c:v>
                </c:pt>
                <c:pt idx="3019">
                  <c:v>37.4</c:v>
                </c:pt>
                <c:pt idx="3020">
                  <c:v>37.4</c:v>
                </c:pt>
                <c:pt idx="3021">
                  <c:v>37.299999999999997</c:v>
                </c:pt>
                <c:pt idx="3022">
                  <c:v>37.4</c:v>
                </c:pt>
                <c:pt idx="3023">
                  <c:v>37.4</c:v>
                </c:pt>
                <c:pt idx="3024">
                  <c:v>37.4</c:v>
                </c:pt>
                <c:pt idx="3025">
                  <c:v>37.4</c:v>
                </c:pt>
                <c:pt idx="3026">
                  <c:v>37.4</c:v>
                </c:pt>
                <c:pt idx="3027">
                  <c:v>37.4</c:v>
                </c:pt>
                <c:pt idx="3028">
                  <c:v>37.4</c:v>
                </c:pt>
                <c:pt idx="3029">
                  <c:v>37.4</c:v>
                </c:pt>
                <c:pt idx="3030">
                  <c:v>37.4</c:v>
                </c:pt>
                <c:pt idx="3031">
                  <c:v>37.4</c:v>
                </c:pt>
                <c:pt idx="3032">
                  <c:v>37.4</c:v>
                </c:pt>
                <c:pt idx="3033">
                  <c:v>37.4</c:v>
                </c:pt>
                <c:pt idx="3034">
                  <c:v>37.4</c:v>
                </c:pt>
                <c:pt idx="3035">
                  <c:v>37.4</c:v>
                </c:pt>
                <c:pt idx="3036">
                  <c:v>37.4</c:v>
                </c:pt>
                <c:pt idx="3037">
                  <c:v>37.4</c:v>
                </c:pt>
                <c:pt idx="3038">
                  <c:v>37.4</c:v>
                </c:pt>
                <c:pt idx="3039">
                  <c:v>37.299999999999997</c:v>
                </c:pt>
                <c:pt idx="3040">
                  <c:v>37.4</c:v>
                </c:pt>
                <c:pt idx="3041">
                  <c:v>37.4</c:v>
                </c:pt>
                <c:pt idx="3042">
                  <c:v>37.4</c:v>
                </c:pt>
                <c:pt idx="3043">
                  <c:v>37.4</c:v>
                </c:pt>
                <c:pt idx="3044">
                  <c:v>37.299999999999997</c:v>
                </c:pt>
                <c:pt idx="3045">
                  <c:v>37.299999999999997</c:v>
                </c:pt>
                <c:pt idx="3046">
                  <c:v>37.299999999999997</c:v>
                </c:pt>
                <c:pt idx="3047">
                  <c:v>37.4</c:v>
                </c:pt>
                <c:pt idx="3048">
                  <c:v>37.4</c:v>
                </c:pt>
                <c:pt idx="3049">
                  <c:v>37.299999999999997</c:v>
                </c:pt>
                <c:pt idx="3050">
                  <c:v>37.299999999999997</c:v>
                </c:pt>
                <c:pt idx="3051">
                  <c:v>37.4</c:v>
                </c:pt>
                <c:pt idx="3052">
                  <c:v>37.299999999999997</c:v>
                </c:pt>
                <c:pt idx="3053">
                  <c:v>37.299999999999997</c:v>
                </c:pt>
                <c:pt idx="3054">
                  <c:v>37.299999999999997</c:v>
                </c:pt>
                <c:pt idx="3055">
                  <c:v>37.299999999999997</c:v>
                </c:pt>
                <c:pt idx="3056">
                  <c:v>37.299999999999997</c:v>
                </c:pt>
                <c:pt idx="3057">
                  <c:v>37.299999999999997</c:v>
                </c:pt>
                <c:pt idx="3058">
                  <c:v>37.299999999999997</c:v>
                </c:pt>
                <c:pt idx="3059">
                  <c:v>37.200000000000003</c:v>
                </c:pt>
                <c:pt idx="3060">
                  <c:v>37.299999999999997</c:v>
                </c:pt>
                <c:pt idx="3061">
                  <c:v>37.299999999999997</c:v>
                </c:pt>
                <c:pt idx="3062">
                  <c:v>37.299999999999997</c:v>
                </c:pt>
                <c:pt idx="3063">
                  <c:v>37.299999999999997</c:v>
                </c:pt>
                <c:pt idx="3064">
                  <c:v>37.299999999999997</c:v>
                </c:pt>
                <c:pt idx="3065">
                  <c:v>37.299999999999997</c:v>
                </c:pt>
                <c:pt idx="3066">
                  <c:v>37.299999999999997</c:v>
                </c:pt>
                <c:pt idx="3067">
                  <c:v>37.299999999999997</c:v>
                </c:pt>
                <c:pt idx="3068">
                  <c:v>37.299999999999997</c:v>
                </c:pt>
                <c:pt idx="3069">
                  <c:v>37.299999999999997</c:v>
                </c:pt>
                <c:pt idx="3070">
                  <c:v>37.299999999999997</c:v>
                </c:pt>
                <c:pt idx="3071">
                  <c:v>37.299999999999997</c:v>
                </c:pt>
                <c:pt idx="3072">
                  <c:v>37.200000000000003</c:v>
                </c:pt>
                <c:pt idx="3073">
                  <c:v>37.299999999999997</c:v>
                </c:pt>
                <c:pt idx="3074">
                  <c:v>37.299999999999997</c:v>
                </c:pt>
                <c:pt idx="3075">
                  <c:v>37.299999999999997</c:v>
                </c:pt>
                <c:pt idx="3076">
                  <c:v>37.299999999999997</c:v>
                </c:pt>
                <c:pt idx="3077">
                  <c:v>37.299999999999997</c:v>
                </c:pt>
                <c:pt idx="3078">
                  <c:v>37.299999999999997</c:v>
                </c:pt>
                <c:pt idx="3079">
                  <c:v>37.200000000000003</c:v>
                </c:pt>
                <c:pt idx="3080">
                  <c:v>37.299999999999997</c:v>
                </c:pt>
                <c:pt idx="3081">
                  <c:v>37.299999999999997</c:v>
                </c:pt>
                <c:pt idx="3082">
                  <c:v>37.200000000000003</c:v>
                </c:pt>
                <c:pt idx="3083">
                  <c:v>37.200000000000003</c:v>
                </c:pt>
                <c:pt idx="3084">
                  <c:v>37.200000000000003</c:v>
                </c:pt>
                <c:pt idx="3085">
                  <c:v>37.200000000000003</c:v>
                </c:pt>
                <c:pt idx="3086">
                  <c:v>37.200000000000003</c:v>
                </c:pt>
                <c:pt idx="3087">
                  <c:v>37.200000000000003</c:v>
                </c:pt>
                <c:pt idx="3088">
                  <c:v>37.299999999999997</c:v>
                </c:pt>
                <c:pt idx="3089">
                  <c:v>37.200000000000003</c:v>
                </c:pt>
                <c:pt idx="3090">
                  <c:v>37.200000000000003</c:v>
                </c:pt>
                <c:pt idx="3091">
                  <c:v>37.299999999999997</c:v>
                </c:pt>
                <c:pt idx="3092">
                  <c:v>37.200000000000003</c:v>
                </c:pt>
                <c:pt idx="3093">
                  <c:v>37.1</c:v>
                </c:pt>
                <c:pt idx="3094">
                  <c:v>37</c:v>
                </c:pt>
                <c:pt idx="3095">
                  <c:v>37</c:v>
                </c:pt>
                <c:pt idx="3096">
                  <c:v>37</c:v>
                </c:pt>
                <c:pt idx="3097">
                  <c:v>37</c:v>
                </c:pt>
                <c:pt idx="3098">
                  <c:v>37</c:v>
                </c:pt>
                <c:pt idx="3099">
                  <c:v>37</c:v>
                </c:pt>
                <c:pt idx="3100">
                  <c:v>37</c:v>
                </c:pt>
                <c:pt idx="3101">
                  <c:v>37</c:v>
                </c:pt>
                <c:pt idx="3102">
                  <c:v>37</c:v>
                </c:pt>
                <c:pt idx="3103">
                  <c:v>37</c:v>
                </c:pt>
                <c:pt idx="3104">
                  <c:v>37.1</c:v>
                </c:pt>
                <c:pt idx="3105">
                  <c:v>37.1</c:v>
                </c:pt>
                <c:pt idx="3106">
                  <c:v>37.1</c:v>
                </c:pt>
                <c:pt idx="3107">
                  <c:v>37.1</c:v>
                </c:pt>
                <c:pt idx="3108">
                  <c:v>37.1</c:v>
                </c:pt>
                <c:pt idx="3109">
                  <c:v>37.1</c:v>
                </c:pt>
                <c:pt idx="3110">
                  <c:v>37.1</c:v>
                </c:pt>
                <c:pt idx="3111">
                  <c:v>37.1</c:v>
                </c:pt>
                <c:pt idx="3112">
                  <c:v>37.1</c:v>
                </c:pt>
                <c:pt idx="3113">
                  <c:v>37</c:v>
                </c:pt>
                <c:pt idx="3114">
                  <c:v>37.1</c:v>
                </c:pt>
                <c:pt idx="3115">
                  <c:v>37.1</c:v>
                </c:pt>
                <c:pt idx="3116">
                  <c:v>37</c:v>
                </c:pt>
                <c:pt idx="3117">
                  <c:v>37.1</c:v>
                </c:pt>
                <c:pt idx="3118">
                  <c:v>37.1</c:v>
                </c:pt>
                <c:pt idx="3119">
                  <c:v>37.1</c:v>
                </c:pt>
                <c:pt idx="3120">
                  <c:v>37.1</c:v>
                </c:pt>
                <c:pt idx="3121">
                  <c:v>37.1</c:v>
                </c:pt>
                <c:pt idx="3122">
                  <c:v>37.1</c:v>
                </c:pt>
                <c:pt idx="3123">
                  <c:v>37.1</c:v>
                </c:pt>
                <c:pt idx="3124">
                  <c:v>37.1</c:v>
                </c:pt>
                <c:pt idx="3125">
                  <c:v>37.1</c:v>
                </c:pt>
                <c:pt idx="3126">
                  <c:v>37</c:v>
                </c:pt>
                <c:pt idx="3127">
                  <c:v>37.1</c:v>
                </c:pt>
                <c:pt idx="3128">
                  <c:v>37.1</c:v>
                </c:pt>
                <c:pt idx="3129">
                  <c:v>37</c:v>
                </c:pt>
                <c:pt idx="3130">
                  <c:v>37.1</c:v>
                </c:pt>
                <c:pt idx="3131">
                  <c:v>37.1</c:v>
                </c:pt>
                <c:pt idx="3132">
                  <c:v>37.1</c:v>
                </c:pt>
                <c:pt idx="3133">
                  <c:v>36.9</c:v>
                </c:pt>
                <c:pt idx="3134">
                  <c:v>37</c:v>
                </c:pt>
                <c:pt idx="3135">
                  <c:v>37</c:v>
                </c:pt>
                <c:pt idx="3136">
                  <c:v>37</c:v>
                </c:pt>
                <c:pt idx="3137">
                  <c:v>36.9</c:v>
                </c:pt>
                <c:pt idx="3138">
                  <c:v>37</c:v>
                </c:pt>
                <c:pt idx="3139">
                  <c:v>36.9</c:v>
                </c:pt>
                <c:pt idx="3140">
                  <c:v>37</c:v>
                </c:pt>
                <c:pt idx="3141">
                  <c:v>36.9</c:v>
                </c:pt>
                <c:pt idx="3142">
                  <c:v>36.9</c:v>
                </c:pt>
                <c:pt idx="3143">
                  <c:v>36.9</c:v>
                </c:pt>
                <c:pt idx="3144">
                  <c:v>36.9</c:v>
                </c:pt>
                <c:pt idx="3145">
                  <c:v>36.9</c:v>
                </c:pt>
                <c:pt idx="3146">
                  <c:v>36.9</c:v>
                </c:pt>
                <c:pt idx="3147">
                  <c:v>36.9</c:v>
                </c:pt>
                <c:pt idx="3148">
                  <c:v>36.9</c:v>
                </c:pt>
                <c:pt idx="3149">
                  <c:v>36.9</c:v>
                </c:pt>
                <c:pt idx="3150">
                  <c:v>36.9</c:v>
                </c:pt>
                <c:pt idx="3151">
                  <c:v>36.9</c:v>
                </c:pt>
                <c:pt idx="3152">
                  <c:v>36.9</c:v>
                </c:pt>
                <c:pt idx="3153">
                  <c:v>36.9</c:v>
                </c:pt>
                <c:pt idx="3154">
                  <c:v>36.9</c:v>
                </c:pt>
                <c:pt idx="3155">
                  <c:v>36.9</c:v>
                </c:pt>
                <c:pt idx="3156">
                  <c:v>36.9</c:v>
                </c:pt>
                <c:pt idx="3157">
                  <c:v>36.9</c:v>
                </c:pt>
                <c:pt idx="3158">
                  <c:v>36.9</c:v>
                </c:pt>
                <c:pt idx="3159">
                  <c:v>36.9</c:v>
                </c:pt>
                <c:pt idx="3160">
                  <c:v>36.9</c:v>
                </c:pt>
                <c:pt idx="3161">
                  <c:v>36.9</c:v>
                </c:pt>
                <c:pt idx="3162">
                  <c:v>36.9</c:v>
                </c:pt>
                <c:pt idx="3163">
                  <c:v>36.9</c:v>
                </c:pt>
                <c:pt idx="3164">
                  <c:v>36.9</c:v>
                </c:pt>
                <c:pt idx="3165">
                  <c:v>36.9</c:v>
                </c:pt>
                <c:pt idx="3166">
                  <c:v>36.9</c:v>
                </c:pt>
                <c:pt idx="3167">
                  <c:v>36.9</c:v>
                </c:pt>
                <c:pt idx="3168">
                  <c:v>36.799999999999997</c:v>
                </c:pt>
                <c:pt idx="3169">
                  <c:v>36.9</c:v>
                </c:pt>
                <c:pt idx="3170">
                  <c:v>36.799999999999997</c:v>
                </c:pt>
                <c:pt idx="3171">
                  <c:v>36.799999999999997</c:v>
                </c:pt>
                <c:pt idx="3172">
                  <c:v>36.799999999999997</c:v>
                </c:pt>
                <c:pt idx="3173">
                  <c:v>36.799999999999997</c:v>
                </c:pt>
                <c:pt idx="3174">
                  <c:v>36.799999999999997</c:v>
                </c:pt>
                <c:pt idx="3175">
                  <c:v>36.799999999999997</c:v>
                </c:pt>
                <c:pt idx="3176">
                  <c:v>36.700000000000003</c:v>
                </c:pt>
                <c:pt idx="3177">
                  <c:v>36.799999999999997</c:v>
                </c:pt>
                <c:pt idx="3178">
                  <c:v>36.700000000000003</c:v>
                </c:pt>
                <c:pt idx="3179">
                  <c:v>36.700000000000003</c:v>
                </c:pt>
                <c:pt idx="3180">
                  <c:v>36.799999999999997</c:v>
                </c:pt>
                <c:pt idx="3181">
                  <c:v>36.700000000000003</c:v>
                </c:pt>
                <c:pt idx="3182">
                  <c:v>36.799999999999997</c:v>
                </c:pt>
                <c:pt idx="3183">
                  <c:v>36.700000000000003</c:v>
                </c:pt>
                <c:pt idx="3184">
                  <c:v>36.700000000000003</c:v>
                </c:pt>
                <c:pt idx="3185">
                  <c:v>36.700000000000003</c:v>
                </c:pt>
                <c:pt idx="3186">
                  <c:v>36.700000000000003</c:v>
                </c:pt>
                <c:pt idx="3187">
                  <c:v>36.700000000000003</c:v>
                </c:pt>
                <c:pt idx="3188">
                  <c:v>36.700000000000003</c:v>
                </c:pt>
                <c:pt idx="3189">
                  <c:v>36.700000000000003</c:v>
                </c:pt>
                <c:pt idx="3190">
                  <c:v>36.700000000000003</c:v>
                </c:pt>
                <c:pt idx="3191">
                  <c:v>36.700000000000003</c:v>
                </c:pt>
                <c:pt idx="3192">
                  <c:v>36.700000000000003</c:v>
                </c:pt>
                <c:pt idx="3193">
                  <c:v>36.700000000000003</c:v>
                </c:pt>
                <c:pt idx="3194">
                  <c:v>36.700000000000003</c:v>
                </c:pt>
                <c:pt idx="3195">
                  <c:v>36.700000000000003</c:v>
                </c:pt>
                <c:pt idx="3196">
                  <c:v>36.700000000000003</c:v>
                </c:pt>
                <c:pt idx="3197">
                  <c:v>36.700000000000003</c:v>
                </c:pt>
                <c:pt idx="3198">
                  <c:v>36.700000000000003</c:v>
                </c:pt>
                <c:pt idx="3199">
                  <c:v>36.700000000000003</c:v>
                </c:pt>
                <c:pt idx="3200">
                  <c:v>36.700000000000003</c:v>
                </c:pt>
                <c:pt idx="3201">
                  <c:v>36.700000000000003</c:v>
                </c:pt>
                <c:pt idx="3202">
                  <c:v>36.700000000000003</c:v>
                </c:pt>
                <c:pt idx="3203">
                  <c:v>36.700000000000003</c:v>
                </c:pt>
                <c:pt idx="3204">
                  <c:v>36.700000000000003</c:v>
                </c:pt>
                <c:pt idx="3205">
                  <c:v>36.700000000000003</c:v>
                </c:pt>
                <c:pt idx="3206">
                  <c:v>36.6</c:v>
                </c:pt>
                <c:pt idx="3207">
                  <c:v>36.6</c:v>
                </c:pt>
                <c:pt idx="3208">
                  <c:v>36.6</c:v>
                </c:pt>
                <c:pt idx="3209">
                  <c:v>36.6</c:v>
                </c:pt>
                <c:pt idx="3210">
                  <c:v>36.6</c:v>
                </c:pt>
                <c:pt idx="3211">
                  <c:v>36.6</c:v>
                </c:pt>
                <c:pt idx="3212">
                  <c:v>36.6</c:v>
                </c:pt>
                <c:pt idx="3213">
                  <c:v>36.6</c:v>
                </c:pt>
                <c:pt idx="3214">
                  <c:v>36.6</c:v>
                </c:pt>
                <c:pt idx="3215">
                  <c:v>36.6</c:v>
                </c:pt>
                <c:pt idx="3216">
                  <c:v>36.6</c:v>
                </c:pt>
                <c:pt idx="3217">
                  <c:v>36.6</c:v>
                </c:pt>
                <c:pt idx="3218">
                  <c:v>36.6</c:v>
                </c:pt>
                <c:pt idx="3219">
                  <c:v>36.6</c:v>
                </c:pt>
                <c:pt idx="3220">
                  <c:v>36.6</c:v>
                </c:pt>
                <c:pt idx="3221">
                  <c:v>36.6</c:v>
                </c:pt>
                <c:pt idx="3222">
                  <c:v>36.6</c:v>
                </c:pt>
                <c:pt idx="3223">
                  <c:v>36.6</c:v>
                </c:pt>
                <c:pt idx="3224">
                  <c:v>36.6</c:v>
                </c:pt>
                <c:pt idx="3225">
                  <c:v>36.6</c:v>
                </c:pt>
                <c:pt idx="3226">
                  <c:v>36.6</c:v>
                </c:pt>
                <c:pt idx="3227">
                  <c:v>36.6</c:v>
                </c:pt>
                <c:pt idx="3228">
                  <c:v>36.6</c:v>
                </c:pt>
                <c:pt idx="3229">
                  <c:v>36.6</c:v>
                </c:pt>
                <c:pt idx="3230">
                  <c:v>36.6</c:v>
                </c:pt>
                <c:pt idx="3231">
                  <c:v>36.6</c:v>
                </c:pt>
                <c:pt idx="3232">
                  <c:v>36.6</c:v>
                </c:pt>
                <c:pt idx="3233">
                  <c:v>36.6</c:v>
                </c:pt>
                <c:pt idx="3234">
                  <c:v>36.6</c:v>
                </c:pt>
                <c:pt idx="3235">
                  <c:v>36.6</c:v>
                </c:pt>
                <c:pt idx="3236">
                  <c:v>36.6</c:v>
                </c:pt>
                <c:pt idx="3237">
                  <c:v>36.6</c:v>
                </c:pt>
                <c:pt idx="3238">
                  <c:v>36.6</c:v>
                </c:pt>
                <c:pt idx="3239">
                  <c:v>36.6</c:v>
                </c:pt>
                <c:pt idx="3240">
                  <c:v>36.6</c:v>
                </c:pt>
                <c:pt idx="3241">
                  <c:v>36.6</c:v>
                </c:pt>
                <c:pt idx="3242">
                  <c:v>36.6</c:v>
                </c:pt>
                <c:pt idx="3243">
                  <c:v>36.6</c:v>
                </c:pt>
                <c:pt idx="3244">
                  <c:v>36.6</c:v>
                </c:pt>
                <c:pt idx="3245">
                  <c:v>36.6</c:v>
                </c:pt>
                <c:pt idx="3246">
                  <c:v>36.6</c:v>
                </c:pt>
                <c:pt idx="3247">
                  <c:v>36.6</c:v>
                </c:pt>
                <c:pt idx="3248">
                  <c:v>36.6</c:v>
                </c:pt>
                <c:pt idx="3249">
                  <c:v>36.5</c:v>
                </c:pt>
                <c:pt idx="3250">
                  <c:v>36.5</c:v>
                </c:pt>
                <c:pt idx="3251">
                  <c:v>36.5</c:v>
                </c:pt>
                <c:pt idx="3252">
                  <c:v>36.5</c:v>
                </c:pt>
                <c:pt idx="3253">
                  <c:v>36.5</c:v>
                </c:pt>
                <c:pt idx="3254">
                  <c:v>36.5</c:v>
                </c:pt>
                <c:pt idx="3255">
                  <c:v>36.5</c:v>
                </c:pt>
                <c:pt idx="3256">
                  <c:v>36.5</c:v>
                </c:pt>
                <c:pt idx="3257">
                  <c:v>36.5</c:v>
                </c:pt>
                <c:pt idx="3258">
                  <c:v>36.5</c:v>
                </c:pt>
                <c:pt idx="3259">
                  <c:v>36.5</c:v>
                </c:pt>
                <c:pt idx="3260">
                  <c:v>36.5</c:v>
                </c:pt>
                <c:pt idx="3261">
                  <c:v>36.5</c:v>
                </c:pt>
                <c:pt idx="3262">
                  <c:v>36.5</c:v>
                </c:pt>
                <c:pt idx="3263">
                  <c:v>36.5</c:v>
                </c:pt>
                <c:pt idx="3264">
                  <c:v>36.5</c:v>
                </c:pt>
                <c:pt idx="3265">
                  <c:v>36.5</c:v>
                </c:pt>
                <c:pt idx="3266">
                  <c:v>36.5</c:v>
                </c:pt>
                <c:pt idx="3267">
                  <c:v>36.5</c:v>
                </c:pt>
                <c:pt idx="3268">
                  <c:v>36.5</c:v>
                </c:pt>
                <c:pt idx="3269">
                  <c:v>36.5</c:v>
                </c:pt>
                <c:pt idx="3270">
                  <c:v>36.5</c:v>
                </c:pt>
                <c:pt idx="3271">
                  <c:v>36.5</c:v>
                </c:pt>
                <c:pt idx="3272">
                  <c:v>36.5</c:v>
                </c:pt>
                <c:pt idx="3273">
                  <c:v>36.5</c:v>
                </c:pt>
                <c:pt idx="3274">
                  <c:v>36.5</c:v>
                </c:pt>
                <c:pt idx="3275">
                  <c:v>36.5</c:v>
                </c:pt>
                <c:pt idx="3276">
                  <c:v>36.5</c:v>
                </c:pt>
                <c:pt idx="3277">
                  <c:v>36.5</c:v>
                </c:pt>
                <c:pt idx="3278">
                  <c:v>36.5</c:v>
                </c:pt>
                <c:pt idx="3279">
                  <c:v>36.5</c:v>
                </c:pt>
                <c:pt idx="3280">
                  <c:v>36.5</c:v>
                </c:pt>
                <c:pt idx="3281">
                  <c:v>36.5</c:v>
                </c:pt>
                <c:pt idx="3282">
                  <c:v>36.5</c:v>
                </c:pt>
                <c:pt idx="3283">
                  <c:v>36.5</c:v>
                </c:pt>
                <c:pt idx="3284">
                  <c:v>36.5</c:v>
                </c:pt>
                <c:pt idx="3285">
                  <c:v>36.5</c:v>
                </c:pt>
                <c:pt idx="3286">
                  <c:v>36.5</c:v>
                </c:pt>
                <c:pt idx="3287">
                  <c:v>36.299999999999997</c:v>
                </c:pt>
                <c:pt idx="3288">
                  <c:v>36.4</c:v>
                </c:pt>
                <c:pt idx="3289">
                  <c:v>36.299999999999997</c:v>
                </c:pt>
                <c:pt idx="3290">
                  <c:v>36.4</c:v>
                </c:pt>
                <c:pt idx="3291">
                  <c:v>36.299999999999997</c:v>
                </c:pt>
                <c:pt idx="3292">
                  <c:v>36.299999999999997</c:v>
                </c:pt>
                <c:pt idx="3293">
                  <c:v>36.200000000000003</c:v>
                </c:pt>
                <c:pt idx="3294">
                  <c:v>36.200000000000003</c:v>
                </c:pt>
                <c:pt idx="3295">
                  <c:v>36.200000000000003</c:v>
                </c:pt>
                <c:pt idx="3296">
                  <c:v>36.200000000000003</c:v>
                </c:pt>
                <c:pt idx="3297">
                  <c:v>36.200000000000003</c:v>
                </c:pt>
                <c:pt idx="3298">
                  <c:v>36.200000000000003</c:v>
                </c:pt>
                <c:pt idx="3299">
                  <c:v>36.200000000000003</c:v>
                </c:pt>
                <c:pt idx="3300">
                  <c:v>36.200000000000003</c:v>
                </c:pt>
                <c:pt idx="3301">
                  <c:v>36.200000000000003</c:v>
                </c:pt>
                <c:pt idx="3302">
                  <c:v>36.200000000000003</c:v>
                </c:pt>
                <c:pt idx="3303">
                  <c:v>36.200000000000003</c:v>
                </c:pt>
                <c:pt idx="3304">
                  <c:v>36.200000000000003</c:v>
                </c:pt>
                <c:pt idx="3305">
                  <c:v>36.200000000000003</c:v>
                </c:pt>
                <c:pt idx="3306">
                  <c:v>36.200000000000003</c:v>
                </c:pt>
                <c:pt idx="3307">
                  <c:v>36.200000000000003</c:v>
                </c:pt>
                <c:pt idx="3308">
                  <c:v>36.200000000000003</c:v>
                </c:pt>
                <c:pt idx="3309">
                  <c:v>36.200000000000003</c:v>
                </c:pt>
                <c:pt idx="3310">
                  <c:v>36.200000000000003</c:v>
                </c:pt>
                <c:pt idx="3311">
                  <c:v>36.200000000000003</c:v>
                </c:pt>
                <c:pt idx="3312">
                  <c:v>36.200000000000003</c:v>
                </c:pt>
                <c:pt idx="3313">
                  <c:v>36.200000000000003</c:v>
                </c:pt>
                <c:pt idx="3314">
                  <c:v>36.200000000000003</c:v>
                </c:pt>
                <c:pt idx="3315">
                  <c:v>36.200000000000003</c:v>
                </c:pt>
                <c:pt idx="3316">
                  <c:v>36.200000000000003</c:v>
                </c:pt>
                <c:pt idx="3317">
                  <c:v>36.200000000000003</c:v>
                </c:pt>
                <c:pt idx="3318">
                  <c:v>36.200000000000003</c:v>
                </c:pt>
                <c:pt idx="3319">
                  <c:v>36.200000000000003</c:v>
                </c:pt>
                <c:pt idx="3320">
                  <c:v>36.200000000000003</c:v>
                </c:pt>
                <c:pt idx="3321">
                  <c:v>36.200000000000003</c:v>
                </c:pt>
                <c:pt idx="3322">
                  <c:v>36.1</c:v>
                </c:pt>
                <c:pt idx="3323">
                  <c:v>36.200000000000003</c:v>
                </c:pt>
                <c:pt idx="3324">
                  <c:v>36.200000000000003</c:v>
                </c:pt>
                <c:pt idx="3325">
                  <c:v>36.200000000000003</c:v>
                </c:pt>
                <c:pt idx="3326">
                  <c:v>36.299999999999997</c:v>
                </c:pt>
                <c:pt idx="3327">
                  <c:v>36.200000000000003</c:v>
                </c:pt>
                <c:pt idx="3328">
                  <c:v>36.200000000000003</c:v>
                </c:pt>
                <c:pt idx="3329">
                  <c:v>36.200000000000003</c:v>
                </c:pt>
                <c:pt idx="3330">
                  <c:v>36.200000000000003</c:v>
                </c:pt>
                <c:pt idx="3331">
                  <c:v>36.1</c:v>
                </c:pt>
                <c:pt idx="3332">
                  <c:v>36.1</c:v>
                </c:pt>
                <c:pt idx="3333">
                  <c:v>36.1</c:v>
                </c:pt>
                <c:pt idx="3334">
                  <c:v>36.1</c:v>
                </c:pt>
                <c:pt idx="3335">
                  <c:v>36</c:v>
                </c:pt>
                <c:pt idx="3336">
                  <c:v>36</c:v>
                </c:pt>
                <c:pt idx="3337">
                  <c:v>36.1</c:v>
                </c:pt>
                <c:pt idx="3338">
                  <c:v>36</c:v>
                </c:pt>
                <c:pt idx="3339">
                  <c:v>36.1</c:v>
                </c:pt>
                <c:pt idx="3340">
                  <c:v>36</c:v>
                </c:pt>
                <c:pt idx="3341">
                  <c:v>36</c:v>
                </c:pt>
                <c:pt idx="3342">
                  <c:v>36</c:v>
                </c:pt>
                <c:pt idx="3343">
                  <c:v>36</c:v>
                </c:pt>
                <c:pt idx="3344">
                  <c:v>36</c:v>
                </c:pt>
                <c:pt idx="3345">
                  <c:v>36</c:v>
                </c:pt>
                <c:pt idx="3346">
                  <c:v>36.1</c:v>
                </c:pt>
                <c:pt idx="3347">
                  <c:v>36.1</c:v>
                </c:pt>
                <c:pt idx="3348">
                  <c:v>36.1</c:v>
                </c:pt>
                <c:pt idx="3349">
                  <c:v>36.1</c:v>
                </c:pt>
                <c:pt idx="3350">
                  <c:v>36.1</c:v>
                </c:pt>
                <c:pt idx="3351">
                  <c:v>36.1</c:v>
                </c:pt>
                <c:pt idx="3352">
                  <c:v>36.1</c:v>
                </c:pt>
                <c:pt idx="3353">
                  <c:v>36.1</c:v>
                </c:pt>
                <c:pt idx="3354">
                  <c:v>36</c:v>
                </c:pt>
                <c:pt idx="3355">
                  <c:v>36.1</c:v>
                </c:pt>
                <c:pt idx="3356">
                  <c:v>36.1</c:v>
                </c:pt>
                <c:pt idx="3357">
                  <c:v>36</c:v>
                </c:pt>
                <c:pt idx="3358">
                  <c:v>35.9</c:v>
                </c:pt>
                <c:pt idx="3359">
                  <c:v>36</c:v>
                </c:pt>
                <c:pt idx="3360">
                  <c:v>35.9</c:v>
                </c:pt>
                <c:pt idx="3361">
                  <c:v>35.9</c:v>
                </c:pt>
                <c:pt idx="3362">
                  <c:v>36</c:v>
                </c:pt>
                <c:pt idx="3363">
                  <c:v>35.9</c:v>
                </c:pt>
                <c:pt idx="3364">
                  <c:v>35.9</c:v>
                </c:pt>
                <c:pt idx="3365">
                  <c:v>36</c:v>
                </c:pt>
                <c:pt idx="3366">
                  <c:v>35.9</c:v>
                </c:pt>
                <c:pt idx="3367">
                  <c:v>35.9</c:v>
                </c:pt>
                <c:pt idx="3368">
                  <c:v>35.9</c:v>
                </c:pt>
                <c:pt idx="3369">
                  <c:v>35.9</c:v>
                </c:pt>
                <c:pt idx="3370">
                  <c:v>35.9</c:v>
                </c:pt>
                <c:pt idx="3371">
                  <c:v>35.9</c:v>
                </c:pt>
                <c:pt idx="3372">
                  <c:v>35.9</c:v>
                </c:pt>
                <c:pt idx="3373">
                  <c:v>35.9</c:v>
                </c:pt>
                <c:pt idx="3374">
                  <c:v>35.9</c:v>
                </c:pt>
                <c:pt idx="3375">
                  <c:v>35.799999999999997</c:v>
                </c:pt>
                <c:pt idx="3376">
                  <c:v>35.799999999999997</c:v>
                </c:pt>
                <c:pt idx="3377">
                  <c:v>35.799999999999997</c:v>
                </c:pt>
                <c:pt idx="3378">
                  <c:v>35.799999999999997</c:v>
                </c:pt>
                <c:pt idx="3379">
                  <c:v>35.9</c:v>
                </c:pt>
                <c:pt idx="3380">
                  <c:v>35.9</c:v>
                </c:pt>
                <c:pt idx="3381">
                  <c:v>35.9</c:v>
                </c:pt>
                <c:pt idx="3382">
                  <c:v>35.9</c:v>
                </c:pt>
                <c:pt idx="3383">
                  <c:v>35.9</c:v>
                </c:pt>
                <c:pt idx="3384">
                  <c:v>35.9</c:v>
                </c:pt>
                <c:pt idx="3385">
                  <c:v>35.9</c:v>
                </c:pt>
                <c:pt idx="3386">
                  <c:v>35.9</c:v>
                </c:pt>
                <c:pt idx="3387">
                  <c:v>35.9</c:v>
                </c:pt>
                <c:pt idx="3388">
                  <c:v>35.9</c:v>
                </c:pt>
                <c:pt idx="3389">
                  <c:v>35.9</c:v>
                </c:pt>
                <c:pt idx="3390">
                  <c:v>35.799999999999997</c:v>
                </c:pt>
                <c:pt idx="3391">
                  <c:v>35.799999999999997</c:v>
                </c:pt>
                <c:pt idx="3392">
                  <c:v>35.799999999999997</c:v>
                </c:pt>
                <c:pt idx="3393">
                  <c:v>35.799999999999997</c:v>
                </c:pt>
                <c:pt idx="3394">
                  <c:v>35.799999999999997</c:v>
                </c:pt>
                <c:pt idx="3395">
                  <c:v>35.700000000000003</c:v>
                </c:pt>
                <c:pt idx="3396">
                  <c:v>35.799999999999997</c:v>
                </c:pt>
                <c:pt idx="3397">
                  <c:v>35.700000000000003</c:v>
                </c:pt>
                <c:pt idx="3398">
                  <c:v>35.799999999999997</c:v>
                </c:pt>
                <c:pt idx="3399">
                  <c:v>35.700000000000003</c:v>
                </c:pt>
                <c:pt idx="3400">
                  <c:v>35.799999999999997</c:v>
                </c:pt>
                <c:pt idx="3401">
                  <c:v>35.9</c:v>
                </c:pt>
                <c:pt idx="3402">
                  <c:v>35.799999999999997</c:v>
                </c:pt>
                <c:pt idx="3403">
                  <c:v>35.799999999999997</c:v>
                </c:pt>
                <c:pt idx="3404">
                  <c:v>35.799999999999997</c:v>
                </c:pt>
                <c:pt idx="3405">
                  <c:v>35.799999999999997</c:v>
                </c:pt>
                <c:pt idx="3406">
                  <c:v>35.799999999999997</c:v>
                </c:pt>
                <c:pt idx="3407">
                  <c:v>35.799999999999997</c:v>
                </c:pt>
                <c:pt idx="3408">
                  <c:v>35.799999999999997</c:v>
                </c:pt>
                <c:pt idx="3409">
                  <c:v>35.799999999999997</c:v>
                </c:pt>
                <c:pt idx="3410">
                  <c:v>35.799999999999997</c:v>
                </c:pt>
                <c:pt idx="3411">
                  <c:v>35.799999999999997</c:v>
                </c:pt>
                <c:pt idx="3412">
                  <c:v>35.799999999999997</c:v>
                </c:pt>
                <c:pt idx="3413">
                  <c:v>35.799999999999997</c:v>
                </c:pt>
                <c:pt idx="3414">
                  <c:v>35.799999999999997</c:v>
                </c:pt>
                <c:pt idx="3415">
                  <c:v>35.799999999999997</c:v>
                </c:pt>
                <c:pt idx="3416">
                  <c:v>35.799999999999997</c:v>
                </c:pt>
                <c:pt idx="3417">
                  <c:v>35.799999999999997</c:v>
                </c:pt>
                <c:pt idx="3418">
                  <c:v>35.799999999999997</c:v>
                </c:pt>
                <c:pt idx="3419">
                  <c:v>35.799999999999997</c:v>
                </c:pt>
                <c:pt idx="3420">
                  <c:v>35.799999999999997</c:v>
                </c:pt>
                <c:pt idx="3421">
                  <c:v>35.700000000000003</c:v>
                </c:pt>
                <c:pt idx="3422">
                  <c:v>35.700000000000003</c:v>
                </c:pt>
                <c:pt idx="3423">
                  <c:v>35.5</c:v>
                </c:pt>
                <c:pt idx="3424">
                  <c:v>35.6</c:v>
                </c:pt>
                <c:pt idx="3425">
                  <c:v>35.6</c:v>
                </c:pt>
                <c:pt idx="3426">
                  <c:v>35.6</c:v>
                </c:pt>
                <c:pt idx="3427">
                  <c:v>35.6</c:v>
                </c:pt>
                <c:pt idx="3428">
                  <c:v>35.5</c:v>
                </c:pt>
                <c:pt idx="3429">
                  <c:v>35.6</c:v>
                </c:pt>
                <c:pt idx="3430">
                  <c:v>35.6</c:v>
                </c:pt>
                <c:pt idx="3431">
                  <c:v>35.6</c:v>
                </c:pt>
                <c:pt idx="3432">
                  <c:v>35.5</c:v>
                </c:pt>
                <c:pt idx="3433">
                  <c:v>35.6</c:v>
                </c:pt>
                <c:pt idx="3434">
                  <c:v>35.5</c:v>
                </c:pt>
                <c:pt idx="3435">
                  <c:v>35.5</c:v>
                </c:pt>
                <c:pt idx="3436">
                  <c:v>35.5</c:v>
                </c:pt>
                <c:pt idx="3437">
                  <c:v>35.5</c:v>
                </c:pt>
                <c:pt idx="3438">
                  <c:v>35.5</c:v>
                </c:pt>
                <c:pt idx="3439">
                  <c:v>35.5</c:v>
                </c:pt>
                <c:pt idx="3440">
                  <c:v>35.5</c:v>
                </c:pt>
                <c:pt idx="3441">
                  <c:v>35.5</c:v>
                </c:pt>
                <c:pt idx="3442">
                  <c:v>35.5</c:v>
                </c:pt>
                <c:pt idx="3443">
                  <c:v>35.5</c:v>
                </c:pt>
                <c:pt idx="3444">
                  <c:v>35.5</c:v>
                </c:pt>
                <c:pt idx="3445">
                  <c:v>35.5</c:v>
                </c:pt>
                <c:pt idx="3446">
                  <c:v>35.5</c:v>
                </c:pt>
                <c:pt idx="3447">
                  <c:v>35.5</c:v>
                </c:pt>
                <c:pt idx="3448">
                  <c:v>35.5</c:v>
                </c:pt>
                <c:pt idx="3449">
                  <c:v>35.5</c:v>
                </c:pt>
                <c:pt idx="3450">
                  <c:v>35.5</c:v>
                </c:pt>
                <c:pt idx="3451">
                  <c:v>35.5</c:v>
                </c:pt>
                <c:pt idx="3452">
                  <c:v>35.5</c:v>
                </c:pt>
                <c:pt idx="3453">
                  <c:v>35.5</c:v>
                </c:pt>
                <c:pt idx="3454">
                  <c:v>35.5</c:v>
                </c:pt>
                <c:pt idx="3455">
                  <c:v>35.5</c:v>
                </c:pt>
                <c:pt idx="3456">
                  <c:v>35.6</c:v>
                </c:pt>
                <c:pt idx="3457">
                  <c:v>35.6</c:v>
                </c:pt>
                <c:pt idx="3458">
                  <c:v>35.6</c:v>
                </c:pt>
                <c:pt idx="3459">
                  <c:v>35.6</c:v>
                </c:pt>
                <c:pt idx="3460">
                  <c:v>35.6</c:v>
                </c:pt>
                <c:pt idx="3461">
                  <c:v>35.5</c:v>
                </c:pt>
                <c:pt idx="3462">
                  <c:v>35.6</c:v>
                </c:pt>
                <c:pt idx="3463">
                  <c:v>35.5</c:v>
                </c:pt>
                <c:pt idx="3464">
                  <c:v>35.6</c:v>
                </c:pt>
                <c:pt idx="3465">
                  <c:v>35.6</c:v>
                </c:pt>
                <c:pt idx="3466">
                  <c:v>35.5</c:v>
                </c:pt>
                <c:pt idx="3467">
                  <c:v>35.5</c:v>
                </c:pt>
                <c:pt idx="3468">
                  <c:v>35.5</c:v>
                </c:pt>
                <c:pt idx="3469">
                  <c:v>35.5</c:v>
                </c:pt>
                <c:pt idx="3470">
                  <c:v>35.5</c:v>
                </c:pt>
                <c:pt idx="3471">
                  <c:v>35.5</c:v>
                </c:pt>
                <c:pt idx="3472">
                  <c:v>35.4</c:v>
                </c:pt>
                <c:pt idx="3473">
                  <c:v>35.4</c:v>
                </c:pt>
                <c:pt idx="3474">
                  <c:v>35.4</c:v>
                </c:pt>
                <c:pt idx="3475">
                  <c:v>35.4</c:v>
                </c:pt>
                <c:pt idx="3476">
                  <c:v>35.4</c:v>
                </c:pt>
                <c:pt idx="3477">
                  <c:v>35.4</c:v>
                </c:pt>
                <c:pt idx="3478">
                  <c:v>35.4</c:v>
                </c:pt>
                <c:pt idx="3479">
                  <c:v>35.4</c:v>
                </c:pt>
                <c:pt idx="3480">
                  <c:v>35.4</c:v>
                </c:pt>
                <c:pt idx="3481">
                  <c:v>35.4</c:v>
                </c:pt>
                <c:pt idx="3482">
                  <c:v>35.4</c:v>
                </c:pt>
                <c:pt idx="3483">
                  <c:v>35.4</c:v>
                </c:pt>
                <c:pt idx="3484">
                  <c:v>35.4</c:v>
                </c:pt>
                <c:pt idx="3485">
                  <c:v>35.4</c:v>
                </c:pt>
                <c:pt idx="3486">
                  <c:v>35.4</c:v>
                </c:pt>
                <c:pt idx="3487">
                  <c:v>35.4</c:v>
                </c:pt>
                <c:pt idx="3488">
                  <c:v>35.4</c:v>
                </c:pt>
                <c:pt idx="3489">
                  <c:v>35.4</c:v>
                </c:pt>
                <c:pt idx="3490">
                  <c:v>35.4</c:v>
                </c:pt>
                <c:pt idx="3491">
                  <c:v>35.4</c:v>
                </c:pt>
                <c:pt idx="3492">
                  <c:v>35.4</c:v>
                </c:pt>
                <c:pt idx="3493">
                  <c:v>35.4</c:v>
                </c:pt>
                <c:pt idx="3494">
                  <c:v>35.4</c:v>
                </c:pt>
                <c:pt idx="3495">
                  <c:v>35.4</c:v>
                </c:pt>
                <c:pt idx="3496">
                  <c:v>35.4</c:v>
                </c:pt>
                <c:pt idx="3497">
                  <c:v>35.4</c:v>
                </c:pt>
                <c:pt idx="3498">
                  <c:v>35.4</c:v>
                </c:pt>
                <c:pt idx="3499">
                  <c:v>35.4</c:v>
                </c:pt>
                <c:pt idx="3500">
                  <c:v>35.4</c:v>
                </c:pt>
                <c:pt idx="3501">
                  <c:v>35.4</c:v>
                </c:pt>
                <c:pt idx="3502">
                  <c:v>35.4</c:v>
                </c:pt>
                <c:pt idx="3503">
                  <c:v>35.4</c:v>
                </c:pt>
                <c:pt idx="3504">
                  <c:v>35.4</c:v>
                </c:pt>
                <c:pt idx="3505">
                  <c:v>35.4</c:v>
                </c:pt>
                <c:pt idx="3506">
                  <c:v>35.4</c:v>
                </c:pt>
                <c:pt idx="3507">
                  <c:v>35.4</c:v>
                </c:pt>
                <c:pt idx="3508">
                  <c:v>35.4</c:v>
                </c:pt>
                <c:pt idx="3509">
                  <c:v>35.4</c:v>
                </c:pt>
                <c:pt idx="3510">
                  <c:v>35.4</c:v>
                </c:pt>
                <c:pt idx="3511">
                  <c:v>35.4</c:v>
                </c:pt>
                <c:pt idx="3512">
                  <c:v>35.4</c:v>
                </c:pt>
                <c:pt idx="3513">
                  <c:v>35.4</c:v>
                </c:pt>
                <c:pt idx="3514">
                  <c:v>35.4</c:v>
                </c:pt>
                <c:pt idx="3515">
                  <c:v>35.4</c:v>
                </c:pt>
                <c:pt idx="3516">
                  <c:v>35.299999999999997</c:v>
                </c:pt>
                <c:pt idx="3517">
                  <c:v>35.299999999999997</c:v>
                </c:pt>
                <c:pt idx="3518">
                  <c:v>35.299999999999997</c:v>
                </c:pt>
                <c:pt idx="3519">
                  <c:v>35.299999999999997</c:v>
                </c:pt>
                <c:pt idx="3520">
                  <c:v>35.299999999999997</c:v>
                </c:pt>
                <c:pt idx="3521">
                  <c:v>35.299999999999997</c:v>
                </c:pt>
                <c:pt idx="3522">
                  <c:v>35.200000000000003</c:v>
                </c:pt>
                <c:pt idx="3523">
                  <c:v>35.299999999999997</c:v>
                </c:pt>
                <c:pt idx="3524">
                  <c:v>35.200000000000003</c:v>
                </c:pt>
                <c:pt idx="3525">
                  <c:v>35.200000000000003</c:v>
                </c:pt>
                <c:pt idx="3526">
                  <c:v>35.200000000000003</c:v>
                </c:pt>
                <c:pt idx="3527">
                  <c:v>35.200000000000003</c:v>
                </c:pt>
                <c:pt idx="3528">
                  <c:v>35.200000000000003</c:v>
                </c:pt>
                <c:pt idx="3529">
                  <c:v>35.200000000000003</c:v>
                </c:pt>
                <c:pt idx="3530">
                  <c:v>35.200000000000003</c:v>
                </c:pt>
                <c:pt idx="3531">
                  <c:v>35.200000000000003</c:v>
                </c:pt>
                <c:pt idx="3532">
                  <c:v>35.1</c:v>
                </c:pt>
                <c:pt idx="3533">
                  <c:v>35.1</c:v>
                </c:pt>
                <c:pt idx="3534">
                  <c:v>35.1</c:v>
                </c:pt>
                <c:pt idx="3535">
                  <c:v>35.1</c:v>
                </c:pt>
                <c:pt idx="3536">
                  <c:v>35.1</c:v>
                </c:pt>
                <c:pt idx="3537">
                  <c:v>35.1</c:v>
                </c:pt>
                <c:pt idx="3538">
                  <c:v>35.1</c:v>
                </c:pt>
                <c:pt idx="3539">
                  <c:v>35.1</c:v>
                </c:pt>
                <c:pt idx="3540">
                  <c:v>35</c:v>
                </c:pt>
                <c:pt idx="3541">
                  <c:v>35.1</c:v>
                </c:pt>
                <c:pt idx="3542">
                  <c:v>35</c:v>
                </c:pt>
                <c:pt idx="3543">
                  <c:v>35</c:v>
                </c:pt>
                <c:pt idx="3544">
                  <c:v>35</c:v>
                </c:pt>
                <c:pt idx="3545">
                  <c:v>35</c:v>
                </c:pt>
                <c:pt idx="3546">
                  <c:v>35</c:v>
                </c:pt>
                <c:pt idx="3547">
                  <c:v>35</c:v>
                </c:pt>
                <c:pt idx="3548">
                  <c:v>35</c:v>
                </c:pt>
                <c:pt idx="3549">
                  <c:v>35</c:v>
                </c:pt>
                <c:pt idx="3550">
                  <c:v>35</c:v>
                </c:pt>
                <c:pt idx="3551">
                  <c:v>35</c:v>
                </c:pt>
                <c:pt idx="3552">
                  <c:v>35</c:v>
                </c:pt>
                <c:pt idx="3553">
                  <c:v>35</c:v>
                </c:pt>
                <c:pt idx="3554">
                  <c:v>35</c:v>
                </c:pt>
                <c:pt idx="3555">
                  <c:v>35</c:v>
                </c:pt>
                <c:pt idx="3556">
                  <c:v>35</c:v>
                </c:pt>
                <c:pt idx="3557">
                  <c:v>35</c:v>
                </c:pt>
                <c:pt idx="3558">
                  <c:v>35</c:v>
                </c:pt>
                <c:pt idx="3559">
                  <c:v>35</c:v>
                </c:pt>
                <c:pt idx="3560">
                  <c:v>34.9</c:v>
                </c:pt>
                <c:pt idx="3561">
                  <c:v>34.9</c:v>
                </c:pt>
                <c:pt idx="3562">
                  <c:v>34.9</c:v>
                </c:pt>
                <c:pt idx="3563">
                  <c:v>34.799999999999997</c:v>
                </c:pt>
                <c:pt idx="3564">
                  <c:v>34.799999999999997</c:v>
                </c:pt>
                <c:pt idx="3565">
                  <c:v>34.799999999999997</c:v>
                </c:pt>
                <c:pt idx="3566">
                  <c:v>34.700000000000003</c:v>
                </c:pt>
                <c:pt idx="3567">
                  <c:v>34.700000000000003</c:v>
                </c:pt>
                <c:pt idx="3568">
                  <c:v>34.700000000000003</c:v>
                </c:pt>
                <c:pt idx="3569">
                  <c:v>34.6</c:v>
                </c:pt>
                <c:pt idx="3570">
                  <c:v>34.6</c:v>
                </c:pt>
                <c:pt idx="3571">
                  <c:v>34.5</c:v>
                </c:pt>
                <c:pt idx="3572">
                  <c:v>34.5</c:v>
                </c:pt>
                <c:pt idx="3573">
                  <c:v>34.5</c:v>
                </c:pt>
                <c:pt idx="3574">
                  <c:v>34.5</c:v>
                </c:pt>
                <c:pt idx="3575">
                  <c:v>34.4</c:v>
                </c:pt>
                <c:pt idx="3576">
                  <c:v>34.299999999999997</c:v>
                </c:pt>
                <c:pt idx="3577">
                  <c:v>34.299999999999997</c:v>
                </c:pt>
                <c:pt idx="3578">
                  <c:v>34.299999999999997</c:v>
                </c:pt>
                <c:pt idx="3579">
                  <c:v>34.200000000000003</c:v>
                </c:pt>
                <c:pt idx="3580">
                  <c:v>34.200000000000003</c:v>
                </c:pt>
                <c:pt idx="3581">
                  <c:v>34.200000000000003</c:v>
                </c:pt>
                <c:pt idx="3582">
                  <c:v>34.200000000000003</c:v>
                </c:pt>
                <c:pt idx="3583">
                  <c:v>34.200000000000003</c:v>
                </c:pt>
                <c:pt idx="3584">
                  <c:v>34.1</c:v>
                </c:pt>
                <c:pt idx="3585">
                  <c:v>34.1</c:v>
                </c:pt>
                <c:pt idx="3586">
                  <c:v>34</c:v>
                </c:pt>
                <c:pt idx="3587">
                  <c:v>34</c:v>
                </c:pt>
                <c:pt idx="3588">
                  <c:v>34</c:v>
                </c:pt>
                <c:pt idx="3589">
                  <c:v>34</c:v>
                </c:pt>
                <c:pt idx="3590">
                  <c:v>34</c:v>
                </c:pt>
                <c:pt idx="3591">
                  <c:v>33.9</c:v>
                </c:pt>
                <c:pt idx="3592">
                  <c:v>33.9</c:v>
                </c:pt>
                <c:pt idx="3593">
                  <c:v>33.799999999999997</c:v>
                </c:pt>
                <c:pt idx="3594">
                  <c:v>33.799999999999997</c:v>
                </c:pt>
                <c:pt idx="3595">
                  <c:v>33.700000000000003</c:v>
                </c:pt>
                <c:pt idx="3596">
                  <c:v>33.700000000000003</c:v>
                </c:pt>
                <c:pt idx="3597">
                  <c:v>33.700000000000003</c:v>
                </c:pt>
                <c:pt idx="3598">
                  <c:v>33.6</c:v>
                </c:pt>
                <c:pt idx="3599">
                  <c:v>33.6</c:v>
                </c:pt>
                <c:pt idx="3600">
                  <c:v>33.5</c:v>
                </c:pt>
                <c:pt idx="3601">
                  <c:v>33.5</c:v>
                </c:pt>
                <c:pt idx="3602">
                  <c:v>33.4</c:v>
                </c:pt>
                <c:pt idx="3603">
                  <c:v>33.4</c:v>
                </c:pt>
                <c:pt idx="3604">
                  <c:v>33.299999999999997</c:v>
                </c:pt>
                <c:pt idx="3605">
                  <c:v>33.299999999999997</c:v>
                </c:pt>
                <c:pt idx="3606">
                  <c:v>33.200000000000003</c:v>
                </c:pt>
                <c:pt idx="3607">
                  <c:v>33.200000000000003</c:v>
                </c:pt>
                <c:pt idx="3608">
                  <c:v>33.200000000000003</c:v>
                </c:pt>
                <c:pt idx="3609">
                  <c:v>33.1</c:v>
                </c:pt>
                <c:pt idx="3610">
                  <c:v>33.200000000000003</c:v>
                </c:pt>
                <c:pt idx="3611">
                  <c:v>33.200000000000003</c:v>
                </c:pt>
                <c:pt idx="3612">
                  <c:v>33.1</c:v>
                </c:pt>
                <c:pt idx="3613">
                  <c:v>32.9</c:v>
                </c:pt>
                <c:pt idx="3614">
                  <c:v>32.9</c:v>
                </c:pt>
                <c:pt idx="3615">
                  <c:v>32.9</c:v>
                </c:pt>
                <c:pt idx="3616">
                  <c:v>32.9</c:v>
                </c:pt>
                <c:pt idx="3617">
                  <c:v>32.799999999999997</c:v>
                </c:pt>
                <c:pt idx="3618">
                  <c:v>32.799999999999997</c:v>
                </c:pt>
                <c:pt idx="3619">
                  <c:v>32.799999999999997</c:v>
                </c:pt>
                <c:pt idx="3620">
                  <c:v>32.799999999999997</c:v>
                </c:pt>
                <c:pt idx="3621">
                  <c:v>32.700000000000003</c:v>
                </c:pt>
                <c:pt idx="3622">
                  <c:v>32.6</c:v>
                </c:pt>
                <c:pt idx="3623">
                  <c:v>32.6</c:v>
                </c:pt>
                <c:pt idx="3624">
                  <c:v>32.6</c:v>
                </c:pt>
                <c:pt idx="3625">
                  <c:v>32.5</c:v>
                </c:pt>
                <c:pt idx="3626">
                  <c:v>32.5</c:v>
                </c:pt>
                <c:pt idx="3627">
                  <c:v>32.4</c:v>
                </c:pt>
                <c:pt idx="3628">
                  <c:v>32.4</c:v>
                </c:pt>
                <c:pt idx="3629">
                  <c:v>32.299999999999997</c:v>
                </c:pt>
                <c:pt idx="3630">
                  <c:v>32.299999999999997</c:v>
                </c:pt>
                <c:pt idx="3631">
                  <c:v>32.299999999999997</c:v>
                </c:pt>
                <c:pt idx="3632">
                  <c:v>32.299999999999997</c:v>
                </c:pt>
                <c:pt idx="3633">
                  <c:v>32.299999999999997</c:v>
                </c:pt>
                <c:pt idx="3634">
                  <c:v>32.200000000000003</c:v>
                </c:pt>
                <c:pt idx="3635">
                  <c:v>32.200000000000003</c:v>
                </c:pt>
                <c:pt idx="3636">
                  <c:v>32.200000000000003</c:v>
                </c:pt>
                <c:pt idx="3637">
                  <c:v>32.1</c:v>
                </c:pt>
                <c:pt idx="3638">
                  <c:v>32.1</c:v>
                </c:pt>
                <c:pt idx="3639">
                  <c:v>32</c:v>
                </c:pt>
                <c:pt idx="3640">
                  <c:v>32</c:v>
                </c:pt>
                <c:pt idx="3641">
                  <c:v>31.9</c:v>
                </c:pt>
                <c:pt idx="3642">
                  <c:v>31.9</c:v>
                </c:pt>
                <c:pt idx="3643">
                  <c:v>31.9</c:v>
                </c:pt>
                <c:pt idx="3644">
                  <c:v>31.8</c:v>
                </c:pt>
                <c:pt idx="3645">
                  <c:v>31.8</c:v>
                </c:pt>
                <c:pt idx="3646">
                  <c:v>31.7</c:v>
                </c:pt>
                <c:pt idx="3647">
                  <c:v>31.7</c:v>
                </c:pt>
                <c:pt idx="3648">
                  <c:v>31.7</c:v>
                </c:pt>
                <c:pt idx="3649">
                  <c:v>31.7</c:v>
                </c:pt>
                <c:pt idx="3650">
                  <c:v>31.7</c:v>
                </c:pt>
                <c:pt idx="3651">
                  <c:v>31.7</c:v>
                </c:pt>
                <c:pt idx="3652">
                  <c:v>31.7</c:v>
                </c:pt>
                <c:pt idx="3653">
                  <c:v>31.7</c:v>
                </c:pt>
                <c:pt idx="3654">
                  <c:v>31.5</c:v>
                </c:pt>
                <c:pt idx="3655">
                  <c:v>31.4</c:v>
                </c:pt>
                <c:pt idx="3656">
                  <c:v>31.4</c:v>
                </c:pt>
                <c:pt idx="3657">
                  <c:v>31.4</c:v>
                </c:pt>
                <c:pt idx="3658">
                  <c:v>31.3</c:v>
                </c:pt>
                <c:pt idx="3659">
                  <c:v>31.2</c:v>
                </c:pt>
                <c:pt idx="3660">
                  <c:v>31.3</c:v>
                </c:pt>
                <c:pt idx="3661">
                  <c:v>31.2</c:v>
                </c:pt>
                <c:pt idx="3662">
                  <c:v>31.2</c:v>
                </c:pt>
                <c:pt idx="3663">
                  <c:v>31.2</c:v>
                </c:pt>
                <c:pt idx="3664">
                  <c:v>31.2</c:v>
                </c:pt>
                <c:pt idx="3665">
                  <c:v>31.2</c:v>
                </c:pt>
                <c:pt idx="3666">
                  <c:v>31.2</c:v>
                </c:pt>
                <c:pt idx="3667">
                  <c:v>31.2</c:v>
                </c:pt>
                <c:pt idx="3668">
                  <c:v>31.2</c:v>
                </c:pt>
                <c:pt idx="3669">
                  <c:v>31.2</c:v>
                </c:pt>
                <c:pt idx="3670">
                  <c:v>31.2</c:v>
                </c:pt>
                <c:pt idx="3671">
                  <c:v>31.1</c:v>
                </c:pt>
                <c:pt idx="3672">
                  <c:v>31.1</c:v>
                </c:pt>
                <c:pt idx="3673">
                  <c:v>31</c:v>
                </c:pt>
                <c:pt idx="3674">
                  <c:v>31</c:v>
                </c:pt>
                <c:pt idx="3675">
                  <c:v>31</c:v>
                </c:pt>
                <c:pt idx="3676">
                  <c:v>30.9</c:v>
                </c:pt>
                <c:pt idx="3677">
                  <c:v>30.9</c:v>
                </c:pt>
                <c:pt idx="3678">
                  <c:v>30.9</c:v>
                </c:pt>
                <c:pt idx="3679">
                  <c:v>30.9</c:v>
                </c:pt>
                <c:pt idx="3680">
                  <c:v>30.8</c:v>
                </c:pt>
                <c:pt idx="3681">
                  <c:v>30.8</c:v>
                </c:pt>
                <c:pt idx="3682">
                  <c:v>30.7</c:v>
                </c:pt>
                <c:pt idx="3683">
                  <c:v>30.7</c:v>
                </c:pt>
                <c:pt idx="3684">
                  <c:v>30.7</c:v>
                </c:pt>
                <c:pt idx="3685">
                  <c:v>30.6</c:v>
                </c:pt>
                <c:pt idx="3686">
                  <c:v>30.6</c:v>
                </c:pt>
                <c:pt idx="3687">
                  <c:v>30.6</c:v>
                </c:pt>
                <c:pt idx="3688">
                  <c:v>30.6</c:v>
                </c:pt>
                <c:pt idx="3689">
                  <c:v>30.6</c:v>
                </c:pt>
                <c:pt idx="3690">
                  <c:v>30.6</c:v>
                </c:pt>
                <c:pt idx="3691">
                  <c:v>30.5</c:v>
                </c:pt>
                <c:pt idx="3692">
                  <c:v>30.5</c:v>
                </c:pt>
                <c:pt idx="3693">
                  <c:v>30.5</c:v>
                </c:pt>
                <c:pt idx="3694">
                  <c:v>30.4</c:v>
                </c:pt>
                <c:pt idx="3695">
                  <c:v>30.4</c:v>
                </c:pt>
                <c:pt idx="3696">
                  <c:v>30.4</c:v>
                </c:pt>
                <c:pt idx="3697">
                  <c:v>30.3</c:v>
                </c:pt>
                <c:pt idx="3698">
                  <c:v>30.3</c:v>
                </c:pt>
                <c:pt idx="3699">
                  <c:v>30.3</c:v>
                </c:pt>
                <c:pt idx="3700">
                  <c:v>30.2</c:v>
                </c:pt>
                <c:pt idx="3701">
                  <c:v>30.2</c:v>
                </c:pt>
                <c:pt idx="3702">
                  <c:v>30.2</c:v>
                </c:pt>
                <c:pt idx="3703">
                  <c:v>30.1</c:v>
                </c:pt>
                <c:pt idx="3704">
                  <c:v>30.1</c:v>
                </c:pt>
                <c:pt idx="3705">
                  <c:v>30.1</c:v>
                </c:pt>
                <c:pt idx="3706">
                  <c:v>30.1</c:v>
                </c:pt>
                <c:pt idx="3707">
                  <c:v>30</c:v>
                </c:pt>
                <c:pt idx="3708">
                  <c:v>30</c:v>
                </c:pt>
                <c:pt idx="3709">
                  <c:v>29.9</c:v>
                </c:pt>
                <c:pt idx="3710">
                  <c:v>29.9</c:v>
                </c:pt>
                <c:pt idx="3711">
                  <c:v>29.9</c:v>
                </c:pt>
                <c:pt idx="3712">
                  <c:v>29.8</c:v>
                </c:pt>
                <c:pt idx="3713">
                  <c:v>29.8</c:v>
                </c:pt>
                <c:pt idx="3714">
                  <c:v>29.8</c:v>
                </c:pt>
                <c:pt idx="3715">
                  <c:v>29.8</c:v>
                </c:pt>
                <c:pt idx="3716">
                  <c:v>29.7</c:v>
                </c:pt>
                <c:pt idx="3717">
                  <c:v>29.7</c:v>
                </c:pt>
                <c:pt idx="3718">
                  <c:v>29.7</c:v>
                </c:pt>
                <c:pt idx="3719">
                  <c:v>29.7</c:v>
                </c:pt>
                <c:pt idx="3720">
                  <c:v>29.6</c:v>
                </c:pt>
                <c:pt idx="3721">
                  <c:v>29.6</c:v>
                </c:pt>
                <c:pt idx="3722">
                  <c:v>29.5</c:v>
                </c:pt>
                <c:pt idx="3723">
                  <c:v>29.5</c:v>
                </c:pt>
                <c:pt idx="3724">
                  <c:v>29.4</c:v>
                </c:pt>
                <c:pt idx="3725">
                  <c:v>29.4</c:v>
                </c:pt>
                <c:pt idx="3726">
                  <c:v>29.4</c:v>
                </c:pt>
                <c:pt idx="3727">
                  <c:v>29.3</c:v>
                </c:pt>
                <c:pt idx="3728">
                  <c:v>29.3</c:v>
                </c:pt>
                <c:pt idx="3729">
                  <c:v>29.3</c:v>
                </c:pt>
                <c:pt idx="3730">
                  <c:v>29.3</c:v>
                </c:pt>
                <c:pt idx="3731">
                  <c:v>29.3</c:v>
                </c:pt>
                <c:pt idx="3732">
                  <c:v>29.3</c:v>
                </c:pt>
                <c:pt idx="3733">
                  <c:v>29.3</c:v>
                </c:pt>
                <c:pt idx="3734">
                  <c:v>29.2</c:v>
                </c:pt>
                <c:pt idx="3735">
                  <c:v>29.2</c:v>
                </c:pt>
                <c:pt idx="3736">
                  <c:v>29.2</c:v>
                </c:pt>
                <c:pt idx="3737">
                  <c:v>29.2</c:v>
                </c:pt>
                <c:pt idx="3738">
                  <c:v>29.2</c:v>
                </c:pt>
                <c:pt idx="3739">
                  <c:v>29.2</c:v>
                </c:pt>
                <c:pt idx="3740">
                  <c:v>29.2</c:v>
                </c:pt>
                <c:pt idx="3741">
                  <c:v>29.1</c:v>
                </c:pt>
                <c:pt idx="3742">
                  <c:v>29</c:v>
                </c:pt>
                <c:pt idx="3743">
                  <c:v>29</c:v>
                </c:pt>
                <c:pt idx="3744">
                  <c:v>29</c:v>
                </c:pt>
                <c:pt idx="3745">
                  <c:v>28.9</c:v>
                </c:pt>
                <c:pt idx="3746">
                  <c:v>28.9</c:v>
                </c:pt>
                <c:pt idx="3747">
                  <c:v>28.9</c:v>
                </c:pt>
                <c:pt idx="3748">
                  <c:v>28.9</c:v>
                </c:pt>
                <c:pt idx="3749">
                  <c:v>28.9</c:v>
                </c:pt>
                <c:pt idx="3750">
                  <c:v>28.8</c:v>
                </c:pt>
                <c:pt idx="3751">
                  <c:v>28.8</c:v>
                </c:pt>
                <c:pt idx="3752">
                  <c:v>28.8</c:v>
                </c:pt>
                <c:pt idx="3753">
                  <c:v>28.8</c:v>
                </c:pt>
                <c:pt idx="3754">
                  <c:v>28.8</c:v>
                </c:pt>
                <c:pt idx="3755">
                  <c:v>28.7</c:v>
                </c:pt>
                <c:pt idx="3756">
                  <c:v>28.7</c:v>
                </c:pt>
                <c:pt idx="3757">
                  <c:v>28.6</c:v>
                </c:pt>
                <c:pt idx="3758">
                  <c:v>28.7</c:v>
                </c:pt>
                <c:pt idx="3759">
                  <c:v>28.6</c:v>
                </c:pt>
                <c:pt idx="3760">
                  <c:v>28.6</c:v>
                </c:pt>
                <c:pt idx="3761">
                  <c:v>28.6</c:v>
                </c:pt>
                <c:pt idx="3762">
                  <c:v>28.6</c:v>
                </c:pt>
                <c:pt idx="3763">
                  <c:v>28.6</c:v>
                </c:pt>
                <c:pt idx="3764">
                  <c:v>28.6</c:v>
                </c:pt>
                <c:pt idx="3765">
                  <c:v>28.5</c:v>
                </c:pt>
                <c:pt idx="3766">
                  <c:v>28.5</c:v>
                </c:pt>
                <c:pt idx="3767">
                  <c:v>28.5</c:v>
                </c:pt>
                <c:pt idx="3768">
                  <c:v>28.5</c:v>
                </c:pt>
                <c:pt idx="3769">
                  <c:v>28.5</c:v>
                </c:pt>
                <c:pt idx="3770">
                  <c:v>28.4</c:v>
                </c:pt>
                <c:pt idx="3771">
                  <c:v>28.4</c:v>
                </c:pt>
                <c:pt idx="3772">
                  <c:v>28.4</c:v>
                </c:pt>
                <c:pt idx="3773">
                  <c:v>28.3</c:v>
                </c:pt>
                <c:pt idx="3774">
                  <c:v>28.3</c:v>
                </c:pt>
                <c:pt idx="3775">
                  <c:v>28.4</c:v>
                </c:pt>
                <c:pt idx="3776">
                  <c:v>28.4</c:v>
                </c:pt>
                <c:pt idx="3777">
                  <c:v>28.4</c:v>
                </c:pt>
                <c:pt idx="3778">
                  <c:v>28.3</c:v>
                </c:pt>
                <c:pt idx="3779">
                  <c:v>28.3</c:v>
                </c:pt>
                <c:pt idx="3780">
                  <c:v>28.3</c:v>
                </c:pt>
                <c:pt idx="3781">
                  <c:v>28.3</c:v>
                </c:pt>
                <c:pt idx="3782">
                  <c:v>28.3</c:v>
                </c:pt>
                <c:pt idx="3783">
                  <c:v>28.3</c:v>
                </c:pt>
                <c:pt idx="3784">
                  <c:v>28.3</c:v>
                </c:pt>
                <c:pt idx="3785">
                  <c:v>28.3</c:v>
                </c:pt>
                <c:pt idx="3786">
                  <c:v>28.3</c:v>
                </c:pt>
                <c:pt idx="3787">
                  <c:v>28.2</c:v>
                </c:pt>
                <c:pt idx="3788">
                  <c:v>28.2</c:v>
                </c:pt>
                <c:pt idx="3789">
                  <c:v>28.2</c:v>
                </c:pt>
                <c:pt idx="3790">
                  <c:v>28.1</c:v>
                </c:pt>
                <c:pt idx="3791">
                  <c:v>28.1</c:v>
                </c:pt>
                <c:pt idx="3792">
                  <c:v>28.1</c:v>
                </c:pt>
                <c:pt idx="3793">
                  <c:v>28.1</c:v>
                </c:pt>
                <c:pt idx="3794">
                  <c:v>28.1</c:v>
                </c:pt>
                <c:pt idx="3795">
                  <c:v>28.1</c:v>
                </c:pt>
                <c:pt idx="3796">
                  <c:v>28.1</c:v>
                </c:pt>
                <c:pt idx="3797">
                  <c:v>28</c:v>
                </c:pt>
                <c:pt idx="3798">
                  <c:v>28</c:v>
                </c:pt>
                <c:pt idx="3799">
                  <c:v>27.9</c:v>
                </c:pt>
                <c:pt idx="3800">
                  <c:v>27.9</c:v>
                </c:pt>
                <c:pt idx="3801">
                  <c:v>27.9</c:v>
                </c:pt>
                <c:pt idx="3802">
                  <c:v>27.9</c:v>
                </c:pt>
                <c:pt idx="3803">
                  <c:v>27.9</c:v>
                </c:pt>
                <c:pt idx="3804">
                  <c:v>27.8</c:v>
                </c:pt>
                <c:pt idx="3805">
                  <c:v>27.8</c:v>
                </c:pt>
                <c:pt idx="3806">
                  <c:v>27.8</c:v>
                </c:pt>
                <c:pt idx="3807">
                  <c:v>27.8</c:v>
                </c:pt>
                <c:pt idx="3808">
                  <c:v>27.8</c:v>
                </c:pt>
                <c:pt idx="3809">
                  <c:v>27.7</c:v>
                </c:pt>
                <c:pt idx="3810">
                  <c:v>27.7</c:v>
                </c:pt>
                <c:pt idx="3811">
                  <c:v>27.7</c:v>
                </c:pt>
                <c:pt idx="3812">
                  <c:v>27.7</c:v>
                </c:pt>
                <c:pt idx="3813">
                  <c:v>27.7</c:v>
                </c:pt>
                <c:pt idx="3814">
                  <c:v>27.6</c:v>
                </c:pt>
                <c:pt idx="3815">
                  <c:v>27.6</c:v>
                </c:pt>
                <c:pt idx="3816">
                  <c:v>27.6</c:v>
                </c:pt>
                <c:pt idx="3817">
                  <c:v>27.6</c:v>
                </c:pt>
                <c:pt idx="3818">
                  <c:v>27.5</c:v>
                </c:pt>
                <c:pt idx="3819">
                  <c:v>27.5</c:v>
                </c:pt>
                <c:pt idx="3820">
                  <c:v>27.5</c:v>
                </c:pt>
                <c:pt idx="3821">
                  <c:v>27.5</c:v>
                </c:pt>
                <c:pt idx="3822">
                  <c:v>27.5</c:v>
                </c:pt>
                <c:pt idx="3823">
                  <c:v>27.5</c:v>
                </c:pt>
                <c:pt idx="3824">
                  <c:v>27.5</c:v>
                </c:pt>
                <c:pt idx="3825">
                  <c:v>27.5</c:v>
                </c:pt>
                <c:pt idx="3826">
                  <c:v>27.5</c:v>
                </c:pt>
                <c:pt idx="3827">
                  <c:v>27.4</c:v>
                </c:pt>
                <c:pt idx="3828">
                  <c:v>27.4</c:v>
                </c:pt>
                <c:pt idx="3829">
                  <c:v>27.4</c:v>
                </c:pt>
                <c:pt idx="3830">
                  <c:v>27.4</c:v>
                </c:pt>
                <c:pt idx="3831">
                  <c:v>27.3</c:v>
                </c:pt>
                <c:pt idx="3832">
                  <c:v>27.3</c:v>
                </c:pt>
                <c:pt idx="3833">
                  <c:v>27.4</c:v>
                </c:pt>
                <c:pt idx="3834">
                  <c:v>27.4</c:v>
                </c:pt>
                <c:pt idx="3835">
                  <c:v>27.3</c:v>
                </c:pt>
                <c:pt idx="3836">
                  <c:v>27.4</c:v>
                </c:pt>
                <c:pt idx="3837">
                  <c:v>27.2</c:v>
                </c:pt>
                <c:pt idx="3838">
                  <c:v>27.3</c:v>
                </c:pt>
                <c:pt idx="3839">
                  <c:v>27.3</c:v>
                </c:pt>
                <c:pt idx="3840">
                  <c:v>27.2</c:v>
                </c:pt>
                <c:pt idx="3841">
                  <c:v>27.3</c:v>
                </c:pt>
                <c:pt idx="3842">
                  <c:v>27.4</c:v>
                </c:pt>
                <c:pt idx="3843">
                  <c:v>27.3</c:v>
                </c:pt>
                <c:pt idx="3844">
                  <c:v>27.3</c:v>
                </c:pt>
                <c:pt idx="3845">
                  <c:v>27.3</c:v>
                </c:pt>
                <c:pt idx="3846">
                  <c:v>27.3</c:v>
                </c:pt>
                <c:pt idx="3847">
                  <c:v>27.3</c:v>
                </c:pt>
                <c:pt idx="3848">
                  <c:v>27.2</c:v>
                </c:pt>
                <c:pt idx="3849">
                  <c:v>27.2</c:v>
                </c:pt>
                <c:pt idx="3850">
                  <c:v>27.2</c:v>
                </c:pt>
                <c:pt idx="3851">
                  <c:v>27.2</c:v>
                </c:pt>
                <c:pt idx="3852">
                  <c:v>27.1</c:v>
                </c:pt>
                <c:pt idx="3853">
                  <c:v>27.1</c:v>
                </c:pt>
                <c:pt idx="3854">
                  <c:v>27.1</c:v>
                </c:pt>
                <c:pt idx="3855">
                  <c:v>27.1</c:v>
                </c:pt>
                <c:pt idx="3856">
                  <c:v>27.1</c:v>
                </c:pt>
                <c:pt idx="3857">
                  <c:v>27.1</c:v>
                </c:pt>
                <c:pt idx="3858">
                  <c:v>27.1</c:v>
                </c:pt>
                <c:pt idx="3859">
                  <c:v>27</c:v>
                </c:pt>
                <c:pt idx="3860">
                  <c:v>27</c:v>
                </c:pt>
                <c:pt idx="3861">
                  <c:v>27</c:v>
                </c:pt>
                <c:pt idx="3862">
                  <c:v>27</c:v>
                </c:pt>
                <c:pt idx="3863">
                  <c:v>27</c:v>
                </c:pt>
                <c:pt idx="3864">
                  <c:v>27</c:v>
                </c:pt>
                <c:pt idx="3865">
                  <c:v>27</c:v>
                </c:pt>
                <c:pt idx="3866">
                  <c:v>27</c:v>
                </c:pt>
                <c:pt idx="3867">
                  <c:v>27</c:v>
                </c:pt>
                <c:pt idx="3868">
                  <c:v>27</c:v>
                </c:pt>
                <c:pt idx="3869">
                  <c:v>27</c:v>
                </c:pt>
                <c:pt idx="3870">
                  <c:v>26.9</c:v>
                </c:pt>
                <c:pt idx="3871">
                  <c:v>26.9</c:v>
                </c:pt>
                <c:pt idx="3872">
                  <c:v>26.9</c:v>
                </c:pt>
                <c:pt idx="3873">
                  <c:v>26.9</c:v>
                </c:pt>
                <c:pt idx="3874">
                  <c:v>26.7</c:v>
                </c:pt>
                <c:pt idx="3875">
                  <c:v>26.7</c:v>
                </c:pt>
                <c:pt idx="3876">
                  <c:v>26.7</c:v>
                </c:pt>
                <c:pt idx="3877">
                  <c:v>26.7</c:v>
                </c:pt>
                <c:pt idx="3878">
                  <c:v>26.7</c:v>
                </c:pt>
                <c:pt idx="3879">
                  <c:v>26.7</c:v>
                </c:pt>
                <c:pt idx="3880">
                  <c:v>26.7</c:v>
                </c:pt>
                <c:pt idx="3881">
                  <c:v>26.6</c:v>
                </c:pt>
                <c:pt idx="3882">
                  <c:v>26.6</c:v>
                </c:pt>
                <c:pt idx="3883">
                  <c:v>26.6</c:v>
                </c:pt>
                <c:pt idx="3884">
                  <c:v>26.6</c:v>
                </c:pt>
                <c:pt idx="3885">
                  <c:v>26.5</c:v>
                </c:pt>
                <c:pt idx="3886">
                  <c:v>26.5</c:v>
                </c:pt>
                <c:pt idx="3887">
                  <c:v>26.5</c:v>
                </c:pt>
                <c:pt idx="3888">
                  <c:v>26.5</c:v>
                </c:pt>
                <c:pt idx="3889">
                  <c:v>26.5</c:v>
                </c:pt>
                <c:pt idx="3890">
                  <c:v>26.5</c:v>
                </c:pt>
                <c:pt idx="3891">
                  <c:v>26.4</c:v>
                </c:pt>
                <c:pt idx="3892">
                  <c:v>26.5</c:v>
                </c:pt>
                <c:pt idx="3893">
                  <c:v>26.4</c:v>
                </c:pt>
                <c:pt idx="3894">
                  <c:v>26.4</c:v>
                </c:pt>
                <c:pt idx="3895">
                  <c:v>26.4</c:v>
                </c:pt>
                <c:pt idx="3896">
                  <c:v>26.5</c:v>
                </c:pt>
                <c:pt idx="3897">
                  <c:v>26.4</c:v>
                </c:pt>
                <c:pt idx="3898">
                  <c:v>26.4</c:v>
                </c:pt>
                <c:pt idx="3899">
                  <c:v>26.4</c:v>
                </c:pt>
                <c:pt idx="3900">
                  <c:v>26.4</c:v>
                </c:pt>
                <c:pt idx="3901">
                  <c:v>26.4</c:v>
                </c:pt>
                <c:pt idx="3902">
                  <c:v>26.4</c:v>
                </c:pt>
                <c:pt idx="3903">
                  <c:v>26.4</c:v>
                </c:pt>
                <c:pt idx="3904">
                  <c:v>26.4</c:v>
                </c:pt>
                <c:pt idx="3905">
                  <c:v>26.4</c:v>
                </c:pt>
                <c:pt idx="3906">
                  <c:v>26.4</c:v>
                </c:pt>
                <c:pt idx="3907">
                  <c:v>26.3</c:v>
                </c:pt>
                <c:pt idx="3908">
                  <c:v>26.3</c:v>
                </c:pt>
                <c:pt idx="3909">
                  <c:v>26.3</c:v>
                </c:pt>
                <c:pt idx="3910">
                  <c:v>26.2</c:v>
                </c:pt>
                <c:pt idx="3911">
                  <c:v>26.2</c:v>
                </c:pt>
                <c:pt idx="3912">
                  <c:v>26.2</c:v>
                </c:pt>
                <c:pt idx="3913">
                  <c:v>26.1</c:v>
                </c:pt>
                <c:pt idx="3914">
                  <c:v>26.1</c:v>
                </c:pt>
                <c:pt idx="3915">
                  <c:v>26.2</c:v>
                </c:pt>
                <c:pt idx="3916">
                  <c:v>26.1</c:v>
                </c:pt>
                <c:pt idx="3917">
                  <c:v>26.1</c:v>
                </c:pt>
                <c:pt idx="3918">
                  <c:v>26.1</c:v>
                </c:pt>
                <c:pt idx="3919">
                  <c:v>26.1</c:v>
                </c:pt>
                <c:pt idx="3920">
                  <c:v>26.1</c:v>
                </c:pt>
                <c:pt idx="3921">
                  <c:v>26.1</c:v>
                </c:pt>
                <c:pt idx="3922">
                  <c:v>26</c:v>
                </c:pt>
                <c:pt idx="3923">
                  <c:v>26</c:v>
                </c:pt>
                <c:pt idx="3924">
                  <c:v>26</c:v>
                </c:pt>
                <c:pt idx="3925">
                  <c:v>26</c:v>
                </c:pt>
                <c:pt idx="3926">
                  <c:v>26</c:v>
                </c:pt>
                <c:pt idx="3927">
                  <c:v>25.9</c:v>
                </c:pt>
                <c:pt idx="3928">
                  <c:v>25.9</c:v>
                </c:pt>
                <c:pt idx="3929">
                  <c:v>26</c:v>
                </c:pt>
                <c:pt idx="3930">
                  <c:v>26</c:v>
                </c:pt>
                <c:pt idx="3931">
                  <c:v>26</c:v>
                </c:pt>
                <c:pt idx="3932">
                  <c:v>25.9</c:v>
                </c:pt>
                <c:pt idx="3933">
                  <c:v>25.9</c:v>
                </c:pt>
                <c:pt idx="3934">
                  <c:v>25.9</c:v>
                </c:pt>
                <c:pt idx="3935">
                  <c:v>25.9</c:v>
                </c:pt>
                <c:pt idx="3936">
                  <c:v>25.9</c:v>
                </c:pt>
                <c:pt idx="3937">
                  <c:v>25.9</c:v>
                </c:pt>
                <c:pt idx="3938">
                  <c:v>25.9</c:v>
                </c:pt>
                <c:pt idx="3939">
                  <c:v>25.9</c:v>
                </c:pt>
                <c:pt idx="3940">
                  <c:v>25.8</c:v>
                </c:pt>
                <c:pt idx="3941">
                  <c:v>25.8</c:v>
                </c:pt>
                <c:pt idx="3942">
                  <c:v>25.8</c:v>
                </c:pt>
                <c:pt idx="3943">
                  <c:v>25.8</c:v>
                </c:pt>
                <c:pt idx="3944">
                  <c:v>25.8</c:v>
                </c:pt>
                <c:pt idx="3945">
                  <c:v>25.8</c:v>
                </c:pt>
                <c:pt idx="3946">
                  <c:v>25.8</c:v>
                </c:pt>
                <c:pt idx="3947">
                  <c:v>25.7</c:v>
                </c:pt>
                <c:pt idx="3948">
                  <c:v>25.7</c:v>
                </c:pt>
                <c:pt idx="3949">
                  <c:v>25.7</c:v>
                </c:pt>
                <c:pt idx="3950">
                  <c:v>25.7</c:v>
                </c:pt>
                <c:pt idx="3951">
                  <c:v>25.7</c:v>
                </c:pt>
                <c:pt idx="3952">
                  <c:v>25.7</c:v>
                </c:pt>
                <c:pt idx="3953">
                  <c:v>25.7</c:v>
                </c:pt>
                <c:pt idx="3954">
                  <c:v>25.7</c:v>
                </c:pt>
                <c:pt idx="3955">
                  <c:v>25.7</c:v>
                </c:pt>
                <c:pt idx="3956">
                  <c:v>25.7</c:v>
                </c:pt>
                <c:pt idx="3957">
                  <c:v>25.6</c:v>
                </c:pt>
                <c:pt idx="3958">
                  <c:v>25.6</c:v>
                </c:pt>
                <c:pt idx="3959">
                  <c:v>25.6</c:v>
                </c:pt>
                <c:pt idx="3960">
                  <c:v>25.6</c:v>
                </c:pt>
                <c:pt idx="3961">
                  <c:v>25.6</c:v>
                </c:pt>
                <c:pt idx="3962">
                  <c:v>25.6</c:v>
                </c:pt>
                <c:pt idx="3963">
                  <c:v>25.5</c:v>
                </c:pt>
                <c:pt idx="3964">
                  <c:v>25.5</c:v>
                </c:pt>
                <c:pt idx="3965">
                  <c:v>25.5</c:v>
                </c:pt>
                <c:pt idx="3966">
                  <c:v>25.5</c:v>
                </c:pt>
                <c:pt idx="3967">
                  <c:v>25.5</c:v>
                </c:pt>
                <c:pt idx="3968">
                  <c:v>25.5</c:v>
                </c:pt>
                <c:pt idx="3969">
                  <c:v>25.5</c:v>
                </c:pt>
                <c:pt idx="3970">
                  <c:v>25.6</c:v>
                </c:pt>
                <c:pt idx="3971">
                  <c:v>25.5</c:v>
                </c:pt>
                <c:pt idx="3972">
                  <c:v>25.5</c:v>
                </c:pt>
                <c:pt idx="3973">
                  <c:v>25.5</c:v>
                </c:pt>
                <c:pt idx="3974">
                  <c:v>25.5</c:v>
                </c:pt>
                <c:pt idx="3975">
                  <c:v>25.5</c:v>
                </c:pt>
                <c:pt idx="3976">
                  <c:v>25.5</c:v>
                </c:pt>
                <c:pt idx="3977">
                  <c:v>25.5</c:v>
                </c:pt>
                <c:pt idx="3978">
                  <c:v>25.5</c:v>
                </c:pt>
                <c:pt idx="3979">
                  <c:v>25.4</c:v>
                </c:pt>
                <c:pt idx="3980">
                  <c:v>25.4</c:v>
                </c:pt>
                <c:pt idx="3981">
                  <c:v>25.4</c:v>
                </c:pt>
                <c:pt idx="3982">
                  <c:v>25.4</c:v>
                </c:pt>
                <c:pt idx="3983">
                  <c:v>25.4</c:v>
                </c:pt>
                <c:pt idx="3984">
                  <c:v>25.3</c:v>
                </c:pt>
                <c:pt idx="3985">
                  <c:v>25.3</c:v>
                </c:pt>
                <c:pt idx="3986">
                  <c:v>25.3</c:v>
                </c:pt>
                <c:pt idx="3987">
                  <c:v>25.3</c:v>
                </c:pt>
                <c:pt idx="3988">
                  <c:v>25.3</c:v>
                </c:pt>
                <c:pt idx="3989">
                  <c:v>25.3</c:v>
                </c:pt>
                <c:pt idx="3990">
                  <c:v>25.3</c:v>
                </c:pt>
                <c:pt idx="3991">
                  <c:v>25.3</c:v>
                </c:pt>
                <c:pt idx="3992">
                  <c:v>25.3</c:v>
                </c:pt>
                <c:pt idx="3993">
                  <c:v>25.3</c:v>
                </c:pt>
                <c:pt idx="3994">
                  <c:v>25.3</c:v>
                </c:pt>
                <c:pt idx="3995">
                  <c:v>25.3</c:v>
                </c:pt>
                <c:pt idx="3996">
                  <c:v>25.3</c:v>
                </c:pt>
                <c:pt idx="3997">
                  <c:v>25.2</c:v>
                </c:pt>
                <c:pt idx="3998">
                  <c:v>25.2</c:v>
                </c:pt>
                <c:pt idx="3999">
                  <c:v>25.2</c:v>
                </c:pt>
                <c:pt idx="4000">
                  <c:v>25.2</c:v>
                </c:pt>
                <c:pt idx="4001">
                  <c:v>25.2</c:v>
                </c:pt>
                <c:pt idx="4002">
                  <c:v>25.2</c:v>
                </c:pt>
                <c:pt idx="4003">
                  <c:v>25.2</c:v>
                </c:pt>
                <c:pt idx="4004">
                  <c:v>25.1</c:v>
                </c:pt>
                <c:pt idx="4005">
                  <c:v>25.1</c:v>
                </c:pt>
                <c:pt idx="4006">
                  <c:v>25.1</c:v>
                </c:pt>
                <c:pt idx="4007">
                  <c:v>25.1</c:v>
                </c:pt>
                <c:pt idx="4008">
                  <c:v>25.1</c:v>
                </c:pt>
                <c:pt idx="4009">
                  <c:v>25.1</c:v>
                </c:pt>
                <c:pt idx="4010">
                  <c:v>25</c:v>
                </c:pt>
                <c:pt idx="4011">
                  <c:v>25.1</c:v>
                </c:pt>
                <c:pt idx="4012">
                  <c:v>25</c:v>
                </c:pt>
                <c:pt idx="4013">
                  <c:v>25</c:v>
                </c:pt>
                <c:pt idx="4014">
                  <c:v>25</c:v>
                </c:pt>
                <c:pt idx="4015">
                  <c:v>25</c:v>
                </c:pt>
                <c:pt idx="4016">
                  <c:v>25</c:v>
                </c:pt>
                <c:pt idx="4017">
                  <c:v>25</c:v>
                </c:pt>
                <c:pt idx="4018">
                  <c:v>25</c:v>
                </c:pt>
                <c:pt idx="4019">
                  <c:v>24.9</c:v>
                </c:pt>
                <c:pt idx="4020">
                  <c:v>24.9</c:v>
                </c:pt>
                <c:pt idx="4021">
                  <c:v>24.9</c:v>
                </c:pt>
                <c:pt idx="4022">
                  <c:v>24.9</c:v>
                </c:pt>
                <c:pt idx="4023">
                  <c:v>24.9</c:v>
                </c:pt>
                <c:pt idx="4024">
                  <c:v>24.9</c:v>
                </c:pt>
                <c:pt idx="4025">
                  <c:v>24.8</c:v>
                </c:pt>
                <c:pt idx="4026">
                  <c:v>24.8</c:v>
                </c:pt>
                <c:pt idx="4027">
                  <c:v>24.8</c:v>
                </c:pt>
                <c:pt idx="4028">
                  <c:v>24.8</c:v>
                </c:pt>
                <c:pt idx="4029">
                  <c:v>24.8</c:v>
                </c:pt>
                <c:pt idx="4030">
                  <c:v>24.8</c:v>
                </c:pt>
                <c:pt idx="4031">
                  <c:v>24.8</c:v>
                </c:pt>
                <c:pt idx="4032">
                  <c:v>24.8</c:v>
                </c:pt>
                <c:pt idx="4033">
                  <c:v>24.8</c:v>
                </c:pt>
                <c:pt idx="4034">
                  <c:v>24.8</c:v>
                </c:pt>
                <c:pt idx="4035">
                  <c:v>24.8</c:v>
                </c:pt>
                <c:pt idx="4036">
                  <c:v>24.8</c:v>
                </c:pt>
                <c:pt idx="4037">
                  <c:v>24.8</c:v>
                </c:pt>
                <c:pt idx="4038">
                  <c:v>24.7</c:v>
                </c:pt>
                <c:pt idx="4039">
                  <c:v>24.7</c:v>
                </c:pt>
                <c:pt idx="4040">
                  <c:v>24.7</c:v>
                </c:pt>
                <c:pt idx="4041">
                  <c:v>24.7</c:v>
                </c:pt>
                <c:pt idx="4042">
                  <c:v>24.7</c:v>
                </c:pt>
                <c:pt idx="4043">
                  <c:v>24.7</c:v>
                </c:pt>
                <c:pt idx="4044">
                  <c:v>24.6</c:v>
                </c:pt>
                <c:pt idx="4045">
                  <c:v>24.7</c:v>
                </c:pt>
                <c:pt idx="4046">
                  <c:v>24.6</c:v>
                </c:pt>
                <c:pt idx="4047">
                  <c:v>24.6</c:v>
                </c:pt>
                <c:pt idx="4048">
                  <c:v>24.6</c:v>
                </c:pt>
                <c:pt idx="4049">
                  <c:v>24.6</c:v>
                </c:pt>
                <c:pt idx="4050">
                  <c:v>24.6</c:v>
                </c:pt>
                <c:pt idx="4051">
                  <c:v>24.5</c:v>
                </c:pt>
                <c:pt idx="4052">
                  <c:v>24.5</c:v>
                </c:pt>
                <c:pt idx="4053">
                  <c:v>24.5</c:v>
                </c:pt>
                <c:pt idx="4054">
                  <c:v>24.5</c:v>
                </c:pt>
                <c:pt idx="4055">
                  <c:v>24.5</c:v>
                </c:pt>
                <c:pt idx="4056">
                  <c:v>24.5</c:v>
                </c:pt>
                <c:pt idx="4057">
                  <c:v>24.5</c:v>
                </c:pt>
                <c:pt idx="4058">
                  <c:v>24.5</c:v>
                </c:pt>
                <c:pt idx="4059">
                  <c:v>24.6</c:v>
                </c:pt>
                <c:pt idx="4060">
                  <c:v>24.5</c:v>
                </c:pt>
                <c:pt idx="4061">
                  <c:v>24.5</c:v>
                </c:pt>
                <c:pt idx="4062">
                  <c:v>24.5</c:v>
                </c:pt>
                <c:pt idx="4063">
                  <c:v>24.5</c:v>
                </c:pt>
                <c:pt idx="4064">
                  <c:v>24.5</c:v>
                </c:pt>
                <c:pt idx="4065">
                  <c:v>24.5</c:v>
                </c:pt>
                <c:pt idx="4066">
                  <c:v>24.5</c:v>
                </c:pt>
                <c:pt idx="4067">
                  <c:v>24.4</c:v>
                </c:pt>
                <c:pt idx="4068">
                  <c:v>24.5</c:v>
                </c:pt>
                <c:pt idx="4069">
                  <c:v>24.4</c:v>
                </c:pt>
                <c:pt idx="4070">
                  <c:v>24.4</c:v>
                </c:pt>
                <c:pt idx="4071">
                  <c:v>24.4</c:v>
                </c:pt>
                <c:pt idx="4072">
                  <c:v>24.3</c:v>
                </c:pt>
                <c:pt idx="4073">
                  <c:v>24.3</c:v>
                </c:pt>
                <c:pt idx="4074">
                  <c:v>24.3</c:v>
                </c:pt>
                <c:pt idx="4075">
                  <c:v>24.3</c:v>
                </c:pt>
                <c:pt idx="4076">
                  <c:v>24.3</c:v>
                </c:pt>
                <c:pt idx="4077">
                  <c:v>24.3</c:v>
                </c:pt>
                <c:pt idx="4078">
                  <c:v>24.3</c:v>
                </c:pt>
                <c:pt idx="4079">
                  <c:v>24.3</c:v>
                </c:pt>
                <c:pt idx="4080">
                  <c:v>24.2</c:v>
                </c:pt>
                <c:pt idx="4081">
                  <c:v>24.3</c:v>
                </c:pt>
                <c:pt idx="4082">
                  <c:v>24.2</c:v>
                </c:pt>
                <c:pt idx="4083">
                  <c:v>24.3</c:v>
                </c:pt>
                <c:pt idx="4084">
                  <c:v>24.3</c:v>
                </c:pt>
                <c:pt idx="4085">
                  <c:v>24.3</c:v>
                </c:pt>
                <c:pt idx="4086">
                  <c:v>24.3</c:v>
                </c:pt>
                <c:pt idx="4087">
                  <c:v>24.3</c:v>
                </c:pt>
                <c:pt idx="4088">
                  <c:v>24.3</c:v>
                </c:pt>
                <c:pt idx="4089">
                  <c:v>24.3</c:v>
                </c:pt>
                <c:pt idx="4090">
                  <c:v>24.3</c:v>
                </c:pt>
                <c:pt idx="4091">
                  <c:v>24.2</c:v>
                </c:pt>
                <c:pt idx="4092">
                  <c:v>24.2</c:v>
                </c:pt>
                <c:pt idx="4093">
                  <c:v>24.1</c:v>
                </c:pt>
                <c:pt idx="4094">
                  <c:v>24.3</c:v>
                </c:pt>
                <c:pt idx="4095">
                  <c:v>24.3</c:v>
                </c:pt>
                <c:pt idx="4096">
                  <c:v>24.3</c:v>
                </c:pt>
                <c:pt idx="4097">
                  <c:v>24.2</c:v>
                </c:pt>
                <c:pt idx="4098">
                  <c:v>24.2</c:v>
                </c:pt>
                <c:pt idx="4099">
                  <c:v>24.2</c:v>
                </c:pt>
                <c:pt idx="4100">
                  <c:v>24.2</c:v>
                </c:pt>
                <c:pt idx="4101">
                  <c:v>24.2</c:v>
                </c:pt>
                <c:pt idx="4102">
                  <c:v>24.2</c:v>
                </c:pt>
                <c:pt idx="4103">
                  <c:v>24.2</c:v>
                </c:pt>
                <c:pt idx="4104">
                  <c:v>24.1</c:v>
                </c:pt>
                <c:pt idx="4105">
                  <c:v>24.1</c:v>
                </c:pt>
                <c:pt idx="4106">
                  <c:v>24</c:v>
                </c:pt>
                <c:pt idx="4107">
                  <c:v>24</c:v>
                </c:pt>
                <c:pt idx="4108">
                  <c:v>24</c:v>
                </c:pt>
                <c:pt idx="4109">
                  <c:v>23.9</c:v>
                </c:pt>
                <c:pt idx="4110">
                  <c:v>24</c:v>
                </c:pt>
                <c:pt idx="4111">
                  <c:v>24</c:v>
                </c:pt>
                <c:pt idx="4112">
                  <c:v>23.9</c:v>
                </c:pt>
                <c:pt idx="4113">
                  <c:v>23.9</c:v>
                </c:pt>
                <c:pt idx="4114">
                  <c:v>23.9</c:v>
                </c:pt>
                <c:pt idx="4115">
                  <c:v>23.9</c:v>
                </c:pt>
                <c:pt idx="4116">
                  <c:v>24</c:v>
                </c:pt>
                <c:pt idx="4117">
                  <c:v>24</c:v>
                </c:pt>
                <c:pt idx="4118">
                  <c:v>24</c:v>
                </c:pt>
                <c:pt idx="4119">
                  <c:v>24</c:v>
                </c:pt>
                <c:pt idx="4120">
                  <c:v>23.9</c:v>
                </c:pt>
                <c:pt idx="4121">
                  <c:v>23.9</c:v>
                </c:pt>
                <c:pt idx="4122">
                  <c:v>23.9</c:v>
                </c:pt>
                <c:pt idx="4123">
                  <c:v>24</c:v>
                </c:pt>
                <c:pt idx="4124">
                  <c:v>24</c:v>
                </c:pt>
                <c:pt idx="4125">
                  <c:v>24</c:v>
                </c:pt>
                <c:pt idx="4126">
                  <c:v>23.9</c:v>
                </c:pt>
                <c:pt idx="4127">
                  <c:v>23.8</c:v>
                </c:pt>
                <c:pt idx="4128">
                  <c:v>23.9</c:v>
                </c:pt>
                <c:pt idx="4129">
                  <c:v>23.8</c:v>
                </c:pt>
                <c:pt idx="4130">
                  <c:v>23.8</c:v>
                </c:pt>
                <c:pt idx="4131">
                  <c:v>23.8</c:v>
                </c:pt>
                <c:pt idx="4132">
                  <c:v>23.7</c:v>
                </c:pt>
                <c:pt idx="4133">
                  <c:v>23.8</c:v>
                </c:pt>
                <c:pt idx="4134">
                  <c:v>23.8</c:v>
                </c:pt>
                <c:pt idx="4135">
                  <c:v>23.7</c:v>
                </c:pt>
                <c:pt idx="4136">
                  <c:v>23.7</c:v>
                </c:pt>
                <c:pt idx="4137">
                  <c:v>23.7</c:v>
                </c:pt>
                <c:pt idx="4138">
                  <c:v>23.7</c:v>
                </c:pt>
                <c:pt idx="4139">
                  <c:v>23.7</c:v>
                </c:pt>
                <c:pt idx="4140">
                  <c:v>23.7</c:v>
                </c:pt>
                <c:pt idx="4141">
                  <c:v>23.7</c:v>
                </c:pt>
                <c:pt idx="4142">
                  <c:v>23.7</c:v>
                </c:pt>
                <c:pt idx="4143">
                  <c:v>23.7</c:v>
                </c:pt>
                <c:pt idx="4144">
                  <c:v>23.7</c:v>
                </c:pt>
                <c:pt idx="4145">
                  <c:v>23.7</c:v>
                </c:pt>
                <c:pt idx="4146">
                  <c:v>23.7</c:v>
                </c:pt>
                <c:pt idx="4147">
                  <c:v>23.7</c:v>
                </c:pt>
                <c:pt idx="4148">
                  <c:v>23.6</c:v>
                </c:pt>
                <c:pt idx="4149">
                  <c:v>23.7</c:v>
                </c:pt>
                <c:pt idx="4150">
                  <c:v>23.7</c:v>
                </c:pt>
                <c:pt idx="4151">
                  <c:v>23.7</c:v>
                </c:pt>
                <c:pt idx="4152">
                  <c:v>23.7</c:v>
                </c:pt>
                <c:pt idx="4153">
                  <c:v>23.7</c:v>
                </c:pt>
                <c:pt idx="4154">
                  <c:v>23.7</c:v>
                </c:pt>
                <c:pt idx="4155">
                  <c:v>23.7</c:v>
                </c:pt>
                <c:pt idx="4156">
                  <c:v>23.6</c:v>
                </c:pt>
                <c:pt idx="4157">
                  <c:v>23.7</c:v>
                </c:pt>
                <c:pt idx="4158">
                  <c:v>23.6</c:v>
                </c:pt>
                <c:pt idx="4159">
                  <c:v>23.6</c:v>
                </c:pt>
                <c:pt idx="4160">
                  <c:v>23.5</c:v>
                </c:pt>
                <c:pt idx="4161">
                  <c:v>23.5</c:v>
                </c:pt>
                <c:pt idx="4162">
                  <c:v>23.5</c:v>
                </c:pt>
                <c:pt idx="4163">
                  <c:v>23.4</c:v>
                </c:pt>
                <c:pt idx="4164">
                  <c:v>23.5</c:v>
                </c:pt>
                <c:pt idx="4165">
                  <c:v>23.5</c:v>
                </c:pt>
                <c:pt idx="4166">
                  <c:v>23.4</c:v>
                </c:pt>
                <c:pt idx="4167">
                  <c:v>23.4</c:v>
                </c:pt>
                <c:pt idx="4168">
                  <c:v>23.4</c:v>
                </c:pt>
                <c:pt idx="4169">
                  <c:v>23.4</c:v>
                </c:pt>
                <c:pt idx="4170">
                  <c:v>23.4</c:v>
                </c:pt>
                <c:pt idx="4171">
                  <c:v>23.4</c:v>
                </c:pt>
                <c:pt idx="4172">
                  <c:v>23.4</c:v>
                </c:pt>
                <c:pt idx="4173">
                  <c:v>23.3</c:v>
                </c:pt>
                <c:pt idx="4174">
                  <c:v>23.3</c:v>
                </c:pt>
                <c:pt idx="4175">
                  <c:v>23.3</c:v>
                </c:pt>
                <c:pt idx="4176">
                  <c:v>23.3</c:v>
                </c:pt>
                <c:pt idx="4177">
                  <c:v>23.3</c:v>
                </c:pt>
                <c:pt idx="4178">
                  <c:v>23.3</c:v>
                </c:pt>
                <c:pt idx="4179">
                  <c:v>23.2</c:v>
                </c:pt>
                <c:pt idx="4180">
                  <c:v>23.3</c:v>
                </c:pt>
                <c:pt idx="4181">
                  <c:v>23.2</c:v>
                </c:pt>
                <c:pt idx="4182">
                  <c:v>23.3</c:v>
                </c:pt>
                <c:pt idx="4183">
                  <c:v>23.2</c:v>
                </c:pt>
                <c:pt idx="4184">
                  <c:v>23.2</c:v>
                </c:pt>
                <c:pt idx="4185">
                  <c:v>23.3</c:v>
                </c:pt>
                <c:pt idx="4186">
                  <c:v>23.3</c:v>
                </c:pt>
                <c:pt idx="4187">
                  <c:v>23.3</c:v>
                </c:pt>
                <c:pt idx="4188">
                  <c:v>23.2</c:v>
                </c:pt>
                <c:pt idx="4189">
                  <c:v>23.3</c:v>
                </c:pt>
                <c:pt idx="4190">
                  <c:v>23.2</c:v>
                </c:pt>
                <c:pt idx="4191">
                  <c:v>23.2</c:v>
                </c:pt>
                <c:pt idx="4192">
                  <c:v>23.2</c:v>
                </c:pt>
                <c:pt idx="4193">
                  <c:v>23.2</c:v>
                </c:pt>
                <c:pt idx="4194">
                  <c:v>23.2</c:v>
                </c:pt>
                <c:pt idx="4195">
                  <c:v>23.2</c:v>
                </c:pt>
                <c:pt idx="4196">
                  <c:v>23.2</c:v>
                </c:pt>
                <c:pt idx="4197">
                  <c:v>23.2</c:v>
                </c:pt>
                <c:pt idx="4198">
                  <c:v>23.2</c:v>
                </c:pt>
                <c:pt idx="4199">
                  <c:v>23.2</c:v>
                </c:pt>
                <c:pt idx="4200">
                  <c:v>23.2</c:v>
                </c:pt>
                <c:pt idx="4201">
                  <c:v>23.2</c:v>
                </c:pt>
                <c:pt idx="4202">
                  <c:v>23.2</c:v>
                </c:pt>
                <c:pt idx="4203">
                  <c:v>23.1</c:v>
                </c:pt>
                <c:pt idx="4204">
                  <c:v>23.2</c:v>
                </c:pt>
                <c:pt idx="4205">
                  <c:v>23.2</c:v>
                </c:pt>
                <c:pt idx="4206">
                  <c:v>23.1</c:v>
                </c:pt>
                <c:pt idx="4207">
                  <c:v>23.1</c:v>
                </c:pt>
                <c:pt idx="4208">
                  <c:v>23.1</c:v>
                </c:pt>
                <c:pt idx="4209">
                  <c:v>23.1</c:v>
                </c:pt>
                <c:pt idx="4210">
                  <c:v>23.1</c:v>
                </c:pt>
                <c:pt idx="4211">
                  <c:v>23.1</c:v>
                </c:pt>
                <c:pt idx="4212">
                  <c:v>23.1</c:v>
                </c:pt>
                <c:pt idx="4213">
                  <c:v>23.1</c:v>
                </c:pt>
                <c:pt idx="4214">
                  <c:v>23</c:v>
                </c:pt>
                <c:pt idx="4215">
                  <c:v>22.9</c:v>
                </c:pt>
                <c:pt idx="4216">
                  <c:v>22.9</c:v>
                </c:pt>
                <c:pt idx="4217">
                  <c:v>22.9</c:v>
                </c:pt>
                <c:pt idx="4218">
                  <c:v>22.9</c:v>
                </c:pt>
                <c:pt idx="4219">
                  <c:v>22.9</c:v>
                </c:pt>
                <c:pt idx="4220">
                  <c:v>22.9</c:v>
                </c:pt>
                <c:pt idx="4221">
                  <c:v>22.9</c:v>
                </c:pt>
                <c:pt idx="4222">
                  <c:v>22.8</c:v>
                </c:pt>
                <c:pt idx="4223">
                  <c:v>22.8</c:v>
                </c:pt>
                <c:pt idx="4224">
                  <c:v>22.8</c:v>
                </c:pt>
                <c:pt idx="4225">
                  <c:v>22.9</c:v>
                </c:pt>
                <c:pt idx="4226">
                  <c:v>22.9</c:v>
                </c:pt>
                <c:pt idx="4227">
                  <c:v>22.9</c:v>
                </c:pt>
                <c:pt idx="4228">
                  <c:v>22.9</c:v>
                </c:pt>
                <c:pt idx="4229">
                  <c:v>22.9</c:v>
                </c:pt>
                <c:pt idx="4230">
                  <c:v>22.8</c:v>
                </c:pt>
                <c:pt idx="4231">
                  <c:v>22.8</c:v>
                </c:pt>
                <c:pt idx="4232">
                  <c:v>22.8</c:v>
                </c:pt>
                <c:pt idx="4233">
                  <c:v>22.8</c:v>
                </c:pt>
                <c:pt idx="4234">
                  <c:v>22.8</c:v>
                </c:pt>
                <c:pt idx="4235">
                  <c:v>22.8</c:v>
                </c:pt>
                <c:pt idx="4236">
                  <c:v>22.8</c:v>
                </c:pt>
                <c:pt idx="4237">
                  <c:v>22.7</c:v>
                </c:pt>
                <c:pt idx="4238">
                  <c:v>22.8</c:v>
                </c:pt>
                <c:pt idx="4239">
                  <c:v>22.8</c:v>
                </c:pt>
                <c:pt idx="4240">
                  <c:v>22.7</c:v>
                </c:pt>
                <c:pt idx="4241">
                  <c:v>22.7</c:v>
                </c:pt>
                <c:pt idx="4242">
                  <c:v>22.7</c:v>
                </c:pt>
                <c:pt idx="4243">
                  <c:v>22.7</c:v>
                </c:pt>
                <c:pt idx="4244">
                  <c:v>22.7</c:v>
                </c:pt>
                <c:pt idx="4245">
                  <c:v>22.7</c:v>
                </c:pt>
                <c:pt idx="4246">
                  <c:v>22.7</c:v>
                </c:pt>
                <c:pt idx="4247">
                  <c:v>22.7</c:v>
                </c:pt>
                <c:pt idx="4248">
                  <c:v>22.6</c:v>
                </c:pt>
                <c:pt idx="4249">
                  <c:v>22.6</c:v>
                </c:pt>
                <c:pt idx="4250">
                  <c:v>22.7</c:v>
                </c:pt>
                <c:pt idx="4251">
                  <c:v>22.7</c:v>
                </c:pt>
                <c:pt idx="4252">
                  <c:v>22.7</c:v>
                </c:pt>
                <c:pt idx="4253">
                  <c:v>22.7</c:v>
                </c:pt>
                <c:pt idx="4254">
                  <c:v>22.7</c:v>
                </c:pt>
                <c:pt idx="4255">
                  <c:v>22.7</c:v>
                </c:pt>
                <c:pt idx="4256">
                  <c:v>22.7</c:v>
                </c:pt>
                <c:pt idx="4257">
                  <c:v>22.7</c:v>
                </c:pt>
                <c:pt idx="4258">
                  <c:v>22.7</c:v>
                </c:pt>
                <c:pt idx="4259">
                  <c:v>22.7</c:v>
                </c:pt>
                <c:pt idx="4260">
                  <c:v>22.7</c:v>
                </c:pt>
                <c:pt idx="4261">
                  <c:v>22.7</c:v>
                </c:pt>
                <c:pt idx="4262">
                  <c:v>22.7</c:v>
                </c:pt>
                <c:pt idx="4263">
                  <c:v>22.6</c:v>
                </c:pt>
                <c:pt idx="4264">
                  <c:v>22.7</c:v>
                </c:pt>
                <c:pt idx="4265">
                  <c:v>22.6</c:v>
                </c:pt>
                <c:pt idx="4266">
                  <c:v>22.6</c:v>
                </c:pt>
                <c:pt idx="4267">
                  <c:v>22.6</c:v>
                </c:pt>
                <c:pt idx="4268">
                  <c:v>22.6</c:v>
                </c:pt>
                <c:pt idx="4269">
                  <c:v>22.6</c:v>
                </c:pt>
                <c:pt idx="4270">
                  <c:v>22.5</c:v>
                </c:pt>
                <c:pt idx="4271">
                  <c:v>22.5</c:v>
                </c:pt>
                <c:pt idx="4272">
                  <c:v>22.6</c:v>
                </c:pt>
                <c:pt idx="4273">
                  <c:v>22.5</c:v>
                </c:pt>
                <c:pt idx="4274">
                  <c:v>22.5</c:v>
                </c:pt>
                <c:pt idx="4275">
                  <c:v>22.5</c:v>
                </c:pt>
                <c:pt idx="4276">
                  <c:v>22.5</c:v>
                </c:pt>
                <c:pt idx="4277">
                  <c:v>22.5</c:v>
                </c:pt>
                <c:pt idx="4278">
                  <c:v>22.5</c:v>
                </c:pt>
                <c:pt idx="4279">
                  <c:v>22.5</c:v>
                </c:pt>
                <c:pt idx="4280">
                  <c:v>22.5</c:v>
                </c:pt>
                <c:pt idx="4281">
                  <c:v>22.4</c:v>
                </c:pt>
                <c:pt idx="4282">
                  <c:v>22.4</c:v>
                </c:pt>
                <c:pt idx="4283">
                  <c:v>22.4</c:v>
                </c:pt>
                <c:pt idx="4284">
                  <c:v>22.4</c:v>
                </c:pt>
                <c:pt idx="4285">
                  <c:v>22.4</c:v>
                </c:pt>
                <c:pt idx="4286">
                  <c:v>22.4</c:v>
                </c:pt>
                <c:pt idx="4287">
                  <c:v>22.4</c:v>
                </c:pt>
                <c:pt idx="4288">
                  <c:v>22.4</c:v>
                </c:pt>
                <c:pt idx="4289">
                  <c:v>22.4</c:v>
                </c:pt>
                <c:pt idx="4290">
                  <c:v>22.4</c:v>
                </c:pt>
                <c:pt idx="4291">
                  <c:v>22.3</c:v>
                </c:pt>
                <c:pt idx="4292">
                  <c:v>22.3</c:v>
                </c:pt>
                <c:pt idx="4293">
                  <c:v>22.3</c:v>
                </c:pt>
                <c:pt idx="4294">
                  <c:v>22.3</c:v>
                </c:pt>
                <c:pt idx="4295">
                  <c:v>22.3</c:v>
                </c:pt>
                <c:pt idx="4296">
                  <c:v>22.3</c:v>
                </c:pt>
                <c:pt idx="4297">
                  <c:v>22.3</c:v>
                </c:pt>
                <c:pt idx="4298">
                  <c:v>22.2</c:v>
                </c:pt>
                <c:pt idx="4299">
                  <c:v>22.2</c:v>
                </c:pt>
                <c:pt idx="4300">
                  <c:v>22.2</c:v>
                </c:pt>
                <c:pt idx="4301">
                  <c:v>22.2</c:v>
                </c:pt>
                <c:pt idx="4302">
                  <c:v>22.2</c:v>
                </c:pt>
                <c:pt idx="4303">
                  <c:v>22.2</c:v>
                </c:pt>
                <c:pt idx="4304">
                  <c:v>22.2</c:v>
                </c:pt>
                <c:pt idx="4305">
                  <c:v>22.1</c:v>
                </c:pt>
                <c:pt idx="4306">
                  <c:v>22.2</c:v>
                </c:pt>
                <c:pt idx="4307">
                  <c:v>22.1</c:v>
                </c:pt>
                <c:pt idx="4308">
                  <c:v>22.2</c:v>
                </c:pt>
                <c:pt idx="4309">
                  <c:v>22.2</c:v>
                </c:pt>
                <c:pt idx="4310">
                  <c:v>22.2</c:v>
                </c:pt>
                <c:pt idx="4311">
                  <c:v>22.2</c:v>
                </c:pt>
                <c:pt idx="4312">
                  <c:v>22.2</c:v>
                </c:pt>
                <c:pt idx="4313">
                  <c:v>22.2</c:v>
                </c:pt>
                <c:pt idx="4314">
                  <c:v>22.1</c:v>
                </c:pt>
                <c:pt idx="4315">
                  <c:v>22.2</c:v>
                </c:pt>
                <c:pt idx="4316">
                  <c:v>22.1</c:v>
                </c:pt>
                <c:pt idx="4317">
                  <c:v>22.1</c:v>
                </c:pt>
                <c:pt idx="4318">
                  <c:v>22.1</c:v>
                </c:pt>
                <c:pt idx="4319">
                  <c:v>22.1</c:v>
                </c:pt>
                <c:pt idx="4320">
                  <c:v>22.1</c:v>
                </c:pt>
                <c:pt idx="4321">
                  <c:v>22.1</c:v>
                </c:pt>
                <c:pt idx="4322">
                  <c:v>22.1</c:v>
                </c:pt>
                <c:pt idx="4323">
                  <c:v>22</c:v>
                </c:pt>
                <c:pt idx="4324">
                  <c:v>22</c:v>
                </c:pt>
                <c:pt idx="4325">
                  <c:v>22.1</c:v>
                </c:pt>
                <c:pt idx="4326">
                  <c:v>22.1</c:v>
                </c:pt>
                <c:pt idx="4327">
                  <c:v>22.1</c:v>
                </c:pt>
                <c:pt idx="4328">
                  <c:v>22.1</c:v>
                </c:pt>
                <c:pt idx="4329">
                  <c:v>22.1</c:v>
                </c:pt>
                <c:pt idx="4330">
                  <c:v>22.1</c:v>
                </c:pt>
                <c:pt idx="4331">
                  <c:v>22.1</c:v>
                </c:pt>
                <c:pt idx="4332">
                  <c:v>22.1</c:v>
                </c:pt>
                <c:pt idx="4333">
                  <c:v>22.1</c:v>
                </c:pt>
                <c:pt idx="4334">
                  <c:v>22</c:v>
                </c:pt>
                <c:pt idx="4335">
                  <c:v>22</c:v>
                </c:pt>
                <c:pt idx="4336">
                  <c:v>22.1</c:v>
                </c:pt>
                <c:pt idx="4337">
                  <c:v>22.1</c:v>
                </c:pt>
                <c:pt idx="4338">
                  <c:v>22.1</c:v>
                </c:pt>
                <c:pt idx="4339">
                  <c:v>22.1</c:v>
                </c:pt>
                <c:pt idx="4340">
                  <c:v>22.1</c:v>
                </c:pt>
                <c:pt idx="4341">
                  <c:v>22</c:v>
                </c:pt>
                <c:pt idx="4342">
                  <c:v>22.1</c:v>
                </c:pt>
                <c:pt idx="4343">
                  <c:v>22</c:v>
                </c:pt>
                <c:pt idx="4344">
                  <c:v>22</c:v>
                </c:pt>
                <c:pt idx="4345">
                  <c:v>22</c:v>
                </c:pt>
                <c:pt idx="4346">
                  <c:v>22</c:v>
                </c:pt>
                <c:pt idx="4347">
                  <c:v>21.9</c:v>
                </c:pt>
                <c:pt idx="4348">
                  <c:v>21.9</c:v>
                </c:pt>
                <c:pt idx="4349">
                  <c:v>21.8</c:v>
                </c:pt>
                <c:pt idx="4350">
                  <c:v>21.8</c:v>
                </c:pt>
                <c:pt idx="4351">
                  <c:v>21.8</c:v>
                </c:pt>
                <c:pt idx="4352">
                  <c:v>21.8</c:v>
                </c:pt>
                <c:pt idx="4353">
                  <c:v>21.8</c:v>
                </c:pt>
                <c:pt idx="4354">
                  <c:v>21.8</c:v>
                </c:pt>
                <c:pt idx="4355">
                  <c:v>21.7</c:v>
                </c:pt>
                <c:pt idx="4356">
                  <c:v>21.7</c:v>
                </c:pt>
                <c:pt idx="4357">
                  <c:v>21.8</c:v>
                </c:pt>
                <c:pt idx="4358">
                  <c:v>21.8</c:v>
                </c:pt>
                <c:pt idx="4359">
                  <c:v>21.7</c:v>
                </c:pt>
                <c:pt idx="4360">
                  <c:v>21.7</c:v>
                </c:pt>
                <c:pt idx="4361">
                  <c:v>21.7</c:v>
                </c:pt>
                <c:pt idx="4362">
                  <c:v>21.7</c:v>
                </c:pt>
                <c:pt idx="4363">
                  <c:v>21.7</c:v>
                </c:pt>
                <c:pt idx="4364">
                  <c:v>21.7</c:v>
                </c:pt>
                <c:pt idx="4365">
                  <c:v>21.7</c:v>
                </c:pt>
                <c:pt idx="4366">
                  <c:v>21.7</c:v>
                </c:pt>
                <c:pt idx="4367">
                  <c:v>21.7</c:v>
                </c:pt>
                <c:pt idx="4368">
                  <c:v>21.7</c:v>
                </c:pt>
                <c:pt idx="4369">
                  <c:v>21.7</c:v>
                </c:pt>
                <c:pt idx="4370">
                  <c:v>21.8</c:v>
                </c:pt>
                <c:pt idx="4371">
                  <c:v>21.7</c:v>
                </c:pt>
                <c:pt idx="4372">
                  <c:v>21.7</c:v>
                </c:pt>
                <c:pt idx="4373">
                  <c:v>21.7</c:v>
                </c:pt>
                <c:pt idx="4374">
                  <c:v>21.7</c:v>
                </c:pt>
                <c:pt idx="4375">
                  <c:v>21.7</c:v>
                </c:pt>
                <c:pt idx="4376">
                  <c:v>21.7</c:v>
                </c:pt>
                <c:pt idx="4377">
                  <c:v>21.7</c:v>
                </c:pt>
                <c:pt idx="4378">
                  <c:v>21.7</c:v>
                </c:pt>
                <c:pt idx="4379">
                  <c:v>21.7</c:v>
                </c:pt>
                <c:pt idx="4380">
                  <c:v>21.7</c:v>
                </c:pt>
                <c:pt idx="4381">
                  <c:v>21.7</c:v>
                </c:pt>
                <c:pt idx="4382">
                  <c:v>21.7</c:v>
                </c:pt>
                <c:pt idx="4383">
                  <c:v>21.7</c:v>
                </c:pt>
                <c:pt idx="4384">
                  <c:v>21.7</c:v>
                </c:pt>
                <c:pt idx="4385">
                  <c:v>21.7</c:v>
                </c:pt>
                <c:pt idx="4386">
                  <c:v>21.7</c:v>
                </c:pt>
                <c:pt idx="4387">
                  <c:v>21.7</c:v>
                </c:pt>
                <c:pt idx="4388">
                  <c:v>21.7</c:v>
                </c:pt>
                <c:pt idx="4389">
                  <c:v>21.7</c:v>
                </c:pt>
                <c:pt idx="4390">
                  <c:v>21.7</c:v>
                </c:pt>
                <c:pt idx="4391">
                  <c:v>21.7</c:v>
                </c:pt>
                <c:pt idx="4392">
                  <c:v>21.7</c:v>
                </c:pt>
                <c:pt idx="4393">
                  <c:v>21.7</c:v>
                </c:pt>
                <c:pt idx="4394">
                  <c:v>21.7</c:v>
                </c:pt>
                <c:pt idx="4395">
                  <c:v>21.7</c:v>
                </c:pt>
                <c:pt idx="4396">
                  <c:v>21.7</c:v>
                </c:pt>
                <c:pt idx="4397">
                  <c:v>21.7</c:v>
                </c:pt>
                <c:pt idx="4398">
                  <c:v>21.7</c:v>
                </c:pt>
                <c:pt idx="4399">
                  <c:v>21.7</c:v>
                </c:pt>
                <c:pt idx="4400">
                  <c:v>21.7</c:v>
                </c:pt>
                <c:pt idx="4401">
                  <c:v>21.7</c:v>
                </c:pt>
                <c:pt idx="4402">
                  <c:v>21.7</c:v>
                </c:pt>
                <c:pt idx="4403">
                  <c:v>21.7</c:v>
                </c:pt>
                <c:pt idx="4404">
                  <c:v>21.7</c:v>
                </c:pt>
                <c:pt idx="4405">
                  <c:v>21.7</c:v>
                </c:pt>
                <c:pt idx="4406">
                  <c:v>21.7</c:v>
                </c:pt>
                <c:pt idx="4407">
                  <c:v>21.7</c:v>
                </c:pt>
                <c:pt idx="4408">
                  <c:v>21.7</c:v>
                </c:pt>
                <c:pt idx="4409">
                  <c:v>21.7</c:v>
                </c:pt>
                <c:pt idx="4410">
                  <c:v>21.7</c:v>
                </c:pt>
                <c:pt idx="4411">
                  <c:v>21.7</c:v>
                </c:pt>
                <c:pt idx="4412">
                  <c:v>21.7</c:v>
                </c:pt>
                <c:pt idx="4413">
                  <c:v>21.7</c:v>
                </c:pt>
                <c:pt idx="4414">
                  <c:v>21.7</c:v>
                </c:pt>
                <c:pt idx="4415">
                  <c:v>21.7</c:v>
                </c:pt>
                <c:pt idx="4416">
                  <c:v>21.7</c:v>
                </c:pt>
                <c:pt idx="4417">
                  <c:v>21.7</c:v>
                </c:pt>
                <c:pt idx="4418">
                  <c:v>21.7</c:v>
                </c:pt>
                <c:pt idx="4419">
                  <c:v>21.7</c:v>
                </c:pt>
                <c:pt idx="4420">
                  <c:v>21.7</c:v>
                </c:pt>
                <c:pt idx="4421">
                  <c:v>21.7</c:v>
                </c:pt>
                <c:pt idx="4422">
                  <c:v>21.7</c:v>
                </c:pt>
                <c:pt idx="4423">
                  <c:v>21.6</c:v>
                </c:pt>
                <c:pt idx="4424">
                  <c:v>21.6</c:v>
                </c:pt>
                <c:pt idx="4425">
                  <c:v>21.5</c:v>
                </c:pt>
                <c:pt idx="4426">
                  <c:v>21.6</c:v>
                </c:pt>
                <c:pt idx="4427">
                  <c:v>21.6</c:v>
                </c:pt>
                <c:pt idx="4428">
                  <c:v>21.6</c:v>
                </c:pt>
                <c:pt idx="4429">
                  <c:v>21.6</c:v>
                </c:pt>
                <c:pt idx="4430">
                  <c:v>21.6</c:v>
                </c:pt>
                <c:pt idx="4431">
                  <c:v>21.6</c:v>
                </c:pt>
                <c:pt idx="4432">
                  <c:v>21.6</c:v>
                </c:pt>
                <c:pt idx="4433">
                  <c:v>21.6</c:v>
                </c:pt>
                <c:pt idx="4434">
                  <c:v>21.6</c:v>
                </c:pt>
                <c:pt idx="4435">
                  <c:v>21.6</c:v>
                </c:pt>
                <c:pt idx="4436">
                  <c:v>21.6</c:v>
                </c:pt>
                <c:pt idx="4437">
                  <c:v>21.6</c:v>
                </c:pt>
                <c:pt idx="4438">
                  <c:v>21.6</c:v>
                </c:pt>
                <c:pt idx="4439">
                  <c:v>21.6</c:v>
                </c:pt>
                <c:pt idx="4440">
                  <c:v>21.6</c:v>
                </c:pt>
                <c:pt idx="4441">
                  <c:v>21.6</c:v>
                </c:pt>
                <c:pt idx="4442">
                  <c:v>21.6</c:v>
                </c:pt>
                <c:pt idx="4443">
                  <c:v>21.6</c:v>
                </c:pt>
                <c:pt idx="4444">
                  <c:v>21.6</c:v>
                </c:pt>
                <c:pt idx="4445">
                  <c:v>21.6</c:v>
                </c:pt>
                <c:pt idx="4446">
                  <c:v>21.6</c:v>
                </c:pt>
                <c:pt idx="4447">
                  <c:v>21.6</c:v>
                </c:pt>
                <c:pt idx="4448">
                  <c:v>21.6</c:v>
                </c:pt>
                <c:pt idx="4449">
                  <c:v>21.6</c:v>
                </c:pt>
                <c:pt idx="4450">
                  <c:v>21.6</c:v>
                </c:pt>
                <c:pt idx="4451">
                  <c:v>21.6</c:v>
                </c:pt>
                <c:pt idx="4452">
                  <c:v>21.6</c:v>
                </c:pt>
                <c:pt idx="4453">
                  <c:v>21.6</c:v>
                </c:pt>
                <c:pt idx="4454">
                  <c:v>21.6</c:v>
                </c:pt>
                <c:pt idx="4455">
                  <c:v>21.6</c:v>
                </c:pt>
                <c:pt idx="4456">
                  <c:v>21.6</c:v>
                </c:pt>
                <c:pt idx="4457">
                  <c:v>21.7</c:v>
                </c:pt>
                <c:pt idx="4458">
                  <c:v>21.7</c:v>
                </c:pt>
                <c:pt idx="4459">
                  <c:v>21.7</c:v>
                </c:pt>
                <c:pt idx="4460">
                  <c:v>21.7</c:v>
                </c:pt>
                <c:pt idx="4461">
                  <c:v>21.7</c:v>
                </c:pt>
                <c:pt idx="4462">
                  <c:v>21.6</c:v>
                </c:pt>
                <c:pt idx="4463">
                  <c:v>21.7</c:v>
                </c:pt>
                <c:pt idx="4464">
                  <c:v>21.6</c:v>
                </c:pt>
                <c:pt idx="4465">
                  <c:v>21.6</c:v>
                </c:pt>
                <c:pt idx="4466">
                  <c:v>21.6</c:v>
                </c:pt>
                <c:pt idx="4467">
                  <c:v>21.7</c:v>
                </c:pt>
                <c:pt idx="4468">
                  <c:v>21.6</c:v>
                </c:pt>
                <c:pt idx="4469">
                  <c:v>21.6</c:v>
                </c:pt>
                <c:pt idx="4470">
                  <c:v>21.6</c:v>
                </c:pt>
                <c:pt idx="4471">
                  <c:v>21.4</c:v>
                </c:pt>
                <c:pt idx="4472">
                  <c:v>21.4</c:v>
                </c:pt>
                <c:pt idx="4473">
                  <c:v>21.4</c:v>
                </c:pt>
                <c:pt idx="4474">
                  <c:v>21.4</c:v>
                </c:pt>
                <c:pt idx="4475">
                  <c:v>21.4</c:v>
                </c:pt>
                <c:pt idx="4476">
                  <c:v>21.4</c:v>
                </c:pt>
                <c:pt idx="4477">
                  <c:v>21.6</c:v>
                </c:pt>
                <c:pt idx="4478">
                  <c:v>21.4</c:v>
                </c:pt>
                <c:pt idx="4479">
                  <c:v>21.6</c:v>
                </c:pt>
                <c:pt idx="4480">
                  <c:v>21.6</c:v>
                </c:pt>
                <c:pt idx="4481">
                  <c:v>21.6</c:v>
                </c:pt>
                <c:pt idx="4482">
                  <c:v>21.6</c:v>
                </c:pt>
                <c:pt idx="4483">
                  <c:v>21.6</c:v>
                </c:pt>
                <c:pt idx="4484">
                  <c:v>21.6</c:v>
                </c:pt>
                <c:pt idx="4485">
                  <c:v>21.6</c:v>
                </c:pt>
                <c:pt idx="4486">
                  <c:v>21.6</c:v>
                </c:pt>
                <c:pt idx="4487">
                  <c:v>21.6</c:v>
                </c:pt>
                <c:pt idx="4488">
                  <c:v>21.7</c:v>
                </c:pt>
                <c:pt idx="4489">
                  <c:v>21.7</c:v>
                </c:pt>
                <c:pt idx="4490">
                  <c:v>21.7</c:v>
                </c:pt>
                <c:pt idx="4491">
                  <c:v>21.7</c:v>
                </c:pt>
                <c:pt idx="4492">
                  <c:v>21.7</c:v>
                </c:pt>
                <c:pt idx="4493">
                  <c:v>21.7</c:v>
                </c:pt>
                <c:pt idx="4494">
                  <c:v>21.7</c:v>
                </c:pt>
                <c:pt idx="4495">
                  <c:v>21.7</c:v>
                </c:pt>
                <c:pt idx="4496">
                  <c:v>21.7</c:v>
                </c:pt>
                <c:pt idx="4497">
                  <c:v>21.7</c:v>
                </c:pt>
                <c:pt idx="4498">
                  <c:v>21.7</c:v>
                </c:pt>
                <c:pt idx="4499">
                  <c:v>21.7</c:v>
                </c:pt>
                <c:pt idx="4500">
                  <c:v>21.7</c:v>
                </c:pt>
                <c:pt idx="4501">
                  <c:v>21.7</c:v>
                </c:pt>
                <c:pt idx="4502">
                  <c:v>21.7</c:v>
                </c:pt>
                <c:pt idx="4503">
                  <c:v>21.7</c:v>
                </c:pt>
                <c:pt idx="4504">
                  <c:v>21.7</c:v>
                </c:pt>
                <c:pt idx="4505">
                  <c:v>21.7</c:v>
                </c:pt>
                <c:pt idx="4506">
                  <c:v>21.7</c:v>
                </c:pt>
                <c:pt idx="4507">
                  <c:v>21.7</c:v>
                </c:pt>
                <c:pt idx="4508">
                  <c:v>21.7</c:v>
                </c:pt>
                <c:pt idx="4509">
                  <c:v>21.7</c:v>
                </c:pt>
                <c:pt idx="4510">
                  <c:v>21.7</c:v>
                </c:pt>
                <c:pt idx="4511">
                  <c:v>21.7</c:v>
                </c:pt>
                <c:pt idx="4512">
                  <c:v>21.5</c:v>
                </c:pt>
                <c:pt idx="4513">
                  <c:v>21.5</c:v>
                </c:pt>
                <c:pt idx="4514">
                  <c:v>21.5</c:v>
                </c:pt>
                <c:pt idx="4515">
                  <c:v>21.5</c:v>
                </c:pt>
                <c:pt idx="4516">
                  <c:v>21.5</c:v>
                </c:pt>
                <c:pt idx="4517">
                  <c:v>21.5</c:v>
                </c:pt>
                <c:pt idx="4518">
                  <c:v>21.5</c:v>
                </c:pt>
                <c:pt idx="4519">
                  <c:v>21.5</c:v>
                </c:pt>
                <c:pt idx="4520">
                  <c:v>21.5</c:v>
                </c:pt>
                <c:pt idx="4521">
                  <c:v>21.5</c:v>
                </c:pt>
                <c:pt idx="4522">
                  <c:v>21.5</c:v>
                </c:pt>
                <c:pt idx="4523">
                  <c:v>21.5</c:v>
                </c:pt>
                <c:pt idx="4524">
                  <c:v>21.5</c:v>
                </c:pt>
                <c:pt idx="4525">
                  <c:v>21.5</c:v>
                </c:pt>
                <c:pt idx="4526">
                  <c:v>21.5</c:v>
                </c:pt>
                <c:pt idx="4527">
                  <c:v>21.5</c:v>
                </c:pt>
                <c:pt idx="4528">
                  <c:v>21.5</c:v>
                </c:pt>
                <c:pt idx="4529">
                  <c:v>21.5</c:v>
                </c:pt>
                <c:pt idx="4530">
                  <c:v>21.5</c:v>
                </c:pt>
                <c:pt idx="4531">
                  <c:v>21.7</c:v>
                </c:pt>
                <c:pt idx="4532">
                  <c:v>21.5</c:v>
                </c:pt>
                <c:pt idx="4533">
                  <c:v>21.5</c:v>
                </c:pt>
                <c:pt idx="4534">
                  <c:v>21.7</c:v>
                </c:pt>
                <c:pt idx="4535">
                  <c:v>21.7</c:v>
                </c:pt>
                <c:pt idx="4536">
                  <c:v>21.7</c:v>
                </c:pt>
                <c:pt idx="4537">
                  <c:v>21.7</c:v>
                </c:pt>
                <c:pt idx="4538">
                  <c:v>21.7</c:v>
                </c:pt>
                <c:pt idx="4539">
                  <c:v>21.7</c:v>
                </c:pt>
                <c:pt idx="4540">
                  <c:v>21.7</c:v>
                </c:pt>
                <c:pt idx="4541">
                  <c:v>21.7</c:v>
                </c:pt>
                <c:pt idx="4542">
                  <c:v>21.7</c:v>
                </c:pt>
                <c:pt idx="4543">
                  <c:v>21.7</c:v>
                </c:pt>
                <c:pt idx="4544">
                  <c:v>21.7</c:v>
                </c:pt>
                <c:pt idx="4545">
                  <c:v>21.7</c:v>
                </c:pt>
                <c:pt idx="4546">
                  <c:v>21.7</c:v>
                </c:pt>
                <c:pt idx="4547">
                  <c:v>21.7</c:v>
                </c:pt>
                <c:pt idx="4548">
                  <c:v>21.7</c:v>
                </c:pt>
                <c:pt idx="4549">
                  <c:v>21.7</c:v>
                </c:pt>
                <c:pt idx="4550">
                  <c:v>21.7</c:v>
                </c:pt>
                <c:pt idx="4551">
                  <c:v>21.7</c:v>
                </c:pt>
                <c:pt idx="4552">
                  <c:v>21.7</c:v>
                </c:pt>
                <c:pt idx="4553">
                  <c:v>21.7</c:v>
                </c:pt>
                <c:pt idx="4554">
                  <c:v>21.7</c:v>
                </c:pt>
                <c:pt idx="4555">
                  <c:v>21.9</c:v>
                </c:pt>
                <c:pt idx="4556">
                  <c:v>21.8</c:v>
                </c:pt>
                <c:pt idx="4557">
                  <c:v>21.8</c:v>
                </c:pt>
                <c:pt idx="4558">
                  <c:v>21.8</c:v>
                </c:pt>
                <c:pt idx="4559">
                  <c:v>21.8</c:v>
                </c:pt>
                <c:pt idx="4560">
                  <c:v>21.9</c:v>
                </c:pt>
                <c:pt idx="4561">
                  <c:v>21.8</c:v>
                </c:pt>
                <c:pt idx="4562">
                  <c:v>21.9</c:v>
                </c:pt>
                <c:pt idx="4563">
                  <c:v>21.9</c:v>
                </c:pt>
                <c:pt idx="4564">
                  <c:v>22</c:v>
                </c:pt>
                <c:pt idx="4565">
                  <c:v>22</c:v>
                </c:pt>
                <c:pt idx="4566">
                  <c:v>22</c:v>
                </c:pt>
                <c:pt idx="4567">
                  <c:v>22</c:v>
                </c:pt>
                <c:pt idx="4568">
                  <c:v>22</c:v>
                </c:pt>
                <c:pt idx="4569">
                  <c:v>22</c:v>
                </c:pt>
                <c:pt idx="4570">
                  <c:v>22.1</c:v>
                </c:pt>
                <c:pt idx="4571">
                  <c:v>22.1</c:v>
                </c:pt>
                <c:pt idx="4572">
                  <c:v>22.1</c:v>
                </c:pt>
                <c:pt idx="4573">
                  <c:v>22.2</c:v>
                </c:pt>
                <c:pt idx="4574">
                  <c:v>22.2</c:v>
                </c:pt>
                <c:pt idx="4575">
                  <c:v>22.3</c:v>
                </c:pt>
                <c:pt idx="4576">
                  <c:v>22.3</c:v>
                </c:pt>
                <c:pt idx="4577">
                  <c:v>22.4</c:v>
                </c:pt>
                <c:pt idx="4578">
                  <c:v>22.4</c:v>
                </c:pt>
                <c:pt idx="4579">
                  <c:v>22.4</c:v>
                </c:pt>
                <c:pt idx="4580">
                  <c:v>22.5</c:v>
                </c:pt>
                <c:pt idx="4581">
                  <c:v>22.6</c:v>
                </c:pt>
                <c:pt idx="4582">
                  <c:v>22.6</c:v>
                </c:pt>
                <c:pt idx="4583">
                  <c:v>22.6</c:v>
                </c:pt>
                <c:pt idx="4584">
                  <c:v>22.6</c:v>
                </c:pt>
                <c:pt idx="4585">
                  <c:v>22.6</c:v>
                </c:pt>
                <c:pt idx="4586">
                  <c:v>22.7</c:v>
                </c:pt>
                <c:pt idx="4587">
                  <c:v>22.7</c:v>
                </c:pt>
                <c:pt idx="4588">
                  <c:v>22.8</c:v>
                </c:pt>
                <c:pt idx="4589">
                  <c:v>23</c:v>
                </c:pt>
                <c:pt idx="4590">
                  <c:v>23</c:v>
                </c:pt>
                <c:pt idx="4591">
                  <c:v>23.1</c:v>
                </c:pt>
                <c:pt idx="4592">
                  <c:v>23.1</c:v>
                </c:pt>
                <c:pt idx="4593">
                  <c:v>23.1</c:v>
                </c:pt>
                <c:pt idx="4594">
                  <c:v>23.2</c:v>
                </c:pt>
                <c:pt idx="4595">
                  <c:v>23.2</c:v>
                </c:pt>
                <c:pt idx="4596">
                  <c:v>23.2</c:v>
                </c:pt>
                <c:pt idx="4597">
                  <c:v>23.3</c:v>
                </c:pt>
                <c:pt idx="4598">
                  <c:v>23.3</c:v>
                </c:pt>
                <c:pt idx="4599">
                  <c:v>23.4</c:v>
                </c:pt>
                <c:pt idx="4600">
                  <c:v>23.4</c:v>
                </c:pt>
                <c:pt idx="4601">
                  <c:v>23.5</c:v>
                </c:pt>
                <c:pt idx="4602">
                  <c:v>23.5</c:v>
                </c:pt>
                <c:pt idx="4603">
                  <c:v>23.6</c:v>
                </c:pt>
                <c:pt idx="4604">
                  <c:v>23.6</c:v>
                </c:pt>
                <c:pt idx="4605">
                  <c:v>23.7</c:v>
                </c:pt>
                <c:pt idx="4606">
                  <c:v>23.8</c:v>
                </c:pt>
                <c:pt idx="4607">
                  <c:v>23.8</c:v>
                </c:pt>
                <c:pt idx="4608">
                  <c:v>23.8</c:v>
                </c:pt>
                <c:pt idx="4609">
                  <c:v>23.8</c:v>
                </c:pt>
                <c:pt idx="4610">
                  <c:v>23.9</c:v>
                </c:pt>
                <c:pt idx="4611">
                  <c:v>23.8</c:v>
                </c:pt>
                <c:pt idx="4612">
                  <c:v>23.9</c:v>
                </c:pt>
                <c:pt idx="4613">
                  <c:v>23.9</c:v>
                </c:pt>
                <c:pt idx="4614">
                  <c:v>24</c:v>
                </c:pt>
                <c:pt idx="4615">
                  <c:v>24</c:v>
                </c:pt>
                <c:pt idx="4616">
                  <c:v>24.2</c:v>
                </c:pt>
                <c:pt idx="4617">
                  <c:v>24.3</c:v>
                </c:pt>
                <c:pt idx="4618">
                  <c:v>24.4</c:v>
                </c:pt>
                <c:pt idx="4619">
                  <c:v>24.4</c:v>
                </c:pt>
                <c:pt idx="4620">
                  <c:v>24.4</c:v>
                </c:pt>
                <c:pt idx="4621">
                  <c:v>24.5</c:v>
                </c:pt>
                <c:pt idx="4622">
                  <c:v>24.5</c:v>
                </c:pt>
                <c:pt idx="4623">
                  <c:v>24.6</c:v>
                </c:pt>
                <c:pt idx="4624">
                  <c:v>24.6</c:v>
                </c:pt>
                <c:pt idx="4625">
                  <c:v>24.6</c:v>
                </c:pt>
                <c:pt idx="4626">
                  <c:v>24.7</c:v>
                </c:pt>
                <c:pt idx="4627">
                  <c:v>24.8</c:v>
                </c:pt>
                <c:pt idx="4628">
                  <c:v>24.8</c:v>
                </c:pt>
                <c:pt idx="4629">
                  <c:v>24.9</c:v>
                </c:pt>
                <c:pt idx="4630">
                  <c:v>25</c:v>
                </c:pt>
                <c:pt idx="4631">
                  <c:v>25</c:v>
                </c:pt>
                <c:pt idx="4632">
                  <c:v>25</c:v>
                </c:pt>
                <c:pt idx="4633">
                  <c:v>25</c:v>
                </c:pt>
                <c:pt idx="4634">
                  <c:v>25</c:v>
                </c:pt>
                <c:pt idx="4635">
                  <c:v>25.1</c:v>
                </c:pt>
                <c:pt idx="4636">
                  <c:v>25.1</c:v>
                </c:pt>
                <c:pt idx="4637">
                  <c:v>25.2</c:v>
                </c:pt>
                <c:pt idx="4638">
                  <c:v>25.2</c:v>
                </c:pt>
                <c:pt idx="4639">
                  <c:v>25.2</c:v>
                </c:pt>
                <c:pt idx="4640">
                  <c:v>25.3</c:v>
                </c:pt>
                <c:pt idx="4641">
                  <c:v>25.4</c:v>
                </c:pt>
                <c:pt idx="4642">
                  <c:v>25.4</c:v>
                </c:pt>
                <c:pt idx="4643">
                  <c:v>25.5</c:v>
                </c:pt>
                <c:pt idx="4644">
                  <c:v>25.5</c:v>
                </c:pt>
                <c:pt idx="4645">
                  <c:v>25.6</c:v>
                </c:pt>
                <c:pt idx="4646">
                  <c:v>25.7</c:v>
                </c:pt>
                <c:pt idx="4647">
                  <c:v>25.7</c:v>
                </c:pt>
                <c:pt idx="4648">
                  <c:v>25.7</c:v>
                </c:pt>
                <c:pt idx="4649">
                  <c:v>25.7</c:v>
                </c:pt>
                <c:pt idx="4650">
                  <c:v>25.8</c:v>
                </c:pt>
                <c:pt idx="4651">
                  <c:v>25.9</c:v>
                </c:pt>
                <c:pt idx="4652">
                  <c:v>25.9</c:v>
                </c:pt>
                <c:pt idx="4653">
                  <c:v>25.9</c:v>
                </c:pt>
                <c:pt idx="4654">
                  <c:v>26</c:v>
                </c:pt>
                <c:pt idx="4655">
                  <c:v>26</c:v>
                </c:pt>
                <c:pt idx="4656">
                  <c:v>26.1</c:v>
                </c:pt>
                <c:pt idx="4657">
                  <c:v>26.1</c:v>
                </c:pt>
                <c:pt idx="4658">
                  <c:v>26.2</c:v>
                </c:pt>
                <c:pt idx="4659">
                  <c:v>26.3</c:v>
                </c:pt>
                <c:pt idx="4660">
                  <c:v>26.3</c:v>
                </c:pt>
                <c:pt idx="4661">
                  <c:v>26.3</c:v>
                </c:pt>
                <c:pt idx="4662">
                  <c:v>26.3</c:v>
                </c:pt>
                <c:pt idx="4663">
                  <c:v>26.4</c:v>
                </c:pt>
                <c:pt idx="4664">
                  <c:v>26.5</c:v>
                </c:pt>
                <c:pt idx="4665">
                  <c:v>26.5</c:v>
                </c:pt>
                <c:pt idx="4666">
                  <c:v>26.6</c:v>
                </c:pt>
                <c:pt idx="4667">
                  <c:v>26.7</c:v>
                </c:pt>
                <c:pt idx="4668">
                  <c:v>26.7</c:v>
                </c:pt>
                <c:pt idx="4669">
                  <c:v>26.7</c:v>
                </c:pt>
                <c:pt idx="4670">
                  <c:v>26.8</c:v>
                </c:pt>
                <c:pt idx="4671">
                  <c:v>26.8</c:v>
                </c:pt>
                <c:pt idx="4672">
                  <c:v>26.9</c:v>
                </c:pt>
                <c:pt idx="4673">
                  <c:v>26.9</c:v>
                </c:pt>
                <c:pt idx="4674">
                  <c:v>26.9</c:v>
                </c:pt>
                <c:pt idx="4675">
                  <c:v>27</c:v>
                </c:pt>
                <c:pt idx="4676">
                  <c:v>27</c:v>
                </c:pt>
                <c:pt idx="4677">
                  <c:v>27.1</c:v>
                </c:pt>
                <c:pt idx="4678">
                  <c:v>27.1</c:v>
                </c:pt>
                <c:pt idx="4679">
                  <c:v>27.2</c:v>
                </c:pt>
                <c:pt idx="4680">
                  <c:v>27.2</c:v>
                </c:pt>
                <c:pt idx="4681">
                  <c:v>27.3</c:v>
                </c:pt>
                <c:pt idx="4682">
                  <c:v>27.4</c:v>
                </c:pt>
                <c:pt idx="4683">
                  <c:v>27.4</c:v>
                </c:pt>
                <c:pt idx="4684">
                  <c:v>27.5</c:v>
                </c:pt>
                <c:pt idx="4685">
                  <c:v>27.5</c:v>
                </c:pt>
                <c:pt idx="4686">
                  <c:v>27.5</c:v>
                </c:pt>
                <c:pt idx="4687">
                  <c:v>27.6</c:v>
                </c:pt>
                <c:pt idx="4688">
                  <c:v>27.6</c:v>
                </c:pt>
                <c:pt idx="4689">
                  <c:v>27.7</c:v>
                </c:pt>
                <c:pt idx="4690">
                  <c:v>27.7</c:v>
                </c:pt>
                <c:pt idx="4691">
                  <c:v>27.9</c:v>
                </c:pt>
                <c:pt idx="4692">
                  <c:v>27.9</c:v>
                </c:pt>
                <c:pt idx="4693">
                  <c:v>28</c:v>
                </c:pt>
                <c:pt idx="4694">
                  <c:v>28</c:v>
                </c:pt>
                <c:pt idx="4695">
                  <c:v>28</c:v>
                </c:pt>
                <c:pt idx="4696">
                  <c:v>28.1</c:v>
                </c:pt>
                <c:pt idx="4697">
                  <c:v>28.2</c:v>
                </c:pt>
                <c:pt idx="4698">
                  <c:v>28.2</c:v>
                </c:pt>
                <c:pt idx="4699">
                  <c:v>28.3</c:v>
                </c:pt>
                <c:pt idx="4700">
                  <c:v>28.3</c:v>
                </c:pt>
                <c:pt idx="4701">
                  <c:v>28.3</c:v>
                </c:pt>
                <c:pt idx="4702">
                  <c:v>28.4</c:v>
                </c:pt>
                <c:pt idx="4703">
                  <c:v>28.4</c:v>
                </c:pt>
                <c:pt idx="4704">
                  <c:v>28.4</c:v>
                </c:pt>
                <c:pt idx="4705">
                  <c:v>28.5</c:v>
                </c:pt>
                <c:pt idx="4706">
                  <c:v>28.5</c:v>
                </c:pt>
                <c:pt idx="4707">
                  <c:v>28.6</c:v>
                </c:pt>
                <c:pt idx="4708">
                  <c:v>28.7</c:v>
                </c:pt>
                <c:pt idx="4709">
                  <c:v>28.7</c:v>
                </c:pt>
                <c:pt idx="4710">
                  <c:v>28.7</c:v>
                </c:pt>
                <c:pt idx="4711">
                  <c:v>28.7</c:v>
                </c:pt>
                <c:pt idx="4712">
                  <c:v>28.8</c:v>
                </c:pt>
                <c:pt idx="4713">
                  <c:v>28.9</c:v>
                </c:pt>
                <c:pt idx="4714">
                  <c:v>28.9</c:v>
                </c:pt>
                <c:pt idx="4715">
                  <c:v>28.9</c:v>
                </c:pt>
                <c:pt idx="4716">
                  <c:v>29</c:v>
                </c:pt>
                <c:pt idx="4717">
                  <c:v>29</c:v>
                </c:pt>
                <c:pt idx="4718">
                  <c:v>29.1</c:v>
                </c:pt>
                <c:pt idx="4719">
                  <c:v>29.2</c:v>
                </c:pt>
                <c:pt idx="4720">
                  <c:v>29.2</c:v>
                </c:pt>
                <c:pt idx="4721">
                  <c:v>29.3</c:v>
                </c:pt>
                <c:pt idx="4722">
                  <c:v>29.3</c:v>
                </c:pt>
                <c:pt idx="4723">
                  <c:v>29.3</c:v>
                </c:pt>
                <c:pt idx="4724">
                  <c:v>29.3</c:v>
                </c:pt>
                <c:pt idx="4725">
                  <c:v>29.3</c:v>
                </c:pt>
                <c:pt idx="4726">
                  <c:v>29.4</c:v>
                </c:pt>
                <c:pt idx="4727">
                  <c:v>29.4</c:v>
                </c:pt>
                <c:pt idx="4728">
                  <c:v>29.5</c:v>
                </c:pt>
                <c:pt idx="4729">
                  <c:v>29.6</c:v>
                </c:pt>
                <c:pt idx="4730">
                  <c:v>29.6</c:v>
                </c:pt>
                <c:pt idx="4731">
                  <c:v>29.7</c:v>
                </c:pt>
                <c:pt idx="4732">
                  <c:v>29.6</c:v>
                </c:pt>
                <c:pt idx="4733">
                  <c:v>29.7</c:v>
                </c:pt>
                <c:pt idx="4734">
                  <c:v>29.7</c:v>
                </c:pt>
                <c:pt idx="4735">
                  <c:v>29.8</c:v>
                </c:pt>
                <c:pt idx="4736">
                  <c:v>29.8</c:v>
                </c:pt>
                <c:pt idx="4737">
                  <c:v>29.9</c:v>
                </c:pt>
                <c:pt idx="4738">
                  <c:v>29.9</c:v>
                </c:pt>
                <c:pt idx="4739">
                  <c:v>29.9</c:v>
                </c:pt>
                <c:pt idx="4740">
                  <c:v>29.9</c:v>
                </c:pt>
                <c:pt idx="4741">
                  <c:v>30</c:v>
                </c:pt>
                <c:pt idx="4742">
                  <c:v>30.1</c:v>
                </c:pt>
                <c:pt idx="4743">
                  <c:v>30.2</c:v>
                </c:pt>
                <c:pt idx="4744">
                  <c:v>30.2</c:v>
                </c:pt>
                <c:pt idx="4745">
                  <c:v>30.3</c:v>
                </c:pt>
                <c:pt idx="4746">
                  <c:v>30.3</c:v>
                </c:pt>
                <c:pt idx="4747">
                  <c:v>30.4</c:v>
                </c:pt>
                <c:pt idx="4748">
                  <c:v>30.5</c:v>
                </c:pt>
                <c:pt idx="4749">
                  <c:v>30.5</c:v>
                </c:pt>
                <c:pt idx="4750">
                  <c:v>30.5</c:v>
                </c:pt>
                <c:pt idx="4751">
                  <c:v>30.5</c:v>
                </c:pt>
                <c:pt idx="4752">
                  <c:v>30.5</c:v>
                </c:pt>
                <c:pt idx="4753">
                  <c:v>30.6</c:v>
                </c:pt>
                <c:pt idx="4754">
                  <c:v>30.6</c:v>
                </c:pt>
                <c:pt idx="4755">
                  <c:v>30.6</c:v>
                </c:pt>
                <c:pt idx="4756">
                  <c:v>30.7</c:v>
                </c:pt>
                <c:pt idx="4757">
                  <c:v>30.7</c:v>
                </c:pt>
                <c:pt idx="4758">
                  <c:v>30.7</c:v>
                </c:pt>
                <c:pt idx="4759">
                  <c:v>30.9</c:v>
                </c:pt>
                <c:pt idx="4760">
                  <c:v>30.9</c:v>
                </c:pt>
                <c:pt idx="4761">
                  <c:v>30.9</c:v>
                </c:pt>
                <c:pt idx="4762">
                  <c:v>31</c:v>
                </c:pt>
                <c:pt idx="4763">
                  <c:v>31</c:v>
                </c:pt>
                <c:pt idx="4764">
                  <c:v>31.2</c:v>
                </c:pt>
                <c:pt idx="4765">
                  <c:v>31.1</c:v>
                </c:pt>
                <c:pt idx="4766">
                  <c:v>31.2</c:v>
                </c:pt>
                <c:pt idx="4767">
                  <c:v>31.2</c:v>
                </c:pt>
                <c:pt idx="4768">
                  <c:v>31.3</c:v>
                </c:pt>
                <c:pt idx="4769">
                  <c:v>31.3</c:v>
                </c:pt>
                <c:pt idx="4770">
                  <c:v>31.4</c:v>
                </c:pt>
                <c:pt idx="4771">
                  <c:v>31.4</c:v>
                </c:pt>
                <c:pt idx="4772">
                  <c:v>31.5</c:v>
                </c:pt>
                <c:pt idx="4773">
                  <c:v>31.5</c:v>
                </c:pt>
                <c:pt idx="4774">
                  <c:v>31.6</c:v>
                </c:pt>
                <c:pt idx="4775">
                  <c:v>31.7</c:v>
                </c:pt>
                <c:pt idx="4776">
                  <c:v>31.7</c:v>
                </c:pt>
                <c:pt idx="4777">
                  <c:v>31.7</c:v>
                </c:pt>
                <c:pt idx="4778">
                  <c:v>31.7</c:v>
                </c:pt>
                <c:pt idx="4779">
                  <c:v>31.7</c:v>
                </c:pt>
                <c:pt idx="4780">
                  <c:v>31.8</c:v>
                </c:pt>
                <c:pt idx="4781">
                  <c:v>31.8</c:v>
                </c:pt>
                <c:pt idx="4782">
                  <c:v>31.8</c:v>
                </c:pt>
                <c:pt idx="4783">
                  <c:v>31.8</c:v>
                </c:pt>
                <c:pt idx="4784">
                  <c:v>31.9</c:v>
                </c:pt>
                <c:pt idx="4785">
                  <c:v>31.9</c:v>
                </c:pt>
                <c:pt idx="4786">
                  <c:v>32</c:v>
                </c:pt>
                <c:pt idx="4787">
                  <c:v>32</c:v>
                </c:pt>
                <c:pt idx="4788">
                  <c:v>32.1</c:v>
                </c:pt>
                <c:pt idx="4789">
                  <c:v>32.1</c:v>
                </c:pt>
                <c:pt idx="4790">
                  <c:v>32.200000000000003</c:v>
                </c:pt>
                <c:pt idx="4791">
                  <c:v>32.200000000000003</c:v>
                </c:pt>
                <c:pt idx="4792">
                  <c:v>32.299999999999997</c:v>
                </c:pt>
                <c:pt idx="4793">
                  <c:v>32.299999999999997</c:v>
                </c:pt>
                <c:pt idx="4794">
                  <c:v>32.4</c:v>
                </c:pt>
                <c:pt idx="4795">
                  <c:v>32.4</c:v>
                </c:pt>
                <c:pt idx="4796">
                  <c:v>32.4</c:v>
                </c:pt>
                <c:pt idx="4797">
                  <c:v>32.4</c:v>
                </c:pt>
                <c:pt idx="4798">
                  <c:v>32.5</c:v>
                </c:pt>
                <c:pt idx="4799">
                  <c:v>32.5</c:v>
                </c:pt>
                <c:pt idx="4800">
                  <c:v>32.6</c:v>
                </c:pt>
                <c:pt idx="4801">
                  <c:v>32.6</c:v>
                </c:pt>
                <c:pt idx="4802">
                  <c:v>32.700000000000003</c:v>
                </c:pt>
                <c:pt idx="4803">
                  <c:v>32.700000000000003</c:v>
                </c:pt>
                <c:pt idx="4804">
                  <c:v>32.799999999999997</c:v>
                </c:pt>
                <c:pt idx="4805">
                  <c:v>32.799999999999997</c:v>
                </c:pt>
                <c:pt idx="4806">
                  <c:v>32.9</c:v>
                </c:pt>
                <c:pt idx="4807">
                  <c:v>32.9</c:v>
                </c:pt>
                <c:pt idx="4808">
                  <c:v>33</c:v>
                </c:pt>
                <c:pt idx="4809">
                  <c:v>33</c:v>
                </c:pt>
                <c:pt idx="4810">
                  <c:v>33</c:v>
                </c:pt>
                <c:pt idx="4811">
                  <c:v>33</c:v>
                </c:pt>
                <c:pt idx="4812">
                  <c:v>33.1</c:v>
                </c:pt>
                <c:pt idx="4813">
                  <c:v>33.1</c:v>
                </c:pt>
                <c:pt idx="4814">
                  <c:v>33.200000000000003</c:v>
                </c:pt>
                <c:pt idx="4815">
                  <c:v>33.200000000000003</c:v>
                </c:pt>
                <c:pt idx="4816">
                  <c:v>33.299999999999997</c:v>
                </c:pt>
                <c:pt idx="4817">
                  <c:v>33.299999999999997</c:v>
                </c:pt>
                <c:pt idx="4818">
                  <c:v>33.4</c:v>
                </c:pt>
                <c:pt idx="4819">
                  <c:v>33.5</c:v>
                </c:pt>
                <c:pt idx="4820">
                  <c:v>33.5</c:v>
                </c:pt>
                <c:pt idx="4821">
                  <c:v>33.5</c:v>
                </c:pt>
                <c:pt idx="4822">
                  <c:v>33.6</c:v>
                </c:pt>
                <c:pt idx="4823">
                  <c:v>33.6</c:v>
                </c:pt>
                <c:pt idx="4824">
                  <c:v>33.6</c:v>
                </c:pt>
                <c:pt idx="4825">
                  <c:v>33.6</c:v>
                </c:pt>
                <c:pt idx="4826">
                  <c:v>33.700000000000003</c:v>
                </c:pt>
                <c:pt idx="4827">
                  <c:v>33.700000000000003</c:v>
                </c:pt>
                <c:pt idx="4828">
                  <c:v>33.799999999999997</c:v>
                </c:pt>
                <c:pt idx="4829">
                  <c:v>33.799999999999997</c:v>
                </c:pt>
                <c:pt idx="4830">
                  <c:v>33.9</c:v>
                </c:pt>
                <c:pt idx="4831">
                  <c:v>34.1</c:v>
                </c:pt>
                <c:pt idx="4832">
                  <c:v>34.1</c:v>
                </c:pt>
                <c:pt idx="4833">
                  <c:v>34.200000000000003</c:v>
                </c:pt>
                <c:pt idx="4834">
                  <c:v>34.200000000000003</c:v>
                </c:pt>
                <c:pt idx="4835">
                  <c:v>34.200000000000003</c:v>
                </c:pt>
                <c:pt idx="4836">
                  <c:v>34.200000000000003</c:v>
                </c:pt>
                <c:pt idx="4837">
                  <c:v>34.200000000000003</c:v>
                </c:pt>
                <c:pt idx="4838">
                  <c:v>34.299999999999997</c:v>
                </c:pt>
                <c:pt idx="4839">
                  <c:v>34.299999999999997</c:v>
                </c:pt>
                <c:pt idx="4840">
                  <c:v>34.4</c:v>
                </c:pt>
                <c:pt idx="4841">
                  <c:v>34.4</c:v>
                </c:pt>
                <c:pt idx="4842">
                  <c:v>34.5</c:v>
                </c:pt>
                <c:pt idx="4843">
                  <c:v>34.5</c:v>
                </c:pt>
                <c:pt idx="4844">
                  <c:v>34.6</c:v>
                </c:pt>
                <c:pt idx="4845">
                  <c:v>34.6</c:v>
                </c:pt>
                <c:pt idx="4846">
                  <c:v>34.700000000000003</c:v>
                </c:pt>
                <c:pt idx="4847">
                  <c:v>34.700000000000003</c:v>
                </c:pt>
                <c:pt idx="4848">
                  <c:v>34.799999999999997</c:v>
                </c:pt>
                <c:pt idx="4849">
                  <c:v>34.799999999999997</c:v>
                </c:pt>
                <c:pt idx="4850">
                  <c:v>34.799999999999997</c:v>
                </c:pt>
                <c:pt idx="4851">
                  <c:v>35</c:v>
                </c:pt>
                <c:pt idx="4852">
                  <c:v>35</c:v>
                </c:pt>
                <c:pt idx="4853">
                  <c:v>34.9</c:v>
                </c:pt>
                <c:pt idx="4854">
                  <c:v>35</c:v>
                </c:pt>
                <c:pt idx="4855">
                  <c:v>35</c:v>
                </c:pt>
                <c:pt idx="4856">
                  <c:v>35</c:v>
                </c:pt>
                <c:pt idx="4857">
                  <c:v>35.1</c:v>
                </c:pt>
                <c:pt idx="4858">
                  <c:v>35.1</c:v>
                </c:pt>
                <c:pt idx="4859">
                  <c:v>35.1</c:v>
                </c:pt>
                <c:pt idx="4860">
                  <c:v>35.1</c:v>
                </c:pt>
                <c:pt idx="4861">
                  <c:v>35.200000000000003</c:v>
                </c:pt>
                <c:pt idx="4862">
                  <c:v>35.299999999999997</c:v>
                </c:pt>
                <c:pt idx="4863">
                  <c:v>35.299999999999997</c:v>
                </c:pt>
                <c:pt idx="4864">
                  <c:v>35.4</c:v>
                </c:pt>
                <c:pt idx="4865">
                  <c:v>35.4</c:v>
                </c:pt>
                <c:pt idx="4866">
                  <c:v>35.4</c:v>
                </c:pt>
                <c:pt idx="4867">
                  <c:v>35.4</c:v>
                </c:pt>
                <c:pt idx="4868">
                  <c:v>35.5</c:v>
                </c:pt>
                <c:pt idx="4869">
                  <c:v>35.5</c:v>
                </c:pt>
                <c:pt idx="4870">
                  <c:v>35.6</c:v>
                </c:pt>
                <c:pt idx="4871">
                  <c:v>35.6</c:v>
                </c:pt>
                <c:pt idx="4872">
                  <c:v>35.700000000000003</c:v>
                </c:pt>
                <c:pt idx="4873">
                  <c:v>35.700000000000003</c:v>
                </c:pt>
                <c:pt idx="4874">
                  <c:v>35.799999999999997</c:v>
                </c:pt>
                <c:pt idx="4875">
                  <c:v>35.799999999999997</c:v>
                </c:pt>
                <c:pt idx="4876">
                  <c:v>35.9</c:v>
                </c:pt>
                <c:pt idx="4877">
                  <c:v>35.9</c:v>
                </c:pt>
                <c:pt idx="4878">
                  <c:v>36</c:v>
                </c:pt>
                <c:pt idx="4879">
                  <c:v>36</c:v>
                </c:pt>
                <c:pt idx="4880">
                  <c:v>36</c:v>
                </c:pt>
                <c:pt idx="4881">
                  <c:v>36</c:v>
                </c:pt>
                <c:pt idx="4882">
                  <c:v>36.1</c:v>
                </c:pt>
                <c:pt idx="4883">
                  <c:v>36.1</c:v>
                </c:pt>
                <c:pt idx="4884">
                  <c:v>36.200000000000003</c:v>
                </c:pt>
                <c:pt idx="4885">
                  <c:v>36.200000000000003</c:v>
                </c:pt>
                <c:pt idx="4886">
                  <c:v>36.4</c:v>
                </c:pt>
                <c:pt idx="4887">
                  <c:v>36.4</c:v>
                </c:pt>
                <c:pt idx="4888">
                  <c:v>36.5</c:v>
                </c:pt>
                <c:pt idx="4889">
                  <c:v>36.5</c:v>
                </c:pt>
                <c:pt idx="4890">
                  <c:v>36.5</c:v>
                </c:pt>
                <c:pt idx="4891">
                  <c:v>36.6</c:v>
                </c:pt>
                <c:pt idx="4892">
                  <c:v>36.6</c:v>
                </c:pt>
                <c:pt idx="4893">
                  <c:v>36.6</c:v>
                </c:pt>
                <c:pt idx="4894">
                  <c:v>36.700000000000003</c:v>
                </c:pt>
                <c:pt idx="4895">
                  <c:v>36.700000000000003</c:v>
                </c:pt>
                <c:pt idx="4896">
                  <c:v>36.700000000000003</c:v>
                </c:pt>
                <c:pt idx="4897">
                  <c:v>36.700000000000003</c:v>
                </c:pt>
                <c:pt idx="4898">
                  <c:v>36.700000000000003</c:v>
                </c:pt>
                <c:pt idx="4899">
                  <c:v>36.799999999999997</c:v>
                </c:pt>
                <c:pt idx="4900">
                  <c:v>36.9</c:v>
                </c:pt>
                <c:pt idx="4901">
                  <c:v>36.9</c:v>
                </c:pt>
                <c:pt idx="4902">
                  <c:v>36.9</c:v>
                </c:pt>
                <c:pt idx="4903">
                  <c:v>37</c:v>
                </c:pt>
                <c:pt idx="4904">
                  <c:v>37.1</c:v>
                </c:pt>
                <c:pt idx="4905">
                  <c:v>37.1</c:v>
                </c:pt>
                <c:pt idx="4906">
                  <c:v>37.200000000000003</c:v>
                </c:pt>
                <c:pt idx="4907">
                  <c:v>37.200000000000003</c:v>
                </c:pt>
                <c:pt idx="4908">
                  <c:v>37.200000000000003</c:v>
                </c:pt>
                <c:pt idx="4909">
                  <c:v>37.299999999999997</c:v>
                </c:pt>
                <c:pt idx="4910">
                  <c:v>37.4</c:v>
                </c:pt>
                <c:pt idx="4911">
                  <c:v>37.4</c:v>
                </c:pt>
                <c:pt idx="4912">
                  <c:v>37.4</c:v>
                </c:pt>
                <c:pt idx="4913">
                  <c:v>37.5</c:v>
                </c:pt>
                <c:pt idx="4914">
                  <c:v>37.5</c:v>
                </c:pt>
                <c:pt idx="4915">
                  <c:v>37.6</c:v>
                </c:pt>
                <c:pt idx="4916">
                  <c:v>37.6</c:v>
                </c:pt>
                <c:pt idx="4917">
                  <c:v>37.700000000000003</c:v>
                </c:pt>
                <c:pt idx="4918">
                  <c:v>37.700000000000003</c:v>
                </c:pt>
                <c:pt idx="4919">
                  <c:v>37.700000000000003</c:v>
                </c:pt>
                <c:pt idx="4920">
                  <c:v>37.700000000000003</c:v>
                </c:pt>
                <c:pt idx="4921">
                  <c:v>37.799999999999997</c:v>
                </c:pt>
                <c:pt idx="4922">
                  <c:v>37.799999999999997</c:v>
                </c:pt>
                <c:pt idx="4923">
                  <c:v>37.799999999999997</c:v>
                </c:pt>
                <c:pt idx="4924">
                  <c:v>37.799999999999997</c:v>
                </c:pt>
                <c:pt idx="4925">
                  <c:v>37.9</c:v>
                </c:pt>
                <c:pt idx="4926">
                  <c:v>37.9</c:v>
                </c:pt>
                <c:pt idx="4927">
                  <c:v>38</c:v>
                </c:pt>
                <c:pt idx="4928">
                  <c:v>38</c:v>
                </c:pt>
                <c:pt idx="4929">
                  <c:v>38.1</c:v>
                </c:pt>
                <c:pt idx="4930">
                  <c:v>38.1</c:v>
                </c:pt>
                <c:pt idx="4931">
                  <c:v>38.200000000000003</c:v>
                </c:pt>
                <c:pt idx="4932">
                  <c:v>38.200000000000003</c:v>
                </c:pt>
                <c:pt idx="4933">
                  <c:v>38.299999999999997</c:v>
                </c:pt>
                <c:pt idx="4934">
                  <c:v>38.299999999999997</c:v>
                </c:pt>
                <c:pt idx="4935">
                  <c:v>38.299999999999997</c:v>
                </c:pt>
                <c:pt idx="4936">
                  <c:v>38.299999999999997</c:v>
                </c:pt>
                <c:pt idx="4937">
                  <c:v>38.299999999999997</c:v>
                </c:pt>
                <c:pt idx="4938">
                  <c:v>38.4</c:v>
                </c:pt>
                <c:pt idx="4939">
                  <c:v>38.4</c:v>
                </c:pt>
                <c:pt idx="4940">
                  <c:v>38.4</c:v>
                </c:pt>
                <c:pt idx="4941">
                  <c:v>38.5</c:v>
                </c:pt>
                <c:pt idx="4942">
                  <c:v>38.5</c:v>
                </c:pt>
                <c:pt idx="4943">
                  <c:v>38.6</c:v>
                </c:pt>
                <c:pt idx="4944">
                  <c:v>38.6</c:v>
                </c:pt>
                <c:pt idx="4945">
                  <c:v>38.700000000000003</c:v>
                </c:pt>
                <c:pt idx="4946">
                  <c:v>38.799999999999997</c:v>
                </c:pt>
                <c:pt idx="4947">
                  <c:v>38.700000000000003</c:v>
                </c:pt>
                <c:pt idx="4948">
                  <c:v>38.799999999999997</c:v>
                </c:pt>
                <c:pt idx="4949">
                  <c:v>38.799999999999997</c:v>
                </c:pt>
                <c:pt idx="4950">
                  <c:v>38.9</c:v>
                </c:pt>
                <c:pt idx="4951">
                  <c:v>38.9</c:v>
                </c:pt>
                <c:pt idx="4952">
                  <c:v>39</c:v>
                </c:pt>
                <c:pt idx="4953">
                  <c:v>39</c:v>
                </c:pt>
                <c:pt idx="4954">
                  <c:v>39</c:v>
                </c:pt>
                <c:pt idx="4955">
                  <c:v>39.1</c:v>
                </c:pt>
                <c:pt idx="4956">
                  <c:v>39.1</c:v>
                </c:pt>
                <c:pt idx="4957">
                  <c:v>39.1</c:v>
                </c:pt>
                <c:pt idx="4958">
                  <c:v>39.200000000000003</c:v>
                </c:pt>
                <c:pt idx="4959">
                  <c:v>39.200000000000003</c:v>
                </c:pt>
                <c:pt idx="4960">
                  <c:v>39.299999999999997</c:v>
                </c:pt>
                <c:pt idx="4961">
                  <c:v>39.4</c:v>
                </c:pt>
                <c:pt idx="4962">
                  <c:v>39.4</c:v>
                </c:pt>
                <c:pt idx="4963">
                  <c:v>39.5</c:v>
                </c:pt>
                <c:pt idx="4964">
                  <c:v>39.6</c:v>
                </c:pt>
                <c:pt idx="4965">
                  <c:v>39.6</c:v>
                </c:pt>
                <c:pt idx="4966">
                  <c:v>39.6</c:v>
                </c:pt>
                <c:pt idx="4967">
                  <c:v>39.700000000000003</c:v>
                </c:pt>
                <c:pt idx="4968">
                  <c:v>39.700000000000003</c:v>
                </c:pt>
                <c:pt idx="4969">
                  <c:v>39.700000000000003</c:v>
                </c:pt>
                <c:pt idx="4970">
                  <c:v>39.799999999999997</c:v>
                </c:pt>
                <c:pt idx="4971">
                  <c:v>39.799999999999997</c:v>
                </c:pt>
                <c:pt idx="4972">
                  <c:v>39.9</c:v>
                </c:pt>
                <c:pt idx="4973">
                  <c:v>39.9</c:v>
                </c:pt>
                <c:pt idx="4974">
                  <c:v>40</c:v>
                </c:pt>
                <c:pt idx="4975">
                  <c:v>40</c:v>
                </c:pt>
                <c:pt idx="4976">
                  <c:v>40.1</c:v>
                </c:pt>
                <c:pt idx="4977">
                  <c:v>40.1</c:v>
                </c:pt>
                <c:pt idx="4978">
                  <c:v>40.1</c:v>
                </c:pt>
                <c:pt idx="4979">
                  <c:v>40.200000000000003</c:v>
                </c:pt>
                <c:pt idx="4980">
                  <c:v>40.299999999999997</c:v>
                </c:pt>
                <c:pt idx="4981">
                  <c:v>40.299999999999997</c:v>
                </c:pt>
                <c:pt idx="4982">
                  <c:v>40.299999999999997</c:v>
                </c:pt>
                <c:pt idx="4983">
                  <c:v>40.299999999999997</c:v>
                </c:pt>
                <c:pt idx="4984">
                  <c:v>40.4</c:v>
                </c:pt>
                <c:pt idx="4985">
                  <c:v>40.4</c:v>
                </c:pt>
                <c:pt idx="4986">
                  <c:v>40.5</c:v>
                </c:pt>
                <c:pt idx="4987">
                  <c:v>40.5</c:v>
                </c:pt>
                <c:pt idx="4988">
                  <c:v>40.6</c:v>
                </c:pt>
                <c:pt idx="4989">
                  <c:v>40.6</c:v>
                </c:pt>
                <c:pt idx="4990">
                  <c:v>40.6</c:v>
                </c:pt>
                <c:pt idx="4991">
                  <c:v>40.700000000000003</c:v>
                </c:pt>
                <c:pt idx="4992">
                  <c:v>40.700000000000003</c:v>
                </c:pt>
                <c:pt idx="4993">
                  <c:v>40.799999999999997</c:v>
                </c:pt>
                <c:pt idx="4994">
                  <c:v>40.799999999999997</c:v>
                </c:pt>
                <c:pt idx="4995">
                  <c:v>40.799999999999997</c:v>
                </c:pt>
                <c:pt idx="4996">
                  <c:v>40.799999999999997</c:v>
                </c:pt>
                <c:pt idx="4997">
                  <c:v>40.799999999999997</c:v>
                </c:pt>
                <c:pt idx="4998">
                  <c:v>40.799999999999997</c:v>
                </c:pt>
                <c:pt idx="4999">
                  <c:v>40.799999999999997</c:v>
                </c:pt>
                <c:pt idx="5000">
                  <c:v>40.799999999999997</c:v>
                </c:pt>
                <c:pt idx="5001">
                  <c:v>40.9</c:v>
                </c:pt>
                <c:pt idx="5002">
                  <c:v>40.9</c:v>
                </c:pt>
                <c:pt idx="5003">
                  <c:v>41</c:v>
                </c:pt>
                <c:pt idx="5004">
                  <c:v>41</c:v>
                </c:pt>
                <c:pt idx="5005">
                  <c:v>41.1</c:v>
                </c:pt>
                <c:pt idx="5006">
                  <c:v>41.1</c:v>
                </c:pt>
                <c:pt idx="5007">
                  <c:v>41.3</c:v>
                </c:pt>
                <c:pt idx="5008">
                  <c:v>41.3</c:v>
                </c:pt>
                <c:pt idx="5009">
                  <c:v>41.3</c:v>
                </c:pt>
                <c:pt idx="5010">
                  <c:v>41.4</c:v>
                </c:pt>
                <c:pt idx="5011">
                  <c:v>41.4</c:v>
                </c:pt>
                <c:pt idx="5012">
                  <c:v>41.4</c:v>
                </c:pt>
                <c:pt idx="5013">
                  <c:v>41.4</c:v>
                </c:pt>
                <c:pt idx="5014">
                  <c:v>41.5</c:v>
                </c:pt>
                <c:pt idx="5015">
                  <c:v>41.5</c:v>
                </c:pt>
                <c:pt idx="5016">
                  <c:v>41.6</c:v>
                </c:pt>
                <c:pt idx="5017">
                  <c:v>41.6</c:v>
                </c:pt>
                <c:pt idx="5018">
                  <c:v>41.8</c:v>
                </c:pt>
                <c:pt idx="5019">
                  <c:v>41.8</c:v>
                </c:pt>
                <c:pt idx="5020">
                  <c:v>41.9</c:v>
                </c:pt>
                <c:pt idx="5021">
                  <c:v>41.9</c:v>
                </c:pt>
                <c:pt idx="5022">
                  <c:v>42</c:v>
                </c:pt>
                <c:pt idx="5023">
                  <c:v>42</c:v>
                </c:pt>
                <c:pt idx="5024">
                  <c:v>42</c:v>
                </c:pt>
                <c:pt idx="5025">
                  <c:v>42</c:v>
                </c:pt>
                <c:pt idx="5026">
                  <c:v>42</c:v>
                </c:pt>
                <c:pt idx="5027">
                  <c:v>42.1</c:v>
                </c:pt>
                <c:pt idx="5028">
                  <c:v>42.1</c:v>
                </c:pt>
                <c:pt idx="5029">
                  <c:v>42.1</c:v>
                </c:pt>
                <c:pt idx="5030">
                  <c:v>42.2</c:v>
                </c:pt>
                <c:pt idx="5031">
                  <c:v>42.2</c:v>
                </c:pt>
                <c:pt idx="5032">
                  <c:v>42.3</c:v>
                </c:pt>
                <c:pt idx="5033">
                  <c:v>42.3</c:v>
                </c:pt>
                <c:pt idx="5034">
                  <c:v>42.3</c:v>
                </c:pt>
                <c:pt idx="5035">
                  <c:v>42.3</c:v>
                </c:pt>
                <c:pt idx="5036">
                  <c:v>42.3</c:v>
                </c:pt>
                <c:pt idx="5037">
                  <c:v>42.4</c:v>
                </c:pt>
                <c:pt idx="5038">
                  <c:v>42.4</c:v>
                </c:pt>
                <c:pt idx="5039">
                  <c:v>42.5</c:v>
                </c:pt>
                <c:pt idx="5040">
                  <c:v>42.4</c:v>
                </c:pt>
                <c:pt idx="5041">
                  <c:v>42.5</c:v>
                </c:pt>
                <c:pt idx="5042">
                  <c:v>42.5</c:v>
                </c:pt>
                <c:pt idx="5043">
                  <c:v>42.5</c:v>
                </c:pt>
                <c:pt idx="5044">
                  <c:v>42.5</c:v>
                </c:pt>
                <c:pt idx="5045">
                  <c:v>42.6</c:v>
                </c:pt>
                <c:pt idx="5046">
                  <c:v>42.6</c:v>
                </c:pt>
                <c:pt idx="5047">
                  <c:v>42.6</c:v>
                </c:pt>
                <c:pt idx="5048">
                  <c:v>42.7</c:v>
                </c:pt>
                <c:pt idx="5049">
                  <c:v>42.7</c:v>
                </c:pt>
                <c:pt idx="5050">
                  <c:v>42.8</c:v>
                </c:pt>
                <c:pt idx="5051">
                  <c:v>42.9</c:v>
                </c:pt>
                <c:pt idx="5052">
                  <c:v>43</c:v>
                </c:pt>
                <c:pt idx="5053">
                  <c:v>43</c:v>
                </c:pt>
                <c:pt idx="5054">
                  <c:v>43.1</c:v>
                </c:pt>
                <c:pt idx="5055">
                  <c:v>43.1</c:v>
                </c:pt>
                <c:pt idx="5056">
                  <c:v>43.1</c:v>
                </c:pt>
                <c:pt idx="5057">
                  <c:v>43.1</c:v>
                </c:pt>
                <c:pt idx="5058">
                  <c:v>43.2</c:v>
                </c:pt>
                <c:pt idx="5059">
                  <c:v>43.2</c:v>
                </c:pt>
                <c:pt idx="5060">
                  <c:v>43.3</c:v>
                </c:pt>
                <c:pt idx="5061">
                  <c:v>43.3</c:v>
                </c:pt>
                <c:pt idx="5062">
                  <c:v>43.3</c:v>
                </c:pt>
                <c:pt idx="5063">
                  <c:v>43.4</c:v>
                </c:pt>
                <c:pt idx="5064">
                  <c:v>43.5</c:v>
                </c:pt>
                <c:pt idx="5065">
                  <c:v>43.5</c:v>
                </c:pt>
                <c:pt idx="5066">
                  <c:v>43.6</c:v>
                </c:pt>
                <c:pt idx="5067">
                  <c:v>43.6</c:v>
                </c:pt>
                <c:pt idx="5068">
                  <c:v>43.6</c:v>
                </c:pt>
                <c:pt idx="5069">
                  <c:v>43.7</c:v>
                </c:pt>
                <c:pt idx="5070">
                  <c:v>43.7</c:v>
                </c:pt>
                <c:pt idx="5071">
                  <c:v>43.7</c:v>
                </c:pt>
                <c:pt idx="5072">
                  <c:v>43.8</c:v>
                </c:pt>
                <c:pt idx="5073">
                  <c:v>43.7</c:v>
                </c:pt>
                <c:pt idx="5074">
                  <c:v>43.7</c:v>
                </c:pt>
                <c:pt idx="5075">
                  <c:v>43.8</c:v>
                </c:pt>
                <c:pt idx="5076">
                  <c:v>43.8</c:v>
                </c:pt>
                <c:pt idx="5077">
                  <c:v>43.8</c:v>
                </c:pt>
                <c:pt idx="5078">
                  <c:v>43.8</c:v>
                </c:pt>
                <c:pt idx="5079">
                  <c:v>43.9</c:v>
                </c:pt>
                <c:pt idx="5080">
                  <c:v>43.9</c:v>
                </c:pt>
                <c:pt idx="5081">
                  <c:v>43.9</c:v>
                </c:pt>
                <c:pt idx="5082">
                  <c:v>44</c:v>
                </c:pt>
                <c:pt idx="5083">
                  <c:v>44</c:v>
                </c:pt>
                <c:pt idx="5084">
                  <c:v>44.1</c:v>
                </c:pt>
                <c:pt idx="5085">
                  <c:v>44.1</c:v>
                </c:pt>
                <c:pt idx="5086">
                  <c:v>44.2</c:v>
                </c:pt>
                <c:pt idx="5087">
                  <c:v>44.2</c:v>
                </c:pt>
                <c:pt idx="5088">
                  <c:v>44.2</c:v>
                </c:pt>
                <c:pt idx="5089">
                  <c:v>44.2</c:v>
                </c:pt>
                <c:pt idx="5090">
                  <c:v>44.3</c:v>
                </c:pt>
                <c:pt idx="5091">
                  <c:v>44.3</c:v>
                </c:pt>
                <c:pt idx="5092">
                  <c:v>44.4</c:v>
                </c:pt>
                <c:pt idx="5093">
                  <c:v>44.4</c:v>
                </c:pt>
                <c:pt idx="5094">
                  <c:v>44.5</c:v>
                </c:pt>
                <c:pt idx="5095">
                  <c:v>44.6</c:v>
                </c:pt>
                <c:pt idx="5096">
                  <c:v>44.7</c:v>
                </c:pt>
                <c:pt idx="5097">
                  <c:v>44.7</c:v>
                </c:pt>
                <c:pt idx="5098">
                  <c:v>44.8</c:v>
                </c:pt>
                <c:pt idx="5099">
                  <c:v>44.9</c:v>
                </c:pt>
                <c:pt idx="5100">
                  <c:v>44.9</c:v>
                </c:pt>
                <c:pt idx="5101">
                  <c:v>45</c:v>
                </c:pt>
                <c:pt idx="5102">
                  <c:v>45</c:v>
                </c:pt>
                <c:pt idx="5103">
                  <c:v>45</c:v>
                </c:pt>
                <c:pt idx="5104">
                  <c:v>45</c:v>
                </c:pt>
                <c:pt idx="5105">
                  <c:v>45</c:v>
                </c:pt>
                <c:pt idx="5106">
                  <c:v>45</c:v>
                </c:pt>
                <c:pt idx="5107">
                  <c:v>45.1</c:v>
                </c:pt>
                <c:pt idx="5108">
                  <c:v>45.1</c:v>
                </c:pt>
                <c:pt idx="5109">
                  <c:v>45.2</c:v>
                </c:pt>
                <c:pt idx="5110">
                  <c:v>45.2</c:v>
                </c:pt>
                <c:pt idx="5111">
                  <c:v>45.2</c:v>
                </c:pt>
                <c:pt idx="5112">
                  <c:v>45.3</c:v>
                </c:pt>
                <c:pt idx="5113">
                  <c:v>45.3</c:v>
                </c:pt>
                <c:pt idx="5114">
                  <c:v>45.3</c:v>
                </c:pt>
                <c:pt idx="5115">
                  <c:v>45.3</c:v>
                </c:pt>
                <c:pt idx="5116">
                  <c:v>45.4</c:v>
                </c:pt>
                <c:pt idx="5117">
                  <c:v>45.4</c:v>
                </c:pt>
                <c:pt idx="5118">
                  <c:v>45.5</c:v>
                </c:pt>
                <c:pt idx="5119">
                  <c:v>45.5</c:v>
                </c:pt>
                <c:pt idx="5120">
                  <c:v>45.5</c:v>
                </c:pt>
                <c:pt idx="5121">
                  <c:v>45.5</c:v>
                </c:pt>
                <c:pt idx="5122">
                  <c:v>45.6</c:v>
                </c:pt>
                <c:pt idx="5123">
                  <c:v>45.6</c:v>
                </c:pt>
                <c:pt idx="5124">
                  <c:v>45.7</c:v>
                </c:pt>
                <c:pt idx="5125">
                  <c:v>45.7</c:v>
                </c:pt>
                <c:pt idx="5126">
                  <c:v>45.8</c:v>
                </c:pt>
                <c:pt idx="5127">
                  <c:v>45.8</c:v>
                </c:pt>
                <c:pt idx="5128">
                  <c:v>45.8</c:v>
                </c:pt>
                <c:pt idx="5129">
                  <c:v>45.9</c:v>
                </c:pt>
                <c:pt idx="5130">
                  <c:v>45.9</c:v>
                </c:pt>
                <c:pt idx="5131">
                  <c:v>46</c:v>
                </c:pt>
                <c:pt idx="5132">
                  <c:v>46</c:v>
                </c:pt>
                <c:pt idx="5133">
                  <c:v>46</c:v>
                </c:pt>
                <c:pt idx="5134">
                  <c:v>46.1</c:v>
                </c:pt>
                <c:pt idx="5135">
                  <c:v>46.1</c:v>
                </c:pt>
                <c:pt idx="5136">
                  <c:v>46.1</c:v>
                </c:pt>
                <c:pt idx="5137">
                  <c:v>46.1</c:v>
                </c:pt>
                <c:pt idx="5138">
                  <c:v>46.2</c:v>
                </c:pt>
                <c:pt idx="5139">
                  <c:v>46.3</c:v>
                </c:pt>
                <c:pt idx="5140">
                  <c:v>46.4</c:v>
                </c:pt>
                <c:pt idx="5141">
                  <c:v>46.4</c:v>
                </c:pt>
                <c:pt idx="5142">
                  <c:v>46.5</c:v>
                </c:pt>
                <c:pt idx="5143">
                  <c:v>46.5</c:v>
                </c:pt>
                <c:pt idx="5144">
                  <c:v>46.6</c:v>
                </c:pt>
                <c:pt idx="5145">
                  <c:v>46.6</c:v>
                </c:pt>
                <c:pt idx="5146">
                  <c:v>46.6</c:v>
                </c:pt>
                <c:pt idx="5147">
                  <c:v>46.7</c:v>
                </c:pt>
                <c:pt idx="5148">
                  <c:v>46.7</c:v>
                </c:pt>
                <c:pt idx="5149">
                  <c:v>46.7</c:v>
                </c:pt>
                <c:pt idx="5150">
                  <c:v>46.7</c:v>
                </c:pt>
                <c:pt idx="5151">
                  <c:v>46.8</c:v>
                </c:pt>
                <c:pt idx="5152">
                  <c:v>46.8</c:v>
                </c:pt>
                <c:pt idx="5153">
                  <c:v>46.8</c:v>
                </c:pt>
                <c:pt idx="5154">
                  <c:v>46.8</c:v>
                </c:pt>
                <c:pt idx="5155">
                  <c:v>46.9</c:v>
                </c:pt>
                <c:pt idx="5156">
                  <c:v>46.9</c:v>
                </c:pt>
                <c:pt idx="5157">
                  <c:v>46.9</c:v>
                </c:pt>
                <c:pt idx="5158">
                  <c:v>47</c:v>
                </c:pt>
                <c:pt idx="5159">
                  <c:v>47.1</c:v>
                </c:pt>
                <c:pt idx="5160">
                  <c:v>47.1</c:v>
                </c:pt>
                <c:pt idx="5161">
                  <c:v>47.2</c:v>
                </c:pt>
                <c:pt idx="5162">
                  <c:v>47.2</c:v>
                </c:pt>
                <c:pt idx="5163">
                  <c:v>47.2</c:v>
                </c:pt>
                <c:pt idx="5164">
                  <c:v>47.2</c:v>
                </c:pt>
                <c:pt idx="5165">
                  <c:v>47.3</c:v>
                </c:pt>
                <c:pt idx="5166">
                  <c:v>47.3</c:v>
                </c:pt>
                <c:pt idx="5167">
                  <c:v>47.3</c:v>
                </c:pt>
                <c:pt idx="5168">
                  <c:v>47.4</c:v>
                </c:pt>
                <c:pt idx="5169">
                  <c:v>47.4</c:v>
                </c:pt>
                <c:pt idx="5170">
                  <c:v>47.4</c:v>
                </c:pt>
                <c:pt idx="5171">
                  <c:v>47.5</c:v>
                </c:pt>
                <c:pt idx="5172">
                  <c:v>47.6</c:v>
                </c:pt>
                <c:pt idx="5173">
                  <c:v>47.6</c:v>
                </c:pt>
                <c:pt idx="5174">
                  <c:v>47.7</c:v>
                </c:pt>
                <c:pt idx="5175">
                  <c:v>47.7</c:v>
                </c:pt>
                <c:pt idx="5176">
                  <c:v>47.8</c:v>
                </c:pt>
                <c:pt idx="5177">
                  <c:v>47.8</c:v>
                </c:pt>
                <c:pt idx="5178">
                  <c:v>47.8</c:v>
                </c:pt>
                <c:pt idx="5179">
                  <c:v>47.8</c:v>
                </c:pt>
                <c:pt idx="5180">
                  <c:v>47.8</c:v>
                </c:pt>
                <c:pt idx="5181">
                  <c:v>47.9</c:v>
                </c:pt>
                <c:pt idx="5182">
                  <c:v>47.9</c:v>
                </c:pt>
                <c:pt idx="5183">
                  <c:v>47.9</c:v>
                </c:pt>
                <c:pt idx="5184">
                  <c:v>47.9</c:v>
                </c:pt>
                <c:pt idx="5185">
                  <c:v>48</c:v>
                </c:pt>
                <c:pt idx="5186">
                  <c:v>48</c:v>
                </c:pt>
                <c:pt idx="5187">
                  <c:v>48.1</c:v>
                </c:pt>
                <c:pt idx="5188">
                  <c:v>48.1</c:v>
                </c:pt>
                <c:pt idx="5189">
                  <c:v>48.2</c:v>
                </c:pt>
                <c:pt idx="5190">
                  <c:v>48.2</c:v>
                </c:pt>
                <c:pt idx="5191">
                  <c:v>48.2</c:v>
                </c:pt>
                <c:pt idx="5192">
                  <c:v>48.3</c:v>
                </c:pt>
                <c:pt idx="5193">
                  <c:v>48.3</c:v>
                </c:pt>
                <c:pt idx="5194">
                  <c:v>48.3</c:v>
                </c:pt>
                <c:pt idx="5195">
                  <c:v>48.3</c:v>
                </c:pt>
                <c:pt idx="5196">
                  <c:v>48.4</c:v>
                </c:pt>
                <c:pt idx="5197">
                  <c:v>48.4</c:v>
                </c:pt>
                <c:pt idx="5198">
                  <c:v>48.5</c:v>
                </c:pt>
                <c:pt idx="5199">
                  <c:v>48.5</c:v>
                </c:pt>
                <c:pt idx="5200">
                  <c:v>48.6</c:v>
                </c:pt>
                <c:pt idx="5201">
                  <c:v>48.6</c:v>
                </c:pt>
                <c:pt idx="5202">
                  <c:v>48.6</c:v>
                </c:pt>
                <c:pt idx="5203">
                  <c:v>48.7</c:v>
                </c:pt>
                <c:pt idx="5204">
                  <c:v>48.8</c:v>
                </c:pt>
                <c:pt idx="5205">
                  <c:v>48.8</c:v>
                </c:pt>
                <c:pt idx="5206">
                  <c:v>48.8</c:v>
                </c:pt>
                <c:pt idx="5207">
                  <c:v>48.9</c:v>
                </c:pt>
                <c:pt idx="5208">
                  <c:v>48.9</c:v>
                </c:pt>
                <c:pt idx="5209">
                  <c:v>48.9</c:v>
                </c:pt>
                <c:pt idx="5210">
                  <c:v>48.9</c:v>
                </c:pt>
                <c:pt idx="5211">
                  <c:v>49</c:v>
                </c:pt>
                <c:pt idx="5212">
                  <c:v>49</c:v>
                </c:pt>
                <c:pt idx="5213">
                  <c:v>49.1</c:v>
                </c:pt>
                <c:pt idx="5214">
                  <c:v>49.1</c:v>
                </c:pt>
                <c:pt idx="5215">
                  <c:v>49.2</c:v>
                </c:pt>
                <c:pt idx="5216">
                  <c:v>49.2</c:v>
                </c:pt>
                <c:pt idx="5217">
                  <c:v>49.2</c:v>
                </c:pt>
                <c:pt idx="5218">
                  <c:v>49.3</c:v>
                </c:pt>
                <c:pt idx="5219">
                  <c:v>49.3</c:v>
                </c:pt>
                <c:pt idx="5220">
                  <c:v>49.4</c:v>
                </c:pt>
                <c:pt idx="5221">
                  <c:v>49.4</c:v>
                </c:pt>
                <c:pt idx="5222">
                  <c:v>49.5</c:v>
                </c:pt>
                <c:pt idx="5223">
                  <c:v>49.5</c:v>
                </c:pt>
                <c:pt idx="5224">
                  <c:v>49.5</c:v>
                </c:pt>
                <c:pt idx="5225">
                  <c:v>49.5</c:v>
                </c:pt>
                <c:pt idx="5226">
                  <c:v>49.6</c:v>
                </c:pt>
                <c:pt idx="5227">
                  <c:v>49.5</c:v>
                </c:pt>
                <c:pt idx="5228">
                  <c:v>49.6</c:v>
                </c:pt>
                <c:pt idx="5229">
                  <c:v>49.6</c:v>
                </c:pt>
                <c:pt idx="5230">
                  <c:v>49.6</c:v>
                </c:pt>
                <c:pt idx="5231">
                  <c:v>49.7</c:v>
                </c:pt>
                <c:pt idx="5232">
                  <c:v>49.7</c:v>
                </c:pt>
                <c:pt idx="5233">
                  <c:v>49.8</c:v>
                </c:pt>
                <c:pt idx="5234">
                  <c:v>49.8</c:v>
                </c:pt>
                <c:pt idx="5235">
                  <c:v>49.8</c:v>
                </c:pt>
                <c:pt idx="5236">
                  <c:v>49.8</c:v>
                </c:pt>
                <c:pt idx="5237">
                  <c:v>49.9</c:v>
                </c:pt>
                <c:pt idx="5238">
                  <c:v>50</c:v>
                </c:pt>
                <c:pt idx="5239">
                  <c:v>50</c:v>
                </c:pt>
                <c:pt idx="5240">
                  <c:v>50</c:v>
                </c:pt>
                <c:pt idx="5241">
                  <c:v>50</c:v>
                </c:pt>
                <c:pt idx="5242">
                  <c:v>50.1</c:v>
                </c:pt>
                <c:pt idx="5243">
                  <c:v>50.1</c:v>
                </c:pt>
                <c:pt idx="5244">
                  <c:v>50.2</c:v>
                </c:pt>
                <c:pt idx="5245">
                  <c:v>50.2</c:v>
                </c:pt>
                <c:pt idx="5246">
                  <c:v>50.3</c:v>
                </c:pt>
                <c:pt idx="5247">
                  <c:v>50.3</c:v>
                </c:pt>
                <c:pt idx="5248">
                  <c:v>50.3</c:v>
                </c:pt>
                <c:pt idx="5249">
                  <c:v>50.3</c:v>
                </c:pt>
                <c:pt idx="5250">
                  <c:v>50.3</c:v>
                </c:pt>
                <c:pt idx="5251">
                  <c:v>50.4</c:v>
                </c:pt>
                <c:pt idx="5252">
                  <c:v>50.4</c:v>
                </c:pt>
                <c:pt idx="5253">
                  <c:v>50.5</c:v>
                </c:pt>
                <c:pt idx="5254">
                  <c:v>50.5</c:v>
                </c:pt>
                <c:pt idx="5255">
                  <c:v>50.6</c:v>
                </c:pt>
                <c:pt idx="5256">
                  <c:v>50.6</c:v>
                </c:pt>
                <c:pt idx="5257">
                  <c:v>50.6</c:v>
                </c:pt>
                <c:pt idx="5258">
                  <c:v>50.6</c:v>
                </c:pt>
                <c:pt idx="5259">
                  <c:v>50.7</c:v>
                </c:pt>
                <c:pt idx="5260">
                  <c:v>50.8</c:v>
                </c:pt>
                <c:pt idx="5261">
                  <c:v>50.9</c:v>
                </c:pt>
                <c:pt idx="5262">
                  <c:v>50.9</c:v>
                </c:pt>
                <c:pt idx="5263">
                  <c:v>51</c:v>
                </c:pt>
                <c:pt idx="5264">
                  <c:v>51</c:v>
                </c:pt>
                <c:pt idx="5265">
                  <c:v>51.1</c:v>
                </c:pt>
                <c:pt idx="5266">
                  <c:v>51</c:v>
                </c:pt>
                <c:pt idx="5267">
                  <c:v>51.1</c:v>
                </c:pt>
                <c:pt idx="5268">
                  <c:v>51.1</c:v>
                </c:pt>
                <c:pt idx="5269">
                  <c:v>51.2</c:v>
                </c:pt>
                <c:pt idx="5270">
                  <c:v>51.2</c:v>
                </c:pt>
                <c:pt idx="5271">
                  <c:v>51.3</c:v>
                </c:pt>
                <c:pt idx="5272">
                  <c:v>51.3</c:v>
                </c:pt>
                <c:pt idx="5273">
                  <c:v>51.3</c:v>
                </c:pt>
                <c:pt idx="5274">
                  <c:v>51.3</c:v>
                </c:pt>
                <c:pt idx="5275">
                  <c:v>51.3</c:v>
                </c:pt>
                <c:pt idx="5276">
                  <c:v>51.3</c:v>
                </c:pt>
                <c:pt idx="5277">
                  <c:v>51.4</c:v>
                </c:pt>
                <c:pt idx="5278">
                  <c:v>51.4</c:v>
                </c:pt>
                <c:pt idx="5279">
                  <c:v>51.5</c:v>
                </c:pt>
                <c:pt idx="5280">
                  <c:v>51.5</c:v>
                </c:pt>
                <c:pt idx="5281">
                  <c:v>51.5</c:v>
                </c:pt>
                <c:pt idx="5282">
                  <c:v>51.6</c:v>
                </c:pt>
                <c:pt idx="5283">
                  <c:v>51.6</c:v>
                </c:pt>
                <c:pt idx="5284">
                  <c:v>51.7</c:v>
                </c:pt>
                <c:pt idx="5285">
                  <c:v>51.7</c:v>
                </c:pt>
                <c:pt idx="5286">
                  <c:v>51.7</c:v>
                </c:pt>
                <c:pt idx="5287">
                  <c:v>51.8</c:v>
                </c:pt>
                <c:pt idx="5288">
                  <c:v>51.8</c:v>
                </c:pt>
                <c:pt idx="5289">
                  <c:v>51.8</c:v>
                </c:pt>
                <c:pt idx="5290">
                  <c:v>51.9</c:v>
                </c:pt>
                <c:pt idx="5291">
                  <c:v>51.8</c:v>
                </c:pt>
                <c:pt idx="5292">
                  <c:v>51.9</c:v>
                </c:pt>
                <c:pt idx="5293">
                  <c:v>51.9</c:v>
                </c:pt>
                <c:pt idx="5294">
                  <c:v>52</c:v>
                </c:pt>
                <c:pt idx="5295">
                  <c:v>52</c:v>
                </c:pt>
                <c:pt idx="5296">
                  <c:v>52</c:v>
                </c:pt>
                <c:pt idx="5297">
                  <c:v>52</c:v>
                </c:pt>
                <c:pt idx="5298">
                  <c:v>52.1</c:v>
                </c:pt>
                <c:pt idx="5299">
                  <c:v>52.1</c:v>
                </c:pt>
                <c:pt idx="5300">
                  <c:v>52.1</c:v>
                </c:pt>
                <c:pt idx="5301">
                  <c:v>52.1</c:v>
                </c:pt>
                <c:pt idx="5302">
                  <c:v>52.2</c:v>
                </c:pt>
                <c:pt idx="5303">
                  <c:v>52.2</c:v>
                </c:pt>
                <c:pt idx="5304">
                  <c:v>52.2</c:v>
                </c:pt>
                <c:pt idx="5305">
                  <c:v>52.2</c:v>
                </c:pt>
                <c:pt idx="5306">
                  <c:v>52.2</c:v>
                </c:pt>
                <c:pt idx="5307">
                  <c:v>52.3</c:v>
                </c:pt>
                <c:pt idx="5308">
                  <c:v>52.3</c:v>
                </c:pt>
                <c:pt idx="5309">
                  <c:v>52.3</c:v>
                </c:pt>
                <c:pt idx="5310">
                  <c:v>52.3</c:v>
                </c:pt>
                <c:pt idx="5311">
                  <c:v>52.3</c:v>
                </c:pt>
                <c:pt idx="5312">
                  <c:v>52.3</c:v>
                </c:pt>
                <c:pt idx="5313">
                  <c:v>52.3</c:v>
                </c:pt>
                <c:pt idx="5314">
                  <c:v>52.3</c:v>
                </c:pt>
                <c:pt idx="5315">
                  <c:v>52.3</c:v>
                </c:pt>
                <c:pt idx="5316">
                  <c:v>52.3</c:v>
                </c:pt>
                <c:pt idx="5317">
                  <c:v>52.3</c:v>
                </c:pt>
                <c:pt idx="5318">
                  <c:v>52.3</c:v>
                </c:pt>
                <c:pt idx="5319">
                  <c:v>52.3</c:v>
                </c:pt>
                <c:pt idx="5320">
                  <c:v>52.3</c:v>
                </c:pt>
                <c:pt idx="5321">
                  <c:v>52.4</c:v>
                </c:pt>
                <c:pt idx="5322">
                  <c:v>52.3</c:v>
                </c:pt>
                <c:pt idx="5323">
                  <c:v>52.2</c:v>
                </c:pt>
                <c:pt idx="5324">
                  <c:v>52</c:v>
                </c:pt>
                <c:pt idx="5325">
                  <c:v>51.7</c:v>
                </c:pt>
                <c:pt idx="5326">
                  <c:v>51.3</c:v>
                </c:pt>
                <c:pt idx="5327">
                  <c:v>51.2</c:v>
                </c:pt>
                <c:pt idx="5328">
                  <c:v>50.9</c:v>
                </c:pt>
                <c:pt idx="5329">
                  <c:v>50.6</c:v>
                </c:pt>
                <c:pt idx="5330">
                  <c:v>50.4</c:v>
                </c:pt>
                <c:pt idx="5331">
                  <c:v>50.1</c:v>
                </c:pt>
                <c:pt idx="5332">
                  <c:v>49.9</c:v>
                </c:pt>
                <c:pt idx="5333">
                  <c:v>49.7</c:v>
                </c:pt>
                <c:pt idx="5334">
                  <c:v>49.5</c:v>
                </c:pt>
                <c:pt idx="5335">
                  <c:v>49.2</c:v>
                </c:pt>
                <c:pt idx="5336">
                  <c:v>49</c:v>
                </c:pt>
                <c:pt idx="5337">
                  <c:v>48.9</c:v>
                </c:pt>
                <c:pt idx="5338">
                  <c:v>48.7</c:v>
                </c:pt>
                <c:pt idx="5339">
                  <c:v>48.4</c:v>
                </c:pt>
                <c:pt idx="5340">
                  <c:v>48.3</c:v>
                </c:pt>
                <c:pt idx="5341">
                  <c:v>48.1</c:v>
                </c:pt>
                <c:pt idx="5342">
                  <c:v>47.8</c:v>
                </c:pt>
                <c:pt idx="5343">
                  <c:v>47.7</c:v>
                </c:pt>
                <c:pt idx="5344">
                  <c:v>47.5</c:v>
                </c:pt>
                <c:pt idx="5345">
                  <c:v>47.3</c:v>
                </c:pt>
                <c:pt idx="5346">
                  <c:v>47.1</c:v>
                </c:pt>
                <c:pt idx="5347">
                  <c:v>46.9</c:v>
                </c:pt>
                <c:pt idx="5348">
                  <c:v>46.7</c:v>
                </c:pt>
                <c:pt idx="5349">
                  <c:v>46.7</c:v>
                </c:pt>
                <c:pt idx="5350">
                  <c:v>46.4</c:v>
                </c:pt>
                <c:pt idx="5351">
                  <c:v>46.2</c:v>
                </c:pt>
                <c:pt idx="5352">
                  <c:v>46.1</c:v>
                </c:pt>
                <c:pt idx="5353">
                  <c:v>45.9</c:v>
                </c:pt>
                <c:pt idx="5354">
                  <c:v>45.7</c:v>
                </c:pt>
                <c:pt idx="5355">
                  <c:v>45.5</c:v>
                </c:pt>
                <c:pt idx="5356">
                  <c:v>45.4</c:v>
                </c:pt>
                <c:pt idx="5357">
                  <c:v>45.3</c:v>
                </c:pt>
                <c:pt idx="5358">
                  <c:v>45.1</c:v>
                </c:pt>
                <c:pt idx="5359">
                  <c:v>45</c:v>
                </c:pt>
                <c:pt idx="5360">
                  <c:v>44.9</c:v>
                </c:pt>
                <c:pt idx="5361">
                  <c:v>44.6</c:v>
                </c:pt>
                <c:pt idx="5362">
                  <c:v>44.5</c:v>
                </c:pt>
                <c:pt idx="5363">
                  <c:v>44.3</c:v>
                </c:pt>
                <c:pt idx="5364">
                  <c:v>44.2</c:v>
                </c:pt>
                <c:pt idx="5365">
                  <c:v>44.1</c:v>
                </c:pt>
                <c:pt idx="5366">
                  <c:v>43.9</c:v>
                </c:pt>
                <c:pt idx="5367">
                  <c:v>43.8</c:v>
                </c:pt>
                <c:pt idx="5368">
                  <c:v>43.8</c:v>
                </c:pt>
                <c:pt idx="5369">
                  <c:v>43.6</c:v>
                </c:pt>
                <c:pt idx="5370">
                  <c:v>43.4</c:v>
                </c:pt>
                <c:pt idx="5371">
                  <c:v>43.3</c:v>
                </c:pt>
                <c:pt idx="5372">
                  <c:v>43.2</c:v>
                </c:pt>
                <c:pt idx="5373">
                  <c:v>43.1</c:v>
                </c:pt>
                <c:pt idx="5374">
                  <c:v>42.9</c:v>
                </c:pt>
                <c:pt idx="5375">
                  <c:v>42.7</c:v>
                </c:pt>
                <c:pt idx="5376">
                  <c:v>42.6</c:v>
                </c:pt>
                <c:pt idx="5377">
                  <c:v>42.6</c:v>
                </c:pt>
                <c:pt idx="5378">
                  <c:v>42.4</c:v>
                </c:pt>
                <c:pt idx="5379">
                  <c:v>42.3</c:v>
                </c:pt>
                <c:pt idx="5380">
                  <c:v>42.2</c:v>
                </c:pt>
                <c:pt idx="5381">
                  <c:v>42.1</c:v>
                </c:pt>
                <c:pt idx="5382">
                  <c:v>42</c:v>
                </c:pt>
                <c:pt idx="5383">
                  <c:v>41.9</c:v>
                </c:pt>
                <c:pt idx="5384">
                  <c:v>41.8</c:v>
                </c:pt>
                <c:pt idx="5385">
                  <c:v>41.6</c:v>
                </c:pt>
                <c:pt idx="5386">
                  <c:v>41.5</c:v>
                </c:pt>
                <c:pt idx="5387">
                  <c:v>41.5</c:v>
                </c:pt>
                <c:pt idx="5388">
                  <c:v>41.3</c:v>
                </c:pt>
                <c:pt idx="5389">
                  <c:v>41.2</c:v>
                </c:pt>
                <c:pt idx="5390">
                  <c:v>41.1</c:v>
                </c:pt>
                <c:pt idx="5391">
                  <c:v>41</c:v>
                </c:pt>
                <c:pt idx="5392">
                  <c:v>40.9</c:v>
                </c:pt>
                <c:pt idx="5393">
                  <c:v>40.799999999999997</c:v>
                </c:pt>
                <c:pt idx="5394">
                  <c:v>40.799999999999997</c:v>
                </c:pt>
                <c:pt idx="5395">
                  <c:v>40.700000000000003</c:v>
                </c:pt>
                <c:pt idx="5396">
                  <c:v>40.5</c:v>
                </c:pt>
                <c:pt idx="5397">
                  <c:v>40.4</c:v>
                </c:pt>
                <c:pt idx="5398">
                  <c:v>40.299999999999997</c:v>
                </c:pt>
                <c:pt idx="5399">
                  <c:v>40.299999999999997</c:v>
                </c:pt>
                <c:pt idx="5400">
                  <c:v>40.1</c:v>
                </c:pt>
                <c:pt idx="5401">
                  <c:v>40</c:v>
                </c:pt>
                <c:pt idx="5402">
                  <c:v>39.9</c:v>
                </c:pt>
                <c:pt idx="5403">
                  <c:v>39.799999999999997</c:v>
                </c:pt>
                <c:pt idx="5404">
                  <c:v>39.799999999999997</c:v>
                </c:pt>
                <c:pt idx="5405">
                  <c:v>39.700000000000003</c:v>
                </c:pt>
                <c:pt idx="5406">
                  <c:v>39.5</c:v>
                </c:pt>
                <c:pt idx="5407">
                  <c:v>39.4</c:v>
                </c:pt>
                <c:pt idx="5408">
                  <c:v>39.299999999999997</c:v>
                </c:pt>
                <c:pt idx="5409">
                  <c:v>39.200000000000003</c:v>
                </c:pt>
                <c:pt idx="5410">
                  <c:v>39.200000000000003</c:v>
                </c:pt>
                <c:pt idx="5411">
                  <c:v>39.1</c:v>
                </c:pt>
                <c:pt idx="5412">
                  <c:v>39</c:v>
                </c:pt>
                <c:pt idx="5413">
                  <c:v>38.9</c:v>
                </c:pt>
                <c:pt idx="5414">
                  <c:v>38.700000000000003</c:v>
                </c:pt>
                <c:pt idx="5415">
                  <c:v>38.6</c:v>
                </c:pt>
                <c:pt idx="5416">
                  <c:v>38.5</c:v>
                </c:pt>
                <c:pt idx="5417">
                  <c:v>38.5</c:v>
                </c:pt>
                <c:pt idx="5418">
                  <c:v>38.299999999999997</c:v>
                </c:pt>
                <c:pt idx="5419">
                  <c:v>38.299999999999997</c:v>
                </c:pt>
                <c:pt idx="5420">
                  <c:v>38.200000000000003</c:v>
                </c:pt>
                <c:pt idx="5421">
                  <c:v>38.1</c:v>
                </c:pt>
                <c:pt idx="5422">
                  <c:v>38</c:v>
                </c:pt>
                <c:pt idx="5423">
                  <c:v>38</c:v>
                </c:pt>
                <c:pt idx="5424">
                  <c:v>37.9</c:v>
                </c:pt>
                <c:pt idx="5425">
                  <c:v>37.799999999999997</c:v>
                </c:pt>
                <c:pt idx="5426">
                  <c:v>37.700000000000003</c:v>
                </c:pt>
                <c:pt idx="5427">
                  <c:v>37.6</c:v>
                </c:pt>
                <c:pt idx="5428">
                  <c:v>37.5</c:v>
                </c:pt>
                <c:pt idx="5429">
                  <c:v>37.5</c:v>
                </c:pt>
                <c:pt idx="5430">
                  <c:v>37.4</c:v>
                </c:pt>
                <c:pt idx="5431">
                  <c:v>37.4</c:v>
                </c:pt>
                <c:pt idx="5432">
                  <c:v>37.200000000000003</c:v>
                </c:pt>
                <c:pt idx="5433">
                  <c:v>37.200000000000003</c:v>
                </c:pt>
                <c:pt idx="5434">
                  <c:v>37.1</c:v>
                </c:pt>
                <c:pt idx="5435">
                  <c:v>37</c:v>
                </c:pt>
                <c:pt idx="5436">
                  <c:v>37</c:v>
                </c:pt>
                <c:pt idx="5437">
                  <c:v>36.9</c:v>
                </c:pt>
                <c:pt idx="5438">
                  <c:v>36.799999999999997</c:v>
                </c:pt>
                <c:pt idx="5439">
                  <c:v>36.799999999999997</c:v>
                </c:pt>
                <c:pt idx="5440">
                  <c:v>36.700000000000003</c:v>
                </c:pt>
                <c:pt idx="5441">
                  <c:v>36.6</c:v>
                </c:pt>
                <c:pt idx="5442">
                  <c:v>36.5</c:v>
                </c:pt>
                <c:pt idx="5443">
                  <c:v>36.4</c:v>
                </c:pt>
                <c:pt idx="5444">
                  <c:v>36.4</c:v>
                </c:pt>
                <c:pt idx="5445">
                  <c:v>36.299999999999997</c:v>
                </c:pt>
                <c:pt idx="5446">
                  <c:v>36.200000000000003</c:v>
                </c:pt>
                <c:pt idx="5447">
                  <c:v>36.200000000000003</c:v>
                </c:pt>
                <c:pt idx="5448">
                  <c:v>36.1</c:v>
                </c:pt>
                <c:pt idx="5449">
                  <c:v>36.1</c:v>
                </c:pt>
                <c:pt idx="5450">
                  <c:v>36</c:v>
                </c:pt>
                <c:pt idx="5451">
                  <c:v>35.9</c:v>
                </c:pt>
                <c:pt idx="5452">
                  <c:v>35.799999999999997</c:v>
                </c:pt>
                <c:pt idx="5453">
                  <c:v>35.700000000000003</c:v>
                </c:pt>
                <c:pt idx="5454">
                  <c:v>35.6</c:v>
                </c:pt>
                <c:pt idx="5455">
                  <c:v>35.6</c:v>
                </c:pt>
                <c:pt idx="5456">
                  <c:v>35.6</c:v>
                </c:pt>
                <c:pt idx="5457">
                  <c:v>35.5</c:v>
                </c:pt>
                <c:pt idx="5458">
                  <c:v>35.4</c:v>
                </c:pt>
                <c:pt idx="5459">
                  <c:v>35.299999999999997</c:v>
                </c:pt>
                <c:pt idx="5460">
                  <c:v>35.200000000000003</c:v>
                </c:pt>
                <c:pt idx="5461">
                  <c:v>35.200000000000003</c:v>
                </c:pt>
                <c:pt idx="5462">
                  <c:v>35.1</c:v>
                </c:pt>
                <c:pt idx="5463">
                  <c:v>35</c:v>
                </c:pt>
                <c:pt idx="5464">
                  <c:v>35</c:v>
                </c:pt>
                <c:pt idx="5465">
                  <c:v>35</c:v>
                </c:pt>
                <c:pt idx="5466">
                  <c:v>35</c:v>
                </c:pt>
                <c:pt idx="5467">
                  <c:v>34.9</c:v>
                </c:pt>
                <c:pt idx="5468">
                  <c:v>34.799999999999997</c:v>
                </c:pt>
                <c:pt idx="5469">
                  <c:v>34.799999999999997</c:v>
                </c:pt>
                <c:pt idx="5470">
                  <c:v>34.700000000000003</c:v>
                </c:pt>
                <c:pt idx="5471">
                  <c:v>34.6</c:v>
                </c:pt>
                <c:pt idx="5472">
                  <c:v>34.5</c:v>
                </c:pt>
                <c:pt idx="5473">
                  <c:v>34.5</c:v>
                </c:pt>
                <c:pt idx="5474">
                  <c:v>34.5</c:v>
                </c:pt>
                <c:pt idx="5475">
                  <c:v>34.5</c:v>
                </c:pt>
                <c:pt idx="5476">
                  <c:v>34.4</c:v>
                </c:pt>
                <c:pt idx="5477">
                  <c:v>34.299999999999997</c:v>
                </c:pt>
                <c:pt idx="5478">
                  <c:v>34.299999999999997</c:v>
                </c:pt>
                <c:pt idx="5479">
                  <c:v>34.200000000000003</c:v>
                </c:pt>
                <c:pt idx="5480">
                  <c:v>34.1</c:v>
                </c:pt>
                <c:pt idx="5481">
                  <c:v>34</c:v>
                </c:pt>
                <c:pt idx="5482">
                  <c:v>34</c:v>
                </c:pt>
                <c:pt idx="5483">
                  <c:v>33.9</c:v>
                </c:pt>
                <c:pt idx="5484">
                  <c:v>33.9</c:v>
                </c:pt>
                <c:pt idx="5485">
                  <c:v>33.9</c:v>
                </c:pt>
                <c:pt idx="5486">
                  <c:v>33.799999999999997</c:v>
                </c:pt>
                <c:pt idx="5487">
                  <c:v>33.799999999999997</c:v>
                </c:pt>
                <c:pt idx="5488">
                  <c:v>33.700000000000003</c:v>
                </c:pt>
                <c:pt idx="5489">
                  <c:v>33.6</c:v>
                </c:pt>
                <c:pt idx="5490">
                  <c:v>33.5</c:v>
                </c:pt>
                <c:pt idx="5491">
                  <c:v>33.4</c:v>
                </c:pt>
                <c:pt idx="5492">
                  <c:v>33.4</c:v>
                </c:pt>
                <c:pt idx="5493">
                  <c:v>33.299999999999997</c:v>
                </c:pt>
                <c:pt idx="5494">
                  <c:v>33.299999999999997</c:v>
                </c:pt>
                <c:pt idx="5495">
                  <c:v>33.299999999999997</c:v>
                </c:pt>
                <c:pt idx="5496">
                  <c:v>33.200000000000003</c:v>
                </c:pt>
                <c:pt idx="5497">
                  <c:v>33.200000000000003</c:v>
                </c:pt>
                <c:pt idx="5498">
                  <c:v>33.1</c:v>
                </c:pt>
                <c:pt idx="5499">
                  <c:v>33.1</c:v>
                </c:pt>
                <c:pt idx="5500">
                  <c:v>33</c:v>
                </c:pt>
                <c:pt idx="5501">
                  <c:v>32.9</c:v>
                </c:pt>
                <c:pt idx="5502">
                  <c:v>32.799999999999997</c:v>
                </c:pt>
                <c:pt idx="5503">
                  <c:v>32.700000000000003</c:v>
                </c:pt>
                <c:pt idx="5504">
                  <c:v>32.700000000000003</c:v>
                </c:pt>
                <c:pt idx="5505">
                  <c:v>32.700000000000003</c:v>
                </c:pt>
                <c:pt idx="5506">
                  <c:v>32.700000000000003</c:v>
                </c:pt>
                <c:pt idx="5507">
                  <c:v>32.6</c:v>
                </c:pt>
                <c:pt idx="5508">
                  <c:v>32.5</c:v>
                </c:pt>
                <c:pt idx="5509">
                  <c:v>32.5</c:v>
                </c:pt>
                <c:pt idx="5510">
                  <c:v>32.4</c:v>
                </c:pt>
                <c:pt idx="5511">
                  <c:v>32.299999999999997</c:v>
                </c:pt>
                <c:pt idx="5512">
                  <c:v>32.299999999999997</c:v>
                </c:pt>
                <c:pt idx="5513">
                  <c:v>32.200000000000003</c:v>
                </c:pt>
                <c:pt idx="5514">
                  <c:v>32.200000000000003</c:v>
                </c:pt>
                <c:pt idx="5515">
                  <c:v>32.1</c:v>
                </c:pt>
                <c:pt idx="5516">
                  <c:v>32.1</c:v>
                </c:pt>
                <c:pt idx="5517">
                  <c:v>32</c:v>
                </c:pt>
                <c:pt idx="5518">
                  <c:v>32</c:v>
                </c:pt>
                <c:pt idx="5519">
                  <c:v>32</c:v>
                </c:pt>
                <c:pt idx="5520">
                  <c:v>31.9</c:v>
                </c:pt>
                <c:pt idx="5521">
                  <c:v>31.9</c:v>
                </c:pt>
                <c:pt idx="5522">
                  <c:v>31.8</c:v>
                </c:pt>
                <c:pt idx="5523">
                  <c:v>31.8</c:v>
                </c:pt>
                <c:pt idx="5524">
                  <c:v>31.7</c:v>
                </c:pt>
                <c:pt idx="5525">
                  <c:v>31.7</c:v>
                </c:pt>
                <c:pt idx="5526">
                  <c:v>31.6</c:v>
                </c:pt>
                <c:pt idx="5527">
                  <c:v>31.6</c:v>
                </c:pt>
                <c:pt idx="5528">
                  <c:v>31.5</c:v>
                </c:pt>
                <c:pt idx="5529">
                  <c:v>31.4</c:v>
                </c:pt>
                <c:pt idx="5530">
                  <c:v>31.4</c:v>
                </c:pt>
                <c:pt idx="5531">
                  <c:v>31.4</c:v>
                </c:pt>
                <c:pt idx="5532">
                  <c:v>31.4</c:v>
                </c:pt>
                <c:pt idx="5533">
                  <c:v>31.3</c:v>
                </c:pt>
                <c:pt idx="5534">
                  <c:v>31.3</c:v>
                </c:pt>
                <c:pt idx="5535">
                  <c:v>31.3</c:v>
                </c:pt>
                <c:pt idx="5536">
                  <c:v>31.3</c:v>
                </c:pt>
                <c:pt idx="5537">
                  <c:v>31.3</c:v>
                </c:pt>
                <c:pt idx="5538">
                  <c:v>31.2</c:v>
                </c:pt>
                <c:pt idx="5539">
                  <c:v>31.1</c:v>
                </c:pt>
                <c:pt idx="5540">
                  <c:v>31.1</c:v>
                </c:pt>
                <c:pt idx="5541">
                  <c:v>31.1</c:v>
                </c:pt>
                <c:pt idx="5542">
                  <c:v>31</c:v>
                </c:pt>
                <c:pt idx="5543">
                  <c:v>31</c:v>
                </c:pt>
                <c:pt idx="5544">
                  <c:v>30.9</c:v>
                </c:pt>
                <c:pt idx="5545">
                  <c:v>30.9</c:v>
                </c:pt>
                <c:pt idx="5546">
                  <c:v>30.8</c:v>
                </c:pt>
                <c:pt idx="5547">
                  <c:v>30.8</c:v>
                </c:pt>
                <c:pt idx="5548">
                  <c:v>30.8</c:v>
                </c:pt>
                <c:pt idx="5549">
                  <c:v>30.8</c:v>
                </c:pt>
                <c:pt idx="5550">
                  <c:v>30.7</c:v>
                </c:pt>
                <c:pt idx="5551">
                  <c:v>30.7</c:v>
                </c:pt>
                <c:pt idx="5552">
                  <c:v>30.6</c:v>
                </c:pt>
                <c:pt idx="5553">
                  <c:v>30.6</c:v>
                </c:pt>
                <c:pt idx="5554">
                  <c:v>30.6</c:v>
                </c:pt>
                <c:pt idx="5555">
                  <c:v>30.5</c:v>
                </c:pt>
                <c:pt idx="5556">
                  <c:v>30.5</c:v>
                </c:pt>
                <c:pt idx="5557">
                  <c:v>30.5</c:v>
                </c:pt>
                <c:pt idx="5558">
                  <c:v>30.4</c:v>
                </c:pt>
                <c:pt idx="5559">
                  <c:v>30.4</c:v>
                </c:pt>
                <c:pt idx="5560">
                  <c:v>30.3</c:v>
                </c:pt>
                <c:pt idx="5561">
                  <c:v>30.3</c:v>
                </c:pt>
                <c:pt idx="5562">
                  <c:v>30.2</c:v>
                </c:pt>
                <c:pt idx="5563">
                  <c:v>30.2</c:v>
                </c:pt>
                <c:pt idx="5564">
                  <c:v>30.2</c:v>
                </c:pt>
                <c:pt idx="5565">
                  <c:v>30.2</c:v>
                </c:pt>
                <c:pt idx="5566">
                  <c:v>30.2</c:v>
                </c:pt>
                <c:pt idx="5567">
                  <c:v>30.1</c:v>
                </c:pt>
                <c:pt idx="5568">
                  <c:v>30.1</c:v>
                </c:pt>
                <c:pt idx="5569">
                  <c:v>30</c:v>
                </c:pt>
                <c:pt idx="5570">
                  <c:v>30</c:v>
                </c:pt>
                <c:pt idx="5571">
                  <c:v>30</c:v>
                </c:pt>
                <c:pt idx="5572">
                  <c:v>29.9</c:v>
                </c:pt>
                <c:pt idx="5573">
                  <c:v>29.9</c:v>
                </c:pt>
                <c:pt idx="5574">
                  <c:v>29.8</c:v>
                </c:pt>
                <c:pt idx="5575">
                  <c:v>29.8</c:v>
                </c:pt>
                <c:pt idx="5576">
                  <c:v>29.8</c:v>
                </c:pt>
                <c:pt idx="5577">
                  <c:v>29.8</c:v>
                </c:pt>
                <c:pt idx="5578">
                  <c:v>29.7</c:v>
                </c:pt>
                <c:pt idx="5579">
                  <c:v>29.6</c:v>
                </c:pt>
                <c:pt idx="5580">
                  <c:v>29.5</c:v>
                </c:pt>
                <c:pt idx="5581">
                  <c:v>29.5</c:v>
                </c:pt>
                <c:pt idx="5582">
                  <c:v>29.5</c:v>
                </c:pt>
                <c:pt idx="5583">
                  <c:v>29.5</c:v>
                </c:pt>
                <c:pt idx="5584">
                  <c:v>29.5</c:v>
                </c:pt>
                <c:pt idx="5585">
                  <c:v>29.4</c:v>
                </c:pt>
                <c:pt idx="5586">
                  <c:v>29.4</c:v>
                </c:pt>
                <c:pt idx="5587">
                  <c:v>29.3</c:v>
                </c:pt>
                <c:pt idx="5588">
                  <c:v>29.3</c:v>
                </c:pt>
                <c:pt idx="5589">
                  <c:v>29.2</c:v>
                </c:pt>
                <c:pt idx="5590">
                  <c:v>29.3</c:v>
                </c:pt>
                <c:pt idx="5591">
                  <c:v>29.2</c:v>
                </c:pt>
                <c:pt idx="5592">
                  <c:v>29.2</c:v>
                </c:pt>
                <c:pt idx="5593">
                  <c:v>29.1</c:v>
                </c:pt>
                <c:pt idx="5594">
                  <c:v>29.1</c:v>
                </c:pt>
                <c:pt idx="5595">
                  <c:v>29.1</c:v>
                </c:pt>
                <c:pt idx="5596">
                  <c:v>29</c:v>
                </c:pt>
                <c:pt idx="5597">
                  <c:v>29</c:v>
                </c:pt>
                <c:pt idx="5598">
                  <c:v>28.9</c:v>
                </c:pt>
                <c:pt idx="5599">
                  <c:v>28.9</c:v>
                </c:pt>
                <c:pt idx="5600">
                  <c:v>28.9</c:v>
                </c:pt>
                <c:pt idx="5601">
                  <c:v>29</c:v>
                </c:pt>
                <c:pt idx="5602">
                  <c:v>28.9</c:v>
                </c:pt>
                <c:pt idx="5603">
                  <c:v>28.9</c:v>
                </c:pt>
                <c:pt idx="5604">
                  <c:v>28.9</c:v>
                </c:pt>
                <c:pt idx="5605">
                  <c:v>28.9</c:v>
                </c:pt>
                <c:pt idx="5606">
                  <c:v>28.9</c:v>
                </c:pt>
                <c:pt idx="5607">
                  <c:v>28.8</c:v>
                </c:pt>
                <c:pt idx="5608">
                  <c:v>28.8</c:v>
                </c:pt>
                <c:pt idx="5609">
                  <c:v>28.7</c:v>
                </c:pt>
                <c:pt idx="5610">
                  <c:v>28.7</c:v>
                </c:pt>
                <c:pt idx="5611">
                  <c:v>28.7</c:v>
                </c:pt>
                <c:pt idx="5612">
                  <c:v>28.7</c:v>
                </c:pt>
                <c:pt idx="5613">
                  <c:v>28.7</c:v>
                </c:pt>
                <c:pt idx="5614">
                  <c:v>28.6</c:v>
                </c:pt>
                <c:pt idx="5615">
                  <c:v>28.6</c:v>
                </c:pt>
                <c:pt idx="5616">
                  <c:v>28.5</c:v>
                </c:pt>
                <c:pt idx="5617">
                  <c:v>28.5</c:v>
                </c:pt>
                <c:pt idx="5618">
                  <c:v>28.5</c:v>
                </c:pt>
                <c:pt idx="5619">
                  <c:v>28.5</c:v>
                </c:pt>
                <c:pt idx="5620">
                  <c:v>28.4</c:v>
                </c:pt>
                <c:pt idx="5621">
                  <c:v>28.4</c:v>
                </c:pt>
                <c:pt idx="5622">
                  <c:v>28.4</c:v>
                </c:pt>
                <c:pt idx="5623">
                  <c:v>28.3</c:v>
                </c:pt>
                <c:pt idx="5624">
                  <c:v>28.3</c:v>
                </c:pt>
                <c:pt idx="5625">
                  <c:v>28.3</c:v>
                </c:pt>
                <c:pt idx="5626">
                  <c:v>28.3</c:v>
                </c:pt>
                <c:pt idx="5627">
                  <c:v>28.2</c:v>
                </c:pt>
                <c:pt idx="5628">
                  <c:v>28.2</c:v>
                </c:pt>
                <c:pt idx="5629">
                  <c:v>28.2</c:v>
                </c:pt>
                <c:pt idx="5630">
                  <c:v>28.1</c:v>
                </c:pt>
                <c:pt idx="5631">
                  <c:v>28.1</c:v>
                </c:pt>
                <c:pt idx="5632">
                  <c:v>28.1</c:v>
                </c:pt>
                <c:pt idx="5633">
                  <c:v>28</c:v>
                </c:pt>
                <c:pt idx="5634">
                  <c:v>28</c:v>
                </c:pt>
                <c:pt idx="5635">
                  <c:v>28</c:v>
                </c:pt>
                <c:pt idx="5636">
                  <c:v>28</c:v>
                </c:pt>
                <c:pt idx="5637">
                  <c:v>27.9</c:v>
                </c:pt>
                <c:pt idx="5638">
                  <c:v>27.9</c:v>
                </c:pt>
                <c:pt idx="5639">
                  <c:v>27.9</c:v>
                </c:pt>
                <c:pt idx="5640">
                  <c:v>27.8</c:v>
                </c:pt>
                <c:pt idx="5641">
                  <c:v>27.8</c:v>
                </c:pt>
                <c:pt idx="5642">
                  <c:v>27.8</c:v>
                </c:pt>
                <c:pt idx="5643">
                  <c:v>27.8</c:v>
                </c:pt>
                <c:pt idx="5644">
                  <c:v>27.7</c:v>
                </c:pt>
                <c:pt idx="5645">
                  <c:v>27.7</c:v>
                </c:pt>
                <c:pt idx="5646">
                  <c:v>27.7</c:v>
                </c:pt>
                <c:pt idx="5647">
                  <c:v>27.7</c:v>
                </c:pt>
                <c:pt idx="5648">
                  <c:v>27.7</c:v>
                </c:pt>
                <c:pt idx="5649">
                  <c:v>27.7</c:v>
                </c:pt>
                <c:pt idx="5650">
                  <c:v>27.7</c:v>
                </c:pt>
                <c:pt idx="5651">
                  <c:v>27.6</c:v>
                </c:pt>
                <c:pt idx="5652">
                  <c:v>27.6</c:v>
                </c:pt>
                <c:pt idx="5653">
                  <c:v>27.6</c:v>
                </c:pt>
                <c:pt idx="5654">
                  <c:v>27.6</c:v>
                </c:pt>
                <c:pt idx="5655">
                  <c:v>27.6</c:v>
                </c:pt>
                <c:pt idx="5656">
                  <c:v>27.5</c:v>
                </c:pt>
                <c:pt idx="5657">
                  <c:v>27.5</c:v>
                </c:pt>
                <c:pt idx="5658">
                  <c:v>27.5</c:v>
                </c:pt>
                <c:pt idx="5659">
                  <c:v>27.5</c:v>
                </c:pt>
                <c:pt idx="5660">
                  <c:v>27.4</c:v>
                </c:pt>
                <c:pt idx="5661">
                  <c:v>27.4</c:v>
                </c:pt>
                <c:pt idx="5662">
                  <c:v>27.3</c:v>
                </c:pt>
                <c:pt idx="5663">
                  <c:v>27.3</c:v>
                </c:pt>
                <c:pt idx="5664">
                  <c:v>27.3</c:v>
                </c:pt>
                <c:pt idx="5665">
                  <c:v>27.3</c:v>
                </c:pt>
                <c:pt idx="5666">
                  <c:v>27.3</c:v>
                </c:pt>
                <c:pt idx="5667">
                  <c:v>27.2</c:v>
                </c:pt>
                <c:pt idx="5668">
                  <c:v>27.1</c:v>
                </c:pt>
                <c:pt idx="5669">
                  <c:v>27.1</c:v>
                </c:pt>
                <c:pt idx="5670">
                  <c:v>27.1</c:v>
                </c:pt>
                <c:pt idx="5671">
                  <c:v>27</c:v>
                </c:pt>
                <c:pt idx="5672">
                  <c:v>27.1</c:v>
                </c:pt>
                <c:pt idx="5673">
                  <c:v>27</c:v>
                </c:pt>
                <c:pt idx="5674">
                  <c:v>27</c:v>
                </c:pt>
                <c:pt idx="5675">
                  <c:v>27</c:v>
                </c:pt>
                <c:pt idx="5676">
                  <c:v>27</c:v>
                </c:pt>
                <c:pt idx="5677">
                  <c:v>27</c:v>
                </c:pt>
                <c:pt idx="5678">
                  <c:v>27</c:v>
                </c:pt>
                <c:pt idx="5679">
                  <c:v>26.9</c:v>
                </c:pt>
                <c:pt idx="5680">
                  <c:v>27</c:v>
                </c:pt>
                <c:pt idx="5681">
                  <c:v>26.9</c:v>
                </c:pt>
                <c:pt idx="5682">
                  <c:v>26.9</c:v>
                </c:pt>
                <c:pt idx="5683">
                  <c:v>26.8</c:v>
                </c:pt>
                <c:pt idx="5684">
                  <c:v>26.9</c:v>
                </c:pt>
                <c:pt idx="5685">
                  <c:v>26.8</c:v>
                </c:pt>
                <c:pt idx="5686">
                  <c:v>26.8</c:v>
                </c:pt>
                <c:pt idx="5687">
                  <c:v>26.8</c:v>
                </c:pt>
                <c:pt idx="5688">
                  <c:v>26.7</c:v>
                </c:pt>
                <c:pt idx="5689">
                  <c:v>26.7</c:v>
                </c:pt>
                <c:pt idx="5690">
                  <c:v>26.7</c:v>
                </c:pt>
                <c:pt idx="5691">
                  <c:v>26.7</c:v>
                </c:pt>
                <c:pt idx="5692">
                  <c:v>26.7</c:v>
                </c:pt>
                <c:pt idx="5693">
                  <c:v>26.6</c:v>
                </c:pt>
                <c:pt idx="5694">
                  <c:v>26.6</c:v>
                </c:pt>
                <c:pt idx="5695">
                  <c:v>26.6</c:v>
                </c:pt>
                <c:pt idx="5696">
                  <c:v>26.6</c:v>
                </c:pt>
                <c:pt idx="5697">
                  <c:v>26.5</c:v>
                </c:pt>
                <c:pt idx="5698">
                  <c:v>26.5</c:v>
                </c:pt>
                <c:pt idx="5699">
                  <c:v>26.5</c:v>
                </c:pt>
                <c:pt idx="5700">
                  <c:v>26.5</c:v>
                </c:pt>
                <c:pt idx="5701">
                  <c:v>26.5</c:v>
                </c:pt>
                <c:pt idx="5702">
                  <c:v>26.4</c:v>
                </c:pt>
                <c:pt idx="5703">
                  <c:v>26.4</c:v>
                </c:pt>
                <c:pt idx="5704">
                  <c:v>26.4</c:v>
                </c:pt>
                <c:pt idx="5705">
                  <c:v>26.4</c:v>
                </c:pt>
                <c:pt idx="5706">
                  <c:v>26.4</c:v>
                </c:pt>
                <c:pt idx="5707">
                  <c:v>26.3</c:v>
                </c:pt>
                <c:pt idx="5708">
                  <c:v>26.3</c:v>
                </c:pt>
                <c:pt idx="5709">
                  <c:v>26.3</c:v>
                </c:pt>
                <c:pt idx="5710">
                  <c:v>26.3</c:v>
                </c:pt>
                <c:pt idx="5711">
                  <c:v>26.3</c:v>
                </c:pt>
                <c:pt idx="5712">
                  <c:v>26.2</c:v>
                </c:pt>
                <c:pt idx="5713">
                  <c:v>26.2</c:v>
                </c:pt>
                <c:pt idx="5714">
                  <c:v>26.2</c:v>
                </c:pt>
                <c:pt idx="5715">
                  <c:v>26.2</c:v>
                </c:pt>
                <c:pt idx="5716">
                  <c:v>26.1</c:v>
                </c:pt>
                <c:pt idx="5717">
                  <c:v>26.1</c:v>
                </c:pt>
                <c:pt idx="5718">
                  <c:v>26.1</c:v>
                </c:pt>
                <c:pt idx="5719">
                  <c:v>26.1</c:v>
                </c:pt>
                <c:pt idx="5720">
                  <c:v>26.1</c:v>
                </c:pt>
                <c:pt idx="5721">
                  <c:v>26</c:v>
                </c:pt>
                <c:pt idx="5722">
                  <c:v>26.2</c:v>
                </c:pt>
                <c:pt idx="5723">
                  <c:v>26.1</c:v>
                </c:pt>
                <c:pt idx="5724">
                  <c:v>26.1</c:v>
                </c:pt>
                <c:pt idx="5725">
                  <c:v>26.1</c:v>
                </c:pt>
                <c:pt idx="5726">
                  <c:v>26</c:v>
                </c:pt>
                <c:pt idx="5727">
                  <c:v>26</c:v>
                </c:pt>
                <c:pt idx="5728">
                  <c:v>26</c:v>
                </c:pt>
                <c:pt idx="5729">
                  <c:v>26</c:v>
                </c:pt>
                <c:pt idx="5730">
                  <c:v>25.9</c:v>
                </c:pt>
                <c:pt idx="5731">
                  <c:v>25.9</c:v>
                </c:pt>
                <c:pt idx="5732">
                  <c:v>25.9</c:v>
                </c:pt>
                <c:pt idx="5733">
                  <c:v>25.9</c:v>
                </c:pt>
                <c:pt idx="5734">
                  <c:v>25.9</c:v>
                </c:pt>
                <c:pt idx="5735">
                  <c:v>25.9</c:v>
                </c:pt>
                <c:pt idx="5736">
                  <c:v>25.9</c:v>
                </c:pt>
                <c:pt idx="5737">
                  <c:v>25.9</c:v>
                </c:pt>
                <c:pt idx="5738">
                  <c:v>25.8</c:v>
                </c:pt>
                <c:pt idx="5739">
                  <c:v>25.8</c:v>
                </c:pt>
                <c:pt idx="5740">
                  <c:v>25.8</c:v>
                </c:pt>
                <c:pt idx="5741">
                  <c:v>25.8</c:v>
                </c:pt>
                <c:pt idx="5742">
                  <c:v>25.8</c:v>
                </c:pt>
                <c:pt idx="5743">
                  <c:v>25.8</c:v>
                </c:pt>
                <c:pt idx="5744">
                  <c:v>25.7</c:v>
                </c:pt>
                <c:pt idx="5745">
                  <c:v>25.6</c:v>
                </c:pt>
                <c:pt idx="5746">
                  <c:v>25.6</c:v>
                </c:pt>
                <c:pt idx="5747">
                  <c:v>25.6</c:v>
                </c:pt>
                <c:pt idx="5748">
                  <c:v>25.6</c:v>
                </c:pt>
                <c:pt idx="5749">
                  <c:v>25.6</c:v>
                </c:pt>
                <c:pt idx="5750">
                  <c:v>25.6</c:v>
                </c:pt>
                <c:pt idx="5751">
                  <c:v>25.6</c:v>
                </c:pt>
                <c:pt idx="5752">
                  <c:v>25.6</c:v>
                </c:pt>
                <c:pt idx="5753">
                  <c:v>25.6</c:v>
                </c:pt>
                <c:pt idx="5754">
                  <c:v>25.5</c:v>
                </c:pt>
                <c:pt idx="5755">
                  <c:v>25.4</c:v>
                </c:pt>
                <c:pt idx="5756">
                  <c:v>25.4</c:v>
                </c:pt>
                <c:pt idx="5757">
                  <c:v>25.4</c:v>
                </c:pt>
                <c:pt idx="5758">
                  <c:v>25.4</c:v>
                </c:pt>
                <c:pt idx="5759">
                  <c:v>25.4</c:v>
                </c:pt>
                <c:pt idx="5760">
                  <c:v>25.4</c:v>
                </c:pt>
                <c:pt idx="5761">
                  <c:v>25.4</c:v>
                </c:pt>
                <c:pt idx="5762">
                  <c:v>25.3</c:v>
                </c:pt>
                <c:pt idx="5763">
                  <c:v>25.3</c:v>
                </c:pt>
                <c:pt idx="5764">
                  <c:v>25.3</c:v>
                </c:pt>
                <c:pt idx="5765">
                  <c:v>25.3</c:v>
                </c:pt>
                <c:pt idx="5766">
                  <c:v>25.3</c:v>
                </c:pt>
                <c:pt idx="5767">
                  <c:v>25.3</c:v>
                </c:pt>
                <c:pt idx="5768">
                  <c:v>25.3</c:v>
                </c:pt>
                <c:pt idx="5769">
                  <c:v>25.3</c:v>
                </c:pt>
                <c:pt idx="5770">
                  <c:v>25.3</c:v>
                </c:pt>
                <c:pt idx="5771">
                  <c:v>25.3</c:v>
                </c:pt>
                <c:pt idx="5772">
                  <c:v>25.2</c:v>
                </c:pt>
                <c:pt idx="5773">
                  <c:v>25.2</c:v>
                </c:pt>
                <c:pt idx="5774">
                  <c:v>25.2</c:v>
                </c:pt>
                <c:pt idx="5775">
                  <c:v>25.2</c:v>
                </c:pt>
                <c:pt idx="5776">
                  <c:v>25.2</c:v>
                </c:pt>
                <c:pt idx="5777">
                  <c:v>25.2</c:v>
                </c:pt>
                <c:pt idx="5778">
                  <c:v>25.2</c:v>
                </c:pt>
                <c:pt idx="5779">
                  <c:v>25.1</c:v>
                </c:pt>
                <c:pt idx="5780">
                  <c:v>25</c:v>
                </c:pt>
                <c:pt idx="5781">
                  <c:v>25</c:v>
                </c:pt>
                <c:pt idx="5782">
                  <c:v>25</c:v>
                </c:pt>
                <c:pt idx="5783">
                  <c:v>25</c:v>
                </c:pt>
                <c:pt idx="5784">
                  <c:v>25</c:v>
                </c:pt>
                <c:pt idx="5785">
                  <c:v>25</c:v>
                </c:pt>
                <c:pt idx="5786">
                  <c:v>25</c:v>
                </c:pt>
                <c:pt idx="5787">
                  <c:v>25</c:v>
                </c:pt>
                <c:pt idx="5788">
                  <c:v>25</c:v>
                </c:pt>
                <c:pt idx="5789">
                  <c:v>25</c:v>
                </c:pt>
                <c:pt idx="5790">
                  <c:v>24.9</c:v>
                </c:pt>
                <c:pt idx="5791">
                  <c:v>25</c:v>
                </c:pt>
                <c:pt idx="5792">
                  <c:v>24.9</c:v>
                </c:pt>
                <c:pt idx="5793">
                  <c:v>24.9</c:v>
                </c:pt>
                <c:pt idx="5794">
                  <c:v>24.9</c:v>
                </c:pt>
                <c:pt idx="5795">
                  <c:v>24.9</c:v>
                </c:pt>
                <c:pt idx="5796">
                  <c:v>24.9</c:v>
                </c:pt>
                <c:pt idx="5797">
                  <c:v>24.9</c:v>
                </c:pt>
                <c:pt idx="5798">
                  <c:v>24.9</c:v>
                </c:pt>
                <c:pt idx="5799">
                  <c:v>24.9</c:v>
                </c:pt>
                <c:pt idx="5800">
                  <c:v>25</c:v>
                </c:pt>
                <c:pt idx="5801">
                  <c:v>24.9</c:v>
                </c:pt>
                <c:pt idx="5802">
                  <c:v>24.9</c:v>
                </c:pt>
                <c:pt idx="5803">
                  <c:v>24.9</c:v>
                </c:pt>
                <c:pt idx="5804">
                  <c:v>24.9</c:v>
                </c:pt>
                <c:pt idx="5805">
                  <c:v>24.9</c:v>
                </c:pt>
                <c:pt idx="5806">
                  <c:v>24.8</c:v>
                </c:pt>
                <c:pt idx="5807">
                  <c:v>24.8</c:v>
                </c:pt>
                <c:pt idx="5808">
                  <c:v>24.8</c:v>
                </c:pt>
                <c:pt idx="5809">
                  <c:v>24.8</c:v>
                </c:pt>
                <c:pt idx="5810">
                  <c:v>24.7</c:v>
                </c:pt>
                <c:pt idx="5811">
                  <c:v>24.6</c:v>
                </c:pt>
                <c:pt idx="5812">
                  <c:v>24.7</c:v>
                </c:pt>
                <c:pt idx="5813">
                  <c:v>24.6</c:v>
                </c:pt>
                <c:pt idx="5814">
                  <c:v>24.6</c:v>
                </c:pt>
                <c:pt idx="5815">
                  <c:v>24.6</c:v>
                </c:pt>
                <c:pt idx="5816">
                  <c:v>24.6</c:v>
                </c:pt>
                <c:pt idx="5817">
                  <c:v>24.5</c:v>
                </c:pt>
                <c:pt idx="5818">
                  <c:v>24.5</c:v>
                </c:pt>
                <c:pt idx="5819">
                  <c:v>24.5</c:v>
                </c:pt>
                <c:pt idx="5820">
                  <c:v>24.5</c:v>
                </c:pt>
                <c:pt idx="5821">
                  <c:v>24.5</c:v>
                </c:pt>
                <c:pt idx="5822">
                  <c:v>24.5</c:v>
                </c:pt>
                <c:pt idx="5823">
                  <c:v>24.4</c:v>
                </c:pt>
                <c:pt idx="5824">
                  <c:v>24.5</c:v>
                </c:pt>
                <c:pt idx="5825">
                  <c:v>24.5</c:v>
                </c:pt>
                <c:pt idx="5826">
                  <c:v>24.5</c:v>
                </c:pt>
                <c:pt idx="5827">
                  <c:v>24.4</c:v>
                </c:pt>
                <c:pt idx="5828">
                  <c:v>24.4</c:v>
                </c:pt>
                <c:pt idx="5829">
                  <c:v>24.4</c:v>
                </c:pt>
                <c:pt idx="5830">
                  <c:v>24.4</c:v>
                </c:pt>
                <c:pt idx="5831">
                  <c:v>24.4</c:v>
                </c:pt>
                <c:pt idx="5832">
                  <c:v>24.4</c:v>
                </c:pt>
                <c:pt idx="5833">
                  <c:v>24.4</c:v>
                </c:pt>
                <c:pt idx="5834">
                  <c:v>24.4</c:v>
                </c:pt>
                <c:pt idx="5835">
                  <c:v>24.3</c:v>
                </c:pt>
                <c:pt idx="5836">
                  <c:v>24.3</c:v>
                </c:pt>
                <c:pt idx="5837">
                  <c:v>24.3</c:v>
                </c:pt>
                <c:pt idx="5838">
                  <c:v>24.3</c:v>
                </c:pt>
                <c:pt idx="5839">
                  <c:v>24.3</c:v>
                </c:pt>
                <c:pt idx="5840">
                  <c:v>24.3</c:v>
                </c:pt>
                <c:pt idx="5841">
                  <c:v>24.2</c:v>
                </c:pt>
                <c:pt idx="5842">
                  <c:v>24.3</c:v>
                </c:pt>
                <c:pt idx="5843">
                  <c:v>24.2</c:v>
                </c:pt>
                <c:pt idx="5844">
                  <c:v>24.2</c:v>
                </c:pt>
                <c:pt idx="5845">
                  <c:v>24.2</c:v>
                </c:pt>
                <c:pt idx="5846">
                  <c:v>24.2</c:v>
                </c:pt>
                <c:pt idx="5847">
                  <c:v>24.2</c:v>
                </c:pt>
                <c:pt idx="5848">
                  <c:v>24.2</c:v>
                </c:pt>
                <c:pt idx="5849">
                  <c:v>24.2</c:v>
                </c:pt>
                <c:pt idx="5850">
                  <c:v>24.2</c:v>
                </c:pt>
                <c:pt idx="5851">
                  <c:v>24.2</c:v>
                </c:pt>
                <c:pt idx="5852">
                  <c:v>24.2</c:v>
                </c:pt>
                <c:pt idx="5853">
                  <c:v>24.1</c:v>
                </c:pt>
                <c:pt idx="5854">
                  <c:v>24</c:v>
                </c:pt>
                <c:pt idx="5855">
                  <c:v>24</c:v>
                </c:pt>
                <c:pt idx="5856">
                  <c:v>24</c:v>
                </c:pt>
                <c:pt idx="5857">
                  <c:v>24</c:v>
                </c:pt>
                <c:pt idx="5858">
                  <c:v>24</c:v>
                </c:pt>
                <c:pt idx="5859">
                  <c:v>23.9</c:v>
                </c:pt>
                <c:pt idx="5860">
                  <c:v>23.9</c:v>
                </c:pt>
                <c:pt idx="5861">
                  <c:v>23.9</c:v>
                </c:pt>
                <c:pt idx="5862">
                  <c:v>23.9</c:v>
                </c:pt>
                <c:pt idx="5863">
                  <c:v>23.9</c:v>
                </c:pt>
                <c:pt idx="5864">
                  <c:v>23.9</c:v>
                </c:pt>
                <c:pt idx="5865">
                  <c:v>23.8</c:v>
                </c:pt>
                <c:pt idx="5866">
                  <c:v>23.9</c:v>
                </c:pt>
                <c:pt idx="5867">
                  <c:v>23.8</c:v>
                </c:pt>
                <c:pt idx="5868">
                  <c:v>23.8</c:v>
                </c:pt>
                <c:pt idx="5869">
                  <c:v>23.8</c:v>
                </c:pt>
                <c:pt idx="5870">
                  <c:v>23.8</c:v>
                </c:pt>
                <c:pt idx="5871">
                  <c:v>23.8</c:v>
                </c:pt>
                <c:pt idx="5872">
                  <c:v>23.8</c:v>
                </c:pt>
                <c:pt idx="5873">
                  <c:v>23.8</c:v>
                </c:pt>
                <c:pt idx="5874">
                  <c:v>23.8</c:v>
                </c:pt>
                <c:pt idx="5875">
                  <c:v>23.7</c:v>
                </c:pt>
                <c:pt idx="5876">
                  <c:v>23.7</c:v>
                </c:pt>
                <c:pt idx="5877">
                  <c:v>23.7</c:v>
                </c:pt>
                <c:pt idx="5878">
                  <c:v>23.7</c:v>
                </c:pt>
                <c:pt idx="5879">
                  <c:v>23.7</c:v>
                </c:pt>
                <c:pt idx="5880">
                  <c:v>23.7</c:v>
                </c:pt>
                <c:pt idx="5881">
                  <c:v>23.6</c:v>
                </c:pt>
                <c:pt idx="5882">
                  <c:v>23.6</c:v>
                </c:pt>
                <c:pt idx="5883">
                  <c:v>23.6</c:v>
                </c:pt>
                <c:pt idx="5884">
                  <c:v>23.6</c:v>
                </c:pt>
                <c:pt idx="5885">
                  <c:v>23.6</c:v>
                </c:pt>
                <c:pt idx="5886">
                  <c:v>23.6</c:v>
                </c:pt>
                <c:pt idx="5887">
                  <c:v>23.7</c:v>
                </c:pt>
                <c:pt idx="5888">
                  <c:v>23.6</c:v>
                </c:pt>
                <c:pt idx="5889">
                  <c:v>23.6</c:v>
                </c:pt>
                <c:pt idx="5890">
                  <c:v>23.6</c:v>
                </c:pt>
                <c:pt idx="5891">
                  <c:v>23.5</c:v>
                </c:pt>
                <c:pt idx="5892">
                  <c:v>23.5</c:v>
                </c:pt>
                <c:pt idx="5893">
                  <c:v>23.5</c:v>
                </c:pt>
                <c:pt idx="5894">
                  <c:v>23.5</c:v>
                </c:pt>
                <c:pt idx="5895">
                  <c:v>23.5</c:v>
                </c:pt>
                <c:pt idx="5896">
                  <c:v>23.5</c:v>
                </c:pt>
                <c:pt idx="5897">
                  <c:v>23.4</c:v>
                </c:pt>
                <c:pt idx="5898">
                  <c:v>23.4</c:v>
                </c:pt>
                <c:pt idx="5899">
                  <c:v>23.4</c:v>
                </c:pt>
                <c:pt idx="5900">
                  <c:v>23.4</c:v>
                </c:pt>
                <c:pt idx="5901">
                  <c:v>23.4</c:v>
                </c:pt>
                <c:pt idx="5902">
                  <c:v>23.4</c:v>
                </c:pt>
                <c:pt idx="5903">
                  <c:v>23.4</c:v>
                </c:pt>
                <c:pt idx="5904">
                  <c:v>23.4</c:v>
                </c:pt>
                <c:pt idx="5905">
                  <c:v>23.4</c:v>
                </c:pt>
                <c:pt idx="5906">
                  <c:v>23.4</c:v>
                </c:pt>
                <c:pt idx="5907">
                  <c:v>23.4</c:v>
                </c:pt>
                <c:pt idx="5908">
                  <c:v>23.4</c:v>
                </c:pt>
                <c:pt idx="5909">
                  <c:v>23.4</c:v>
                </c:pt>
                <c:pt idx="5910">
                  <c:v>23.4</c:v>
                </c:pt>
                <c:pt idx="5911">
                  <c:v>23.4</c:v>
                </c:pt>
                <c:pt idx="5912">
                  <c:v>23.4</c:v>
                </c:pt>
                <c:pt idx="5913">
                  <c:v>23.4</c:v>
                </c:pt>
                <c:pt idx="5914">
                  <c:v>23.4</c:v>
                </c:pt>
                <c:pt idx="5915">
                  <c:v>23.4</c:v>
                </c:pt>
                <c:pt idx="5916">
                  <c:v>23.4</c:v>
                </c:pt>
                <c:pt idx="5917">
                  <c:v>23.3</c:v>
                </c:pt>
                <c:pt idx="5918">
                  <c:v>23.4</c:v>
                </c:pt>
                <c:pt idx="5919">
                  <c:v>23.2</c:v>
                </c:pt>
                <c:pt idx="5920">
                  <c:v>23.2</c:v>
                </c:pt>
                <c:pt idx="5921">
                  <c:v>23.2</c:v>
                </c:pt>
                <c:pt idx="5922">
                  <c:v>23.2</c:v>
                </c:pt>
                <c:pt idx="5923">
                  <c:v>23.2</c:v>
                </c:pt>
                <c:pt idx="5924">
                  <c:v>23.2</c:v>
                </c:pt>
                <c:pt idx="5925">
                  <c:v>23.1</c:v>
                </c:pt>
                <c:pt idx="5926">
                  <c:v>23.1</c:v>
                </c:pt>
                <c:pt idx="5927">
                  <c:v>23.1</c:v>
                </c:pt>
                <c:pt idx="5928">
                  <c:v>23.1</c:v>
                </c:pt>
                <c:pt idx="5929">
                  <c:v>23.1</c:v>
                </c:pt>
                <c:pt idx="5930">
                  <c:v>23.1</c:v>
                </c:pt>
                <c:pt idx="5931">
                  <c:v>23</c:v>
                </c:pt>
                <c:pt idx="5932">
                  <c:v>23</c:v>
                </c:pt>
                <c:pt idx="5933">
                  <c:v>23</c:v>
                </c:pt>
                <c:pt idx="5934">
                  <c:v>22.9</c:v>
                </c:pt>
                <c:pt idx="5935">
                  <c:v>23</c:v>
                </c:pt>
                <c:pt idx="5936">
                  <c:v>23</c:v>
                </c:pt>
                <c:pt idx="5937">
                  <c:v>22.9</c:v>
                </c:pt>
                <c:pt idx="5938">
                  <c:v>22.9</c:v>
                </c:pt>
                <c:pt idx="5939">
                  <c:v>22.9</c:v>
                </c:pt>
                <c:pt idx="5940">
                  <c:v>22.9</c:v>
                </c:pt>
                <c:pt idx="5941">
                  <c:v>22.9</c:v>
                </c:pt>
                <c:pt idx="5942">
                  <c:v>22.9</c:v>
                </c:pt>
                <c:pt idx="5943">
                  <c:v>22.9</c:v>
                </c:pt>
                <c:pt idx="5944">
                  <c:v>22.9</c:v>
                </c:pt>
                <c:pt idx="5945">
                  <c:v>22.9</c:v>
                </c:pt>
                <c:pt idx="5946">
                  <c:v>22.8</c:v>
                </c:pt>
                <c:pt idx="5947">
                  <c:v>22.8</c:v>
                </c:pt>
                <c:pt idx="5948">
                  <c:v>22.8</c:v>
                </c:pt>
                <c:pt idx="5949">
                  <c:v>22.8</c:v>
                </c:pt>
                <c:pt idx="5950">
                  <c:v>22.8</c:v>
                </c:pt>
                <c:pt idx="5951">
                  <c:v>22.8</c:v>
                </c:pt>
                <c:pt idx="5952">
                  <c:v>22.8</c:v>
                </c:pt>
                <c:pt idx="5953">
                  <c:v>22.9</c:v>
                </c:pt>
                <c:pt idx="5954">
                  <c:v>22.7</c:v>
                </c:pt>
                <c:pt idx="5955">
                  <c:v>22.8</c:v>
                </c:pt>
                <c:pt idx="5956">
                  <c:v>22.7</c:v>
                </c:pt>
                <c:pt idx="5957">
                  <c:v>22.7</c:v>
                </c:pt>
                <c:pt idx="5958">
                  <c:v>22.7</c:v>
                </c:pt>
                <c:pt idx="5959">
                  <c:v>22.7</c:v>
                </c:pt>
                <c:pt idx="5960">
                  <c:v>22.7</c:v>
                </c:pt>
                <c:pt idx="5961">
                  <c:v>22.7</c:v>
                </c:pt>
                <c:pt idx="5962">
                  <c:v>22.6</c:v>
                </c:pt>
                <c:pt idx="5963">
                  <c:v>22.7</c:v>
                </c:pt>
                <c:pt idx="5964">
                  <c:v>22.6</c:v>
                </c:pt>
                <c:pt idx="5965">
                  <c:v>22.6</c:v>
                </c:pt>
                <c:pt idx="5966">
                  <c:v>22.6</c:v>
                </c:pt>
                <c:pt idx="5967">
                  <c:v>22.6</c:v>
                </c:pt>
                <c:pt idx="5968">
                  <c:v>22.6</c:v>
                </c:pt>
                <c:pt idx="5969">
                  <c:v>22.6</c:v>
                </c:pt>
                <c:pt idx="5970">
                  <c:v>22.6</c:v>
                </c:pt>
                <c:pt idx="5971">
                  <c:v>22.6</c:v>
                </c:pt>
                <c:pt idx="5972">
                  <c:v>22.6</c:v>
                </c:pt>
                <c:pt idx="5973">
                  <c:v>22.6</c:v>
                </c:pt>
                <c:pt idx="5974">
                  <c:v>22.5</c:v>
                </c:pt>
                <c:pt idx="5975">
                  <c:v>22.6</c:v>
                </c:pt>
                <c:pt idx="5976">
                  <c:v>22.6</c:v>
                </c:pt>
                <c:pt idx="5977">
                  <c:v>22.6</c:v>
                </c:pt>
                <c:pt idx="5978">
                  <c:v>22.6</c:v>
                </c:pt>
                <c:pt idx="5979">
                  <c:v>22.6</c:v>
                </c:pt>
                <c:pt idx="5980">
                  <c:v>22.6</c:v>
                </c:pt>
                <c:pt idx="5981">
                  <c:v>22.6</c:v>
                </c:pt>
                <c:pt idx="5982">
                  <c:v>22.6</c:v>
                </c:pt>
                <c:pt idx="5983">
                  <c:v>22.6</c:v>
                </c:pt>
                <c:pt idx="5984">
                  <c:v>22.6</c:v>
                </c:pt>
                <c:pt idx="5985">
                  <c:v>22.6</c:v>
                </c:pt>
                <c:pt idx="5986">
                  <c:v>22.5</c:v>
                </c:pt>
                <c:pt idx="5987">
                  <c:v>22.5</c:v>
                </c:pt>
                <c:pt idx="5988">
                  <c:v>22.5</c:v>
                </c:pt>
                <c:pt idx="5989">
                  <c:v>22.5</c:v>
                </c:pt>
                <c:pt idx="5990">
                  <c:v>22.5</c:v>
                </c:pt>
                <c:pt idx="5991">
                  <c:v>22.5</c:v>
                </c:pt>
                <c:pt idx="5992">
                  <c:v>22.5</c:v>
                </c:pt>
                <c:pt idx="5993">
                  <c:v>22.5</c:v>
                </c:pt>
                <c:pt idx="5994">
                  <c:v>22.3</c:v>
                </c:pt>
                <c:pt idx="5995">
                  <c:v>22.4</c:v>
                </c:pt>
                <c:pt idx="5996">
                  <c:v>22.4</c:v>
                </c:pt>
                <c:pt idx="5997">
                  <c:v>22.4</c:v>
                </c:pt>
                <c:pt idx="5998">
                  <c:v>22.4</c:v>
                </c:pt>
                <c:pt idx="5999">
                  <c:v>22.3</c:v>
                </c:pt>
                <c:pt idx="6000">
                  <c:v>22.3</c:v>
                </c:pt>
                <c:pt idx="6001">
                  <c:v>22.3</c:v>
                </c:pt>
                <c:pt idx="6002">
                  <c:v>22.3</c:v>
                </c:pt>
                <c:pt idx="6003">
                  <c:v>22.3</c:v>
                </c:pt>
                <c:pt idx="6004">
                  <c:v>22.3</c:v>
                </c:pt>
                <c:pt idx="6005">
                  <c:v>22.3</c:v>
                </c:pt>
                <c:pt idx="6006">
                  <c:v>22.3</c:v>
                </c:pt>
                <c:pt idx="6007">
                  <c:v>22.3</c:v>
                </c:pt>
                <c:pt idx="6008">
                  <c:v>22.3</c:v>
                </c:pt>
                <c:pt idx="6009">
                  <c:v>22.3</c:v>
                </c:pt>
                <c:pt idx="6010">
                  <c:v>22.3</c:v>
                </c:pt>
                <c:pt idx="6011">
                  <c:v>22.3</c:v>
                </c:pt>
                <c:pt idx="6012">
                  <c:v>22.2</c:v>
                </c:pt>
                <c:pt idx="6013">
                  <c:v>22.3</c:v>
                </c:pt>
                <c:pt idx="6014">
                  <c:v>22.2</c:v>
                </c:pt>
                <c:pt idx="6015">
                  <c:v>22.2</c:v>
                </c:pt>
                <c:pt idx="6016">
                  <c:v>22.2</c:v>
                </c:pt>
                <c:pt idx="6017">
                  <c:v>22.2</c:v>
                </c:pt>
                <c:pt idx="6018">
                  <c:v>22.2</c:v>
                </c:pt>
                <c:pt idx="6019">
                  <c:v>22.2</c:v>
                </c:pt>
                <c:pt idx="6020">
                  <c:v>22.2</c:v>
                </c:pt>
                <c:pt idx="6021">
                  <c:v>22.2</c:v>
                </c:pt>
                <c:pt idx="6022">
                  <c:v>22.2</c:v>
                </c:pt>
                <c:pt idx="6023">
                  <c:v>22.2</c:v>
                </c:pt>
                <c:pt idx="6024">
                  <c:v>22.2</c:v>
                </c:pt>
                <c:pt idx="6025">
                  <c:v>22.2</c:v>
                </c:pt>
                <c:pt idx="6026">
                  <c:v>22.2</c:v>
                </c:pt>
                <c:pt idx="6027">
                  <c:v>22.2</c:v>
                </c:pt>
                <c:pt idx="6028">
                  <c:v>22.2</c:v>
                </c:pt>
                <c:pt idx="6029">
                  <c:v>22.2</c:v>
                </c:pt>
                <c:pt idx="6030">
                  <c:v>22.2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ED35-423C-91F5-2F7DE8D41595}"/>
            </c:ext>
          </c:extLst>
        </c:ser>
        <c:ser>
          <c:idx val="5"/>
          <c:order val="4"/>
          <c:tx>
            <c:v>Ch 5</c:v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'Absorber cooling test'!$B$26:$B$6056</c:f>
              <c:numCache>
                <c:formatCode>m/d/yyyy\ h:mm</c:formatCode>
                <c:ptCount val="6031"/>
                <c:pt idx="0">
                  <c:v>45511.364907407406</c:v>
                </c:pt>
                <c:pt idx="1">
                  <c:v>45511.364918981482</c:v>
                </c:pt>
                <c:pt idx="2">
                  <c:v>45511.364930555559</c:v>
                </c:pt>
                <c:pt idx="3">
                  <c:v>45511.364942129629</c:v>
                </c:pt>
                <c:pt idx="4">
                  <c:v>45511.364953703705</c:v>
                </c:pt>
                <c:pt idx="5">
                  <c:v>45511.364965277775</c:v>
                </c:pt>
                <c:pt idx="6">
                  <c:v>45511.364976851852</c:v>
                </c:pt>
                <c:pt idx="7">
                  <c:v>45511.364988425928</c:v>
                </c:pt>
                <c:pt idx="8">
                  <c:v>45511.364999999998</c:v>
                </c:pt>
                <c:pt idx="9">
                  <c:v>45511.365011574075</c:v>
                </c:pt>
                <c:pt idx="10">
                  <c:v>45511.365023148152</c:v>
                </c:pt>
                <c:pt idx="11">
                  <c:v>45511.365034722221</c:v>
                </c:pt>
                <c:pt idx="12">
                  <c:v>45511.365046296298</c:v>
                </c:pt>
                <c:pt idx="13">
                  <c:v>45511.365057870367</c:v>
                </c:pt>
                <c:pt idx="14">
                  <c:v>45511.365069444444</c:v>
                </c:pt>
                <c:pt idx="15">
                  <c:v>45511.365081018521</c:v>
                </c:pt>
                <c:pt idx="16">
                  <c:v>45511.36509259259</c:v>
                </c:pt>
                <c:pt idx="17">
                  <c:v>45511.365104166667</c:v>
                </c:pt>
                <c:pt idx="18">
                  <c:v>45511.365115740744</c:v>
                </c:pt>
                <c:pt idx="19">
                  <c:v>45511.365127314813</c:v>
                </c:pt>
                <c:pt idx="20">
                  <c:v>45511.36513888889</c:v>
                </c:pt>
                <c:pt idx="21">
                  <c:v>45511.36515046296</c:v>
                </c:pt>
                <c:pt idx="22">
                  <c:v>45511.365162037036</c:v>
                </c:pt>
                <c:pt idx="23">
                  <c:v>45511.365173611113</c:v>
                </c:pt>
                <c:pt idx="24">
                  <c:v>45511.365185185183</c:v>
                </c:pt>
                <c:pt idx="25">
                  <c:v>45511.36519675926</c:v>
                </c:pt>
                <c:pt idx="26">
                  <c:v>45511.365208333336</c:v>
                </c:pt>
                <c:pt idx="27">
                  <c:v>45511.365219907406</c:v>
                </c:pt>
                <c:pt idx="28">
                  <c:v>45511.365231481483</c:v>
                </c:pt>
                <c:pt idx="29">
                  <c:v>45511.365243055552</c:v>
                </c:pt>
                <c:pt idx="30">
                  <c:v>45511.365254629629</c:v>
                </c:pt>
                <c:pt idx="31">
                  <c:v>45511.365266203706</c:v>
                </c:pt>
                <c:pt idx="32">
                  <c:v>45511.365277777775</c:v>
                </c:pt>
                <c:pt idx="33">
                  <c:v>45511.365289351852</c:v>
                </c:pt>
                <c:pt idx="34">
                  <c:v>45511.365300925929</c:v>
                </c:pt>
                <c:pt idx="35">
                  <c:v>45511.365312499998</c:v>
                </c:pt>
                <c:pt idx="36">
                  <c:v>45511.365324074075</c:v>
                </c:pt>
                <c:pt idx="37">
                  <c:v>45511.365335648145</c:v>
                </c:pt>
                <c:pt idx="38">
                  <c:v>45511.365347222221</c:v>
                </c:pt>
                <c:pt idx="39">
                  <c:v>45511.365358796298</c:v>
                </c:pt>
                <c:pt idx="40">
                  <c:v>45511.365370370368</c:v>
                </c:pt>
                <c:pt idx="41">
                  <c:v>45511.365381944444</c:v>
                </c:pt>
                <c:pt idx="42">
                  <c:v>45511.365393518521</c:v>
                </c:pt>
                <c:pt idx="43">
                  <c:v>45511.365405092591</c:v>
                </c:pt>
                <c:pt idx="44">
                  <c:v>45511.365416666667</c:v>
                </c:pt>
                <c:pt idx="45">
                  <c:v>45511.365428240744</c:v>
                </c:pt>
                <c:pt idx="46">
                  <c:v>45511.365439814814</c:v>
                </c:pt>
                <c:pt idx="47">
                  <c:v>45511.365451388891</c:v>
                </c:pt>
                <c:pt idx="48">
                  <c:v>45511.36546296296</c:v>
                </c:pt>
                <c:pt idx="49">
                  <c:v>45511.365474537037</c:v>
                </c:pt>
                <c:pt idx="50">
                  <c:v>45511.365486111114</c:v>
                </c:pt>
                <c:pt idx="51">
                  <c:v>45511.365497685183</c:v>
                </c:pt>
                <c:pt idx="52">
                  <c:v>45511.36550925926</c:v>
                </c:pt>
                <c:pt idx="53">
                  <c:v>45511.365520833337</c:v>
                </c:pt>
                <c:pt idx="54">
                  <c:v>45511.365532407406</c:v>
                </c:pt>
                <c:pt idx="55">
                  <c:v>45511.365543981483</c:v>
                </c:pt>
                <c:pt idx="56">
                  <c:v>45511.365555555552</c:v>
                </c:pt>
                <c:pt idx="57">
                  <c:v>45511.365567129629</c:v>
                </c:pt>
                <c:pt idx="58">
                  <c:v>45511.365578703706</c:v>
                </c:pt>
                <c:pt idx="59">
                  <c:v>45511.365590277775</c:v>
                </c:pt>
                <c:pt idx="60">
                  <c:v>45511.365601851852</c:v>
                </c:pt>
                <c:pt idx="61">
                  <c:v>45511.365613425929</c:v>
                </c:pt>
                <c:pt idx="62">
                  <c:v>45511.365624999999</c:v>
                </c:pt>
                <c:pt idx="63">
                  <c:v>45511.365636574075</c:v>
                </c:pt>
                <c:pt idx="64">
                  <c:v>45511.365648148145</c:v>
                </c:pt>
                <c:pt idx="65">
                  <c:v>45511.365659722222</c:v>
                </c:pt>
                <c:pt idx="66">
                  <c:v>45511.365671296298</c:v>
                </c:pt>
                <c:pt idx="67">
                  <c:v>45511.365682870368</c:v>
                </c:pt>
                <c:pt idx="68">
                  <c:v>45511.365694444445</c:v>
                </c:pt>
                <c:pt idx="69">
                  <c:v>45511.365706018521</c:v>
                </c:pt>
                <c:pt idx="70">
                  <c:v>45511.365717592591</c:v>
                </c:pt>
                <c:pt idx="71">
                  <c:v>45511.365729166668</c:v>
                </c:pt>
                <c:pt idx="72">
                  <c:v>45511.365740740737</c:v>
                </c:pt>
                <c:pt idx="73">
                  <c:v>45511.365752314814</c:v>
                </c:pt>
                <c:pt idx="74">
                  <c:v>45511.365763888891</c:v>
                </c:pt>
                <c:pt idx="75">
                  <c:v>45511.36577546296</c:v>
                </c:pt>
                <c:pt idx="76">
                  <c:v>45511.365787037037</c:v>
                </c:pt>
                <c:pt idx="77">
                  <c:v>45511.365798611114</c:v>
                </c:pt>
                <c:pt idx="78">
                  <c:v>45511.365810185183</c:v>
                </c:pt>
                <c:pt idx="79">
                  <c:v>45511.36582175926</c:v>
                </c:pt>
                <c:pt idx="80">
                  <c:v>45511.365833333337</c:v>
                </c:pt>
                <c:pt idx="81">
                  <c:v>45511.365844907406</c:v>
                </c:pt>
                <c:pt idx="82">
                  <c:v>45511.365856481483</c:v>
                </c:pt>
                <c:pt idx="83">
                  <c:v>45511.365868055553</c:v>
                </c:pt>
                <c:pt idx="84">
                  <c:v>45511.365879629629</c:v>
                </c:pt>
                <c:pt idx="85">
                  <c:v>45511.365891203706</c:v>
                </c:pt>
                <c:pt idx="86">
                  <c:v>45511.365902777776</c:v>
                </c:pt>
                <c:pt idx="87">
                  <c:v>45511.365914351853</c:v>
                </c:pt>
                <c:pt idx="88">
                  <c:v>45511.365925925929</c:v>
                </c:pt>
                <c:pt idx="89">
                  <c:v>45511.365937499999</c:v>
                </c:pt>
                <c:pt idx="90">
                  <c:v>45511.365949074076</c:v>
                </c:pt>
                <c:pt idx="91">
                  <c:v>45511.365960648145</c:v>
                </c:pt>
                <c:pt idx="92">
                  <c:v>45511.365972222222</c:v>
                </c:pt>
                <c:pt idx="93">
                  <c:v>45511.365983796299</c:v>
                </c:pt>
                <c:pt idx="94">
                  <c:v>45511.365995370368</c:v>
                </c:pt>
                <c:pt idx="95">
                  <c:v>45511.366006944445</c:v>
                </c:pt>
                <c:pt idx="96">
                  <c:v>45511.366018518522</c:v>
                </c:pt>
                <c:pt idx="97">
                  <c:v>45511.366030092591</c:v>
                </c:pt>
                <c:pt idx="98">
                  <c:v>45511.366041666668</c:v>
                </c:pt>
                <c:pt idx="99">
                  <c:v>45511.366053240738</c:v>
                </c:pt>
                <c:pt idx="100">
                  <c:v>45511.366064814814</c:v>
                </c:pt>
                <c:pt idx="101">
                  <c:v>45511.366076388891</c:v>
                </c:pt>
                <c:pt idx="102">
                  <c:v>45511.366087962961</c:v>
                </c:pt>
                <c:pt idx="103">
                  <c:v>45511.366099537037</c:v>
                </c:pt>
                <c:pt idx="104">
                  <c:v>45511.366111111114</c:v>
                </c:pt>
                <c:pt idx="105">
                  <c:v>45511.366122685184</c:v>
                </c:pt>
                <c:pt idx="106">
                  <c:v>45511.36613425926</c:v>
                </c:pt>
                <c:pt idx="107">
                  <c:v>45511.36614583333</c:v>
                </c:pt>
                <c:pt idx="108">
                  <c:v>45511.366157407407</c:v>
                </c:pt>
                <c:pt idx="109">
                  <c:v>45511.366168981483</c:v>
                </c:pt>
                <c:pt idx="110">
                  <c:v>45511.366180555553</c:v>
                </c:pt>
                <c:pt idx="111">
                  <c:v>45511.36619212963</c:v>
                </c:pt>
                <c:pt idx="112">
                  <c:v>45511.366203703707</c:v>
                </c:pt>
                <c:pt idx="113">
                  <c:v>45511.366215277776</c:v>
                </c:pt>
                <c:pt idx="114">
                  <c:v>45511.366226851853</c:v>
                </c:pt>
                <c:pt idx="115">
                  <c:v>45511.366238425922</c:v>
                </c:pt>
                <c:pt idx="116">
                  <c:v>45511.366249999999</c:v>
                </c:pt>
                <c:pt idx="117">
                  <c:v>45511.366261574076</c:v>
                </c:pt>
                <c:pt idx="118">
                  <c:v>45511.366273148145</c:v>
                </c:pt>
                <c:pt idx="119">
                  <c:v>45511.366284722222</c:v>
                </c:pt>
                <c:pt idx="120">
                  <c:v>45511.366296296299</c:v>
                </c:pt>
                <c:pt idx="121">
                  <c:v>45511.366307870368</c:v>
                </c:pt>
                <c:pt idx="122">
                  <c:v>45511.366319444445</c:v>
                </c:pt>
                <c:pt idx="123">
                  <c:v>45511.366331018522</c:v>
                </c:pt>
                <c:pt idx="124">
                  <c:v>45511.366342592592</c:v>
                </c:pt>
                <c:pt idx="125">
                  <c:v>45511.366354166668</c:v>
                </c:pt>
                <c:pt idx="126">
                  <c:v>45511.366365740738</c:v>
                </c:pt>
                <c:pt idx="127">
                  <c:v>45511.366377314815</c:v>
                </c:pt>
                <c:pt idx="128">
                  <c:v>45511.366388888891</c:v>
                </c:pt>
                <c:pt idx="129">
                  <c:v>45511.366400462961</c:v>
                </c:pt>
                <c:pt idx="130">
                  <c:v>45511.366412037038</c:v>
                </c:pt>
                <c:pt idx="131">
                  <c:v>45511.366423611114</c:v>
                </c:pt>
                <c:pt idx="132">
                  <c:v>45511.366435185184</c:v>
                </c:pt>
                <c:pt idx="133">
                  <c:v>45511.366446759261</c:v>
                </c:pt>
                <c:pt idx="134">
                  <c:v>45511.36645833333</c:v>
                </c:pt>
                <c:pt idx="135">
                  <c:v>45511.366469907407</c:v>
                </c:pt>
                <c:pt idx="136">
                  <c:v>45511.366481481484</c:v>
                </c:pt>
                <c:pt idx="137">
                  <c:v>45511.366493055553</c:v>
                </c:pt>
                <c:pt idx="138">
                  <c:v>45511.36650462963</c:v>
                </c:pt>
                <c:pt idx="139">
                  <c:v>45511.366516203707</c:v>
                </c:pt>
                <c:pt idx="140">
                  <c:v>45511.366527777776</c:v>
                </c:pt>
                <c:pt idx="141">
                  <c:v>45511.366539351853</c:v>
                </c:pt>
                <c:pt idx="142">
                  <c:v>45511.366550925923</c:v>
                </c:pt>
                <c:pt idx="143">
                  <c:v>45511.366562499999</c:v>
                </c:pt>
                <c:pt idx="144">
                  <c:v>45511.366574074076</c:v>
                </c:pt>
                <c:pt idx="145">
                  <c:v>45511.366585648146</c:v>
                </c:pt>
                <c:pt idx="146">
                  <c:v>45511.366597222222</c:v>
                </c:pt>
                <c:pt idx="147">
                  <c:v>45511.366608796299</c:v>
                </c:pt>
                <c:pt idx="148">
                  <c:v>45511.366620370369</c:v>
                </c:pt>
                <c:pt idx="149">
                  <c:v>45511.366631944446</c:v>
                </c:pt>
                <c:pt idx="150">
                  <c:v>45511.366643518515</c:v>
                </c:pt>
                <c:pt idx="151">
                  <c:v>45511.366655092592</c:v>
                </c:pt>
                <c:pt idx="152">
                  <c:v>45511.366666666669</c:v>
                </c:pt>
                <c:pt idx="153">
                  <c:v>45511.366678240738</c:v>
                </c:pt>
                <c:pt idx="154">
                  <c:v>45511.366689814815</c:v>
                </c:pt>
                <c:pt idx="155">
                  <c:v>45511.366701388892</c:v>
                </c:pt>
                <c:pt idx="156">
                  <c:v>45511.366712962961</c:v>
                </c:pt>
                <c:pt idx="157">
                  <c:v>45511.366724537038</c:v>
                </c:pt>
                <c:pt idx="158">
                  <c:v>45511.366736111115</c:v>
                </c:pt>
                <c:pt idx="159">
                  <c:v>45511.366747685184</c:v>
                </c:pt>
                <c:pt idx="160">
                  <c:v>45511.366759259261</c:v>
                </c:pt>
                <c:pt idx="161">
                  <c:v>45511.366770833331</c:v>
                </c:pt>
                <c:pt idx="162">
                  <c:v>45511.366782407407</c:v>
                </c:pt>
                <c:pt idx="163">
                  <c:v>45511.366793981484</c:v>
                </c:pt>
                <c:pt idx="164">
                  <c:v>45511.366805555554</c:v>
                </c:pt>
                <c:pt idx="165">
                  <c:v>45511.36681712963</c:v>
                </c:pt>
                <c:pt idx="166">
                  <c:v>45511.366828703707</c:v>
                </c:pt>
                <c:pt idx="167">
                  <c:v>45511.366840277777</c:v>
                </c:pt>
                <c:pt idx="168">
                  <c:v>45511.366851851853</c:v>
                </c:pt>
                <c:pt idx="169">
                  <c:v>45511.366863425923</c:v>
                </c:pt>
                <c:pt idx="170">
                  <c:v>45511.366875</c:v>
                </c:pt>
                <c:pt idx="171">
                  <c:v>45511.366886574076</c:v>
                </c:pt>
                <c:pt idx="172">
                  <c:v>45511.366898148146</c:v>
                </c:pt>
                <c:pt idx="173">
                  <c:v>45511.366909722223</c:v>
                </c:pt>
                <c:pt idx="174">
                  <c:v>45511.3669212963</c:v>
                </c:pt>
                <c:pt idx="175">
                  <c:v>45511.366932870369</c:v>
                </c:pt>
                <c:pt idx="176">
                  <c:v>45511.366944444446</c:v>
                </c:pt>
                <c:pt idx="177">
                  <c:v>45511.366956018515</c:v>
                </c:pt>
                <c:pt idx="178">
                  <c:v>45511.366967592592</c:v>
                </c:pt>
                <c:pt idx="179">
                  <c:v>45511.366979166669</c:v>
                </c:pt>
                <c:pt idx="180">
                  <c:v>45511.366990740738</c:v>
                </c:pt>
                <c:pt idx="181">
                  <c:v>45511.367002314815</c:v>
                </c:pt>
                <c:pt idx="182">
                  <c:v>45511.367013888892</c:v>
                </c:pt>
                <c:pt idx="183">
                  <c:v>45511.367025462961</c:v>
                </c:pt>
                <c:pt idx="184">
                  <c:v>45511.367037037038</c:v>
                </c:pt>
                <c:pt idx="185">
                  <c:v>45511.367048611108</c:v>
                </c:pt>
                <c:pt idx="186">
                  <c:v>45511.367060185185</c:v>
                </c:pt>
                <c:pt idx="187">
                  <c:v>45511.367071759261</c:v>
                </c:pt>
                <c:pt idx="188">
                  <c:v>45511.367083333331</c:v>
                </c:pt>
                <c:pt idx="189">
                  <c:v>45511.367094907408</c:v>
                </c:pt>
                <c:pt idx="190">
                  <c:v>45511.367106481484</c:v>
                </c:pt>
                <c:pt idx="191">
                  <c:v>45511.367118055554</c:v>
                </c:pt>
                <c:pt idx="192">
                  <c:v>45511.367129629631</c:v>
                </c:pt>
                <c:pt idx="193">
                  <c:v>45511.3671412037</c:v>
                </c:pt>
                <c:pt idx="194">
                  <c:v>45511.367152777777</c:v>
                </c:pt>
                <c:pt idx="195">
                  <c:v>45511.367164351854</c:v>
                </c:pt>
                <c:pt idx="196">
                  <c:v>45511.367175925923</c:v>
                </c:pt>
                <c:pt idx="197">
                  <c:v>45511.3671875</c:v>
                </c:pt>
                <c:pt idx="198">
                  <c:v>45511.367199074077</c:v>
                </c:pt>
                <c:pt idx="199">
                  <c:v>45511.367210648146</c:v>
                </c:pt>
                <c:pt idx="200">
                  <c:v>45511.367222222223</c:v>
                </c:pt>
                <c:pt idx="201">
                  <c:v>45511.3672337963</c:v>
                </c:pt>
                <c:pt idx="202">
                  <c:v>45511.367245370369</c:v>
                </c:pt>
                <c:pt idx="203">
                  <c:v>45511.367256944446</c:v>
                </c:pt>
                <c:pt idx="204">
                  <c:v>45511.367268518516</c:v>
                </c:pt>
                <c:pt idx="205">
                  <c:v>45511.367280092592</c:v>
                </c:pt>
                <c:pt idx="206">
                  <c:v>45511.367291666669</c:v>
                </c:pt>
                <c:pt idx="207">
                  <c:v>45511.367303240739</c:v>
                </c:pt>
                <c:pt idx="208">
                  <c:v>45511.367314814815</c:v>
                </c:pt>
                <c:pt idx="209">
                  <c:v>45511.367326388892</c:v>
                </c:pt>
                <c:pt idx="210">
                  <c:v>45511.367337962962</c:v>
                </c:pt>
                <c:pt idx="211">
                  <c:v>45511.367349537039</c:v>
                </c:pt>
                <c:pt idx="212">
                  <c:v>45511.367361111108</c:v>
                </c:pt>
                <c:pt idx="213">
                  <c:v>45511.367372685185</c:v>
                </c:pt>
                <c:pt idx="214">
                  <c:v>45511.367384259262</c:v>
                </c:pt>
                <c:pt idx="215">
                  <c:v>45511.367395833331</c:v>
                </c:pt>
                <c:pt idx="216">
                  <c:v>45511.367407407408</c:v>
                </c:pt>
                <c:pt idx="217">
                  <c:v>45511.367418981485</c:v>
                </c:pt>
                <c:pt idx="218">
                  <c:v>45511.367430555554</c:v>
                </c:pt>
                <c:pt idx="219">
                  <c:v>45511.367442129631</c:v>
                </c:pt>
                <c:pt idx="220">
                  <c:v>45511.3674537037</c:v>
                </c:pt>
                <c:pt idx="221">
                  <c:v>45511.367465277777</c:v>
                </c:pt>
                <c:pt idx="222">
                  <c:v>45511.367476851854</c:v>
                </c:pt>
                <c:pt idx="223">
                  <c:v>45511.367488425924</c:v>
                </c:pt>
                <c:pt idx="224">
                  <c:v>45511.3675</c:v>
                </c:pt>
                <c:pt idx="225">
                  <c:v>45511.367511574077</c:v>
                </c:pt>
                <c:pt idx="226">
                  <c:v>45511.367523148147</c:v>
                </c:pt>
                <c:pt idx="227">
                  <c:v>45511.367534722223</c:v>
                </c:pt>
                <c:pt idx="228">
                  <c:v>45511.367546296293</c:v>
                </c:pt>
                <c:pt idx="229">
                  <c:v>45511.36755787037</c:v>
                </c:pt>
                <c:pt idx="230">
                  <c:v>45511.367569444446</c:v>
                </c:pt>
                <c:pt idx="231">
                  <c:v>45511.367581018516</c:v>
                </c:pt>
                <c:pt idx="232">
                  <c:v>45511.367592592593</c:v>
                </c:pt>
                <c:pt idx="233">
                  <c:v>45511.367604166669</c:v>
                </c:pt>
                <c:pt idx="234">
                  <c:v>45511.367615740739</c:v>
                </c:pt>
                <c:pt idx="235">
                  <c:v>45511.367627314816</c:v>
                </c:pt>
                <c:pt idx="236">
                  <c:v>45511.367638888885</c:v>
                </c:pt>
                <c:pt idx="237">
                  <c:v>45511.367650462962</c:v>
                </c:pt>
                <c:pt idx="238">
                  <c:v>45511.367662037039</c:v>
                </c:pt>
                <c:pt idx="239">
                  <c:v>45511.367673611108</c:v>
                </c:pt>
                <c:pt idx="240">
                  <c:v>45511.367685185185</c:v>
                </c:pt>
                <c:pt idx="241">
                  <c:v>45511.367696759262</c:v>
                </c:pt>
                <c:pt idx="242">
                  <c:v>45511.367708333331</c:v>
                </c:pt>
                <c:pt idx="243">
                  <c:v>45511.367719907408</c:v>
                </c:pt>
                <c:pt idx="244">
                  <c:v>45511.367731481485</c:v>
                </c:pt>
                <c:pt idx="245">
                  <c:v>45511.367743055554</c:v>
                </c:pt>
                <c:pt idx="246">
                  <c:v>45511.367754629631</c:v>
                </c:pt>
                <c:pt idx="247">
                  <c:v>45511.367766203701</c:v>
                </c:pt>
                <c:pt idx="248">
                  <c:v>45511.367777777778</c:v>
                </c:pt>
                <c:pt idx="249">
                  <c:v>45511.367789351854</c:v>
                </c:pt>
                <c:pt idx="250">
                  <c:v>45511.367800925924</c:v>
                </c:pt>
                <c:pt idx="251">
                  <c:v>45511.367812500001</c:v>
                </c:pt>
                <c:pt idx="252">
                  <c:v>45511.367824074077</c:v>
                </c:pt>
                <c:pt idx="253">
                  <c:v>45511.367835648147</c:v>
                </c:pt>
                <c:pt idx="254">
                  <c:v>45511.367847222224</c:v>
                </c:pt>
                <c:pt idx="255">
                  <c:v>45511.367858796293</c:v>
                </c:pt>
                <c:pt idx="256">
                  <c:v>45511.36787037037</c:v>
                </c:pt>
                <c:pt idx="257">
                  <c:v>45511.367881944447</c:v>
                </c:pt>
                <c:pt idx="258">
                  <c:v>45511.367893518516</c:v>
                </c:pt>
                <c:pt idx="259">
                  <c:v>45511.367905092593</c:v>
                </c:pt>
                <c:pt idx="260">
                  <c:v>45511.36791666667</c:v>
                </c:pt>
                <c:pt idx="261">
                  <c:v>45511.367928240739</c:v>
                </c:pt>
                <c:pt idx="262">
                  <c:v>45511.367939814816</c:v>
                </c:pt>
                <c:pt idx="263">
                  <c:v>45511.367951388886</c:v>
                </c:pt>
                <c:pt idx="264">
                  <c:v>45511.367962962962</c:v>
                </c:pt>
                <c:pt idx="265">
                  <c:v>45511.367974537039</c:v>
                </c:pt>
                <c:pt idx="266">
                  <c:v>45511.367986111109</c:v>
                </c:pt>
                <c:pt idx="267">
                  <c:v>45511.367997685185</c:v>
                </c:pt>
                <c:pt idx="268">
                  <c:v>45511.368009259262</c:v>
                </c:pt>
                <c:pt idx="269">
                  <c:v>45511.368020833332</c:v>
                </c:pt>
                <c:pt idx="270">
                  <c:v>45511.368032407408</c:v>
                </c:pt>
                <c:pt idx="271">
                  <c:v>45511.368043981478</c:v>
                </c:pt>
                <c:pt idx="272">
                  <c:v>45511.368055555555</c:v>
                </c:pt>
                <c:pt idx="273">
                  <c:v>45511.368067129632</c:v>
                </c:pt>
                <c:pt idx="274">
                  <c:v>45511.368078703701</c:v>
                </c:pt>
                <c:pt idx="275">
                  <c:v>45511.368090277778</c:v>
                </c:pt>
                <c:pt idx="276">
                  <c:v>45511.368101851855</c:v>
                </c:pt>
                <c:pt idx="277">
                  <c:v>45511.368113425924</c:v>
                </c:pt>
                <c:pt idx="278">
                  <c:v>45511.368125000001</c:v>
                </c:pt>
                <c:pt idx="279">
                  <c:v>45511.368136574078</c:v>
                </c:pt>
                <c:pt idx="280">
                  <c:v>45511.368148148147</c:v>
                </c:pt>
                <c:pt idx="281">
                  <c:v>45511.368159722224</c:v>
                </c:pt>
                <c:pt idx="282">
                  <c:v>45511.368171296293</c:v>
                </c:pt>
                <c:pt idx="283">
                  <c:v>45511.36818287037</c:v>
                </c:pt>
                <c:pt idx="284">
                  <c:v>45511.368194444447</c:v>
                </c:pt>
                <c:pt idx="285">
                  <c:v>45511.368206018517</c:v>
                </c:pt>
                <c:pt idx="286">
                  <c:v>45511.368217592593</c:v>
                </c:pt>
                <c:pt idx="287">
                  <c:v>45511.36822916667</c:v>
                </c:pt>
                <c:pt idx="288">
                  <c:v>45511.36824074074</c:v>
                </c:pt>
                <c:pt idx="289">
                  <c:v>45511.368252314816</c:v>
                </c:pt>
                <c:pt idx="290">
                  <c:v>45511.368263888886</c:v>
                </c:pt>
                <c:pt idx="291">
                  <c:v>45511.368275462963</c:v>
                </c:pt>
                <c:pt idx="292">
                  <c:v>45511.368287037039</c:v>
                </c:pt>
                <c:pt idx="293">
                  <c:v>45511.368298611109</c:v>
                </c:pt>
                <c:pt idx="294">
                  <c:v>45511.368310185186</c:v>
                </c:pt>
                <c:pt idx="295">
                  <c:v>45511.368321759262</c:v>
                </c:pt>
                <c:pt idx="296">
                  <c:v>45511.368333333332</c:v>
                </c:pt>
                <c:pt idx="297">
                  <c:v>45511.368344907409</c:v>
                </c:pt>
                <c:pt idx="298">
                  <c:v>45511.368356481478</c:v>
                </c:pt>
                <c:pt idx="299">
                  <c:v>45511.368368055555</c:v>
                </c:pt>
                <c:pt idx="300">
                  <c:v>45511.368379629632</c:v>
                </c:pt>
                <c:pt idx="301">
                  <c:v>45511.368391203701</c:v>
                </c:pt>
                <c:pt idx="302">
                  <c:v>45511.368402777778</c:v>
                </c:pt>
                <c:pt idx="303">
                  <c:v>45511.368414351855</c:v>
                </c:pt>
                <c:pt idx="304">
                  <c:v>45511.368425925924</c:v>
                </c:pt>
                <c:pt idx="305">
                  <c:v>45511.368437500001</c:v>
                </c:pt>
                <c:pt idx="306">
                  <c:v>45511.368449074071</c:v>
                </c:pt>
                <c:pt idx="307">
                  <c:v>45511.368460648147</c:v>
                </c:pt>
                <c:pt idx="308">
                  <c:v>45511.368472222224</c:v>
                </c:pt>
                <c:pt idx="309">
                  <c:v>45511.368483796294</c:v>
                </c:pt>
                <c:pt idx="310">
                  <c:v>45511.368495370371</c:v>
                </c:pt>
                <c:pt idx="311">
                  <c:v>45511.368506944447</c:v>
                </c:pt>
                <c:pt idx="312">
                  <c:v>45511.368518518517</c:v>
                </c:pt>
                <c:pt idx="313">
                  <c:v>45511.368530092594</c:v>
                </c:pt>
                <c:pt idx="314">
                  <c:v>45511.368541666663</c:v>
                </c:pt>
                <c:pt idx="315">
                  <c:v>45511.36855324074</c:v>
                </c:pt>
                <c:pt idx="316">
                  <c:v>45511.368564814817</c:v>
                </c:pt>
                <c:pt idx="317">
                  <c:v>45511.368576388886</c:v>
                </c:pt>
                <c:pt idx="318">
                  <c:v>45511.368587962963</c:v>
                </c:pt>
                <c:pt idx="319">
                  <c:v>45511.36859953704</c:v>
                </c:pt>
                <c:pt idx="320">
                  <c:v>45511.368611111109</c:v>
                </c:pt>
                <c:pt idx="321">
                  <c:v>45511.368622685186</c:v>
                </c:pt>
                <c:pt idx="322">
                  <c:v>45511.368634259263</c:v>
                </c:pt>
                <c:pt idx="323">
                  <c:v>45511.368645833332</c:v>
                </c:pt>
                <c:pt idx="324">
                  <c:v>45511.368657407409</c:v>
                </c:pt>
                <c:pt idx="325">
                  <c:v>45511.368668981479</c:v>
                </c:pt>
                <c:pt idx="326">
                  <c:v>45511.368680555555</c:v>
                </c:pt>
                <c:pt idx="327">
                  <c:v>45511.368692129632</c:v>
                </c:pt>
                <c:pt idx="328">
                  <c:v>45511.368703703702</c:v>
                </c:pt>
                <c:pt idx="329">
                  <c:v>45511.368715277778</c:v>
                </c:pt>
                <c:pt idx="330">
                  <c:v>45511.368726851855</c:v>
                </c:pt>
                <c:pt idx="331">
                  <c:v>45511.368738425925</c:v>
                </c:pt>
                <c:pt idx="332">
                  <c:v>45511.368750000001</c:v>
                </c:pt>
                <c:pt idx="333">
                  <c:v>45511.368761574071</c:v>
                </c:pt>
                <c:pt idx="334">
                  <c:v>45511.368773148148</c:v>
                </c:pt>
                <c:pt idx="335">
                  <c:v>45511.368784722225</c:v>
                </c:pt>
                <c:pt idx="336">
                  <c:v>45511.368796296294</c:v>
                </c:pt>
                <c:pt idx="337">
                  <c:v>45511.368807870371</c:v>
                </c:pt>
                <c:pt idx="338">
                  <c:v>45511.368819444448</c:v>
                </c:pt>
                <c:pt idx="339">
                  <c:v>45511.368831018517</c:v>
                </c:pt>
                <c:pt idx="340">
                  <c:v>45511.368842592594</c:v>
                </c:pt>
                <c:pt idx="341">
                  <c:v>45511.368854166663</c:v>
                </c:pt>
                <c:pt idx="342">
                  <c:v>45511.36886574074</c:v>
                </c:pt>
                <c:pt idx="343">
                  <c:v>45511.368877314817</c:v>
                </c:pt>
                <c:pt idx="344">
                  <c:v>45511.368888888886</c:v>
                </c:pt>
                <c:pt idx="345">
                  <c:v>45511.368900462963</c:v>
                </c:pt>
                <c:pt idx="346">
                  <c:v>45511.36891203704</c:v>
                </c:pt>
                <c:pt idx="347">
                  <c:v>45511.368923611109</c:v>
                </c:pt>
                <c:pt idx="348">
                  <c:v>45511.368935185186</c:v>
                </c:pt>
                <c:pt idx="349">
                  <c:v>45511.368946759256</c:v>
                </c:pt>
                <c:pt idx="350">
                  <c:v>45511.368958333333</c:v>
                </c:pt>
                <c:pt idx="351">
                  <c:v>45511.368969907409</c:v>
                </c:pt>
                <c:pt idx="352">
                  <c:v>45511.368981481479</c:v>
                </c:pt>
                <c:pt idx="353">
                  <c:v>45511.368993055556</c:v>
                </c:pt>
                <c:pt idx="354">
                  <c:v>45511.369004629632</c:v>
                </c:pt>
                <c:pt idx="355">
                  <c:v>45511.369016203702</c:v>
                </c:pt>
                <c:pt idx="356">
                  <c:v>45511.369027777779</c:v>
                </c:pt>
                <c:pt idx="357">
                  <c:v>45511.369039351855</c:v>
                </c:pt>
                <c:pt idx="358">
                  <c:v>45511.369050925925</c:v>
                </c:pt>
                <c:pt idx="359">
                  <c:v>45511.369062500002</c:v>
                </c:pt>
                <c:pt idx="360">
                  <c:v>45511.369074074071</c:v>
                </c:pt>
                <c:pt idx="361">
                  <c:v>45511.369085648148</c:v>
                </c:pt>
                <c:pt idx="362">
                  <c:v>45511.369097222225</c:v>
                </c:pt>
                <c:pt idx="363">
                  <c:v>45511.369108796294</c:v>
                </c:pt>
                <c:pt idx="364">
                  <c:v>45511.369120370371</c:v>
                </c:pt>
                <c:pt idx="365">
                  <c:v>45511.369131944448</c:v>
                </c:pt>
                <c:pt idx="366">
                  <c:v>45511.369143518517</c:v>
                </c:pt>
                <c:pt idx="367">
                  <c:v>45511.369155092594</c:v>
                </c:pt>
                <c:pt idx="368">
                  <c:v>45511.369166666664</c:v>
                </c:pt>
                <c:pt idx="369">
                  <c:v>45511.36917824074</c:v>
                </c:pt>
                <c:pt idx="370">
                  <c:v>45511.369189814817</c:v>
                </c:pt>
                <c:pt idx="371">
                  <c:v>45511.369201388887</c:v>
                </c:pt>
                <c:pt idx="372">
                  <c:v>45511.369212962964</c:v>
                </c:pt>
                <c:pt idx="373">
                  <c:v>45511.36922453704</c:v>
                </c:pt>
                <c:pt idx="374">
                  <c:v>45511.36923611111</c:v>
                </c:pt>
                <c:pt idx="375">
                  <c:v>45511.369247685187</c:v>
                </c:pt>
                <c:pt idx="376">
                  <c:v>45511.369259259256</c:v>
                </c:pt>
                <c:pt idx="377">
                  <c:v>45511.369270833333</c:v>
                </c:pt>
                <c:pt idx="378">
                  <c:v>45511.36928240741</c:v>
                </c:pt>
                <c:pt idx="379">
                  <c:v>45511.369293981479</c:v>
                </c:pt>
                <c:pt idx="380">
                  <c:v>45511.369305555556</c:v>
                </c:pt>
                <c:pt idx="381">
                  <c:v>45511.369317129633</c:v>
                </c:pt>
                <c:pt idx="382">
                  <c:v>45511.369328703702</c:v>
                </c:pt>
                <c:pt idx="383">
                  <c:v>45511.369340277779</c:v>
                </c:pt>
                <c:pt idx="384">
                  <c:v>45511.369351851848</c:v>
                </c:pt>
                <c:pt idx="385">
                  <c:v>45511.369363425925</c:v>
                </c:pt>
                <c:pt idx="386">
                  <c:v>45511.369375000002</c:v>
                </c:pt>
                <c:pt idx="387">
                  <c:v>45511.369386574072</c:v>
                </c:pt>
                <c:pt idx="388">
                  <c:v>45511.369398148148</c:v>
                </c:pt>
                <c:pt idx="389">
                  <c:v>45511.369409722225</c:v>
                </c:pt>
                <c:pt idx="390">
                  <c:v>45511.369421296295</c:v>
                </c:pt>
                <c:pt idx="391">
                  <c:v>45511.369432870371</c:v>
                </c:pt>
                <c:pt idx="392">
                  <c:v>45511.369444444441</c:v>
                </c:pt>
                <c:pt idx="393">
                  <c:v>45511.369456018518</c:v>
                </c:pt>
                <c:pt idx="394">
                  <c:v>45511.369467592594</c:v>
                </c:pt>
                <c:pt idx="395">
                  <c:v>45511.369479166664</c:v>
                </c:pt>
                <c:pt idx="396">
                  <c:v>45511.369490740741</c:v>
                </c:pt>
                <c:pt idx="397">
                  <c:v>45511.369502314818</c:v>
                </c:pt>
                <c:pt idx="398">
                  <c:v>45511.369513888887</c:v>
                </c:pt>
                <c:pt idx="399">
                  <c:v>45511.369525462964</c:v>
                </c:pt>
                <c:pt idx="400">
                  <c:v>45511.369537037041</c:v>
                </c:pt>
                <c:pt idx="401">
                  <c:v>45511.36954861111</c:v>
                </c:pt>
                <c:pt idx="402">
                  <c:v>45511.369560185187</c:v>
                </c:pt>
                <c:pt idx="403">
                  <c:v>45511.369571759256</c:v>
                </c:pt>
                <c:pt idx="404">
                  <c:v>45511.369583333333</c:v>
                </c:pt>
                <c:pt idx="405">
                  <c:v>45511.36959490741</c:v>
                </c:pt>
                <c:pt idx="406">
                  <c:v>45511.369606481479</c:v>
                </c:pt>
                <c:pt idx="407">
                  <c:v>45511.369618055556</c:v>
                </c:pt>
                <c:pt idx="408">
                  <c:v>45511.369629629633</c:v>
                </c:pt>
                <c:pt idx="409">
                  <c:v>45511.369641203702</c:v>
                </c:pt>
                <c:pt idx="410">
                  <c:v>45511.369652777779</c:v>
                </c:pt>
                <c:pt idx="411">
                  <c:v>45511.369664351849</c:v>
                </c:pt>
                <c:pt idx="412">
                  <c:v>45511.369675925926</c:v>
                </c:pt>
                <c:pt idx="413">
                  <c:v>45511.369687500002</c:v>
                </c:pt>
                <c:pt idx="414">
                  <c:v>45511.369699074072</c:v>
                </c:pt>
                <c:pt idx="415">
                  <c:v>45511.369710648149</c:v>
                </c:pt>
                <c:pt idx="416">
                  <c:v>45511.369722222225</c:v>
                </c:pt>
                <c:pt idx="417">
                  <c:v>45511.369733796295</c:v>
                </c:pt>
                <c:pt idx="418">
                  <c:v>45511.369745370372</c:v>
                </c:pt>
                <c:pt idx="419">
                  <c:v>45511.369756944441</c:v>
                </c:pt>
                <c:pt idx="420">
                  <c:v>45511.369768518518</c:v>
                </c:pt>
                <c:pt idx="421">
                  <c:v>45511.369780092595</c:v>
                </c:pt>
                <c:pt idx="422">
                  <c:v>45511.369791666664</c:v>
                </c:pt>
                <c:pt idx="423">
                  <c:v>45511.369803240741</c:v>
                </c:pt>
                <c:pt idx="424">
                  <c:v>45511.369814814818</c:v>
                </c:pt>
                <c:pt idx="425">
                  <c:v>45511.369826388887</c:v>
                </c:pt>
                <c:pt idx="426">
                  <c:v>45511.369837962964</c:v>
                </c:pt>
                <c:pt idx="427">
                  <c:v>45511.369849537034</c:v>
                </c:pt>
                <c:pt idx="428">
                  <c:v>45511.36986111111</c:v>
                </c:pt>
                <c:pt idx="429">
                  <c:v>45511.369872685187</c:v>
                </c:pt>
                <c:pt idx="430">
                  <c:v>45511.369884259257</c:v>
                </c:pt>
                <c:pt idx="431">
                  <c:v>45511.369895833333</c:v>
                </c:pt>
                <c:pt idx="432">
                  <c:v>45511.36990740741</c:v>
                </c:pt>
                <c:pt idx="433">
                  <c:v>45511.36991898148</c:v>
                </c:pt>
                <c:pt idx="434">
                  <c:v>45511.369930555556</c:v>
                </c:pt>
                <c:pt idx="435">
                  <c:v>45511.369942129626</c:v>
                </c:pt>
                <c:pt idx="436">
                  <c:v>45511.369953703703</c:v>
                </c:pt>
                <c:pt idx="437">
                  <c:v>45511.36996527778</c:v>
                </c:pt>
                <c:pt idx="438">
                  <c:v>45511.369976851849</c:v>
                </c:pt>
                <c:pt idx="439">
                  <c:v>45511.369988425926</c:v>
                </c:pt>
                <c:pt idx="440">
                  <c:v>45511.37</c:v>
                </c:pt>
                <c:pt idx="441">
                  <c:v>45511.370011574072</c:v>
                </c:pt>
                <c:pt idx="442">
                  <c:v>45511.370023148149</c:v>
                </c:pt>
                <c:pt idx="443">
                  <c:v>45511.370034722226</c:v>
                </c:pt>
                <c:pt idx="444">
                  <c:v>45511.370046296295</c:v>
                </c:pt>
                <c:pt idx="445">
                  <c:v>45511.370057870372</c:v>
                </c:pt>
                <c:pt idx="446">
                  <c:v>45511.370069444441</c:v>
                </c:pt>
                <c:pt idx="447">
                  <c:v>45511.370081018518</c:v>
                </c:pt>
                <c:pt idx="448">
                  <c:v>45511.370092592595</c:v>
                </c:pt>
                <c:pt idx="449">
                  <c:v>45511.370104166665</c:v>
                </c:pt>
                <c:pt idx="450">
                  <c:v>45511.370115740741</c:v>
                </c:pt>
                <c:pt idx="451">
                  <c:v>45511.370127314818</c:v>
                </c:pt>
                <c:pt idx="452">
                  <c:v>45511.370138888888</c:v>
                </c:pt>
                <c:pt idx="453">
                  <c:v>45511.370150462964</c:v>
                </c:pt>
                <c:pt idx="454">
                  <c:v>45511.370162037034</c:v>
                </c:pt>
                <c:pt idx="455">
                  <c:v>45511.370173611111</c:v>
                </c:pt>
                <c:pt idx="456">
                  <c:v>45511.370185185187</c:v>
                </c:pt>
                <c:pt idx="457">
                  <c:v>45511.370196759257</c:v>
                </c:pt>
                <c:pt idx="458">
                  <c:v>45511.370208333334</c:v>
                </c:pt>
                <c:pt idx="459">
                  <c:v>45511.370219907411</c:v>
                </c:pt>
                <c:pt idx="460">
                  <c:v>45511.37023148148</c:v>
                </c:pt>
                <c:pt idx="461">
                  <c:v>45511.370243055557</c:v>
                </c:pt>
                <c:pt idx="462">
                  <c:v>45511.370254629626</c:v>
                </c:pt>
                <c:pt idx="463">
                  <c:v>45511.370266203703</c:v>
                </c:pt>
                <c:pt idx="464">
                  <c:v>45511.37027777778</c:v>
                </c:pt>
                <c:pt idx="465">
                  <c:v>45511.370289351849</c:v>
                </c:pt>
                <c:pt idx="466">
                  <c:v>45511.370300925926</c:v>
                </c:pt>
                <c:pt idx="467">
                  <c:v>45511.370312500003</c:v>
                </c:pt>
                <c:pt idx="468">
                  <c:v>45511.370324074072</c:v>
                </c:pt>
                <c:pt idx="469">
                  <c:v>45511.370335648149</c:v>
                </c:pt>
                <c:pt idx="470">
                  <c:v>45511.370347222219</c:v>
                </c:pt>
                <c:pt idx="471">
                  <c:v>45511.370358796295</c:v>
                </c:pt>
                <c:pt idx="472">
                  <c:v>45511.370370370372</c:v>
                </c:pt>
                <c:pt idx="473">
                  <c:v>45511.370381944442</c:v>
                </c:pt>
                <c:pt idx="474">
                  <c:v>45511.370393518519</c:v>
                </c:pt>
                <c:pt idx="475">
                  <c:v>45511.370405092595</c:v>
                </c:pt>
                <c:pt idx="476">
                  <c:v>45511.370416666665</c:v>
                </c:pt>
                <c:pt idx="477">
                  <c:v>45511.370428240742</c:v>
                </c:pt>
                <c:pt idx="478">
                  <c:v>45511.370439814818</c:v>
                </c:pt>
                <c:pt idx="479">
                  <c:v>45511.370451388888</c:v>
                </c:pt>
                <c:pt idx="480">
                  <c:v>45511.370462962965</c:v>
                </c:pt>
                <c:pt idx="481">
                  <c:v>45511.370474537034</c:v>
                </c:pt>
                <c:pt idx="482">
                  <c:v>45511.370486111111</c:v>
                </c:pt>
                <c:pt idx="483">
                  <c:v>45511.370497685188</c:v>
                </c:pt>
                <c:pt idx="484">
                  <c:v>45511.370509259257</c:v>
                </c:pt>
                <c:pt idx="485">
                  <c:v>45511.370520833334</c:v>
                </c:pt>
                <c:pt idx="486">
                  <c:v>45511.370532407411</c:v>
                </c:pt>
                <c:pt idx="487">
                  <c:v>45511.37054398148</c:v>
                </c:pt>
                <c:pt idx="488">
                  <c:v>45511.370555555557</c:v>
                </c:pt>
                <c:pt idx="489">
                  <c:v>45511.370567129627</c:v>
                </c:pt>
                <c:pt idx="490">
                  <c:v>45511.370578703703</c:v>
                </c:pt>
                <c:pt idx="491">
                  <c:v>45511.37059027778</c:v>
                </c:pt>
                <c:pt idx="492">
                  <c:v>45511.37060185185</c:v>
                </c:pt>
                <c:pt idx="493">
                  <c:v>45511.370613425926</c:v>
                </c:pt>
                <c:pt idx="494">
                  <c:v>45511.370625000003</c:v>
                </c:pt>
                <c:pt idx="495">
                  <c:v>45511.370636574073</c:v>
                </c:pt>
                <c:pt idx="496">
                  <c:v>45511.370648148149</c:v>
                </c:pt>
                <c:pt idx="497">
                  <c:v>45511.370659722219</c:v>
                </c:pt>
                <c:pt idx="498">
                  <c:v>45511.370671296296</c:v>
                </c:pt>
                <c:pt idx="499">
                  <c:v>45511.370682870373</c:v>
                </c:pt>
                <c:pt idx="500">
                  <c:v>45511.370694444442</c:v>
                </c:pt>
                <c:pt idx="501">
                  <c:v>45511.370706018519</c:v>
                </c:pt>
                <c:pt idx="502">
                  <c:v>45511.370717592596</c:v>
                </c:pt>
                <c:pt idx="503">
                  <c:v>45511.370729166665</c:v>
                </c:pt>
                <c:pt idx="504">
                  <c:v>45511.370740740742</c:v>
                </c:pt>
                <c:pt idx="505">
                  <c:v>45511.370752314811</c:v>
                </c:pt>
                <c:pt idx="506">
                  <c:v>45511.370763888888</c:v>
                </c:pt>
                <c:pt idx="507">
                  <c:v>45511.370775462965</c:v>
                </c:pt>
                <c:pt idx="508">
                  <c:v>45511.370787037034</c:v>
                </c:pt>
                <c:pt idx="509">
                  <c:v>45511.370798611111</c:v>
                </c:pt>
                <c:pt idx="510">
                  <c:v>45511.370810185188</c:v>
                </c:pt>
                <c:pt idx="511">
                  <c:v>45511.370821759258</c:v>
                </c:pt>
                <c:pt idx="512">
                  <c:v>45511.370833333334</c:v>
                </c:pt>
                <c:pt idx="513">
                  <c:v>45511.370844907404</c:v>
                </c:pt>
                <c:pt idx="514">
                  <c:v>45511.370856481481</c:v>
                </c:pt>
                <c:pt idx="515">
                  <c:v>45511.370868055557</c:v>
                </c:pt>
                <c:pt idx="516">
                  <c:v>45511.370879629627</c:v>
                </c:pt>
                <c:pt idx="517">
                  <c:v>45511.370891203704</c:v>
                </c:pt>
                <c:pt idx="518">
                  <c:v>45511.37090277778</c:v>
                </c:pt>
                <c:pt idx="519">
                  <c:v>45511.37091435185</c:v>
                </c:pt>
                <c:pt idx="520">
                  <c:v>45511.370925925927</c:v>
                </c:pt>
                <c:pt idx="521">
                  <c:v>45511.370937500003</c:v>
                </c:pt>
                <c:pt idx="522">
                  <c:v>45511.370949074073</c:v>
                </c:pt>
                <c:pt idx="523">
                  <c:v>45511.37096064815</c:v>
                </c:pt>
                <c:pt idx="524">
                  <c:v>45511.370972222219</c:v>
                </c:pt>
                <c:pt idx="525">
                  <c:v>45511.370983796296</c:v>
                </c:pt>
                <c:pt idx="526">
                  <c:v>45511.370995370373</c:v>
                </c:pt>
                <c:pt idx="527">
                  <c:v>45511.371006944442</c:v>
                </c:pt>
                <c:pt idx="528">
                  <c:v>45511.371018518519</c:v>
                </c:pt>
                <c:pt idx="529">
                  <c:v>45511.371030092596</c:v>
                </c:pt>
                <c:pt idx="530">
                  <c:v>45511.371041666665</c:v>
                </c:pt>
                <c:pt idx="531">
                  <c:v>45511.371053240742</c:v>
                </c:pt>
                <c:pt idx="532">
                  <c:v>45511.371064814812</c:v>
                </c:pt>
                <c:pt idx="533">
                  <c:v>45511.371076388888</c:v>
                </c:pt>
                <c:pt idx="534">
                  <c:v>45511.371087962965</c:v>
                </c:pt>
                <c:pt idx="535">
                  <c:v>45511.371099537035</c:v>
                </c:pt>
                <c:pt idx="536">
                  <c:v>45511.371111111112</c:v>
                </c:pt>
                <c:pt idx="537">
                  <c:v>45511.371122685188</c:v>
                </c:pt>
                <c:pt idx="538">
                  <c:v>45511.371134259258</c:v>
                </c:pt>
                <c:pt idx="539">
                  <c:v>45511.371145833335</c:v>
                </c:pt>
                <c:pt idx="540">
                  <c:v>45511.371157407404</c:v>
                </c:pt>
                <c:pt idx="541">
                  <c:v>45511.371168981481</c:v>
                </c:pt>
                <c:pt idx="542">
                  <c:v>45511.371180555558</c:v>
                </c:pt>
                <c:pt idx="543">
                  <c:v>45511.371192129627</c:v>
                </c:pt>
                <c:pt idx="544">
                  <c:v>45511.371203703704</c:v>
                </c:pt>
                <c:pt idx="545">
                  <c:v>45511.371215277781</c:v>
                </c:pt>
                <c:pt idx="546">
                  <c:v>45511.37122685185</c:v>
                </c:pt>
                <c:pt idx="547">
                  <c:v>45511.371238425927</c:v>
                </c:pt>
                <c:pt idx="548">
                  <c:v>45511.371249999997</c:v>
                </c:pt>
                <c:pt idx="549">
                  <c:v>45511.371261574073</c:v>
                </c:pt>
                <c:pt idx="550">
                  <c:v>45511.37127314815</c:v>
                </c:pt>
                <c:pt idx="551">
                  <c:v>45511.37128472222</c:v>
                </c:pt>
                <c:pt idx="552">
                  <c:v>45511.371296296296</c:v>
                </c:pt>
                <c:pt idx="553">
                  <c:v>45511.371307870373</c:v>
                </c:pt>
                <c:pt idx="554">
                  <c:v>45511.371319444443</c:v>
                </c:pt>
                <c:pt idx="555">
                  <c:v>45511.371331018519</c:v>
                </c:pt>
                <c:pt idx="556">
                  <c:v>45511.371342592596</c:v>
                </c:pt>
                <c:pt idx="557">
                  <c:v>45511.371354166666</c:v>
                </c:pt>
                <c:pt idx="558">
                  <c:v>45511.371365740742</c:v>
                </c:pt>
                <c:pt idx="559">
                  <c:v>45511.371377314812</c:v>
                </c:pt>
                <c:pt idx="560">
                  <c:v>45511.371388888889</c:v>
                </c:pt>
                <c:pt idx="561">
                  <c:v>45511.371400462966</c:v>
                </c:pt>
                <c:pt idx="562">
                  <c:v>45511.371412037035</c:v>
                </c:pt>
                <c:pt idx="563">
                  <c:v>45511.371423611112</c:v>
                </c:pt>
                <c:pt idx="564">
                  <c:v>45511.371435185189</c:v>
                </c:pt>
                <c:pt idx="565">
                  <c:v>45511.371446759258</c:v>
                </c:pt>
                <c:pt idx="566">
                  <c:v>45511.371458333335</c:v>
                </c:pt>
                <c:pt idx="567">
                  <c:v>45511.371469907404</c:v>
                </c:pt>
                <c:pt idx="568">
                  <c:v>45511.371481481481</c:v>
                </c:pt>
                <c:pt idx="569">
                  <c:v>45511.371493055558</c:v>
                </c:pt>
                <c:pt idx="570">
                  <c:v>45511.371504629627</c:v>
                </c:pt>
                <c:pt idx="571">
                  <c:v>45511.371516203704</c:v>
                </c:pt>
                <c:pt idx="572">
                  <c:v>45511.371527777781</c:v>
                </c:pt>
                <c:pt idx="573">
                  <c:v>45511.371539351851</c:v>
                </c:pt>
                <c:pt idx="574">
                  <c:v>45511.371550925927</c:v>
                </c:pt>
                <c:pt idx="575">
                  <c:v>45511.371562499997</c:v>
                </c:pt>
                <c:pt idx="576">
                  <c:v>45511.371574074074</c:v>
                </c:pt>
                <c:pt idx="577">
                  <c:v>45511.37158564815</c:v>
                </c:pt>
                <c:pt idx="578">
                  <c:v>45511.37159722222</c:v>
                </c:pt>
                <c:pt idx="579">
                  <c:v>45511.371608796297</c:v>
                </c:pt>
                <c:pt idx="580">
                  <c:v>45511.371620370373</c:v>
                </c:pt>
                <c:pt idx="581">
                  <c:v>45511.371631944443</c:v>
                </c:pt>
                <c:pt idx="582">
                  <c:v>45511.37164351852</c:v>
                </c:pt>
                <c:pt idx="583">
                  <c:v>45511.371655092589</c:v>
                </c:pt>
                <c:pt idx="584">
                  <c:v>45511.371666666666</c:v>
                </c:pt>
                <c:pt idx="585">
                  <c:v>45511.371678240743</c:v>
                </c:pt>
                <c:pt idx="586">
                  <c:v>45511.371689814812</c:v>
                </c:pt>
                <c:pt idx="587">
                  <c:v>45511.371701388889</c:v>
                </c:pt>
                <c:pt idx="588">
                  <c:v>45511.371712962966</c:v>
                </c:pt>
                <c:pt idx="589">
                  <c:v>45511.371724537035</c:v>
                </c:pt>
                <c:pt idx="590">
                  <c:v>45511.371736111112</c:v>
                </c:pt>
                <c:pt idx="591">
                  <c:v>45511.371747685182</c:v>
                </c:pt>
                <c:pt idx="592">
                  <c:v>45511.371759259258</c:v>
                </c:pt>
                <c:pt idx="593">
                  <c:v>45511.371770833335</c:v>
                </c:pt>
                <c:pt idx="594">
                  <c:v>45511.371782407405</c:v>
                </c:pt>
                <c:pt idx="595">
                  <c:v>45511.371793981481</c:v>
                </c:pt>
                <c:pt idx="596">
                  <c:v>45511.371805555558</c:v>
                </c:pt>
                <c:pt idx="597">
                  <c:v>45511.371817129628</c:v>
                </c:pt>
                <c:pt idx="598">
                  <c:v>45511.371828703705</c:v>
                </c:pt>
                <c:pt idx="599">
                  <c:v>45511.371840277781</c:v>
                </c:pt>
                <c:pt idx="600">
                  <c:v>45511.371851851851</c:v>
                </c:pt>
                <c:pt idx="601">
                  <c:v>45511.371863425928</c:v>
                </c:pt>
                <c:pt idx="602">
                  <c:v>45511.371874999997</c:v>
                </c:pt>
                <c:pt idx="603">
                  <c:v>45511.371886574074</c:v>
                </c:pt>
                <c:pt idx="604">
                  <c:v>45511.371898148151</c:v>
                </c:pt>
                <c:pt idx="605">
                  <c:v>45511.37190972222</c:v>
                </c:pt>
                <c:pt idx="606">
                  <c:v>45511.371921296297</c:v>
                </c:pt>
                <c:pt idx="607">
                  <c:v>45511.371932870374</c:v>
                </c:pt>
                <c:pt idx="608">
                  <c:v>45511.371944444443</c:v>
                </c:pt>
                <c:pt idx="609">
                  <c:v>45511.37195601852</c:v>
                </c:pt>
                <c:pt idx="610">
                  <c:v>45511.371967592589</c:v>
                </c:pt>
                <c:pt idx="611">
                  <c:v>45511.371979166666</c:v>
                </c:pt>
                <c:pt idx="612">
                  <c:v>45511.371990740743</c:v>
                </c:pt>
                <c:pt idx="613">
                  <c:v>45511.372002314813</c:v>
                </c:pt>
                <c:pt idx="614">
                  <c:v>45511.372013888889</c:v>
                </c:pt>
                <c:pt idx="615">
                  <c:v>45511.372025462966</c:v>
                </c:pt>
                <c:pt idx="616">
                  <c:v>45511.372037037036</c:v>
                </c:pt>
                <c:pt idx="617">
                  <c:v>45511.372048611112</c:v>
                </c:pt>
                <c:pt idx="618">
                  <c:v>45511.372060185182</c:v>
                </c:pt>
                <c:pt idx="619">
                  <c:v>45511.372071759259</c:v>
                </c:pt>
                <c:pt idx="620">
                  <c:v>45511.372083333335</c:v>
                </c:pt>
                <c:pt idx="621">
                  <c:v>45511.372094907405</c:v>
                </c:pt>
                <c:pt idx="622">
                  <c:v>45511.372106481482</c:v>
                </c:pt>
                <c:pt idx="623">
                  <c:v>45511.372118055559</c:v>
                </c:pt>
                <c:pt idx="624">
                  <c:v>45511.372129629628</c:v>
                </c:pt>
                <c:pt idx="625">
                  <c:v>45511.372141203705</c:v>
                </c:pt>
                <c:pt idx="626">
                  <c:v>45511.372152777774</c:v>
                </c:pt>
                <c:pt idx="627">
                  <c:v>45511.372164351851</c:v>
                </c:pt>
                <c:pt idx="628">
                  <c:v>45511.372175925928</c:v>
                </c:pt>
                <c:pt idx="629">
                  <c:v>45511.372187499997</c:v>
                </c:pt>
                <c:pt idx="630">
                  <c:v>45511.372199074074</c:v>
                </c:pt>
                <c:pt idx="631">
                  <c:v>45511.372210648151</c:v>
                </c:pt>
                <c:pt idx="632">
                  <c:v>45511.37222222222</c:v>
                </c:pt>
                <c:pt idx="633">
                  <c:v>45511.372233796297</c:v>
                </c:pt>
                <c:pt idx="634">
                  <c:v>45511.372245370374</c:v>
                </c:pt>
                <c:pt idx="635">
                  <c:v>45511.372256944444</c:v>
                </c:pt>
                <c:pt idx="636">
                  <c:v>45511.37226851852</c:v>
                </c:pt>
                <c:pt idx="637">
                  <c:v>45511.37228009259</c:v>
                </c:pt>
                <c:pt idx="638">
                  <c:v>45511.372291666667</c:v>
                </c:pt>
                <c:pt idx="639">
                  <c:v>45511.372303240743</c:v>
                </c:pt>
                <c:pt idx="640">
                  <c:v>45511.372314814813</c:v>
                </c:pt>
                <c:pt idx="641">
                  <c:v>45511.37232638889</c:v>
                </c:pt>
                <c:pt idx="642">
                  <c:v>45511.372337962966</c:v>
                </c:pt>
                <c:pt idx="643">
                  <c:v>45511.372349537036</c:v>
                </c:pt>
                <c:pt idx="644">
                  <c:v>45511.372361111113</c:v>
                </c:pt>
                <c:pt idx="645">
                  <c:v>45511.372372685182</c:v>
                </c:pt>
                <c:pt idx="646">
                  <c:v>45511.372384259259</c:v>
                </c:pt>
                <c:pt idx="647">
                  <c:v>45511.372395833336</c:v>
                </c:pt>
                <c:pt idx="648">
                  <c:v>45511.372407407405</c:v>
                </c:pt>
                <c:pt idx="649">
                  <c:v>45511.372418981482</c:v>
                </c:pt>
                <c:pt idx="650">
                  <c:v>45511.372430555559</c:v>
                </c:pt>
                <c:pt idx="651">
                  <c:v>45511.372442129628</c:v>
                </c:pt>
                <c:pt idx="652">
                  <c:v>45511.372453703705</c:v>
                </c:pt>
                <c:pt idx="653">
                  <c:v>45511.372465277775</c:v>
                </c:pt>
                <c:pt idx="654">
                  <c:v>45511.372476851851</c:v>
                </c:pt>
                <c:pt idx="655">
                  <c:v>45511.372488425928</c:v>
                </c:pt>
                <c:pt idx="656">
                  <c:v>45511.372499999998</c:v>
                </c:pt>
                <c:pt idx="657">
                  <c:v>45511.372511574074</c:v>
                </c:pt>
                <c:pt idx="658">
                  <c:v>45511.372523148151</c:v>
                </c:pt>
                <c:pt idx="659">
                  <c:v>45511.372534722221</c:v>
                </c:pt>
                <c:pt idx="660">
                  <c:v>45511.372546296298</c:v>
                </c:pt>
                <c:pt idx="661">
                  <c:v>45511.372557870367</c:v>
                </c:pt>
                <c:pt idx="662">
                  <c:v>45511.372569444444</c:v>
                </c:pt>
                <c:pt idx="663">
                  <c:v>45511.372581018521</c:v>
                </c:pt>
                <c:pt idx="664">
                  <c:v>45511.37259259259</c:v>
                </c:pt>
                <c:pt idx="665">
                  <c:v>45511.372604166667</c:v>
                </c:pt>
                <c:pt idx="666">
                  <c:v>45511.372615740744</c:v>
                </c:pt>
                <c:pt idx="667">
                  <c:v>45511.372627314813</c:v>
                </c:pt>
                <c:pt idx="668">
                  <c:v>45511.37263888889</c:v>
                </c:pt>
                <c:pt idx="669">
                  <c:v>45511.372650462959</c:v>
                </c:pt>
                <c:pt idx="670">
                  <c:v>45511.372662037036</c:v>
                </c:pt>
                <c:pt idx="671">
                  <c:v>45511.372673611113</c:v>
                </c:pt>
                <c:pt idx="672">
                  <c:v>45511.372685185182</c:v>
                </c:pt>
                <c:pt idx="673">
                  <c:v>45511.372696759259</c:v>
                </c:pt>
                <c:pt idx="674">
                  <c:v>45511.372708333336</c:v>
                </c:pt>
                <c:pt idx="675">
                  <c:v>45511.372719907406</c:v>
                </c:pt>
                <c:pt idx="676">
                  <c:v>45511.372731481482</c:v>
                </c:pt>
                <c:pt idx="677">
                  <c:v>45511.372743055559</c:v>
                </c:pt>
                <c:pt idx="678">
                  <c:v>45511.372754629629</c:v>
                </c:pt>
                <c:pt idx="679">
                  <c:v>45511.372766203705</c:v>
                </c:pt>
                <c:pt idx="680">
                  <c:v>45511.372777777775</c:v>
                </c:pt>
                <c:pt idx="681">
                  <c:v>45511.372789351852</c:v>
                </c:pt>
                <c:pt idx="682">
                  <c:v>45511.372800925928</c:v>
                </c:pt>
                <c:pt idx="683">
                  <c:v>45511.372812499998</c:v>
                </c:pt>
                <c:pt idx="684">
                  <c:v>45511.372824074075</c:v>
                </c:pt>
                <c:pt idx="685">
                  <c:v>45511.372835648152</c:v>
                </c:pt>
                <c:pt idx="686">
                  <c:v>45511.372847222221</c:v>
                </c:pt>
                <c:pt idx="687">
                  <c:v>45511.372858796298</c:v>
                </c:pt>
                <c:pt idx="688">
                  <c:v>45511.372870370367</c:v>
                </c:pt>
                <c:pt idx="689">
                  <c:v>45511.372881944444</c:v>
                </c:pt>
                <c:pt idx="690">
                  <c:v>45511.372893518521</c:v>
                </c:pt>
                <c:pt idx="691">
                  <c:v>45511.37290509259</c:v>
                </c:pt>
                <c:pt idx="692">
                  <c:v>45511.372916666667</c:v>
                </c:pt>
                <c:pt idx="693">
                  <c:v>45511.372928240744</c:v>
                </c:pt>
                <c:pt idx="694">
                  <c:v>45511.372939814813</c:v>
                </c:pt>
                <c:pt idx="695">
                  <c:v>45511.37295138889</c:v>
                </c:pt>
                <c:pt idx="696">
                  <c:v>45511.37296296296</c:v>
                </c:pt>
                <c:pt idx="697">
                  <c:v>45511.372974537036</c:v>
                </c:pt>
                <c:pt idx="698">
                  <c:v>45511.372986111113</c:v>
                </c:pt>
                <c:pt idx="699">
                  <c:v>45511.372997685183</c:v>
                </c:pt>
                <c:pt idx="700">
                  <c:v>45511.37300925926</c:v>
                </c:pt>
                <c:pt idx="701">
                  <c:v>45511.373020833336</c:v>
                </c:pt>
                <c:pt idx="702">
                  <c:v>45511.373032407406</c:v>
                </c:pt>
                <c:pt idx="703">
                  <c:v>45511.373043981483</c:v>
                </c:pt>
                <c:pt idx="704">
                  <c:v>45511.373055555552</c:v>
                </c:pt>
                <c:pt idx="705">
                  <c:v>45511.373067129629</c:v>
                </c:pt>
                <c:pt idx="706">
                  <c:v>45511.373078703706</c:v>
                </c:pt>
                <c:pt idx="707">
                  <c:v>45511.373090277775</c:v>
                </c:pt>
                <c:pt idx="708">
                  <c:v>45511.373101851852</c:v>
                </c:pt>
                <c:pt idx="709">
                  <c:v>45511.373113425929</c:v>
                </c:pt>
                <c:pt idx="710">
                  <c:v>45511.373124999998</c:v>
                </c:pt>
                <c:pt idx="711">
                  <c:v>45511.373136574075</c:v>
                </c:pt>
                <c:pt idx="712">
                  <c:v>45511.373148148145</c:v>
                </c:pt>
                <c:pt idx="713">
                  <c:v>45511.373159722221</c:v>
                </c:pt>
                <c:pt idx="714">
                  <c:v>45511.373171296298</c:v>
                </c:pt>
                <c:pt idx="715">
                  <c:v>45511.373182870368</c:v>
                </c:pt>
                <c:pt idx="716">
                  <c:v>45511.373194444444</c:v>
                </c:pt>
                <c:pt idx="717">
                  <c:v>45511.373206018521</c:v>
                </c:pt>
                <c:pt idx="718">
                  <c:v>45511.373217592591</c:v>
                </c:pt>
                <c:pt idx="719">
                  <c:v>45511.373229166667</c:v>
                </c:pt>
                <c:pt idx="720">
                  <c:v>45511.373240740744</c:v>
                </c:pt>
                <c:pt idx="721">
                  <c:v>45511.373252314814</c:v>
                </c:pt>
                <c:pt idx="722">
                  <c:v>45511.373263888891</c:v>
                </c:pt>
                <c:pt idx="723">
                  <c:v>45511.37327546296</c:v>
                </c:pt>
                <c:pt idx="724">
                  <c:v>45511.373287037037</c:v>
                </c:pt>
                <c:pt idx="725">
                  <c:v>45511.373298611114</c:v>
                </c:pt>
                <c:pt idx="726">
                  <c:v>45511.373310185183</c:v>
                </c:pt>
                <c:pt idx="727">
                  <c:v>45511.37332175926</c:v>
                </c:pt>
                <c:pt idx="728">
                  <c:v>45511.373333333337</c:v>
                </c:pt>
                <c:pt idx="729">
                  <c:v>45511.373344907406</c:v>
                </c:pt>
                <c:pt idx="730">
                  <c:v>45511.373356481483</c:v>
                </c:pt>
                <c:pt idx="731">
                  <c:v>45511.373368055552</c:v>
                </c:pt>
                <c:pt idx="732">
                  <c:v>45511.373379629629</c:v>
                </c:pt>
                <c:pt idx="733">
                  <c:v>45511.373391203706</c:v>
                </c:pt>
                <c:pt idx="734">
                  <c:v>45511.373402777775</c:v>
                </c:pt>
                <c:pt idx="735">
                  <c:v>45511.373414351852</c:v>
                </c:pt>
                <c:pt idx="736">
                  <c:v>45511.373425925929</c:v>
                </c:pt>
                <c:pt idx="737">
                  <c:v>45511.373437499999</c:v>
                </c:pt>
                <c:pt idx="738">
                  <c:v>45511.373449074075</c:v>
                </c:pt>
                <c:pt idx="739">
                  <c:v>45511.373460648145</c:v>
                </c:pt>
                <c:pt idx="740">
                  <c:v>45511.373472222222</c:v>
                </c:pt>
                <c:pt idx="741">
                  <c:v>45511.373483796298</c:v>
                </c:pt>
                <c:pt idx="742">
                  <c:v>45511.373495370368</c:v>
                </c:pt>
                <c:pt idx="743">
                  <c:v>45511.373506944445</c:v>
                </c:pt>
                <c:pt idx="744">
                  <c:v>45511.373518518521</c:v>
                </c:pt>
                <c:pt idx="745">
                  <c:v>45511.373530092591</c:v>
                </c:pt>
                <c:pt idx="746">
                  <c:v>45511.373541666668</c:v>
                </c:pt>
                <c:pt idx="747">
                  <c:v>45511.373553240737</c:v>
                </c:pt>
                <c:pt idx="748">
                  <c:v>45511.373564814814</c:v>
                </c:pt>
                <c:pt idx="749">
                  <c:v>45511.373576388891</c:v>
                </c:pt>
                <c:pt idx="750">
                  <c:v>45511.37358796296</c:v>
                </c:pt>
                <c:pt idx="751">
                  <c:v>45511.373599537037</c:v>
                </c:pt>
                <c:pt idx="752">
                  <c:v>45511.373611111114</c:v>
                </c:pt>
                <c:pt idx="753">
                  <c:v>45511.373622685183</c:v>
                </c:pt>
                <c:pt idx="754">
                  <c:v>45511.37363425926</c:v>
                </c:pt>
                <c:pt idx="755">
                  <c:v>45511.373645833337</c:v>
                </c:pt>
                <c:pt idx="756">
                  <c:v>45511.373657407406</c:v>
                </c:pt>
                <c:pt idx="757">
                  <c:v>45511.373668981483</c:v>
                </c:pt>
                <c:pt idx="758">
                  <c:v>45511.373680555553</c:v>
                </c:pt>
                <c:pt idx="759">
                  <c:v>45511.373692129629</c:v>
                </c:pt>
                <c:pt idx="760">
                  <c:v>45511.373703703706</c:v>
                </c:pt>
                <c:pt idx="761">
                  <c:v>45511.373715277776</c:v>
                </c:pt>
                <c:pt idx="762">
                  <c:v>45511.373726851853</c:v>
                </c:pt>
                <c:pt idx="763">
                  <c:v>45511.373738425929</c:v>
                </c:pt>
                <c:pt idx="764">
                  <c:v>45511.373749999999</c:v>
                </c:pt>
                <c:pt idx="765">
                  <c:v>45511.373761574076</c:v>
                </c:pt>
                <c:pt idx="766">
                  <c:v>45511.373773148145</c:v>
                </c:pt>
                <c:pt idx="767">
                  <c:v>45511.373784722222</c:v>
                </c:pt>
                <c:pt idx="768">
                  <c:v>45511.373796296299</c:v>
                </c:pt>
                <c:pt idx="769">
                  <c:v>45511.373807870368</c:v>
                </c:pt>
                <c:pt idx="770">
                  <c:v>45511.373819444445</c:v>
                </c:pt>
                <c:pt idx="771">
                  <c:v>45511.373831018522</c:v>
                </c:pt>
                <c:pt idx="772">
                  <c:v>45511.373842592591</c:v>
                </c:pt>
                <c:pt idx="773">
                  <c:v>45511.373854166668</c:v>
                </c:pt>
                <c:pt idx="774">
                  <c:v>45511.373865740738</c:v>
                </c:pt>
                <c:pt idx="775">
                  <c:v>45511.373877314814</c:v>
                </c:pt>
                <c:pt idx="776">
                  <c:v>45511.373888888891</c:v>
                </c:pt>
                <c:pt idx="777">
                  <c:v>45511.373900462961</c:v>
                </c:pt>
                <c:pt idx="778">
                  <c:v>45511.373912037037</c:v>
                </c:pt>
                <c:pt idx="779">
                  <c:v>45511.373923611114</c:v>
                </c:pt>
                <c:pt idx="780">
                  <c:v>45511.373935185184</c:v>
                </c:pt>
                <c:pt idx="781">
                  <c:v>45511.37394675926</c:v>
                </c:pt>
                <c:pt idx="782">
                  <c:v>45511.37395833333</c:v>
                </c:pt>
                <c:pt idx="783">
                  <c:v>45511.373969907407</c:v>
                </c:pt>
                <c:pt idx="784">
                  <c:v>45511.373981481483</c:v>
                </c:pt>
                <c:pt idx="785">
                  <c:v>45511.373993055553</c:v>
                </c:pt>
                <c:pt idx="786">
                  <c:v>45511.37400462963</c:v>
                </c:pt>
                <c:pt idx="787">
                  <c:v>45511.374016203707</c:v>
                </c:pt>
                <c:pt idx="788">
                  <c:v>45511.374027777776</c:v>
                </c:pt>
                <c:pt idx="789">
                  <c:v>45511.374039351853</c:v>
                </c:pt>
                <c:pt idx="790">
                  <c:v>45511.374050925922</c:v>
                </c:pt>
                <c:pt idx="791">
                  <c:v>45511.374062499999</c:v>
                </c:pt>
                <c:pt idx="792">
                  <c:v>45511.374074074076</c:v>
                </c:pt>
                <c:pt idx="793">
                  <c:v>45511.374085648145</c:v>
                </c:pt>
                <c:pt idx="794">
                  <c:v>45511.374097222222</c:v>
                </c:pt>
                <c:pt idx="795">
                  <c:v>45511.374108796299</c:v>
                </c:pt>
                <c:pt idx="796">
                  <c:v>45511.374120370368</c:v>
                </c:pt>
                <c:pt idx="797">
                  <c:v>45511.374131944445</c:v>
                </c:pt>
                <c:pt idx="798">
                  <c:v>45511.374143518522</c:v>
                </c:pt>
                <c:pt idx="799">
                  <c:v>45511.374155092592</c:v>
                </c:pt>
                <c:pt idx="800">
                  <c:v>45511.374166666668</c:v>
                </c:pt>
                <c:pt idx="801">
                  <c:v>45511.374178240738</c:v>
                </c:pt>
                <c:pt idx="802">
                  <c:v>45511.374189814815</c:v>
                </c:pt>
                <c:pt idx="803">
                  <c:v>45511.374201388891</c:v>
                </c:pt>
                <c:pt idx="804">
                  <c:v>45511.374212962961</c:v>
                </c:pt>
                <c:pt idx="805">
                  <c:v>45511.374224537038</c:v>
                </c:pt>
                <c:pt idx="806">
                  <c:v>45511.374236111114</c:v>
                </c:pt>
                <c:pt idx="807">
                  <c:v>45511.374247685184</c:v>
                </c:pt>
                <c:pt idx="808">
                  <c:v>45511.374259259261</c:v>
                </c:pt>
                <c:pt idx="809">
                  <c:v>45511.37427083333</c:v>
                </c:pt>
                <c:pt idx="810">
                  <c:v>45511.374282407407</c:v>
                </c:pt>
                <c:pt idx="811">
                  <c:v>45511.374293981484</c:v>
                </c:pt>
                <c:pt idx="812">
                  <c:v>45511.374305555553</c:v>
                </c:pt>
                <c:pt idx="813">
                  <c:v>45511.37431712963</c:v>
                </c:pt>
                <c:pt idx="814">
                  <c:v>45511.374328703707</c:v>
                </c:pt>
                <c:pt idx="815">
                  <c:v>45511.374340277776</c:v>
                </c:pt>
                <c:pt idx="816">
                  <c:v>45511.374351851853</c:v>
                </c:pt>
                <c:pt idx="817">
                  <c:v>45511.374363425923</c:v>
                </c:pt>
                <c:pt idx="818">
                  <c:v>45511.374374999999</c:v>
                </c:pt>
                <c:pt idx="819">
                  <c:v>45511.374386574076</c:v>
                </c:pt>
                <c:pt idx="820">
                  <c:v>45511.374398148146</c:v>
                </c:pt>
                <c:pt idx="821">
                  <c:v>45511.374409722222</c:v>
                </c:pt>
                <c:pt idx="822">
                  <c:v>45511.374421296299</c:v>
                </c:pt>
                <c:pt idx="823">
                  <c:v>45511.374432870369</c:v>
                </c:pt>
                <c:pt idx="824">
                  <c:v>45511.374444444446</c:v>
                </c:pt>
                <c:pt idx="825">
                  <c:v>45511.374456018515</c:v>
                </c:pt>
                <c:pt idx="826">
                  <c:v>45511.374467592592</c:v>
                </c:pt>
                <c:pt idx="827">
                  <c:v>45511.374479166669</c:v>
                </c:pt>
                <c:pt idx="828">
                  <c:v>45511.374490740738</c:v>
                </c:pt>
                <c:pt idx="829">
                  <c:v>45511.374502314815</c:v>
                </c:pt>
                <c:pt idx="830">
                  <c:v>45511.374513888892</c:v>
                </c:pt>
                <c:pt idx="831">
                  <c:v>45511.374525462961</c:v>
                </c:pt>
                <c:pt idx="832">
                  <c:v>45511.374537037038</c:v>
                </c:pt>
                <c:pt idx="833">
                  <c:v>45511.374548611115</c:v>
                </c:pt>
                <c:pt idx="834">
                  <c:v>45511.374560185184</c:v>
                </c:pt>
                <c:pt idx="835">
                  <c:v>45511.374571759261</c:v>
                </c:pt>
                <c:pt idx="836">
                  <c:v>45511.374583333331</c:v>
                </c:pt>
                <c:pt idx="837">
                  <c:v>45511.374594907407</c:v>
                </c:pt>
                <c:pt idx="838">
                  <c:v>45511.374606481484</c:v>
                </c:pt>
                <c:pt idx="839">
                  <c:v>45511.374618055554</c:v>
                </c:pt>
                <c:pt idx="840">
                  <c:v>45511.37462962963</c:v>
                </c:pt>
                <c:pt idx="841">
                  <c:v>45511.374641203707</c:v>
                </c:pt>
                <c:pt idx="842">
                  <c:v>45511.374652777777</c:v>
                </c:pt>
                <c:pt idx="843">
                  <c:v>45511.374664351853</c:v>
                </c:pt>
                <c:pt idx="844">
                  <c:v>45511.374675925923</c:v>
                </c:pt>
                <c:pt idx="845">
                  <c:v>45511.3746875</c:v>
                </c:pt>
                <c:pt idx="846">
                  <c:v>45511.374699074076</c:v>
                </c:pt>
                <c:pt idx="847">
                  <c:v>45511.374710648146</c:v>
                </c:pt>
                <c:pt idx="848">
                  <c:v>45511.374722222223</c:v>
                </c:pt>
                <c:pt idx="849">
                  <c:v>45511.3747337963</c:v>
                </c:pt>
                <c:pt idx="850">
                  <c:v>45511.374745370369</c:v>
                </c:pt>
                <c:pt idx="851">
                  <c:v>45511.374756944446</c:v>
                </c:pt>
                <c:pt idx="852">
                  <c:v>45511.374768518515</c:v>
                </c:pt>
                <c:pt idx="853">
                  <c:v>45511.374780092592</c:v>
                </c:pt>
                <c:pt idx="854">
                  <c:v>45511.374791666669</c:v>
                </c:pt>
                <c:pt idx="855">
                  <c:v>45511.374803240738</c:v>
                </c:pt>
                <c:pt idx="856">
                  <c:v>45511.374814814815</c:v>
                </c:pt>
                <c:pt idx="857">
                  <c:v>45511.374826388892</c:v>
                </c:pt>
                <c:pt idx="858">
                  <c:v>45511.374837962961</c:v>
                </c:pt>
                <c:pt idx="859">
                  <c:v>45511.374849537038</c:v>
                </c:pt>
                <c:pt idx="860">
                  <c:v>45511.374861111108</c:v>
                </c:pt>
                <c:pt idx="861">
                  <c:v>45511.374872685185</c:v>
                </c:pt>
                <c:pt idx="862">
                  <c:v>45511.374884259261</c:v>
                </c:pt>
                <c:pt idx="863">
                  <c:v>45511.374895833331</c:v>
                </c:pt>
                <c:pt idx="864">
                  <c:v>45511.374907407408</c:v>
                </c:pt>
                <c:pt idx="865">
                  <c:v>45511.374918981484</c:v>
                </c:pt>
                <c:pt idx="866">
                  <c:v>45511.374930555554</c:v>
                </c:pt>
                <c:pt idx="867">
                  <c:v>45511.374942129631</c:v>
                </c:pt>
                <c:pt idx="868">
                  <c:v>45511.3749537037</c:v>
                </c:pt>
                <c:pt idx="869">
                  <c:v>45511.374965277777</c:v>
                </c:pt>
                <c:pt idx="870">
                  <c:v>45511.374976851854</c:v>
                </c:pt>
                <c:pt idx="871">
                  <c:v>45511.374988425923</c:v>
                </c:pt>
                <c:pt idx="872">
                  <c:v>45511.375</c:v>
                </c:pt>
                <c:pt idx="873">
                  <c:v>45511.375011574077</c:v>
                </c:pt>
                <c:pt idx="874">
                  <c:v>45511.375023148146</c:v>
                </c:pt>
                <c:pt idx="875">
                  <c:v>45511.375034722223</c:v>
                </c:pt>
                <c:pt idx="876">
                  <c:v>45511.3750462963</c:v>
                </c:pt>
                <c:pt idx="877">
                  <c:v>45511.375057870369</c:v>
                </c:pt>
                <c:pt idx="878">
                  <c:v>45511.375069444446</c:v>
                </c:pt>
                <c:pt idx="879">
                  <c:v>45511.375081018516</c:v>
                </c:pt>
                <c:pt idx="880">
                  <c:v>45511.375092592592</c:v>
                </c:pt>
                <c:pt idx="881">
                  <c:v>45511.375104166669</c:v>
                </c:pt>
                <c:pt idx="882">
                  <c:v>45511.375115740739</c:v>
                </c:pt>
                <c:pt idx="883">
                  <c:v>45511.375127314815</c:v>
                </c:pt>
                <c:pt idx="884">
                  <c:v>45511.375138888892</c:v>
                </c:pt>
                <c:pt idx="885">
                  <c:v>45511.375150462962</c:v>
                </c:pt>
                <c:pt idx="886">
                  <c:v>45511.375162037039</c:v>
                </c:pt>
                <c:pt idx="887">
                  <c:v>45511.375173611108</c:v>
                </c:pt>
                <c:pt idx="888">
                  <c:v>45511.375185185185</c:v>
                </c:pt>
                <c:pt idx="889">
                  <c:v>45511.375196759262</c:v>
                </c:pt>
                <c:pt idx="890">
                  <c:v>45511.375208333331</c:v>
                </c:pt>
                <c:pt idx="891">
                  <c:v>45511.375219907408</c:v>
                </c:pt>
                <c:pt idx="892">
                  <c:v>45511.375231481485</c:v>
                </c:pt>
                <c:pt idx="893">
                  <c:v>45511.375243055554</c:v>
                </c:pt>
                <c:pt idx="894">
                  <c:v>45511.375254629631</c:v>
                </c:pt>
                <c:pt idx="895">
                  <c:v>45511.3752662037</c:v>
                </c:pt>
                <c:pt idx="896">
                  <c:v>45511.375277777777</c:v>
                </c:pt>
                <c:pt idx="897">
                  <c:v>45511.375289351854</c:v>
                </c:pt>
                <c:pt idx="898">
                  <c:v>45511.375300925924</c:v>
                </c:pt>
                <c:pt idx="899">
                  <c:v>45511.3753125</c:v>
                </c:pt>
                <c:pt idx="900">
                  <c:v>45511.375324074077</c:v>
                </c:pt>
                <c:pt idx="901">
                  <c:v>45511.375335648147</c:v>
                </c:pt>
                <c:pt idx="902">
                  <c:v>45511.375347222223</c:v>
                </c:pt>
                <c:pt idx="903">
                  <c:v>45511.375358796293</c:v>
                </c:pt>
                <c:pt idx="904">
                  <c:v>45511.37537037037</c:v>
                </c:pt>
                <c:pt idx="905">
                  <c:v>45511.375381944446</c:v>
                </c:pt>
                <c:pt idx="906">
                  <c:v>45511.375393518516</c:v>
                </c:pt>
                <c:pt idx="907">
                  <c:v>45511.375405092593</c:v>
                </c:pt>
                <c:pt idx="908">
                  <c:v>45511.375416666669</c:v>
                </c:pt>
                <c:pt idx="909">
                  <c:v>45511.375428240739</c:v>
                </c:pt>
                <c:pt idx="910">
                  <c:v>45511.375439814816</c:v>
                </c:pt>
                <c:pt idx="911">
                  <c:v>45511.375451388885</c:v>
                </c:pt>
                <c:pt idx="912">
                  <c:v>45511.375462962962</c:v>
                </c:pt>
                <c:pt idx="913">
                  <c:v>45511.375474537039</c:v>
                </c:pt>
                <c:pt idx="914">
                  <c:v>45511.375486111108</c:v>
                </c:pt>
                <c:pt idx="915">
                  <c:v>45511.375497685185</c:v>
                </c:pt>
                <c:pt idx="916">
                  <c:v>45511.375509259262</c:v>
                </c:pt>
                <c:pt idx="917">
                  <c:v>45511.375520833331</c:v>
                </c:pt>
                <c:pt idx="918">
                  <c:v>45511.375532407408</c:v>
                </c:pt>
                <c:pt idx="919">
                  <c:v>45511.375543981485</c:v>
                </c:pt>
                <c:pt idx="920">
                  <c:v>45511.375555555554</c:v>
                </c:pt>
                <c:pt idx="921">
                  <c:v>45511.375567129631</c:v>
                </c:pt>
                <c:pt idx="922">
                  <c:v>45511.375578703701</c:v>
                </c:pt>
                <c:pt idx="923">
                  <c:v>45511.375590277778</c:v>
                </c:pt>
                <c:pt idx="924">
                  <c:v>45511.375601851854</c:v>
                </c:pt>
                <c:pt idx="925">
                  <c:v>45511.375613425924</c:v>
                </c:pt>
                <c:pt idx="926">
                  <c:v>45511.375625000001</c:v>
                </c:pt>
                <c:pt idx="927">
                  <c:v>45511.375636574077</c:v>
                </c:pt>
                <c:pt idx="928">
                  <c:v>45511.375648148147</c:v>
                </c:pt>
                <c:pt idx="929">
                  <c:v>45511.375659722224</c:v>
                </c:pt>
                <c:pt idx="930">
                  <c:v>45511.375671296293</c:v>
                </c:pt>
                <c:pt idx="931">
                  <c:v>45511.37568287037</c:v>
                </c:pt>
                <c:pt idx="932">
                  <c:v>45511.375694444447</c:v>
                </c:pt>
                <c:pt idx="933">
                  <c:v>45511.375706018516</c:v>
                </c:pt>
                <c:pt idx="934">
                  <c:v>45511.375717592593</c:v>
                </c:pt>
                <c:pt idx="935">
                  <c:v>45511.37572916667</c:v>
                </c:pt>
                <c:pt idx="936">
                  <c:v>45511.375740740739</c:v>
                </c:pt>
                <c:pt idx="937">
                  <c:v>45511.375752314816</c:v>
                </c:pt>
                <c:pt idx="938">
                  <c:v>45511.375763888886</c:v>
                </c:pt>
                <c:pt idx="939">
                  <c:v>45511.375775462962</c:v>
                </c:pt>
                <c:pt idx="940">
                  <c:v>45511.375787037039</c:v>
                </c:pt>
                <c:pt idx="941">
                  <c:v>45511.375798611109</c:v>
                </c:pt>
                <c:pt idx="942">
                  <c:v>45511.375810185185</c:v>
                </c:pt>
                <c:pt idx="943">
                  <c:v>45511.375821759262</c:v>
                </c:pt>
                <c:pt idx="944">
                  <c:v>45511.375833333332</c:v>
                </c:pt>
                <c:pt idx="945">
                  <c:v>45511.375844907408</c:v>
                </c:pt>
                <c:pt idx="946">
                  <c:v>45511.375856481478</c:v>
                </c:pt>
                <c:pt idx="947">
                  <c:v>45511.375868055555</c:v>
                </c:pt>
                <c:pt idx="948">
                  <c:v>45511.375879629632</c:v>
                </c:pt>
                <c:pt idx="949">
                  <c:v>45511.375891203701</c:v>
                </c:pt>
                <c:pt idx="950">
                  <c:v>45511.375902777778</c:v>
                </c:pt>
                <c:pt idx="951">
                  <c:v>45511.375914351855</c:v>
                </c:pt>
                <c:pt idx="952">
                  <c:v>45511.375925925924</c:v>
                </c:pt>
                <c:pt idx="953">
                  <c:v>45511.375937500001</c:v>
                </c:pt>
                <c:pt idx="954">
                  <c:v>45511.375949074078</c:v>
                </c:pt>
                <c:pt idx="955">
                  <c:v>45511.375960648147</c:v>
                </c:pt>
                <c:pt idx="956">
                  <c:v>45511.375972222224</c:v>
                </c:pt>
                <c:pt idx="957">
                  <c:v>45511.375983796293</c:v>
                </c:pt>
                <c:pt idx="958">
                  <c:v>45511.37599537037</c:v>
                </c:pt>
                <c:pt idx="959">
                  <c:v>45511.376006944447</c:v>
                </c:pt>
                <c:pt idx="960">
                  <c:v>45511.376018518517</c:v>
                </c:pt>
                <c:pt idx="961">
                  <c:v>45511.376030092593</c:v>
                </c:pt>
                <c:pt idx="962">
                  <c:v>45511.37604166667</c:v>
                </c:pt>
                <c:pt idx="963">
                  <c:v>45511.37605324074</c:v>
                </c:pt>
                <c:pt idx="964">
                  <c:v>45511.376064814816</c:v>
                </c:pt>
                <c:pt idx="965">
                  <c:v>45511.376076388886</c:v>
                </c:pt>
                <c:pt idx="966">
                  <c:v>45511.376087962963</c:v>
                </c:pt>
                <c:pt idx="967">
                  <c:v>45511.376099537039</c:v>
                </c:pt>
                <c:pt idx="968">
                  <c:v>45511.376111111109</c:v>
                </c:pt>
                <c:pt idx="969">
                  <c:v>45511.376122685186</c:v>
                </c:pt>
                <c:pt idx="970">
                  <c:v>45511.376134259262</c:v>
                </c:pt>
                <c:pt idx="971">
                  <c:v>45511.376145833332</c:v>
                </c:pt>
                <c:pt idx="972">
                  <c:v>45511.376157407409</c:v>
                </c:pt>
                <c:pt idx="973">
                  <c:v>45511.376168981478</c:v>
                </c:pt>
                <c:pt idx="974">
                  <c:v>45511.376180555555</c:v>
                </c:pt>
                <c:pt idx="975">
                  <c:v>45511.376192129632</c:v>
                </c:pt>
                <c:pt idx="976">
                  <c:v>45511.376203703701</c:v>
                </c:pt>
                <c:pt idx="977">
                  <c:v>45511.376215277778</c:v>
                </c:pt>
                <c:pt idx="978">
                  <c:v>45511.376226851855</c:v>
                </c:pt>
                <c:pt idx="979">
                  <c:v>45511.376238425924</c:v>
                </c:pt>
                <c:pt idx="980">
                  <c:v>45511.376250000001</c:v>
                </c:pt>
                <c:pt idx="981">
                  <c:v>45511.376261574071</c:v>
                </c:pt>
                <c:pt idx="982">
                  <c:v>45511.376273148147</c:v>
                </c:pt>
                <c:pt idx="983">
                  <c:v>45511.376284722224</c:v>
                </c:pt>
                <c:pt idx="984">
                  <c:v>45511.376296296294</c:v>
                </c:pt>
                <c:pt idx="985">
                  <c:v>45511.376307870371</c:v>
                </c:pt>
                <c:pt idx="986">
                  <c:v>45511.376319444447</c:v>
                </c:pt>
                <c:pt idx="987">
                  <c:v>45511.376331018517</c:v>
                </c:pt>
                <c:pt idx="988">
                  <c:v>45511.376342592594</c:v>
                </c:pt>
                <c:pt idx="989">
                  <c:v>45511.376354166663</c:v>
                </c:pt>
                <c:pt idx="990">
                  <c:v>45511.37636574074</c:v>
                </c:pt>
                <c:pt idx="991">
                  <c:v>45511.376377314817</c:v>
                </c:pt>
                <c:pt idx="992">
                  <c:v>45511.376388888886</c:v>
                </c:pt>
                <c:pt idx="993">
                  <c:v>45511.376400462963</c:v>
                </c:pt>
                <c:pt idx="994">
                  <c:v>45511.37641203704</c:v>
                </c:pt>
                <c:pt idx="995">
                  <c:v>45511.376423611109</c:v>
                </c:pt>
                <c:pt idx="996">
                  <c:v>45511.376435185186</c:v>
                </c:pt>
                <c:pt idx="997">
                  <c:v>45511.376446759263</c:v>
                </c:pt>
                <c:pt idx="998">
                  <c:v>45511.376458333332</c:v>
                </c:pt>
                <c:pt idx="999">
                  <c:v>45511.376469907409</c:v>
                </c:pt>
                <c:pt idx="1000">
                  <c:v>45511.376481481479</c:v>
                </c:pt>
                <c:pt idx="1001">
                  <c:v>45511.376493055555</c:v>
                </c:pt>
                <c:pt idx="1002">
                  <c:v>45511.376504629632</c:v>
                </c:pt>
                <c:pt idx="1003">
                  <c:v>45511.376516203702</c:v>
                </c:pt>
                <c:pt idx="1004">
                  <c:v>45511.376527777778</c:v>
                </c:pt>
                <c:pt idx="1005">
                  <c:v>45511.376539351855</c:v>
                </c:pt>
                <c:pt idx="1006">
                  <c:v>45511.376550925925</c:v>
                </c:pt>
                <c:pt idx="1007">
                  <c:v>45511.376562500001</c:v>
                </c:pt>
                <c:pt idx="1008">
                  <c:v>45511.376574074071</c:v>
                </c:pt>
                <c:pt idx="1009">
                  <c:v>45511.376585648148</c:v>
                </c:pt>
                <c:pt idx="1010">
                  <c:v>45511.376597222225</c:v>
                </c:pt>
                <c:pt idx="1011">
                  <c:v>45511.376608796294</c:v>
                </c:pt>
                <c:pt idx="1012">
                  <c:v>45511.376620370371</c:v>
                </c:pt>
                <c:pt idx="1013">
                  <c:v>45511.376631944448</c:v>
                </c:pt>
                <c:pt idx="1014">
                  <c:v>45511.376643518517</c:v>
                </c:pt>
                <c:pt idx="1015">
                  <c:v>45511.376655092594</c:v>
                </c:pt>
                <c:pt idx="1016">
                  <c:v>45511.376666666663</c:v>
                </c:pt>
                <c:pt idx="1017">
                  <c:v>45511.37667824074</c:v>
                </c:pt>
                <c:pt idx="1018">
                  <c:v>45511.376689814817</c:v>
                </c:pt>
                <c:pt idx="1019">
                  <c:v>45511.376701388886</c:v>
                </c:pt>
                <c:pt idx="1020">
                  <c:v>45511.376712962963</c:v>
                </c:pt>
                <c:pt idx="1021">
                  <c:v>45511.37672453704</c:v>
                </c:pt>
                <c:pt idx="1022">
                  <c:v>45511.376736111109</c:v>
                </c:pt>
                <c:pt idx="1023">
                  <c:v>45511.376747685186</c:v>
                </c:pt>
                <c:pt idx="1024">
                  <c:v>45511.376759259256</c:v>
                </c:pt>
                <c:pt idx="1025">
                  <c:v>45511.376770833333</c:v>
                </c:pt>
                <c:pt idx="1026">
                  <c:v>45511.376782407409</c:v>
                </c:pt>
                <c:pt idx="1027">
                  <c:v>45511.376793981479</c:v>
                </c:pt>
                <c:pt idx="1028">
                  <c:v>45511.376805555556</c:v>
                </c:pt>
                <c:pt idx="1029">
                  <c:v>45511.376817129632</c:v>
                </c:pt>
                <c:pt idx="1030">
                  <c:v>45511.376828703702</c:v>
                </c:pt>
                <c:pt idx="1031">
                  <c:v>45511.376840277779</c:v>
                </c:pt>
                <c:pt idx="1032">
                  <c:v>45511.376851851855</c:v>
                </c:pt>
                <c:pt idx="1033">
                  <c:v>45511.376863425925</c:v>
                </c:pt>
                <c:pt idx="1034">
                  <c:v>45511.376875000002</c:v>
                </c:pt>
                <c:pt idx="1035">
                  <c:v>45511.376886574071</c:v>
                </c:pt>
                <c:pt idx="1036">
                  <c:v>45511.376898148148</c:v>
                </c:pt>
                <c:pt idx="1037">
                  <c:v>45511.376909722225</c:v>
                </c:pt>
                <c:pt idx="1038">
                  <c:v>45511.376921296294</c:v>
                </c:pt>
                <c:pt idx="1039">
                  <c:v>45511.376932870371</c:v>
                </c:pt>
                <c:pt idx="1040">
                  <c:v>45511.376944444448</c:v>
                </c:pt>
                <c:pt idx="1041">
                  <c:v>45511.376956018517</c:v>
                </c:pt>
                <c:pt idx="1042">
                  <c:v>45511.376967592594</c:v>
                </c:pt>
                <c:pt idx="1043">
                  <c:v>45511.376979166664</c:v>
                </c:pt>
                <c:pt idx="1044">
                  <c:v>45511.37699074074</c:v>
                </c:pt>
                <c:pt idx="1045">
                  <c:v>45511.377002314817</c:v>
                </c:pt>
                <c:pt idx="1046">
                  <c:v>45511.377013888887</c:v>
                </c:pt>
                <c:pt idx="1047">
                  <c:v>45511.377025462964</c:v>
                </c:pt>
                <c:pt idx="1048">
                  <c:v>45511.37703703704</c:v>
                </c:pt>
                <c:pt idx="1049">
                  <c:v>45511.37704861111</c:v>
                </c:pt>
                <c:pt idx="1050">
                  <c:v>45511.377060185187</c:v>
                </c:pt>
                <c:pt idx="1051">
                  <c:v>45511.377071759256</c:v>
                </c:pt>
                <c:pt idx="1052">
                  <c:v>45511.377083333333</c:v>
                </c:pt>
                <c:pt idx="1053">
                  <c:v>45511.37709490741</c:v>
                </c:pt>
                <c:pt idx="1054">
                  <c:v>45511.377106481479</c:v>
                </c:pt>
                <c:pt idx="1055">
                  <c:v>45511.377118055556</c:v>
                </c:pt>
                <c:pt idx="1056">
                  <c:v>45511.377129629633</c:v>
                </c:pt>
                <c:pt idx="1057">
                  <c:v>45511.377141203702</c:v>
                </c:pt>
                <c:pt idx="1058">
                  <c:v>45511.377152777779</c:v>
                </c:pt>
                <c:pt idx="1059">
                  <c:v>45511.377164351848</c:v>
                </c:pt>
                <c:pt idx="1060">
                  <c:v>45511.377175925925</c:v>
                </c:pt>
                <c:pt idx="1061">
                  <c:v>45511.377187500002</c:v>
                </c:pt>
                <c:pt idx="1062">
                  <c:v>45511.377199074072</c:v>
                </c:pt>
                <c:pt idx="1063">
                  <c:v>45511.377210648148</c:v>
                </c:pt>
                <c:pt idx="1064">
                  <c:v>45511.377222222225</c:v>
                </c:pt>
                <c:pt idx="1065">
                  <c:v>45511.377233796295</c:v>
                </c:pt>
                <c:pt idx="1066">
                  <c:v>45511.377245370371</c:v>
                </c:pt>
                <c:pt idx="1067">
                  <c:v>45511.377256944441</c:v>
                </c:pt>
                <c:pt idx="1068">
                  <c:v>45511.377268518518</c:v>
                </c:pt>
                <c:pt idx="1069">
                  <c:v>45511.377280092594</c:v>
                </c:pt>
                <c:pt idx="1070">
                  <c:v>45511.377291666664</c:v>
                </c:pt>
                <c:pt idx="1071">
                  <c:v>45511.377303240741</c:v>
                </c:pt>
                <c:pt idx="1072">
                  <c:v>45511.377314814818</c:v>
                </c:pt>
                <c:pt idx="1073">
                  <c:v>45511.377326388887</c:v>
                </c:pt>
                <c:pt idx="1074">
                  <c:v>45511.377337962964</c:v>
                </c:pt>
                <c:pt idx="1075">
                  <c:v>45511.377349537041</c:v>
                </c:pt>
                <c:pt idx="1076">
                  <c:v>45511.37736111111</c:v>
                </c:pt>
                <c:pt idx="1077">
                  <c:v>45511.377372685187</c:v>
                </c:pt>
                <c:pt idx="1078">
                  <c:v>45511.377384259256</c:v>
                </c:pt>
                <c:pt idx="1079">
                  <c:v>45511.377395833333</c:v>
                </c:pt>
                <c:pt idx="1080">
                  <c:v>45511.37740740741</c:v>
                </c:pt>
                <c:pt idx="1081">
                  <c:v>45511.377418981479</c:v>
                </c:pt>
                <c:pt idx="1082">
                  <c:v>45511.377430555556</c:v>
                </c:pt>
                <c:pt idx="1083">
                  <c:v>45511.377442129633</c:v>
                </c:pt>
                <c:pt idx="1084">
                  <c:v>45511.377453703702</c:v>
                </c:pt>
                <c:pt idx="1085">
                  <c:v>45511.377465277779</c:v>
                </c:pt>
                <c:pt idx="1086">
                  <c:v>45511.377476851849</c:v>
                </c:pt>
                <c:pt idx="1087">
                  <c:v>45511.377488425926</c:v>
                </c:pt>
                <c:pt idx="1088">
                  <c:v>45511.377500000002</c:v>
                </c:pt>
                <c:pt idx="1089">
                  <c:v>45511.377511574072</c:v>
                </c:pt>
                <c:pt idx="1090">
                  <c:v>45511.377523148149</c:v>
                </c:pt>
                <c:pt idx="1091">
                  <c:v>45511.377534722225</c:v>
                </c:pt>
                <c:pt idx="1092">
                  <c:v>45511.377546296295</c:v>
                </c:pt>
                <c:pt idx="1093">
                  <c:v>45511.377557870372</c:v>
                </c:pt>
                <c:pt idx="1094">
                  <c:v>45511.377569444441</c:v>
                </c:pt>
                <c:pt idx="1095">
                  <c:v>45511.377581018518</c:v>
                </c:pt>
                <c:pt idx="1096">
                  <c:v>45511.377592592595</c:v>
                </c:pt>
                <c:pt idx="1097">
                  <c:v>45511.377604166664</c:v>
                </c:pt>
                <c:pt idx="1098">
                  <c:v>45511.377615740741</c:v>
                </c:pt>
                <c:pt idx="1099">
                  <c:v>45511.377627314818</c:v>
                </c:pt>
                <c:pt idx="1100">
                  <c:v>45511.377638888887</c:v>
                </c:pt>
                <c:pt idx="1101">
                  <c:v>45511.377650462964</c:v>
                </c:pt>
                <c:pt idx="1102">
                  <c:v>45511.377662037034</c:v>
                </c:pt>
                <c:pt idx="1103">
                  <c:v>45511.37767361111</c:v>
                </c:pt>
                <c:pt idx="1104">
                  <c:v>45511.377685185187</c:v>
                </c:pt>
                <c:pt idx="1105">
                  <c:v>45511.377696759257</c:v>
                </c:pt>
                <c:pt idx="1106">
                  <c:v>45511.377708333333</c:v>
                </c:pt>
                <c:pt idx="1107">
                  <c:v>45511.37771990741</c:v>
                </c:pt>
                <c:pt idx="1108">
                  <c:v>45511.37773148148</c:v>
                </c:pt>
                <c:pt idx="1109">
                  <c:v>45511.377743055556</c:v>
                </c:pt>
                <c:pt idx="1110">
                  <c:v>45511.377754629626</c:v>
                </c:pt>
                <c:pt idx="1111">
                  <c:v>45511.377766203703</c:v>
                </c:pt>
                <c:pt idx="1112">
                  <c:v>45511.37777777778</c:v>
                </c:pt>
                <c:pt idx="1113">
                  <c:v>45511.377789351849</c:v>
                </c:pt>
                <c:pt idx="1114">
                  <c:v>45511.377800925926</c:v>
                </c:pt>
                <c:pt idx="1115">
                  <c:v>45511.377812500003</c:v>
                </c:pt>
                <c:pt idx="1116">
                  <c:v>45511.377824074072</c:v>
                </c:pt>
                <c:pt idx="1117">
                  <c:v>45511.377835648149</c:v>
                </c:pt>
                <c:pt idx="1118">
                  <c:v>45511.377847222226</c:v>
                </c:pt>
                <c:pt idx="1119">
                  <c:v>45511.377858796295</c:v>
                </c:pt>
                <c:pt idx="1120">
                  <c:v>45511.377870370372</c:v>
                </c:pt>
                <c:pt idx="1121">
                  <c:v>45511.377881944441</c:v>
                </c:pt>
                <c:pt idx="1122">
                  <c:v>45511.377893518518</c:v>
                </c:pt>
                <c:pt idx="1123">
                  <c:v>45511.377905092595</c:v>
                </c:pt>
                <c:pt idx="1124">
                  <c:v>45511.377916666665</c:v>
                </c:pt>
                <c:pt idx="1125">
                  <c:v>45511.377928240741</c:v>
                </c:pt>
                <c:pt idx="1126">
                  <c:v>45511.377939814818</c:v>
                </c:pt>
                <c:pt idx="1127">
                  <c:v>45511.377951388888</c:v>
                </c:pt>
                <c:pt idx="1128">
                  <c:v>45511.377962962964</c:v>
                </c:pt>
                <c:pt idx="1129">
                  <c:v>45511.377974537034</c:v>
                </c:pt>
                <c:pt idx="1130">
                  <c:v>45511.377986111111</c:v>
                </c:pt>
                <c:pt idx="1131">
                  <c:v>45511.377997685187</c:v>
                </c:pt>
                <c:pt idx="1132">
                  <c:v>45511.378009259257</c:v>
                </c:pt>
                <c:pt idx="1133">
                  <c:v>45511.378020833334</c:v>
                </c:pt>
                <c:pt idx="1134">
                  <c:v>45511.378032407411</c:v>
                </c:pt>
                <c:pt idx="1135">
                  <c:v>45511.37804398148</c:v>
                </c:pt>
                <c:pt idx="1136">
                  <c:v>45511.378055555557</c:v>
                </c:pt>
                <c:pt idx="1137">
                  <c:v>45511.378067129626</c:v>
                </c:pt>
                <c:pt idx="1138">
                  <c:v>45511.378078703703</c:v>
                </c:pt>
                <c:pt idx="1139">
                  <c:v>45511.37809027778</c:v>
                </c:pt>
                <c:pt idx="1140">
                  <c:v>45511.378101851849</c:v>
                </c:pt>
                <c:pt idx="1141">
                  <c:v>45511.378113425926</c:v>
                </c:pt>
                <c:pt idx="1142">
                  <c:v>45511.378125000003</c:v>
                </c:pt>
                <c:pt idx="1143">
                  <c:v>45511.378136574072</c:v>
                </c:pt>
                <c:pt idx="1144">
                  <c:v>45511.378148148149</c:v>
                </c:pt>
                <c:pt idx="1145">
                  <c:v>45511.378159722219</c:v>
                </c:pt>
                <c:pt idx="1146">
                  <c:v>45511.378171296295</c:v>
                </c:pt>
                <c:pt idx="1147">
                  <c:v>45511.378182870372</c:v>
                </c:pt>
                <c:pt idx="1148">
                  <c:v>45511.378194444442</c:v>
                </c:pt>
                <c:pt idx="1149">
                  <c:v>45511.378206018519</c:v>
                </c:pt>
                <c:pt idx="1150">
                  <c:v>45511.378217592595</c:v>
                </c:pt>
                <c:pt idx="1151">
                  <c:v>45511.378229166665</c:v>
                </c:pt>
                <c:pt idx="1152">
                  <c:v>45511.378240740742</c:v>
                </c:pt>
                <c:pt idx="1153">
                  <c:v>45511.378252314818</c:v>
                </c:pt>
                <c:pt idx="1154">
                  <c:v>45511.378263888888</c:v>
                </c:pt>
                <c:pt idx="1155">
                  <c:v>45511.378275462965</c:v>
                </c:pt>
                <c:pt idx="1156">
                  <c:v>45511.378287037034</c:v>
                </c:pt>
                <c:pt idx="1157">
                  <c:v>45511.378298611111</c:v>
                </c:pt>
                <c:pt idx="1158">
                  <c:v>45511.378310185188</c:v>
                </c:pt>
                <c:pt idx="1159">
                  <c:v>45511.378321759257</c:v>
                </c:pt>
                <c:pt idx="1160">
                  <c:v>45511.378333333334</c:v>
                </c:pt>
                <c:pt idx="1161">
                  <c:v>45511.378344907411</c:v>
                </c:pt>
                <c:pt idx="1162">
                  <c:v>45511.37835648148</c:v>
                </c:pt>
                <c:pt idx="1163">
                  <c:v>45511.378368055557</c:v>
                </c:pt>
                <c:pt idx="1164">
                  <c:v>45511.378379629627</c:v>
                </c:pt>
                <c:pt idx="1165">
                  <c:v>45511.378391203703</c:v>
                </c:pt>
                <c:pt idx="1166">
                  <c:v>45511.37840277778</c:v>
                </c:pt>
                <c:pt idx="1167">
                  <c:v>45511.37841435185</c:v>
                </c:pt>
                <c:pt idx="1168">
                  <c:v>45511.378425925926</c:v>
                </c:pt>
                <c:pt idx="1169">
                  <c:v>45511.378437500003</c:v>
                </c:pt>
                <c:pt idx="1170">
                  <c:v>45511.378449074073</c:v>
                </c:pt>
                <c:pt idx="1171">
                  <c:v>45511.378460648149</c:v>
                </c:pt>
                <c:pt idx="1172">
                  <c:v>45511.378472222219</c:v>
                </c:pt>
                <c:pt idx="1173">
                  <c:v>45511.378483796296</c:v>
                </c:pt>
                <c:pt idx="1174">
                  <c:v>45511.378495370373</c:v>
                </c:pt>
                <c:pt idx="1175">
                  <c:v>45511.378506944442</c:v>
                </c:pt>
                <c:pt idx="1176">
                  <c:v>45511.378518518519</c:v>
                </c:pt>
                <c:pt idx="1177">
                  <c:v>45511.378530092596</c:v>
                </c:pt>
                <c:pt idx="1178">
                  <c:v>45511.378541666665</c:v>
                </c:pt>
                <c:pt idx="1179">
                  <c:v>45511.378553240742</c:v>
                </c:pt>
                <c:pt idx="1180">
                  <c:v>45511.378564814811</c:v>
                </c:pt>
                <c:pt idx="1181">
                  <c:v>45511.378576388888</c:v>
                </c:pt>
                <c:pt idx="1182">
                  <c:v>45511.378587962965</c:v>
                </c:pt>
                <c:pt idx="1183">
                  <c:v>45511.378599537034</c:v>
                </c:pt>
                <c:pt idx="1184">
                  <c:v>45511.378611111111</c:v>
                </c:pt>
                <c:pt idx="1185">
                  <c:v>45511.378622685188</c:v>
                </c:pt>
                <c:pt idx="1186">
                  <c:v>45511.378634259258</c:v>
                </c:pt>
                <c:pt idx="1187">
                  <c:v>45511.378645833334</c:v>
                </c:pt>
                <c:pt idx="1188">
                  <c:v>45511.378657407404</c:v>
                </c:pt>
                <c:pt idx="1189">
                  <c:v>45511.378668981481</c:v>
                </c:pt>
                <c:pt idx="1190">
                  <c:v>45511.378680555557</c:v>
                </c:pt>
                <c:pt idx="1191">
                  <c:v>45511.378692129627</c:v>
                </c:pt>
                <c:pt idx="1192">
                  <c:v>45511.378703703704</c:v>
                </c:pt>
                <c:pt idx="1193">
                  <c:v>45511.37871527778</c:v>
                </c:pt>
                <c:pt idx="1194">
                  <c:v>45511.37872685185</c:v>
                </c:pt>
                <c:pt idx="1195">
                  <c:v>45511.378738425927</c:v>
                </c:pt>
                <c:pt idx="1196">
                  <c:v>45511.378750000003</c:v>
                </c:pt>
                <c:pt idx="1197">
                  <c:v>45511.378761574073</c:v>
                </c:pt>
                <c:pt idx="1198">
                  <c:v>45511.37877314815</c:v>
                </c:pt>
                <c:pt idx="1199">
                  <c:v>45511.378784722219</c:v>
                </c:pt>
                <c:pt idx="1200">
                  <c:v>45511.378796296296</c:v>
                </c:pt>
                <c:pt idx="1201">
                  <c:v>45511.378807870373</c:v>
                </c:pt>
                <c:pt idx="1202">
                  <c:v>45511.378819444442</c:v>
                </c:pt>
                <c:pt idx="1203">
                  <c:v>45511.378831018519</c:v>
                </c:pt>
                <c:pt idx="1204">
                  <c:v>45511.378842592596</c:v>
                </c:pt>
                <c:pt idx="1205">
                  <c:v>45511.378854166665</c:v>
                </c:pt>
                <c:pt idx="1206">
                  <c:v>45511.378865740742</c:v>
                </c:pt>
                <c:pt idx="1207">
                  <c:v>45511.378877314812</c:v>
                </c:pt>
                <c:pt idx="1208">
                  <c:v>45511.378888888888</c:v>
                </c:pt>
                <c:pt idx="1209">
                  <c:v>45511.378900462965</c:v>
                </c:pt>
                <c:pt idx="1210">
                  <c:v>45511.378912037035</c:v>
                </c:pt>
                <c:pt idx="1211">
                  <c:v>45511.378923611112</c:v>
                </c:pt>
                <c:pt idx="1212">
                  <c:v>45511.378935185188</c:v>
                </c:pt>
                <c:pt idx="1213">
                  <c:v>45511.378946759258</c:v>
                </c:pt>
                <c:pt idx="1214">
                  <c:v>45511.378958333335</c:v>
                </c:pt>
                <c:pt idx="1215">
                  <c:v>45511.378969907404</c:v>
                </c:pt>
                <c:pt idx="1216">
                  <c:v>45511.378981481481</c:v>
                </c:pt>
                <c:pt idx="1217">
                  <c:v>45511.378993055558</c:v>
                </c:pt>
                <c:pt idx="1218">
                  <c:v>45511.379004629627</c:v>
                </c:pt>
                <c:pt idx="1219">
                  <c:v>45511.379016203704</c:v>
                </c:pt>
                <c:pt idx="1220">
                  <c:v>45511.379027777781</c:v>
                </c:pt>
                <c:pt idx="1221">
                  <c:v>45511.37903935185</c:v>
                </c:pt>
                <c:pt idx="1222">
                  <c:v>45511.379050925927</c:v>
                </c:pt>
                <c:pt idx="1223">
                  <c:v>45511.379062499997</c:v>
                </c:pt>
                <c:pt idx="1224">
                  <c:v>45511.379074074073</c:v>
                </c:pt>
                <c:pt idx="1225">
                  <c:v>45511.37908564815</c:v>
                </c:pt>
                <c:pt idx="1226">
                  <c:v>45511.37909722222</c:v>
                </c:pt>
                <c:pt idx="1227">
                  <c:v>45511.379108796296</c:v>
                </c:pt>
                <c:pt idx="1228">
                  <c:v>45511.379120370373</c:v>
                </c:pt>
                <c:pt idx="1229">
                  <c:v>45511.379131944443</c:v>
                </c:pt>
                <c:pt idx="1230">
                  <c:v>45511.379143518519</c:v>
                </c:pt>
                <c:pt idx="1231">
                  <c:v>45511.379155092596</c:v>
                </c:pt>
                <c:pt idx="1232">
                  <c:v>45511.379166666666</c:v>
                </c:pt>
                <c:pt idx="1233">
                  <c:v>45511.379178240742</c:v>
                </c:pt>
                <c:pt idx="1234">
                  <c:v>45511.379189814812</c:v>
                </c:pt>
                <c:pt idx="1235">
                  <c:v>45511.379201388889</c:v>
                </c:pt>
                <c:pt idx="1236">
                  <c:v>45511.379212962966</c:v>
                </c:pt>
                <c:pt idx="1237">
                  <c:v>45511.379224537035</c:v>
                </c:pt>
                <c:pt idx="1238">
                  <c:v>45511.379236111112</c:v>
                </c:pt>
                <c:pt idx="1239">
                  <c:v>45511.379247685189</c:v>
                </c:pt>
                <c:pt idx="1240">
                  <c:v>45511.379259259258</c:v>
                </c:pt>
                <c:pt idx="1241">
                  <c:v>45511.379270833335</c:v>
                </c:pt>
                <c:pt idx="1242">
                  <c:v>45511.379282407404</c:v>
                </c:pt>
                <c:pt idx="1243">
                  <c:v>45511.379293981481</c:v>
                </c:pt>
                <c:pt idx="1244">
                  <c:v>45511.379305555558</c:v>
                </c:pt>
                <c:pt idx="1245">
                  <c:v>45511.379317129627</c:v>
                </c:pt>
                <c:pt idx="1246">
                  <c:v>45511.379328703704</c:v>
                </c:pt>
                <c:pt idx="1247">
                  <c:v>45511.379340277781</c:v>
                </c:pt>
                <c:pt idx="1248">
                  <c:v>45511.379351851851</c:v>
                </c:pt>
                <c:pt idx="1249">
                  <c:v>45511.379363425927</c:v>
                </c:pt>
                <c:pt idx="1250">
                  <c:v>45511.379374999997</c:v>
                </c:pt>
                <c:pt idx="1251">
                  <c:v>45511.379386574074</c:v>
                </c:pt>
                <c:pt idx="1252">
                  <c:v>45511.37939814815</c:v>
                </c:pt>
                <c:pt idx="1253">
                  <c:v>45511.37940972222</c:v>
                </c:pt>
                <c:pt idx="1254">
                  <c:v>45511.379421296297</c:v>
                </c:pt>
                <c:pt idx="1255">
                  <c:v>45511.379432870373</c:v>
                </c:pt>
                <c:pt idx="1256">
                  <c:v>45511.379444444443</c:v>
                </c:pt>
                <c:pt idx="1257">
                  <c:v>45511.37945601852</c:v>
                </c:pt>
                <c:pt idx="1258">
                  <c:v>45511.379467592589</c:v>
                </c:pt>
                <c:pt idx="1259">
                  <c:v>45511.379479166666</c:v>
                </c:pt>
                <c:pt idx="1260">
                  <c:v>45511.379490740743</c:v>
                </c:pt>
                <c:pt idx="1261">
                  <c:v>45511.379502314812</c:v>
                </c:pt>
                <c:pt idx="1262">
                  <c:v>45511.379513888889</c:v>
                </c:pt>
                <c:pt idx="1263">
                  <c:v>45511.379525462966</c:v>
                </c:pt>
                <c:pt idx="1264">
                  <c:v>45511.379537037035</c:v>
                </c:pt>
                <c:pt idx="1265">
                  <c:v>45511.379548611112</c:v>
                </c:pt>
                <c:pt idx="1266">
                  <c:v>45511.379560185182</c:v>
                </c:pt>
                <c:pt idx="1267">
                  <c:v>45511.379571759258</c:v>
                </c:pt>
                <c:pt idx="1268">
                  <c:v>45511.379583333335</c:v>
                </c:pt>
                <c:pt idx="1269">
                  <c:v>45511.379594907405</c:v>
                </c:pt>
                <c:pt idx="1270">
                  <c:v>45511.379606481481</c:v>
                </c:pt>
                <c:pt idx="1271">
                  <c:v>45511.379618055558</c:v>
                </c:pt>
                <c:pt idx="1272">
                  <c:v>45511.379629629628</c:v>
                </c:pt>
                <c:pt idx="1273">
                  <c:v>45511.379641203705</c:v>
                </c:pt>
                <c:pt idx="1274">
                  <c:v>45511.379652777781</c:v>
                </c:pt>
                <c:pt idx="1275">
                  <c:v>45511.379664351851</c:v>
                </c:pt>
                <c:pt idx="1276">
                  <c:v>45511.379675925928</c:v>
                </c:pt>
                <c:pt idx="1277">
                  <c:v>45511.379687499997</c:v>
                </c:pt>
                <c:pt idx="1278">
                  <c:v>45511.379699074074</c:v>
                </c:pt>
                <c:pt idx="1279">
                  <c:v>45511.379710648151</c:v>
                </c:pt>
                <c:pt idx="1280">
                  <c:v>45511.37972222222</c:v>
                </c:pt>
                <c:pt idx="1281">
                  <c:v>45511.379733796297</c:v>
                </c:pt>
                <c:pt idx="1282">
                  <c:v>45511.379745370374</c:v>
                </c:pt>
                <c:pt idx="1283">
                  <c:v>45511.379756944443</c:v>
                </c:pt>
                <c:pt idx="1284">
                  <c:v>45511.37976851852</c:v>
                </c:pt>
                <c:pt idx="1285">
                  <c:v>45511.379780092589</c:v>
                </c:pt>
                <c:pt idx="1286">
                  <c:v>45511.379791666666</c:v>
                </c:pt>
                <c:pt idx="1287">
                  <c:v>45511.379803240743</c:v>
                </c:pt>
                <c:pt idx="1288">
                  <c:v>45511.379814814813</c:v>
                </c:pt>
                <c:pt idx="1289">
                  <c:v>45511.379826388889</c:v>
                </c:pt>
                <c:pt idx="1290">
                  <c:v>45511.379837962966</c:v>
                </c:pt>
                <c:pt idx="1291">
                  <c:v>45511.379849537036</c:v>
                </c:pt>
                <c:pt idx="1292">
                  <c:v>45511.379861111112</c:v>
                </c:pt>
                <c:pt idx="1293">
                  <c:v>45511.379872685182</c:v>
                </c:pt>
                <c:pt idx="1294">
                  <c:v>45511.379884259259</c:v>
                </c:pt>
                <c:pt idx="1295">
                  <c:v>45511.379895833335</c:v>
                </c:pt>
                <c:pt idx="1296">
                  <c:v>45511.379907407405</c:v>
                </c:pt>
                <c:pt idx="1297">
                  <c:v>45511.379918981482</c:v>
                </c:pt>
                <c:pt idx="1298">
                  <c:v>45511.379930555559</c:v>
                </c:pt>
                <c:pt idx="1299">
                  <c:v>45511.379942129628</c:v>
                </c:pt>
                <c:pt idx="1300">
                  <c:v>45511.379953703705</c:v>
                </c:pt>
                <c:pt idx="1301">
                  <c:v>45511.379965277774</c:v>
                </c:pt>
                <c:pt idx="1302">
                  <c:v>45511.379976851851</c:v>
                </c:pt>
                <c:pt idx="1303">
                  <c:v>45511.379988425928</c:v>
                </c:pt>
                <c:pt idx="1304">
                  <c:v>45511.38</c:v>
                </c:pt>
                <c:pt idx="1305">
                  <c:v>45511.380011574074</c:v>
                </c:pt>
                <c:pt idx="1306">
                  <c:v>45511.380023148151</c:v>
                </c:pt>
                <c:pt idx="1307">
                  <c:v>45511.38003472222</c:v>
                </c:pt>
                <c:pt idx="1308">
                  <c:v>45511.380046296297</c:v>
                </c:pt>
                <c:pt idx="1309">
                  <c:v>45511.380057870374</c:v>
                </c:pt>
                <c:pt idx="1310">
                  <c:v>45511.380069444444</c:v>
                </c:pt>
                <c:pt idx="1311">
                  <c:v>45511.38008101852</c:v>
                </c:pt>
                <c:pt idx="1312">
                  <c:v>45511.38009259259</c:v>
                </c:pt>
                <c:pt idx="1313">
                  <c:v>45511.380104166667</c:v>
                </c:pt>
                <c:pt idx="1314">
                  <c:v>45511.380115740743</c:v>
                </c:pt>
                <c:pt idx="1315">
                  <c:v>45511.380127314813</c:v>
                </c:pt>
                <c:pt idx="1316">
                  <c:v>45511.38013888889</c:v>
                </c:pt>
                <c:pt idx="1317">
                  <c:v>45511.380150462966</c:v>
                </c:pt>
                <c:pt idx="1318">
                  <c:v>45511.380162037036</c:v>
                </c:pt>
                <c:pt idx="1319">
                  <c:v>45511.380173611113</c:v>
                </c:pt>
                <c:pt idx="1320">
                  <c:v>45511.380185185182</c:v>
                </c:pt>
                <c:pt idx="1321">
                  <c:v>45511.380196759259</c:v>
                </c:pt>
                <c:pt idx="1322">
                  <c:v>45511.380208333336</c:v>
                </c:pt>
                <c:pt idx="1323">
                  <c:v>45511.380219907405</c:v>
                </c:pt>
                <c:pt idx="1324">
                  <c:v>45511.380231481482</c:v>
                </c:pt>
                <c:pt idx="1325">
                  <c:v>45511.380243055559</c:v>
                </c:pt>
                <c:pt idx="1326">
                  <c:v>45511.380254629628</c:v>
                </c:pt>
                <c:pt idx="1327">
                  <c:v>45511.380266203705</c:v>
                </c:pt>
                <c:pt idx="1328">
                  <c:v>45511.380277777775</c:v>
                </c:pt>
                <c:pt idx="1329">
                  <c:v>45511.380289351851</c:v>
                </c:pt>
                <c:pt idx="1330">
                  <c:v>45511.380300925928</c:v>
                </c:pt>
                <c:pt idx="1331">
                  <c:v>45511.380312499998</c:v>
                </c:pt>
                <c:pt idx="1332">
                  <c:v>45511.380324074074</c:v>
                </c:pt>
                <c:pt idx="1333">
                  <c:v>45511.380335648151</c:v>
                </c:pt>
                <c:pt idx="1334">
                  <c:v>45511.380347222221</c:v>
                </c:pt>
                <c:pt idx="1335">
                  <c:v>45511.380358796298</c:v>
                </c:pt>
                <c:pt idx="1336">
                  <c:v>45511.380370370367</c:v>
                </c:pt>
                <c:pt idx="1337">
                  <c:v>45511.380381944444</c:v>
                </c:pt>
                <c:pt idx="1338">
                  <c:v>45511.380393518521</c:v>
                </c:pt>
                <c:pt idx="1339">
                  <c:v>45511.38040509259</c:v>
                </c:pt>
                <c:pt idx="1340">
                  <c:v>45511.380416666667</c:v>
                </c:pt>
                <c:pt idx="1341">
                  <c:v>45511.380428240744</c:v>
                </c:pt>
                <c:pt idx="1342">
                  <c:v>45511.380439814813</c:v>
                </c:pt>
                <c:pt idx="1343">
                  <c:v>45511.38045138889</c:v>
                </c:pt>
                <c:pt idx="1344">
                  <c:v>45511.380462962959</c:v>
                </c:pt>
                <c:pt idx="1345">
                  <c:v>45511.380474537036</c:v>
                </c:pt>
                <c:pt idx="1346">
                  <c:v>45511.380486111113</c:v>
                </c:pt>
                <c:pt idx="1347">
                  <c:v>45511.380497685182</c:v>
                </c:pt>
                <c:pt idx="1348">
                  <c:v>45511.380509259259</c:v>
                </c:pt>
                <c:pt idx="1349">
                  <c:v>45511.380520833336</c:v>
                </c:pt>
                <c:pt idx="1350">
                  <c:v>45511.380532407406</c:v>
                </c:pt>
                <c:pt idx="1351">
                  <c:v>45511.380543981482</c:v>
                </c:pt>
                <c:pt idx="1352">
                  <c:v>45511.380555555559</c:v>
                </c:pt>
                <c:pt idx="1353">
                  <c:v>45511.380567129629</c:v>
                </c:pt>
                <c:pt idx="1354">
                  <c:v>45511.380578703705</c:v>
                </c:pt>
                <c:pt idx="1355">
                  <c:v>45511.380590277775</c:v>
                </c:pt>
                <c:pt idx="1356">
                  <c:v>45511.380601851852</c:v>
                </c:pt>
                <c:pt idx="1357">
                  <c:v>45511.380613425928</c:v>
                </c:pt>
                <c:pt idx="1358">
                  <c:v>45511.380624999998</c:v>
                </c:pt>
                <c:pt idx="1359">
                  <c:v>45511.380636574075</c:v>
                </c:pt>
                <c:pt idx="1360">
                  <c:v>45511.380648148152</c:v>
                </c:pt>
                <c:pt idx="1361">
                  <c:v>45511.380659722221</c:v>
                </c:pt>
                <c:pt idx="1362">
                  <c:v>45511.380671296298</c:v>
                </c:pt>
                <c:pt idx="1363">
                  <c:v>45511.380682870367</c:v>
                </c:pt>
                <c:pt idx="1364">
                  <c:v>45511.380694444444</c:v>
                </c:pt>
                <c:pt idx="1365">
                  <c:v>45511.380706018521</c:v>
                </c:pt>
                <c:pt idx="1366">
                  <c:v>45511.38071759259</c:v>
                </c:pt>
                <c:pt idx="1367">
                  <c:v>45511.380729166667</c:v>
                </c:pt>
                <c:pt idx="1368">
                  <c:v>45511.380740740744</c:v>
                </c:pt>
                <c:pt idx="1369">
                  <c:v>45511.380752314813</c:v>
                </c:pt>
                <c:pt idx="1370">
                  <c:v>45511.38076388889</c:v>
                </c:pt>
                <c:pt idx="1371">
                  <c:v>45511.38077546296</c:v>
                </c:pt>
                <c:pt idx="1372">
                  <c:v>45511.380787037036</c:v>
                </c:pt>
                <c:pt idx="1373">
                  <c:v>45511.380798611113</c:v>
                </c:pt>
                <c:pt idx="1374">
                  <c:v>45511.380810185183</c:v>
                </c:pt>
                <c:pt idx="1375">
                  <c:v>45511.38082175926</c:v>
                </c:pt>
                <c:pt idx="1376">
                  <c:v>45511.380833333336</c:v>
                </c:pt>
                <c:pt idx="1377">
                  <c:v>45511.380844907406</c:v>
                </c:pt>
                <c:pt idx="1378">
                  <c:v>45511.380856481483</c:v>
                </c:pt>
                <c:pt idx="1379">
                  <c:v>45511.380868055552</c:v>
                </c:pt>
                <c:pt idx="1380">
                  <c:v>45511.380879629629</c:v>
                </c:pt>
                <c:pt idx="1381">
                  <c:v>45511.380891203706</c:v>
                </c:pt>
                <c:pt idx="1382">
                  <c:v>45511.380902777775</c:v>
                </c:pt>
                <c:pt idx="1383">
                  <c:v>45511.380914351852</c:v>
                </c:pt>
                <c:pt idx="1384">
                  <c:v>45511.380925925929</c:v>
                </c:pt>
                <c:pt idx="1385">
                  <c:v>45511.380937499998</c:v>
                </c:pt>
                <c:pt idx="1386">
                  <c:v>45511.380949074075</c:v>
                </c:pt>
                <c:pt idx="1387">
                  <c:v>45511.380960648145</c:v>
                </c:pt>
                <c:pt idx="1388">
                  <c:v>45511.380972222221</c:v>
                </c:pt>
                <c:pt idx="1389">
                  <c:v>45511.380983796298</c:v>
                </c:pt>
                <c:pt idx="1390">
                  <c:v>45511.380995370368</c:v>
                </c:pt>
                <c:pt idx="1391">
                  <c:v>45511.381006944444</c:v>
                </c:pt>
                <c:pt idx="1392">
                  <c:v>45511.381018518521</c:v>
                </c:pt>
                <c:pt idx="1393">
                  <c:v>45511.381030092591</c:v>
                </c:pt>
                <c:pt idx="1394">
                  <c:v>45511.381041666667</c:v>
                </c:pt>
                <c:pt idx="1395">
                  <c:v>45511.381053240744</c:v>
                </c:pt>
                <c:pt idx="1396">
                  <c:v>45511.381064814814</c:v>
                </c:pt>
                <c:pt idx="1397">
                  <c:v>45511.381076388891</c:v>
                </c:pt>
                <c:pt idx="1398">
                  <c:v>45511.38108796296</c:v>
                </c:pt>
                <c:pt idx="1399">
                  <c:v>45511.381099537037</c:v>
                </c:pt>
                <c:pt idx="1400">
                  <c:v>45511.381111111114</c:v>
                </c:pt>
                <c:pt idx="1401">
                  <c:v>45511.381122685183</c:v>
                </c:pt>
                <c:pt idx="1402">
                  <c:v>45511.38113425926</c:v>
                </c:pt>
                <c:pt idx="1403">
                  <c:v>45511.381145833337</c:v>
                </c:pt>
                <c:pt idx="1404">
                  <c:v>45511.381157407406</c:v>
                </c:pt>
                <c:pt idx="1405">
                  <c:v>45511.381168981483</c:v>
                </c:pt>
                <c:pt idx="1406">
                  <c:v>45511.381180555552</c:v>
                </c:pt>
                <c:pt idx="1407">
                  <c:v>45511.381192129629</c:v>
                </c:pt>
                <c:pt idx="1408">
                  <c:v>45511.381203703706</c:v>
                </c:pt>
                <c:pt idx="1409">
                  <c:v>45511.381215277775</c:v>
                </c:pt>
                <c:pt idx="1410">
                  <c:v>45511.381226851852</c:v>
                </c:pt>
                <c:pt idx="1411">
                  <c:v>45511.381238425929</c:v>
                </c:pt>
                <c:pt idx="1412">
                  <c:v>45511.381249999999</c:v>
                </c:pt>
                <c:pt idx="1413">
                  <c:v>45511.381261574075</c:v>
                </c:pt>
                <c:pt idx="1414">
                  <c:v>45511.381273148145</c:v>
                </c:pt>
                <c:pt idx="1415">
                  <c:v>45511.381284722222</c:v>
                </c:pt>
                <c:pt idx="1416">
                  <c:v>45511.381296296298</c:v>
                </c:pt>
                <c:pt idx="1417">
                  <c:v>45511.381307870368</c:v>
                </c:pt>
                <c:pt idx="1418">
                  <c:v>45511.381319444445</c:v>
                </c:pt>
                <c:pt idx="1419">
                  <c:v>45511.381331018521</c:v>
                </c:pt>
                <c:pt idx="1420">
                  <c:v>45511.381342592591</c:v>
                </c:pt>
                <c:pt idx="1421">
                  <c:v>45511.381354166668</c:v>
                </c:pt>
                <c:pt idx="1422">
                  <c:v>45511.381365740737</c:v>
                </c:pt>
                <c:pt idx="1423">
                  <c:v>45511.381377314814</c:v>
                </c:pt>
                <c:pt idx="1424">
                  <c:v>45511.381388888891</c:v>
                </c:pt>
                <c:pt idx="1425">
                  <c:v>45511.38140046296</c:v>
                </c:pt>
                <c:pt idx="1426">
                  <c:v>45511.381412037037</c:v>
                </c:pt>
                <c:pt idx="1427">
                  <c:v>45511.381423611114</c:v>
                </c:pt>
                <c:pt idx="1428">
                  <c:v>45511.381435185183</c:v>
                </c:pt>
                <c:pt idx="1429">
                  <c:v>45511.38144675926</c:v>
                </c:pt>
                <c:pt idx="1430">
                  <c:v>45511.381458333337</c:v>
                </c:pt>
                <c:pt idx="1431">
                  <c:v>45511.381469907406</c:v>
                </c:pt>
                <c:pt idx="1432">
                  <c:v>45511.381481481483</c:v>
                </c:pt>
                <c:pt idx="1433">
                  <c:v>45511.381493055553</c:v>
                </c:pt>
                <c:pt idx="1434">
                  <c:v>45511.381504629629</c:v>
                </c:pt>
                <c:pt idx="1435">
                  <c:v>45511.381516203706</c:v>
                </c:pt>
                <c:pt idx="1436">
                  <c:v>45511.381527777776</c:v>
                </c:pt>
                <c:pt idx="1437">
                  <c:v>45511.381539351853</c:v>
                </c:pt>
                <c:pt idx="1438">
                  <c:v>45511.381550925929</c:v>
                </c:pt>
                <c:pt idx="1439">
                  <c:v>45511.381562499999</c:v>
                </c:pt>
                <c:pt idx="1440">
                  <c:v>45511.381574074076</c:v>
                </c:pt>
                <c:pt idx="1441">
                  <c:v>45511.381585648145</c:v>
                </c:pt>
                <c:pt idx="1442">
                  <c:v>45511.381597222222</c:v>
                </c:pt>
                <c:pt idx="1443">
                  <c:v>45511.381608796299</c:v>
                </c:pt>
                <c:pt idx="1444">
                  <c:v>45511.381620370368</c:v>
                </c:pt>
                <c:pt idx="1445">
                  <c:v>45511.381631944445</c:v>
                </c:pt>
                <c:pt idx="1446">
                  <c:v>45511.381643518522</c:v>
                </c:pt>
                <c:pt idx="1447">
                  <c:v>45511.381655092591</c:v>
                </c:pt>
                <c:pt idx="1448">
                  <c:v>45511.381666666668</c:v>
                </c:pt>
                <c:pt idx="1449">
                  <c:v>45511.381678240738</c:v>
                </c:pt>
                <c:pt idx="1450">
                  <c:v>45511.381689814814</c:v>
                </c:pt>
                <c:pt idx="1451">
                  <c:v>45511.381701388891</c:v>
                </c:pt>
                <c:pt idx="1452">
                  <c:v>45511.381712962961</c:v>
                </c:pt>
                <c:pt idx="1453">
                  <c:v>45511.381724537037</c:v>
                </c:pt>
                <c:pt idx="1454">
                  <c:v>45511.381736111114</c:v>
                </c:pt>
                <c:pt idx="1455">
                  <c:v>45511.381747685184</c:v>
                </c:pt>
                <c:pt idx="1456">
                  <c:v>45511.38175925926</c:v>
                </c:pt>
                <c:pt idx="1457">
                  <c:v>45511.38177083333</c:v>
                </c:pt>
                <c:pt idx="1458">
                  <c:v>45511.381782407407</c:v>
                </c:pt>
                <c:pt idx="1459">
                  <c:v>45511.381793981483</c:v>
                </c:pt>
                <c:pt idx="1460">
                  <c:v>45511.381805555553</c:v>
                </c:pt>
                <c:pt idx="1461">
                  <c:v>45511.38181712963</c:v>
                </c:pt>
                <c:pt idx="1462">
                  <c:v>45511.381828703707</c:v>
                </c:pt>
                <c:pt idx="1463">
                  <c:v>45511.381840277776</c:v>
                </c:pt>
                <c:pt idx="1464">
                  <c:v>45511.381851851853</c:v>
                </c:pt>
                <c:pt idx="1465">
                  <c:v>45511.381863425922</c:v>
                </c:pt>
                <c:pt idx="1466">
                  <c:v>45511.381874999999</c:v>
                </c:pt>
                <c:pt idx="1467">
                  <c:v>45511.381886574076</c:v>
                </c:pt>
                <c:pt idx="1468">
                  <c:v>45511.381898148145</c:v>
                </c:pt>
                <c:pt idx="1469">
                  <c:v>45511.381909722222</c:v>
                </c:pt>
                <c:pt idx="1470">
                  <c:v>45511.381921296299</c:v>
                </c:pt>
                <c:pt idx="1471">
                  <c:v>45511.381932870368</c:v>
                </c:pt>
                <c:pt idx="1472">
                  <c:v>45511.381944444445</c:v>
                </c:pt>
                <c:pt idx="1473">
                  <c:v>45511.381956018522</c:v>
                </c:pt>
                <c:pt idx="1474">
                  <c:v>45511.381967592592</c:v>
                </c:pt>
                <c:pt idx="1475">
                  <c:v>45511.381979166668</c:v>
                </c:pt>
                <c:pt idx="1476">
                  <c:v>45511.381990740738</c:v>
                </c:pt>
                <c:pt idx="1477">
                  <c:v>45511.382002314815</c:v>
                </c:pt>
                <c:pt idx="1478">
                  <c:v>45511.382013888891</c:v>
                </c:pt>
                <c:pt idx="1479">
                  <c:v>45511.382025462961</c:v>
                </c:pt>
                <c:pt idx="1480">
                  <c:v>45511.382037037038</c:v>
                </c:pt>
                <c:pt idx="1481">
                  <c:v>45511.382048611114</c:v>
                </c:pt>
                <c:pt idx="1482">
                  <c:v>45511.382060185184</c:v>
                </c:pt>
                <c:pt idx="1483">
                  <c:v>45511.382071759261</c:v>
                </c:pt>
                <c:pt idx="1484">
                  <c:v>45511.38208333333</c:v>
                </c:pt>
                <c:pt idx="1485">
                  <c:v>45511.382094907407</c:v>
                </c:pt>
                <c:pt idx="1486">
                  <c:v>45511.382106481484</c:v>
                </c:pt>
                <c:pt idx="1487">
                  <c:v>45511.382118055553</c:v>
                </c:pt>
                <c:pt idx="1488">
                  <c:v>45511.38212962963</c:v>
                </c:pt>
                <c:pt idx="1489">
                  <c:v>45511.382141203707</c:v>
                </c:pt>
                <c:pt idx="1490">
                  <c:v>45511.382152777776</c:v>
                </c:pt>
                <c:pt idx="1491">
                  <c:v>45511.382164351853</c:v>
                </c:pt>
                <c:pt idx="1492">
                  <c:v>45511.382175925923</c:v>
                </c:pt>
                <c:pt idx="1493">
                  <c:v>45511.382187499999</c:v>
                </c:pt>
                <c:pt idx="1494">
                  <c:v>45511.382199074076</c:v>
                </c:pt>
                <c:pt idx="1495">
                  <c:v>45511.382210648146</c:v>
                </c:pt>
                <c:pt idx="1496">
                  <c:v>45511.382222222222</c:v>
                </c:pt>
                <c:pt idx="1497">
                  <c:v>45511.382233796299</c:v>
                </c:pt>
                <c:pt idx="1498">
                  <c:v>45511.382245370369</c:v>
                </c:pt>
                <c:pt idx="1499">
                  <c:v>45511.382256944446</c:v>
                </c:pt>
                <c:pt idx="1500">
                  <c:v>45511.382268518515</c:v>
                </c:pt>
                <c:pt idx="1501">
                  <c:v>45511.382280092592</c:v>
                </c:pt>
                <c:pt idx="1502">
                  <c:v>45511.382291666669</c:v>
                </c:pt>
                <c:pt idx="1503">
                  <c:v>45511.382303240738</c:v>
                </c:pt>
                <c:pt idx="1504">
                  <c:v>45511.382314814815</c:v>
                </c:pt>
                <c:pt idx="1505">
                  <c:v>45511.382326388892</c:v>
                </c:pt>
                <c:pt idx="1506">
                  <c:v>45511.382337962961</c:v>
                </c:pt>
                <c:pt idx="1507">
                  <c:v>45511.382349537038</c:v>
                </c:pt>
                <c:pt idx="1508">
                  <c:v>45511.382361111115</c:v>
                </c:pt>
                <c:pt idx="1509">
                  <c:v>45511.382372685184</c:v>
                </c:pt>
                <c:pt idx="1510">
                  <c:v>45511.382384259261</c:v>
                </c:pt>
                <c:pt idx="1511">
                  <c:v>45511.382395833331</c:v>
                </c:pt>
                <c:pt idx="1512">
                  <c:v>45511.382407407407</c:v>
                </c:pt>
                <c:pt idx="1513">
                  <c:v>45511.382418981484</c:v>
                </c:pt>
                <c:pt idx="1514">
                  <c:v>45511.382430555554</c:v>
                </c:pt>
                <c:pt idx="1515">
                  <c:v>45511.38244212963</c:v>
                </c:pt>
                <c:pt idx="1516">
                  <c:v>45511.382453703707</c:v>
                </c:pt>
                <c:pt idx="1517">
                  <c:v>45511.382465277777</c:v>
                </c:pt>
                <c:pt idx="1518">
                  <c:v>45511.382476851853</c:v>
                </c:pt>
                <c:pt idx="1519">
                  <c:v>45511.382488425923</c:v>
                </c:pt>
                <c:pt idx="1520">
                  <c:v>45511.3825</c:v>
                </c:pt>
                <c:pt idx="1521">
                  <c:v>45511.382511574076</c:v>
                </c:pt>
                <c:pt idx="1522">
                  <c:v>45511.382523148146</c:v>
                </c:pt>
                <c:pt idx="1523">
                  <c:v>45511.382534722223</c:v>
                </c:pt>
                <c:pt idx="1524">
                  <c:v>45511.3825462963</c:v>
                </c:pt>
                <c:pt idx="1525">
                  <c:v>45511.382557870369</c:v>
                </c:pt>
                <c:pt idx="1526">
                  <c:v>45511.382569444446</c:v>
                </c:pt>
                <c:pt idx="1527">
                  <c:v>45511.382581018515</c:v>
                </c:pt>
                <c:pt idx="1528">
                  <c:v>45511.382592592592</c:v>
                </c:pt>
                <c:pt idx="1529">
                  <c:v>45511.382604166669</c:v>
                </c:pt>
                <c:pt idx="1530">
                  <c:v>45511.382615740738</c:v>
                </c:pt>
                <c:pt idx="1531">
                  <c:v>45511.382627314815</c:v>
                </c:pt>
                <c:pt idx="1532">
                  <c:v>45511.382638888892</c:v>
                </c:pt>
                <c:pt idx="1533">
                  <c:v>45511.382650462961</c:v>
                </c:pt>
                <c:pt idx="1534">
                  <c:v>45511.382662037038</c:v>
                </c:pt>
                <c:pt idx="1535">
                  <c:v>45511.382673611108</c:v>
                </c:pt>
                <c:pt idx="1536">
                  <c:v>45511.382685185185</c:v>
                </c:pt>
                <c:pt idx="1537">
                  <c:v>45511.382696759261</c:v>
                </c:pt>
                <c:pt idx="1538">
                  <c:v>45511.382708333331</c:v>
                </c:pt>
                <c:pt idx="1539">
                  <c:v>45511.382719907408</c:v>
                </c:pt>
                <c:pt idx="1540">
                  <c:v>45511.382731481484</c:v>
                </c:pt>
                <c:pt idx="1541">
                  <c:v>45511.382743055554</c:v>
                </c:pt>
                <c:pt idx="1542">
                  <c:v>45511.382754629631</c:v>
                </c:pt>
                <c:pt idx="1543">
                  <c:v>45511.3827662037</c:v>
                </c:pt>
                <c:pt idx="1544">
                  <c:v>45511.382777777777</c:v>
                </c:pt>
                <c:pt idx="1545">
                  <c:v>45511.382789351854</c:v>
                </c:pt>
                <c:pt idx="1546">
                  <c:v>45511.382800925923</c:v>
                </c:pt>
                <c:pt idx="1547">
                  <c:v>45511.3828125</c:v>
                </c:pt>
                <c:pt idx="1548">
                  <c:v>45511.382824074077</c:v>
                </c:pt>
                <c:pt idx="1549">
                  <c:v>45511.382835648146</c:v>
                </c:pt>
                <c:pt idx="1550">
                  <c:v>45511.382847222223</c:v>
                </c:pt>
                <c:pt idx="1551">
                  <c:v>45511.3828587963</c:v>
                </c:pt>
                <c:pt idx="1552">
                  <c:v>45511.382870370369</c:v>
                </c:pt>
                <c:pt idx="1553">
                  <c:v>45511.382881944446</c:v>
                </c:pt>
                <c:pt idx="1554">
                  <c:v>45511.382893518516</c:v>
                </c:pt>
                <c:pt idx="1555">
                  <c:v>45511.382905092592</c:v>
                </c:pt>
                <c:pt idx="1556">
                  <c:v>45511.382916666669</c:v>
                </c:pt>
                <c:pt idx="1557">
                  <c:v>45511.382928240739</c:v>
                </c:pt>
                <c:pt idx="1558">
                  <c:v>45511.382939814815</c:v>
                </c:pt>
                <c:pt idx="1559">
                  <c:v>45511.382951388892</c:v>
                </c:pt>
                <c:pt idx="1560">
                  <c:v>45511.382962962962</c:v>
                </c:pt>
                <c:pt idx="1561">
                  <c:v>45511.382974537039</c:v>
                </c:pt>
                <c:pt idx="1562">
                  <c:v>45511.382986111108</c:v>
                </c:pt>
                <c:pt idx="1563">
                  <c:v>45511.382997685185</c:v>
                </c:pt>
                <c:pt idx="1564">
                  <c:v>45511.383009259262</c:v>
                </c:pt>
                <c:pt idx="1565">
                  <c:v>45511.383020833331</c:v>
                </c:pt>
                <c:pt idx="1566">
                  <c:v>45511.383032407408</c:v>
                </c:pt>
                <c:pt idx="1567">
                  <c:v>45511.383043981485</c:v>
                </c:pt>
                <c:pt idx="1568">
                  <c:v>45511.383055555554</c:v>
                </c:pt>
                <c:pt idx="1569">
                  <c:v>45511.383067129631</c:v>
                </c:pt>
                <c:pt idx="1570">
                  <c:v>45511.3830787037</c:v>
                </c:pt>
                <c:pt idx="1571">
                  <c:v>45511.383090277777</c:v>
                </c:pt>
                <c:pt idx="1572">
                  <c:v>45511.383101851854</c:v>
                </c:pt>
                <c:pt idx="1573">
                  <c:v>45511.383113425924</c:v>
                </c:pt>
                <c:pt idx="1574">
                  <c:v>45511.383125</c:v>
                </c:pt>
                <c:pt idx="1575">
                  <c:v>45511.383136574077</c:v>
                </c:pt>
                <c:pt idx="1576">
                  <c:v>45511.383148148147</c:v>
                </c:pt>
                <c:pt idx="1577">
                  <c:v>45511.383159722223</c:v>
                </c:pt>
                <c:pt idx="1578">
                  <c:v>45511.383171296293</c:v>
                </c:pt>
                <c:pt idx="1579">
                  <c:v>45511.38318287037</c:v>
                </c:pt>
                <c:pt idx="1580">
                  <c:v>45511.383194444446</c:v>
                </c:pt>
                <c:pt idx="1581">
                  <c:v>45511.383206018516</c:v>
                </c:pt>
                <c:pt idx="1582">
                  <c:v>45511.383217592593</c:v>
                </c:pt>
                <c:pt idx="1583">
                  <c:v>45511.383229166669</c:v>
                </c:pt>
                <c:pt idx="1584">
                  <c:v>45511.383240740739</c:v>
                </c:pt>
                <c:pt idx="1585">
                  <c:v>45511.383252314816</c:v>
                </c:pt>
                <c:pt idx="1586">
                  <c:v>45511.383263888885</c:v>
                </c:pt>
                <c:pt idx="1587">
                  <c:v>45511.383275462962</c:v>
                </c:pt>
                <c:pt idx="1588">
                  <c:v>45511.383287037039</c:v>
                </c:pt>
                <c:pt idx="1589">
                  <c:v>45511.383298611108</c:v>
                </c:pt>
                <c:pt idx="1590">
                  <c:v>45511.383310185185</c:v>
                </c:pt>
                <c:pt idx="1591">
                  <c:v>45511.383321759262</c:v>
                </c:pt>
                <c:pt idx="1592">
                  <c:v>45511.383333333331</c:v>
                </c:pt>
                <c:pt idx="1593">
                  <c:v>45511.383344907408</c:v>
                </c:pt>
                <c:pt idx="1594">
                  <c:v>45511.383356481485</c:v>
                </c:pt>
                <c:pt idx="1595">
                  <c:v>45511.383368055554</c:v>
                </c:pt>
                <c:pt idx="1596">
                  <c:v>45511.383379629631</c:v>
                </c:pt>
                <c:pt idx="1597">
                  <c:v>45511.383391203701</c:v>
                </c:pt>
                <c:pt idx="1598">
                  <c:v>45511.383402777778</c:v>
                </c:pt>
                <c:pt idx="1599">
                  <c:v>45511.383414351854</c:v>
                </c:pt>
                <c:pt idx="1600">
                  <c:v>45511.383425925924</c:v>
                </c:pt>
                <c:pt idx="1601">
                  <c:v>45511.383437500001</c:v>
                </c:pt>
                <c:pt idx="1602">
                  <c:v>45511.383449074077</c:v>
                </c:pt>
                <c:pt idx="1603">
                  <c:v>45511.383460648147</c:v>
                </c:pt>
                <c:pt idx="1604">
                  <c:v>45511.383472222224</c:v>
                </c:pt>
                <c:pt idx="1605">
                  <c:v>45511.383483796293</c:v>
                </c:pt>
                <c:pt idx="1606">
                  <c:v>45511.38349537037</c:v>
                </c:pt>
                <c:pt idx="1607">
                  <c:v>45511.383506944447</c:v>
                </c:pt>
                <c:pt idx="1608">
                  <c:v>45511.383518518516</c:v>
                </c:pt>
                <c:pt idx="1609">
                  <c:v>45511.383530092593</c:v>
                </c:pt>
                <c:pt idx="1610">
                  <c:v>45511.38354166667</c:v>
                </c:pt>
                <c:pt idx="1611">
                  <c:v>45511.383553240739</c:v>
                </c:pt>
                <c:pt idx="1612">
                  <c:v>45511.383564814816</c:v>
                </c:pt>
                <c:pt idx="1613">
                  <c:v>45511.383576388886</c:v>
                </c:pt>
                <c:pt idx="1614">
                  <c:v>45511.383587962962</c:v>
                </c:pt>
                <c:pt idx="1615">
                  <c:v>45511.383599537039</c:v>
                </c:pt>
                <c:pt idx="1616">
                  <c:v>45511.383611111109</c:v>
                </c:pt>
                <c:pt idx="1617">
                  <c:v>45511.383622685185</c:v>
                </c:pt>
                <c:pt idx="1618">
                  <c:v>45511.383634259262</c:v>
                </c:pt>
                <c:pt idx="1619">
                  <c:v>45511.383645833332</c:v>
                </c:pt>
                <c:pt idx="1620">
                  <c:v>45511.383657407408</c:v>
                </c:pt>
                <c:pt idx="1621">
                  <c:v>45511.383668981478</c:v>
                </c:pt>
                <c:pt idx="1622">
                  <c:v>45511.383680555555</c:v>
                </c:pt>
                <c:pt idx="1623">
                  <c:v>45511.383692129632</c:v>
                </c:pt>
                <c:pt idx="1624">
                  <c:v>45511.383703703701</c:v>
                </c:pt>
                <c:pt idx="1625">
                  <c:v>45511.383715277778</c:v>
                </c:pt>
                <c:pt idx="1626">
                  <c:v>45511.383726851855</c:v>
                </c:pt>
                <c:pt idx="1627">
                  <c:v>45511.383738425924</c:v>
                </c:pt>
                <c:pt idx="1628">
                  <c:v>45511.383750000001</c:v>
                </c:pt>
                <c:pt idx="1629">
                  <c:v>45511.383761574078</c:v>
                </c:pt>
                <c:pt idx="1630">
                  <c:v>45511.383773148147</c:v>
                </c:pt>
                <c:pt idx="1631">
                  <c:v>45511.383784722224</c:v>
                </c:pt>
                <c:pt idx="1632">
                  <c:v>45511.383796296293</c:v>
                </c:pt>
                <c:pt idx="1633">
                  <c:v>45511.38380787037</c:v>
                </c:pt>
                <c:pt idx="1634">
                  <c:v>45511.383819444447</c:v>
                </c:pt>
                <c:pt idx="1635">
                  <c:v>45511.383831018517</c:v>
                </c:pt>
                <c:pt idx="1636">
                  <c:v>45511.383842592593</c:v>
                </c:pt>
                <c:pt idx="1637">
                  <c:v>45511.38385416667</c:v>
                </c:pt>
                <c:pt idx="1638">
                  <c:v>45511.38386574074</c:v>
                </c:pt>
                <c:pt idx="1639">
                  <c:v>45511.383877314816</c:v>
                </c:pt>
                <c:pt idx="1640">
                  <c:v>45511.383888888886</c:v>
                </c:pt>
                <c:pt idx="1641">
                  <c:v>45511.383900462963</c:v>
                </c:pt>
                <c:pt idx="1642">
                  <c:v>45511.383912037039</c:v>
                </c:pt>
                <c:pt idx="1643">
                  <c:v>45511.383923611109</c:v>
                </c:pt>
                <c:pt idx="1644">
                  <c:v>45511.383935185186</c:v>
                </c:pt>
                <c:pt idx="1645">
                  <c:v>45511.383946759262</c:v>
                </c:pt>
                <c:pt idx="1646">
                  <c:v>45511.383958333332</c:v>
                </c:pt>
                <c:pt idx="1647">
                  <c:v>45511.383969907409</c:v>
                </c:pt>
                <c:pt idx="1648">
                  <c:v>45511.383981481478</c:v>
                </c:pt>
                <c:pt idx="1649">
                  <c:v>45511.383993055555</c:v>
                </c:pt>
                <c:pt idx="1650">
                  <c:v>45511.384004629632</c:v>
                </c:pt>
                <c:pt idx="1651">
                  <c:v>45511.384016203701</c:v>
                </c:pt>
                <c:pt idx="1652">
                  <c:v>45511.384027777778</c:v>
                </c:pt>
                <c:pt idx="1653">
                  <c:v>45511.384039351855</c:v>
                </c:pt>
                <c:pt idx="1654">
                  <c:v>45511.384050925924</c:v>
                </c:pt>
                <c:pt idx="1655">
                  <c:v>45511.384062500001</c:v>
                </c:pt>
                <c:pt idx="1656">
                  <c:v>45511.384074074071</c:v>
                </c:pt>
                <c:pt idx="1657">
                  <c:v>45511.384085648147</c:v>
                </c:pt>
                <c:pt idx="1658">
                  <c:v>45511.384097222224</c:v>
                </c:pt>
                <c:pt idx="1659">
                  <c:v>45511.384108796294</c:v>
                </c:pt>
                <c:pt idx="1660">
                  <c:v>45511.384120370371</c:v>
                </c:pt>
                <c:pt idx="1661">
                  <c:v>45511.384131944447</c:v>
                </c:pt>
                <c:pt idx="1662">
                  <c:v>45511.384143518517</c:v>
                </c:pt>
                <c:pt idx="1663">
                  <c:v>45511.384155092594</c:v>
                </c:pt>
                <c:pt idx="1664">
                  <c:v>45511.384166666663</c:v>
                </c:pt>
                <c:pt idx="1665">
                  <c:v>45511.38417824074</c:v>
                </c:pt>
                <c:pt idx="1666">
                  <c:v>45511.384189814817</c:v>
                </c:pt>
                <c:pt idx="1667">
                  <c:v>45511.384201388886</c:v>
                </c:pt>
                <c:pt idx="1668">
                  <c:v>45511.384212962963</c:v>
                </c:pt>
                <c:pt idx="1669">
                  <c:v>45511.38422453704</c:v>
                </c:pt>
                <c:pt idx="1670">
                  <c:v>45511.384236111109</c:v>
                </c:pt>
                <c:pt idx="1671">
                  <c:v>45511.384247685186</c:v>
                </c:pt>
                <c:pt idx="1672">
                  <c:v>45511.384259259263</c:v>
                </c:pt>
                <c:pt idx="1673">
                  <c:v>45511.384270833332</c:v>
                </c:pt>
                <c:pt idx="1674">
                  <c:v>45511.384282407409</c:v>
                </c:pt>
                <c:pt idx="1675">
                  <c:v>45511.384293981479</c:v>
                </c:pt>
                <c:pt idx="1676">
                  <c:v>45511.384305555555</c:v>
                </c:pt>
                <c:pt idx="1677">
                  <c:v>45511.384317129632</c:v>
                </c:pt>
                <c:pt idx="1678">
                  <c:v>45511.384328703702</c:v>
                </c:pt>
                <c:pt idx="1679">
                  <c:v>45511.384340277778</c:v>
                </c:pt>
                <c:pt idx="1680">
                  <c:v>45511.384351851855</c:v>
                </c:pt>
                <c:pt idx="1681">
                  <c:v>45511.384363425925</c:v>
                </c:pt>
                <c:pt idx="1682">
                  <c:v>45511.384375000001</c:v>
                </c:pt>
                <c:pt idx="1683">
                  <c:v>45511.384386574071</c:v>
                </c:pt>
                <c:pt idx="1684">
                  <c:v>45511.384398148148</c:v>
                </c:pt>
                <c:pt idx="1685">
                  <c:v>45511.384409722225</c:v>
                </c:pt>
                <c:pt idx="1686">
                  <c:v>45511.384421296294</c:v>
                </c:pt>
                <c:pt idx="1687">
                  <c:v>45511.384432870371</c:v>
                </c:pt>
                <c:pt idx="1688">
                  <c:v>45511.384444444448</c:v>
                </c:pt>
                <c:pt idx="1689">
                  <c:v>45511.384456018517</c:v>
                </c:pt>
                <c:pt idx="1690">
                  <c:v>45511.384467592594</c:v>
                </c:pt>
                <c:pt idx="1691">
                  <c:v>45511.384479166663</c:v>
                </c:pt>
                <c:pt idx="1692">
                  <c:v>45511.38449074074</c:v>
                </c:pt>
                <c:pt idx="1693">
                  <c:v>45511.384502314817</c:v>
                </c:pt>
                <c:pt idx="1694">
                  <c:v>45511.384513888886</c:v>
                </c:pt>
                <c:pt idx="1695">
                  <c:v>45511.384525462963</c:v>
                </c:pt>
                <c:pt idx="1696">
                  <c:v>45511.38453703704</c:v>
                </c:pt>
                <c:pt idx="1697">
                  <c:v>45511.384548611109</c:v>
                </c:pt>
                <c:pt idx="1698">
                  <c:v>45511.384560185186</c:v>
                </c:pt>
                <c:pt idx="1699">
                  <c:v>45511.384571759256</c:v>
                </c:pt>
                <c:pt idx="1700">
                  <c:v>45511.384583333333</c:v>
                </c:pt>
                <c:pt idx="1701">
                  <c:v>45511.384594907409</c:v>
                </c:pt>
                <c:pt idx="1702">
                  <c:v>45511.384606481479</c:v>
                </c:pt>
                <c:pt idx="1703">
                  <c:v>45511.384618055556</c:v>
                </c:pt>
                <c:pt idx="1704">
                  <c:v>45511.384629629632</c:v>
                </c:pt>
                <c:pt idx="1705">
                  <c:v>45511.384641203702</c:v>
                </c:pt>
                <c:pt idx="1706">
                  <c:v>45511.384652777779</c:v>
                </c:pt>
                <c:pt idx="1707">
                  <c:v>45511.384664351855</c:v>
                </c:pt>
                <c:pt idx="1708">
                  <c:v>45511.384675925925</c:v>
                </c:pt>
                <c:pt idx="1709">
                  <c:v>45511.384687500002</c:v>
                </c:pt>
                <c:pt idx="1710">
                  <c:v>45511.384699074071</c:v>
                </c:pt>
                <c:pt idx="1711">
                  <c:v>45511.384710648148</c:v>
                </c:pt>
                <c:pt idx="1712">
                  <c:v>45511.384722222225</c:v>
                </c:pt>
                <c:pt idx="1713">
                  <c:v>45511.384733796294</c:v>
                </c:pt>
                <c:pt idx="1714">
                  <c:v>45511.384745370371</c:v>
                </c:pt>
                <c:pt idx="1715">
                  <c:v>45511.384756944448</c:v>
                </c:pt>
                <c:pt idx="1716">
                  <c:v>45511.384768518517</c:v>
                </c:pt>
                <c:pt idx="1717">
                  <c:v>45511.384780092594</c:v>
                </c:pt>
                <c:pt idx="1718">
                  <c:v>45511.384791666664</c:v>
                </c:pt>
                <c:pt idx="1719">
                  <c:v>45511.38480324074</c:v>
                </c:pt>
                <c:pt idx="1720">
                  <c:v>45511.384814814817</c:v>
                </c:pt>
                <c:pt idx="1721">
                  <c:v>45511.384826388887</c:v>
                </c:pt>
                <c:pt idx="1722">
                  <c:v>45511.384837962964</c:v>
                </c:pt>
                <c:pt idx="1723">
                  <c:v>45511.38484953704</c:v>
                </c:pt>
                <c:pt idx="1724">
                  <c:v>45511.38486111111</c:v>
                </c:pt>
                <c:pt idx="1725">
                  <c:v>45511.384872685187</c:v>
                </c:pt>
                <c:pt idx="1726">
                  <c:v>45511.384884259256</c:v>
                </c:pt>
                <c:pt idx="1727">
                  <c:v>45511.384895833333</c:v>
                </c:pt>
                <c:pt idx="1728">
                  <c:v>45511.38490740741</c:v>
                </c:pt>
                <c:pt idx="1729">
                  <c:v>45511.384918981479</c:v>
                </c:pt>
                <c:pt idx="1730">
                  <c:v>45511.384930555556</c:v>
                </c:pt>
                <c:pt idx="1731">
                  <c:v>45511.384942129633</c:v>
                </c:pt>
                <c:pt idx="1732">
                  <c:v>45511.384953703702</c:v>
                </c:pt>
                <c:pt idx="1733">
                  <c:v>45511.384965277779</c:v>
                </c:pt>
                <c:pt idx="1734">
                  <c:v>45511.384976851848</c:v>
                </c:pt>
                <c:pt idx="1735">
                  <c:v>45511.384988425925</c:v>
                </c:pt>
                <c:pt idx="1736">
                  <c:v>45511.385000000002</c:v>
                </c:pt>
                <c:pt idx="1737">
                  <c:v>45511.385011574072</c:v>
                </c:pt>
                <c:pt idx="1738">
                  <c:v>45511.385023148148</c:v>
                </c:pt>
                <c:pt idx="1739">
                  <c:v>45511.385034722225</c:v>
                </c:pt>
                <c:pt idx="1740">
                  <c:v>45511.385046296295</c:v>
                </c:pt>
                <c:pt idx="1741">
                  <c:v>45511.385057870371</c:v>
                </c:pt>
                <c:pt idx="1742">
                  <c:v>45511.385069444441</c:v>
                </c:pt>
                <c:pt idx="1743">
                  <c:v>45511.385081018518</c:v>
                </c:pt>
                <c:pt idx="1744">
                  <c:v>45511.385092592594</c:v>
                </c:pt>
                <c:pt idx="1745">
                  <c:v>45511.385104166664</c:v>
                </c:pt>
                <c:pt idx="1746">
                  <c:v>45511.385115740741</c:v>
                </c:pt>
                <c:pt idx="1747">
                  <c:v>45511.385127314818</c:v>
                </c:pt>
                <c:pt idx="1748">
                  <c:v>45511.385138888887</c:v>
                </c:pt>
                <c:pt idx="1749">
                  <c:v>45511.385150462964</c:v>
                </c:pt>
                <c:pt idx="1750">
                  <c:v>45511.385162037041</c:v>
                </c:pt>
                <c:pt idx="1751">
                  <c:v>45511.38517361111</c:v>
                </c:pt>
                <c:pt idx="1752">
                  <c:v>45511.385185185187</c:v>
                </c:pt>
                <c:pt idx="1753">
                  <c:v>45511.385196759256</c:v>
                </c:pt>
                <c:pt idx="1754">
                  <c:v>45511.385208333333</c:v>
                </c:pt>
                <c:pt idx="1755">
                  <c:v>45511.38521990741</c:v>
                </c:pt>
                <c:pt idx="1756">
                  <c:v>45511.385231481479</c:v>
                </c:pt>
                <c:pt idx="1757">
                  <c:v>45511.385243055556</c:v>
                </c:pt>
                <c:pt idx="1758">
                  <c:v>45511.385254629633</c:v>
                </c:pt>
                <c:pt idx="1759">
                  <c:v>45511.385266203702</c:v>
                </c:pt>
                <c:pt idx="1760">
                  <c:v>45511.385277777779</c:v>
                </c:pt>
                <c:pt idx="1761">
                  <c:v>45511.385289351849</c:v>
                </c:pt>
                <c:pt idx="1762">
                  <c:v>45511.385300925926</c:v>
                </c:pt>
                <c:pt idx="1763">
                  <c:v>45511.385312500002</c:v>
                </c:pt>
                <c:pt idx="1764">
                  <c:v>45511.385324074072</c:v>
                </c:pt>
                <c:pt idx="1765">
                  <c:v>45511.385335648149</c:v>
                </c:pt>
                <c:pt idx="1766">
                  <c:v>45511.385347222225</c:v>
                </c:pt>
                <c:pt idx="1767">
                  <c:v>45511.385358796295</c:v>
                </c:pt>
                <c:pt idx="1768">
                  <c:v>45511.385370370372</c:v>
                </c:pt>
                <c:pt idx="1769">
                  <c:v>45511.385381944441</c:v>
                </c:pt>
                <c:pt idx="1770">
                  <c:v>45511.385393518518</c:v>
                </c:pt>
                <c:pt idx="1771">
                  <c:v>45511.385405092595</c:v>
                </c:pt>
                <c:pt idx="1772">
                  <c:v>45511.385416666664</c:v>
                </c:pt>
                <c:pt idx="1773">
                  <c:v>45511.385428240741</c:v>
                </c:pt>
                <c:pt idx="1774">
                  <c:v>45511.385439814818</c:v>
                </c:pt>
                <c:pt idx="1775">
                  <c:v>45511.385451388887</c:v>
                </c:pt>
                <c:pt idx="1776">
                  <c:v>45511.385462962964</c:v>
                </c:pt>
                <c:pt idx="1777">
                  <c:v>45511.385474537034</c:v>
                </c:pt>
                <c:pt idx="1778">
                  <c:v>45511.38548611111</c:v>
                </c:pt>
                <c:pt idx="1779">
                  <c:v>45511.385497685187</c:v>
                </c:pt>
                <c:pt idx="1780">
                  <c:v>45511.385509259257</c:v>
                </c:pt>
                <c:pt idx="1781">
                  <c:v>45511.385520833333</c:v>
                </c:pt>
                <c:pt idx="1782">
                  <c:v>45511.38553240741</c:v>
                </c:pt>
                <c:pt idx="1783">
                  <c:v>45511.38554398148</c:v>
                </c:pt>
                <c:pt idx="1784">
                  <c:v>45511.385555555556</c:v>
                </c:pt>
                <c:pt idx="1785">
                  <c:v>45511.385567129626</c:v>
                </c:pt>
                <c:pt idx="1786">
                  <c:v>45511.385578703703</c:v>
                </c:pt>
                <c:pt idx="1787">
                  <c:v>45511.38559027778</c:v>
                </c:pt>
                <c:pt idx="1788">
                  <c:v>45511.385601851849</c:v>
                </c:pt>
                <c:pt idx="1789">
                  <c:v>45511.385613425926</c:v>
                </c:pt>
                <c:pt idx="1790">
                  <c:v>45511.385625000003</c:v>
                </c:pt>
                <c:pt idx="1791">
                  <c:v>45511.385636574072</c:v>
                </c:pt>
                <c:pt idx="1792">
                  <c:v>45511.385648148149</c:v>
                </c:pt>
                <c:pt idx="1793">
                  <c:v>45511.385659722226</c:v>
                </c:pt>
                <c:pt idx="1794">
                  <c:v>45511.385671296295</c:v>
                </c:pt>
                <c:pt idx="1795">
                  <c:v>45511.385682870372</c:v>
                </c:pt>
                <c:pt idx="1796">
                  <c:v>45511.385694444441</c:v>
                </c:pt>
                <c:pt idx="1797">
                  <c:v>45511.385706018518</c:v>
                </c:pt>
                <c:pt idx="1798">
                  <c:v>45511.385717592595</c:v>
                </c:pt>
                <c:pt idx="1799">
                  <c:v>45511.385729166665</c:v>
                </c:pt>
                <c:pt idx="1800">
                  <c:v>45511.385740740741</c:v>
                </c:pt>
                <c:pt idx="1801">
                  <c:v>45511.385752314818</c:v>
                </c:pt>
                <c:pt idx="1802">
                  <c:v>45511.385763888888</c:v>
                </c:pt>
                <c:pt idx="1803">
                  <c:v>45511.385775462964</c:v>
                </c:pt>
                <c:pt idx="1804">
                  <c:v>45511.385787037034</c:v>
                </c:pt>
                <c:pt idx="1805">
                  <c:v>45511.385798611111</c:v>
                </c:pt>
                <c:pt idx="1806">
                  <c:v>45511.385810185187</c:v>
                </c:pt>
                <c:pt idx="1807">
                  <c:v>45511.385821759257</c:v>
                </c:pt>
                <c:pt idx="1808">
                  <c:v>45511.385833333334</c:v>
                </c:pt>
                <c:pt idx="1809">
                  <c:v>45511.385844907411</c:v>
                </c:pt>
                <c:pt idx="1810">
                  <c:v>45511.38585648148</c:v>
                </c:pt>
                <c:pt idx="1811">
                  <c:v>45511.385868055557</c:v>
                </c:pt>
                <c:pt idx="1812">
                  <c:v>45511.385879629626</c:v>
                </c:pt>
                <c:pt idx="1813">
                  <c:v>45511.385891203703</c:v>
                </c:pt>
                <c:pt idx="1814">
                  <c:v>45511.38590277778</c:v>
                </c:pt>
                <c:pt idx="1815">
                  <c:v>45511.385914351849</c:v>
                </c:pt>
                <c:pt idx="1816">
                  <c:v>45511.385925925926</c:v>
                </c:pt>
                <c:pt idx="1817">
                  <c:v>45511.385937500003</c:v>
                </c:pt>
                <c:pt idx="1818">
                  <c:v>45511.385949074072</c:v>
                </c:pt>
                <c:pt idx="1819">
                  <c:v>45511.385960648149</c:v>
                </c:pt>
                <c:pt idx="1820">
                  <c:v>45511.385972222219</c:v>
                </c:pt>
                <c:pt idx="1821">
                  <c:v>45511.385983796295</c:v>
                </c:pt>
                <c:pt idx="1822">
                  <c:v>45511.385995370372</c:v>
                </c:pt>
                <c:pt idx="1823">
                  <c:v>45511.386006944442</c:v>
                </c:pt>
                <c:pt idx="1824">
                  <c:v>45511.386018518519</c:v>
                </c:pt>
                <c:pt idx="1825">
                  <c:v>45511.386030092595</c:v>
                </c:pt>
                <c:pt idx="1826">
                  <c:v>45511.386041666665</c:v>
                </c:pt>
                <c:pt idx="1827">
                  <c:v>45511.386053240742</c:v>
                </c:pt>
                <c:pt idx="1828">
                  <c:v>45511.386064814818</c:v>
                </c:pt>
                <c:pt idx="1829">
                  <c:v>45511.386076388888</c:v>
                </c:pt>
                <c:pt idx="1830">
                  <c:v>45511.386087962965</c:v>
                </c:pt>
                <c:pt idx="1831">
                  <c:v>45511.386099537034</c:v>
                </c:pt>
                <c:pt idx="1832">
                  <c:v>45511.386111111111</c:v>
                </c:pt>
                <c:pt idx="1833">
                  <c:v>45511.386122685188</c:v>
                </c:pt>
                <c:pt idx="1834">
                  <c:v>45511.386134259257</c:v>
                </c:pt>
                <c:pt idx="1835">
                  <c:v>45511.386145833334</c:v>
                </c:pt>
                <c:pt idx="1836">
                  <c:v>45511.386157407411</c:v>
                </c:pt>
                <c:pt idx="1837">
                  <c:v>45511.38616898148</c:v>
                </c:pt>
                <c:pt idx="1838">
                  <c:v>45511.386180555557</c:v>
                </c:pt>
                <c:pt idx="1839">
                  <c:v>45511.386192129627</c:v>
                </c:pt>
                <c:pt idx="1840">
                  <c:v>45511.386203703703</c:v>
                </c:pt>
                <c:pt idx="1841">
                  <c:v>45511.38621527778</c:v>
                </c:pt>
                <c:pt idx="1842">
                  <c:v>45511.38622685185</c:v>
                </c:pt>
                <c:pt idx="1843">
                  <c:v>45511.386238425926</c:v>
                </c:pt>
                <c:pt idx="1844">
                  <c:v>45511.386250000003</c:v>
                </c:pt>
                <c:pt idx="1845">
                  <c:v>45511.386261574073</c:v>
                </c:pt>
                <c:pt idx="1846">
                  <c:v>45511.386273148149</c:v>
                </c:pt>
                <c:pt idx="1847">
                  <c:v>45511.386284722219</c:v>
                </c:pt>
                <c:pt idx="1848">
                  <c:v>45511.386296296296</c:v>
                </c:pt>
                <c:pt idx="1849">
                  <c:v>45511.386307870373</c:v>
                </c:pt>
                <c:pt idx="1850">
                  <c:v>45511.386319444442</c:v>
                </c:pt>
                <c:pt idx="1851">
                  <c:v>45511.386331018519</c:v>
                </c:pt>
                <c:pt idx="1852">
                  <c:v>45511.386342592596</c:v>
                </c:pt>
                <c:pt idx="1853">
                  <c:v>45511.386354166665</c:v>
                </c:pt>
                <c:pt idx="1854">
                  <c:v>45511.386365740742</c:v>
                </c:pt>
                <c:pt idx="1855">
                  <c:v>45511.386377314811</c:v>
                </c:pt>
                <c:pt idx="1856">
                  <c:v>45511.386388888888</c:v>
                </c:pt>
                <c:pt idx="1857">
                  <c:v>45511.386400462965</c:v>
                </c:pt>
                <c:pt idx="1858">
                  <c:v>45511.386412037034</c:v>
                </c:pt>
                <c:pt idx="1859">
                  <c:v>45511.386423611111</c:v>
                </c:pt>
                <c:pt idx="1860">
                  <c:v>45511.386435185188</c:v>
                </c:pt>
                <c:pt idx="1861">
                  <c:v>45511.386446759258</c:v>
                </c:pt>
                <c:pt idx="1862">
                  <c:v>45511.386458333334</c:v>
                </c:pt>
                <c:pt idx="1863">
                  <c:v>45511.386469907404</c:v>
                </c:pt>
                <c:pt idx="1864">
                  <c:v>45511.386481481481</c:v>
                </c:pt>
                <c:pt idx="1865">
                  <c:v>45511.386493055557</c:v>
                </c:pt>
                <c:pt idx="1866">
                  <c:v>45511.386504629627</c:v>
                </c:pt>
                <c:pt idx="1867">
                  <c:v>45511.386516203704</c:v>
                </c:pt>
                <c:pt idx="1868">
                  <c:v>45511.38652777778</c:v>
                </c:pt>
                <c:pt idx="1869">
                  <c:v>45511.38653935185</c:v>
                </c:pt>
                <c:pt idx="1870">
                  <c:v>45511.386550925927</c:v>
                </c:pt>
                <c:pt idx="1871">
                  <c:v>45511.386562500003</c:v>
                </c:pt>
                <c:pt idx="1872">
                  <c:v>45511.386574074073</c:v>
                </c:pt>
                <c:pt idx="1873">
                  <c:v>45511.38658564815</c:v>
                </c:pt>
                <c:pt idx="1874">
                  <c:v>45511.386597222219</c:v>
                </c:pt>
                <c:pt idx="1875">
                  <c:v>45511.386608796296</c:v>
                </c:pt>
                <c:pt idx="1876">
                  <c:v>45511.386620370373</c:v>
                </c:pt>
                <c:pt idx="1877">
                  <c:v>45511.386631944442</c:v>
                </c:pt>
                <c:pt idx="1878">
                  <c:v>45511.386643518519</c:v>
                </c:pt>
                <c:pt idx="1879">
                  <c:v>45511.386655092596</c:v>
                </c:pt>
                <c:pt idx="1880">
                  <c:v>45511.386666666665</c:v>
                </c:pt>
                <c:pt idx="1881">
                  <c:v>45511.386678240742</c:v>
                </c:pt>
                <c:pt idx="1882">
                  <c:v>45511.386689814812</c:v>
                </c:pt>
                <c:pt idx="1883">
                  <c:v>45511.386701388888</c:v>
                </c:pt>
                <c:pt idx="1884">
                  <c:v>45511.386712962965</c:v>
                </c:pt>
                <c:pt idx="1885">
                  <c:v>45511.386724537035</c:v>
                </c:pt>
                <c:pt idx="1886">
                  <c:v>45511.386736111112</c:v>
                </c:pt>
                <c:pt idx="1887">
                  <c:v>45511.386747685188</c:v>
                </c:pt>
                <c:pt idx="1888">
                  <c:v>45511.386759259258</c:v>
                </c:pt>
                <c:pt idx="1889">
                  <c:v>45511.386770833335</c:v>
                </c:pt>
                <c:pt idx="1890">
                  <c:v>45511.386782407404</c:v>
                </c:pt>
                <c:pt idx="1891">
                  <c:v>45511.386793981481</c:v>
                </c:pt>
                <c:pt idx="1892">
                  <c:v>45511.386805555558</c:v>
                </c:pt>
                <c:pt idx="1893">
                  <c:v>45511.386817129627</c:v>
                </c:pt>
                <c:pt idx="1894">
                  <c:v>45511.386828703704</c:v>
                </c:pt>
                <c:pt idx="1895">
                  <c:v>45511.386840277781</c:v>
                </c:pt>
                <c:pt idx="1896">
                  <c:v>45511.38685185185</c:v>
                </c:pt>
                <c:pt idx="1897">
                  <c:v>45511.386863425927</c:v>
                </c:pt>
                <c:pt idx="1898">
                  <c:v>45511.386874999997</c:v>
                </c:pt>
                <c:pt idx="1899">
                  <c:v>45511.386886574073</c:v>
                </c:pt>
                <c:pt idx="1900">
                  <c:v>45511.38689814815</c:v>
                </c:pt>
                <c:pt idx="1901">
                  <c:v>45511.38690972222</c:v>
                </c:pt>
                <c:pt idx="1902">
                  <c:v>45511.386921296296</c:v>
                </c:pt>
                <c:pt idx="1903">
                  <c:v>45511.386932870373</c:v>
                </c:pt>
                <c:pt idx="1904">
                  <c:v>45511.386944444443</c:v>
                </c:pt>
                <c:pt idx="1905">
                  <c:v>45511.386956018519</c:v>
                </c:pt>
                <c:pt idx="1906">
                  <c:v>45511.386967592596</c:v>
                </c:pt>
                <c:pt idx="1907">
                  <c:v>45511.386979166666</c:v>
                </c:pt>
                <c:pt idx="1908">
                  <c:v>45511.386990740742</c:v>
                </c:pt>
                <c:pt idx="1909">
                  <c:v>45511.387002314812</c:v>
                </c:pt>
                <c:pt idx="1910">
                  <c:v>45511.387013888889</c:v>
                </c:pt>
                <c:pt idx="1911">
                  <c:v>45511.387025462966</c:v>
                </c:pt>
                <c:pt idx="1912">
                  <c:v>45511.387037037035</c:v>
                </c:pt>
                <c:pt idx="1913">
                  <c:v>45511.387048611112</c:v>
                </c:pt>
                <c:pt idx="1914">
                  <c:v>45511.387060185189</c:v>
                </c:pt>
                <c:pt idx="1915">
                  <c:v>45511.387071759258</c:v>
                </c:pt>
                <c:pt idx="1916">
                  <c:v>45511.387083333335</c:v>
                </c:pt>
                <c:pt idx="1917">
                  <c:v>45511.387094907404</c:v>
                </c:pt>
                <c:pt idx="1918">
                  <c:v>45511.387106481481</c:v>
                </c:pt>
                <c:pt idx="1919">
                  <c:v>45511.387118055558</c:v>
                </c:pt>
                <c:pt idx="1920">
                  <c:v>45511.387129629627</c:v>
                </c:pt>
                <c:pt idx="1921">
                  <c:v>45511.387141203704</c:v>
                </c:pt>
                <c:pt idx="1922">
                  <c:v>45511.387152777781</c:v>
                </c:pt>
                <c:pt idx="1923">
                  <c:v>45511.387164351851</c:v>
                </c:pt>
                <c:pt idx="1924">
                  <c:v>45511.387175925927</c:v>
                </c:pt>
                <c:pt idx="1925">
                  <c:v>45511.387187499997</c:v>
                </c:pt>
                <c:pt idx="1926">
                  <c:v>45511.387199074074</c:v>
                </c:pt>
                <c:pt idx="1927">
                  <c:v>45511.38721064815</c:v>
                </c:pt>
                <c:pt idx="1928">
                  <c:v>45511.38722222222</c:v>
                </c:pt>
                <c:pt idx="1929">
                  <c:v>45511.387233796297</c:v>
                </c:pt>
                <c:pt idx="1930">
                  <c:v>45511.387245370373</c:v>
                </c:pt>
                <c:pt idx="1931">
                  <c:v>45511.387256944443</c:v>
                </c:pt>
                <c:pt idx="1932">
                  <c:v>45511.38726851852</c:v>
                </c:pt>
                <c:pt idx="1933">
                  <c:v>45511.387280092589</c:v>
                </c:pt>
                <c:pt idx="1934">
                  <c:v>45511.387291666666</c:v>
                </c:pt>
                <c:pt idx="1935">
                  <c:v>45511.387303240743</c:v>
                </c:pt>
                <c:pt idx="1936">
                  <c:v>45511.387314814812</c:v>
                </c:pt>
                <c:pt idx="1937">
                  <c:v>45511.387326388889</c:v>
                </c:pt>
                <c:pt idx="1938">
                  <c:v>45511.387337962966</c:v>
                </c:pt>
                <c:pt idx="1939">
                  <c:v>45511.387349537035</c:v>
                </c:pt>
                <c:pt idx="1940">
                  <c:v>45511.387361111112</c:v>
                </c:pt>
                <c:pt idx="1941">
                  <c:v>45511.387372685182</c:v>
                </c:pt>
                <c:pt idx="1942">
                  <c:v>45511.387384259258</c:v>
                </c:pt>
                <c:pt idx="1943">
                  <c:v>45511.387395833335</c:v>
                </c:pt>
                <c:pt idx="1944">
                  <c:v>45511.387407407405</c:v>
                </c:pt>
                <c:pt idx="1945">
                  <c:v>45511.387418981481</c:v>
                </c:pt>
                <c:pt idx="1946">
                  <c:v>45511.387430555558</c:v>
                </c:pt>
                <c:pt idx="1947">
                  <c:v>45511.387442129628</c:v>
                </c:pt>
                <c:pt idx="1948">
                  <c:v>45511.387453703705</c:v>
                </c:pt>
                <c:pt idx="1949">
                  <c:v>45511.387465277781</c:v>
                </c:pt>
                <c:pt idx="1950">
                  <c:v>45511.387476851851</c:v>
                </c:pt>
                <c:pt idx="1951">
                  <c:v>45511.387488425928</c:v>
                </c:pt>
                <c:pt idx="1952">
                  <c:v>45511.387499999997</c:v>
                </c:pt>
                <c:pt idx="1953">
                  <c:v>45511.387511574074</c:v>
                </c:pt>
                <c:pt idx="1954">
                  <c:v>45511.387523148151</c:v>
                </c:pt>
                <c:pt idx="1955">
                  <c:v>45511.38753472222</c:v>
                </c:pt>
                <c:pt idx="1956">
                  <c:v>45511.387546296297</c:v>
                </c:pt>
                <c:pt idx="1957">
                  <c:v>45511.387557870374</c:v>
                </c:pt>
                <c:pt idx="1958">
                  <c:v>45511.387569444443</c:v>
                </c:pt>
                <c:pt idx="1959">
                  <c:v>45511.38758101852</c:v>
                </c:pt>
                <c:pt idx="1960">
                  <c:v>45511.387592592589</c:v>
                </c:pt>
                <c:pt idx="1961">
                  <c:v>45511.387604166666</c:v>
                </c:pt>
                <c:pt idx="1962">
                  <c:v>45511.387615740743</c:v>
                </c:pt>
                <c:pt idx="1963">
                  <c:v>45511.387627314813</c:v>
                </c:pt>
                <c:pt idx="1964">
                  <c:v>45511.387638888889</c:v>
                </c:pt>
                <c:pt idx="1965">
                  <c:v>45511.387650462966</c:v>
                </c:pt>
                <c:pt idx="1966">
                  <c:v>45511.387662037036</c:v>
                </c:pt>
                <c:pt idx="1967">
                  <c:v>45511.387673611112</c:v>
                </c:pt>
                <c:pt idx="1968">
                  <c:v>45511.387685185182</c:v>
                </c:pt>
                <c:pt idx="1969">
                  <c:v>45511.387696759259</c:v>
                </c:pt>
                <c:pt idx="1970">
                  <c:v>45511.387708333335</c:v>
                </c:pt>
                <c:pt idx="1971">
                  <c:v>45511.387719907405</c:v>
                </c:pt>
                <c:pt idx="1972">
                  <c:v>45511.387731481482</c:v>
                </c:pt>
                <c:pt idx="1973">
                  <c:v>45511.387743055559</c:v>
                </c:pt>
                <c:pt idx="1974">
                  <c:v>45511.387754629628</c:v>
                </c:pt>
                <c:pt idx="1975">
                  <c:v>45511.387766203705</c:v>
                </c:pt>
                <c:pt idx="1976">
                  <c:v>45511.387777777774</c:v>
                </c:pt>
                <c:pt idx="1977">
                  <c:v>45511.387789351851</c:v>
                </c:pt>
                <c:pt idx="1978">
                  <c:v>45511.387800925928</c:v>
                </c:pt>
                <c:pt idx="1979">
                  <c:v>45511.387812499997</c:v>
                </c:pt>
                <c:pt idx="1980">
                  <c:v>45511.387824074074</c:v>
                </c:pt>
                <c:pt idx="1981">
                  <c:v>45511.387835648151</c:v>
                </c:pt>
                <c:pt idx="1982">
                  <c:v>45511.38784722222</c:v>
                </c:pt>
                <c:pt idx="1983">
                  <c:v>45511.387858796297</c:v>
                </c:pt>
                <c:pt idx="1984">
                  <c:v>45511.387870370374</c:v>
                </c:pt>
                <c:pt idx="1985">
                  <c:v>45511.387881944444</c:v>
                </c:pt>
                <c:pt idx="1986">
                  <c:v>45511.38789351852</c:v>
                </c:pt>
                <c:pt idx="1987">
                  <c:v>45511.38790509259</c:v>
                </c:pt>
                <c:pt idx="1988">
                  <c:v>45511.387916666667</c:v>
                </c:pt>
                <c:pt idx="1989">
                  <c:v>45511.387928240743</c:v>
                </c:pt>
                <c:pt idx="1990">
                  <c:v>45511.387939814813</c:v>
                </c:pt>
                <c:pt idx="1991">
                  <c:v>45511.38795138889</c:v>
                </c:pt>
                <c:pt idx="1992">
                  <c:v>45511.387962962966</c:v>
                </c:pt>
                <c:pt idx="1993">
                  <c:v>45511.387974537036</c:v>
                </c:pt>
                <c:pt idx="1994">
                  <c:v>45511.387986111113</c:v>
                </c:pt>
                <c:pt idx="1995">
                  <c:v>45511.387997685182</c:v>
                </c:pt>
                <c:pt idx="1996">
                  <c:v>45511.388009259259</c:v>
                </c:pt>
                <c:pt idx="1997">
                  <c:v>45511.388020833336</c:v>
                </c:pt>
                <c:pt idx="1998">
                  <c:v>45511.388032407405</c:v>
                </c:pt>
                <c:pt idx="1999">
                  <c:v>45511.388043981482</c:v>
                </c:pt>
                <c:pt idx="2000">
                  <c:v>45511.388055555559</c:v>
                </c:pt>
                <c:pt idx="2001">
                  <c:v>45511.388067129628</c:v>
                </c:pt>
                <c:pt idx="2002">
                  <c:v>45511.388078703705</c:v>
                </c:pt>
                <c:pt idx="2003">
                  <c:v>45511.388090277775</c:v>
                </c:pt>
                <c:pt idx="2004">
                  <c:v>45511.388101851851</c:v>
                </c:pt>
                <c:pt idx="2005">
                  <c:v>45511.388113425928</c:v>
                </c:pt>
                <c:pt idx="2006">
                  <c:v>45511.388124999998</c:v>
                </c:pt>
                <c:pt idx="2007">
                  <c:v>45511.388136574074</c:v>
                </c:pt>
                <c:pt idx="2008">
                  <c:v>45511.388148148151</c:v>
                </c:pt>
                <c:pt idx="2009">
                  <c:v>45511.388159722221</c:v>
                </c:pt>
                <c:pt idx="2010">
                  <c:v>45511.388171296298</c:v>
                </c:pt>
                <c:pt idx="2011">
                  <c:v>45511.388182870367</c:v>
                </c:pt>
                <c:pt idx="2012">
                  <c:v>45511.388194444444</c:v>
                </c:pt>
                <c:pt idx="2013">
                  <c:v>45511.388206018521</c:v>
                </c:pt>
                <c:pt idx="2014">
                  <c:v>45511.38821759259</c:v>
                </c:pt>
                <c:pt idx="2015">
                  <c:v>45511.388229166667</c:v>
                </c:pt>
                <c:pt idx="2016">
                  <c:v>45511.388240740744</c:v>
                </c:pt>
                <c:pt idx="2017">
                  <c:v>45511.388252314813</c:v>
                </c:pt>
                <c:pt idx="2018">
                  <c:v>45511.38826388889</c:v>
                </c:pt>
                <c:pt idx="2019">
                  <c:v>45511.388275462959</c:v>
                </c:pt>
                <c:pt idx="2020">
                  <c:v>45511.388287037036</c:v>
                </c:pt>
                <c:pt idx="2021">
                  <c:v>45511.388298611113</c:v>
                </c:pt>
                <c:pt idx="2022">
                  <c:v>45511.388310185182</c:v>
                </c:pt>
                <c:pt idx="2023">
                  <c:v>45511.388321759259</c:v>
                </c:pt>
                <c:pt idx="2024">
                  <c:v>45511.388333333336</c:v>
                </c:pt>
                <c:pt idx="2025">
                  <c:v>45511.388344907406</c:v>
                </c:pt>
                <c:pt idx="2026">
                  <c:v>45511.388356481482</c:v>
                </c:pt>
                <c:pt idx="2027">
                  <c:v>45511.388368055559</c:v>
                </c:pt>
                <c:pt idx="2028">
                  <c:v>45511.388379629629</c:v>
                </c:pt>
                <c:pt idx="2029">
                  <c:v>45511.388391203705</c:v>
                </c:pt>
                <c:pt idx="2030">
                  <c:v>45511.388402777775</c:v>
                </c:pt>
                <c:pt idx="2031">
                  <c:v>45511.388414351852</c:v>
                </c:pt>
                <c:pt idx="2032">
                  <c:v>45511.388425925928</c:v>
                </c:pt>
                <c:pt idx="2033">
                  <c:v>45511.388437499998</c:v>
                </c:pt>
                <c:pt idx="2034">
                  <c:v>45511.388449074075</c:v>
                </c:pt>
                <c:pt idx="2035">
                  <c:v>45511.388460648152</c:v>
                </c:pt>
                <c:pt idx="2036">
                  <c:v>45511.388472222221</c:v>
                </c:pt>
                <c:pt idx="2037">
                  <c:v>45511.388483796298</c:v>
                </c:pt>
                <c:pt idx="2038">
                  <c:v>45511.388495370367</c:v>
                </c:pt>
                <c:pt idx="2039">
                  <c:v>45511.388506944444</c:v>
                </c:pt>
                <c:pt idx="2040">
                  <c:v>45511.388518518521</c:v>
                </c:pt>
                <c:pt idx="2041">
                  <c:v>45511.38853009259</c:v>
                </c:pt>
                <c:pt idx="2042">
                  <c:v>45511.388541666667</c:v>
                </c:pt>
                <c:pt idx="2043">
                  <c:v>45511.388553240744</c:v>
                </c:pt>
                <c:pt idx="2044">
                  <c:v>45511.388564814813</c:v>
                </c:pt>
                <c:pt idx="2045">
                  <c:v>45511.38857638889</c:v>
                </c:pt>
                <c:pt idx="2046">
                  <c:v>45511.38858796296</c:v>
                </c:pt>
                <c:pt idx="2047">
                  <c:v>45511.388599537036</c:v>
                </c:pt>
                <c:pt idx="2048">
                  <c:v>45511.388611111113</c:v>
                </c:pt>
                <c:pt idx="2049">
                  <c:v>45511.388622685183</c:v>
                </c:pt>
                <c:pt idx="2050">
                  <c:v>45511.38863425926</c:v>
                </c:pt>
                <c:pt idx="2051">
                  <c:v>45511.388645833336</c:v>
                </c:pt>
                <c:pt idx="2052">
                  <c:v>45511.388657407406</c:v>
                </c:pt>
                <c:pt idx="2053">
                  <c:v>45511.388668981483</c:v>
                </c:pt>
                <c:pt idx="2054">
                  <c:v>45511.388680555552</c:v>
                </c:pt>
                <c:pt idx="2055">
                  <c:v>45511.388692129629</c:v>
                </c:pt>
                <c:pt idx="2056">
                  <c:v>45511.388703703706</c:v>
                </c:pt>
                <c:pt idx="2057">
                  <c:v>45511.388715277775</c:v>
                </c:pt>
                <c:pt idx="2058">
                  <c:v>45511.388726851852</c:v>
                </c:pt>
                <c:pt idx="2059">
                  <c:v>45511.388738425929</c:v>
                </c:pt>
                <c:pt idx="2060">
                  <c:v>45511.388749999998</c:v>
                </c:pt>
                <c:pt idx="2061">
                  <c:v>45511.388761574075</c:v>
                </c:pt>
                <c:pt idx="2062">
                  <c:v>45511.388773148145</c:v>
                </c:pt>
                <c:pt idx="2063">
                  <c:v>45511.388784722221</c:v>
                </c:pt>
                <c:pt idx="2064">
                  <c:v>45511.388796296298</c:v>
                </c:pt>
                <c:pt idx="2065">
                  <c:v>45511.388807870368</c:v>
                </c:pt>
                <c:pt idx="2066">
                  <c:v>45511.388819444444</c:v>
                </c:pt>
                <c:pt idx="2067">
                  <c:v>45511.388831018521</c:v>
                </c:pt>
                <c:pt idx="2068">
                  <c:v>45511.388842592591</c:v>
                </c:pt>
                <c:pt idx="2069">
                  <c:v>45511.388854166667</c:v>
                </c:pt>
                <c:pt idx="2070">
                  <c:v>45511.388865740744</c:v>
                </c:pt>
                <c:pt idx="2071">
                  <c:v>45511.388877314814</c:v>
                </c:pt>
                <c:pt idx="2072">
                  <c:v>45511.388888888891</c:v>
                </c:pt>
                <c:pt idx="2073">
                  <c:v>45511.38890046296</c:v>
                </c:pt>
                <c:pt idx="2074">
                  <c:v>45511.388912037037</c:v>
                </c:pt>
                <c:pt idx="2075">
                  <c:v>45511.388923611114</c:v>
                </c:pt>
                <c:pt idx="2076">
                  <c:v>45511.388935185183</c:v>
                </c:pt>
                <c:pt idx="2077">
                  <c:v>45511.38894675926</c:v>
                </c:pt>
                <c:pt idx="2078">
                  <c:v>45511.388958333337</c:v>
                </c:pt>
                <c:pt idx="2079">
                  <c:v>45511.388969907406</c:v>
                </c:pt>
                <c:pt idx="2080">
                  <c:v>45511.388981481483</c:v>
                </c:pt>
                <c:pt idx="2081">
                  <c:v>45511.388993055552</c:v>
                </c:pt>
                <c:pt idx="2082">
                  <c:v>45511.389004629629</c:v>
                </c:pt>
                <c:pt idx="2083">
                  <c:v>45511.389016203706</c:v>
                </c:pt>
                <c:pt idx="2084">
                  <c:v>45511.389027777775</c:v>
                </c:pt>
                <c:pt idx="2085">
                  <c:v>45511.389039351852</c:v>
                </c:pt>
                <c:pt idx="2086">
                  <c:v>45511.389050925929</c:v>
                </c:pt>
                <c:pt idx="2087">
                  <c:v>45511.389062499999</c:v>
                </c:pt>
                <c:pt idx="2088">
                  <c:v>45511.389074074075</c:v>
                </c:pt>
                <c:pt idx="2089">
                  <c:v>45511.389085648145</c:v>
                </c:pt>
                <c:pt idx="2090">
                  <c:v>45511.389097222222</c:v>
                </c:pt>
                <c:pt idx="2091">
                  <c:v>45511.389108796298</c:v>
                </c:pt>
                <c:pt idx="2092">
                  <c:v>45511.389120370368</c:v>
                </c:pt>
                <c:pt idx="2093">
                  <c:v>45511.389131944445</c:v>
                </c:pt>
                <c:pt idx="2094">
                  <c:v>45511.389143518521</c:v>
                </c:pt>
                <c:pt idx="2095">
                  <c:v>45511.389155092591</c:v>
                </c:pt>
                <c:pt idx="2096">
                  <c:v>45511.389166666668</c:v>
                </c:pt>
                <c:pt idx="2097">
                  <c:v>45511.389178240737</c:v>
                </c:pt>
                <c:pt idx="2098">
                  <c:v>45511.389189814814</c:v>
                </c:pt>
                <c:pt idx="2099">
                  <c:v>45511.389201388891</c:v>
                </c:pt>
                <c:pt idx="2100">
                  <c:v>45511.38921296296</c:v>
                </c:pt>
                <c:pt idx="2101">
                  <c:v>45511.389224537037</c:v>
                </c:pt>
                <c:pt idx="2102">
                  <c:v>45511.389236111114</c:v>
                </c:pt>
                <c:pt idx="2103">
                  <c:v>45511.389247685183</c:v>
                </c:pt>
                <c:pt idx="2104">
                  <c:v>45511.38925925926</c:v>
                </c:pt>
                <c:pt idx="2105">
                  <c:v>45511.389270833337</c:v>
                </c:pt>
                <c:pt idx="2106">
                  <c:v>45511.389282407406</c:v>
                </c:pt>
                <c:pt idx="2107">
                  <c:v>45511.389293981483</c:v>
                </c:pt>
                <c:pt idx="2108">
                  <c:v>45511.389305555553</c:v>
                </c:pt>
                <c:pt idx="2109">
                  <c:v>45511.389317129629</c:v>
                </c:pt>
                <c:pt idx="2110">
                  <c:v>45511.389328703706</c:v>
                </c:pt>
                <c:pt idx="2111">
                  <c:v>45511.389340277776</c:v>
                </c:pt>
                <c:pt idx="2112">
                  <c:v>45511.389351851853</c:v>
                </c:pt>
                <c:pt idx="2113">
                  <c:v>45511.389363425929</c:v>
                </c:pt>
                <c:pt idx="2114">
                  <c:v>45511.389374999999</c:v>
                </c:pt>
                <c:pt idx="2115">
                  <c:v>45511.389386574076</c:v>
                </c:pt>
                <c:pt idx="2116">
                  <c:v>45511.389398148145</c:v>
                </c:pt>
                <c:pt idx="2117">
                  <c:v>45511.389409722222</c:v>
                </c:pt>
                <c:pt idx="2118">
                  <c:v>45511.389421296299</c:v>
                </c:pt>
                <c:pt idx="2119">
                  <c:v>45511.389432870368</c:v>
                </c:pt>
                <c:pt idx="2120">
                  <c:v>45511.389444444445</c:v>
                </c:pt>
                <c:pt idx="2121">
                  <c:v>45511.389456018522</c:v>
                </c:pt>
                <c:pt idx="2122">
                  <c:v>45511.389467592591</c:v>
                </c:pt>
                <c:pt idx="2123">
                  <c:v>45511.389479166668</c:v>
                </c:pt>
                <c:pt idx="2124">
                  <c:v>45511.389490740738</c:v>
                </c:pt>
                <c:pt idx="2125">
                  <c:v>45511.389502314814</c:v>
                </c:pt>
                <c:pt idx="2126">
                  <c:v>45511.389513888891</c:v>
                </c:pt>
                <c:pt idx="2127">
                  <c:v>45511.389525462961</c:v>
                </c:pt>
                <c:pt idx="2128">
                  <c:v>45511.389537037037</c:v>
                </c:pt>
                <c:pt idx="2129">
                  <c:v>45511.389548611114</c:v>
                </c:pt>
                <c:pt idx="2130">
                  <c:v>45511.389560185184</c:v>
                </c:pt>
                <c:pt idx="2131">
                  <c:v>45511.38957175926</c:v>
                </c:pt>
                <c:pt idx="2132">
                  <c:v>45511.38958333333</c:v>
                </c:pt>
                <c:pt idx="2133">
                  <c:v>45511.389594907407</c:v>
                </c:pt>
                <c:pt idx="2134">
                  <c:v>45511.389606481483</c:v>
                </c:pt>
                <c:pt idx="2135">
                  <c:v>45511.389618055553</c:v>
                </c:pt>
                <c:pt idx="2136">
                  <c:v>45511.38962962963</c:v>
                </c:pt>
                <c:pt idx="2137">
                  <c:v>45511.389641203707</c:v>
                </c:pt>
                <c:pt idx="2138">
                  <c:v>45511.389652777776</c:v>
                </c:pt>
                <c:pt idx="2139">
                  <c:v>45511.389664351853</c:v>
                </c:pt>
                <c:pt idx="2140">
                  <c:v>45511.389675925922</c:v>
                </c:pt>
                <c:pt idx="2141">
                  <c:v>45511.389687499999</c:v>
                </c:pt>
                <c:pt idx="2142">
                  <c:v>45511.389699074076</c:v>
                </c:pt>
                <c:pt idx="2143">
                  <c:v>45511.389710648145</c:v>
                </c:pt>
                <c:pt idx="2144">
                  <c:v>45511.389722222222</c:v>
                </c:pt>
                <c:pt idx="2145">
                  <c:v>45511.389733796299</c:v>
                </c:pt>
                <c:pt idx="2146">
                  <c:v>45511.389745370368</c:v>
                </c:pt>
                <c:pt idx="2147">
                  <c:v>45511.389756944445</c:v>
                </c:pt>
                <c:pt idx="2148">
                  <c:v>45511.389768518522</c:v>
                </c:pt>
                <c:pt idx="2149">
                  <c:v>45511.389780092592</c:v>
                </c:pt>
                <c:pt idx="2150">
                  <c:v>45511.389791666668</c:v>
                </c:pt>
                <c:pt idx="2151">
                  <c:v>45511.389803240738</c:v>
                </c:pt>
                <c:pt idx="2152">
                  <c:v>45511.389814814815</c:v>
                </c:pt>
                <c:pt idx="2153">
                  <c:v>45511.389826388891</c:v>
                </c:pt>
                <c:pt idx="2154">
                  <c:v>45511.389837962961</c:v>
                </c:pt>
                <c:pt idx="2155">
                  <c:v>45511.389849537038</c:v>
                </c:pt>
                <c:pt idx="2156">
                  <c:v>45511.389861111114</c:v>
                </c:pt>
                <c:pt idx="2157">
                  <c:v>45511.389872685184</c:v>
                </c:pt>
                <c:pt idx="2158">
                  <c:v>45511.389884259261</c:v>
                </c:pt>
                <c:pt idx="2159">
                  <c:v>45511.38989583333</c:v>
                </c:pt>
                <c:pt idx="2160">
                  <c:v>45511.389907407407</c:v>
                </c:pt>
                <c:pt idx="2161">
                  <c:v>45511.389918981484</c:v>
                </c:pt>
                <c:pt idx="2162">
                  <c:v>45511.389930555553</c:v>
                </c:pt>
                <c:pt idx="2163">
                  <c:v>45511.38994212963</c:v>
                </c:pt>
                <c:pt idx="2164">
                  <c:v>45511.389953703707</c:v>
                </c:pt>
                <c:pt idx="2165">
                  <c:v>45511.389965277776</c:v>
                </c:pt>
                <c:pt idx="2166">
                  <c:v>45511.389976851853</c:v>
                </c:pt>
                <c:pt idx="2167">
                  <c:v>45511.389988425923</c:v>
                </c:pt>
                <c:pt idx="2168">
                  <c:v>45511.39</c:v>
                </c:pt>
                <c:pt idx="2169">
                  <c:v>45511.390011574076</c:v>
                </c:pt>
                <c:pt idx="2170">
                  <c:v>45511.390023148146</c:v>
                </c:pt>
                <c:pt idx="2171">
                  <c:v>45511.390034722222</c:v>
                </c:pt>
                <c:pt idx="2172">
                  <c:v>45511.390046296299</c:v>
                </c:pt>
                <c:pt idx="2173">
                  <c:v>45511.390057870369</c:v>
                </c:pt>
                <c:pt idx="2174">
                  <c:v>45511.390069444446</c:v>
                </c:pt>
                <c:pt idx="2175">
                  <c:v>45511.390081018515</c:v>
                </c:pt>
                <c:pt idx="2176">
                  <c:v>45511.390092592592</c:v>
                </c:pt>
                <c:pt idx="2177">
                  <c:v>45511.390104166669</c:v>
                </c:pt>
                <c:pt idx="2178">
                  <c:v>45511.390115740738</c:v>
                </c:pt>
                <c:pt idx="2179">
                  <c:v>45511.390127314815</c:v>
                </c:pt>
                <c:pt idx="2180">
                  <c:v>45511.390138888892</c:v>
                </c:pt>
                <c:pt idx="2181">
                  <c:v>45511.390150462961</c:v>
                </c:pt>
                <c:pt idx="2182">
                  <c:v>45511.390162037038</c:v>
                </c:pt>
                <c:pt idx="2183">
                  <c:v>45511.390173611115</c:v>
                </c:pt>
                <c:pt idx="2184">
                  <c:v>45511.390185185184</c:v>
                </c:pt>
                <c:pt idx="2185">
                  <c:v>45511.390196759261</c:v>
                </c:pt>
                <c:pt idx="2186">
                  <c:v>45511.390208333331</c:v>
                </c:pt>
                <c:pt idx="2187">
                  <c:v>45511.390219907407</c:v>
                </c:pt>
                <c:pt idx="2188">
                  <c:v>45511.390231481484</c:v>
                </c:pt>
                <c:pt idx="2189">
                  <c:v>45511.390243055554</c:v>
                </c:pt>
                <c:pt idx="2190">
                  <c:v>45511.39025462963</c:v>
                </c:pt>
                <c:pt idx="2191">
                  <c:v>45511.390266203707</c:v>
                </c:pt>
                <c:pt idx="2192">
                  <c:v>45511.390277777777</c:v>
                </c:pt>
                <c:pt idx="2193">
                  <c:v>45511.390289351853</c:v>
                </c:pt>
                <c:pt idx="2194">
                  <c:v>45511.390300925923</c:v>
                </c:pt>
                <c:pt idx="2195">
                  <c:v>45511.3903125</c:v>
                </c:pt>
                <c:pt idx="2196">
                  <c:v>45511.390324074076</c:v>
                </c:pt>
                <c:pt idx="2197">
                  <c:v>45511.390335648146</c:v>
                </c:pt>
                <c:pt idx="2198">
                  <c:v>45511.390347222223</c:v>
                </c:pt>
                <c:pt idx="2199">
                  <c:v>45511.3903587963</c:v>
                </c:pt>
                <c:pt idx="2200">
                  <c:v>45511.390370370369</c:v>
                </c:pt>
                <c:pt idx="2201">
                  <c:v>45511.390381944446</c:v>
                </c:pt>
                <c:pt idx="2202">
                  <c:v>45511.390393518515</c:v>
                </c:pt>
                <c:pt idx="2203">
                  <c:v>45511.390405092592</c:v>
                </c:pt>
                <c:pt idx="2204">
                  <c:v>45511.390416666669</c:v>
                </c:pt>
                <c:pt idx="2205">
                  <c:v>45511.390428240738</c:v>
                </c:pt>
                <c:pt idx="2206">
                  <c:v>45511.390439814815</c:v>
                </c:pt>
                <c:pt idx="2207">
                  <c:v>45511.390451388892</c:v>
                </c:pt>
                <c:pt idx="2208">
                  <c:v>45511.390462962961</c:v>
                </c:pt>
                <c:pt idx="2209">
                  <c:v>45511.390474537038</c:v>
                </c:pt>
                <c:pt idx="2210">
                  <c:v>45511.390486111108</c:v>
                </c:pt>
                <c:pt idx="2211">
                  <c:v>45511.390497685185</c:v>
                </c:pt>
                <c:pt idx="2212">
                  <c:v>45511.390509259261</c:v>
                </c:pt>
                <c:pt idx="2213">
                  <c:v>45511.390520833331</c:v>
                </c:pt>
                <c:pt idx="2214">
                  <c:v>45511.390532407408</c:v>
                </c:pt>
                <c:pt idx="2215">
                  <c:v>45511.390543981484</c:v>
                </c:pt>
                <c:pt idx="2216">
                  <c:v>45511.390555555554</c:v>
                </c:pt>
                <c:pt idx="2217">
                  <c:v>45511.390567129631</c:v>
                </c:pt>
                <c:pt idx="2218">
                  <c:v>45511.3905787037</c:v>
                </c:pt>
                <c:pt idx="2219">
                  <c:v>45511.390590277777</c:v>
                </c:pt>
                <c:pt idx="2220">
                  <c:v>45511.390601851854</c:v>
                </c:pt>
                <c:pt idx="2221">
                  <c:v>45511.390613425923</c:v>
                </c:pt>
                <c:pt idx="2222">
                  <c:v>45511.390625</c:v>
                </c:pt>
                <c:pt idx="2223">
                  <c:v>45511.390636574077</c:v>
                </c:pt>
                <c:pt idx="2224">
                  <c:v>45511.390648148146</c:v>
                </c:pt>
                <c:pt idx="2225">
                  <c:v>45511.390659722223</c:v>
                </c:pt>
                <c:pt idx="2226">
                  <c:v>45511.3906712963</c:v>
                </c:pt>
                <c:pt idx="2227">
                  <c:v>45511.390682870369</c:v>
                </c:pt>
                <c:pt idx="2228">
                  <c:v>45511.390694444446</c:v>
                </c:pt>
                <c:pt idx="2229">
                  <c:v>45511.390706018516</c:v>
                </c:pt>
                <c:pt idx="2230">
                  <c:v>45511.390717592592</c:v>
                </c:pt>
                <c:pt idx="2231">
                  <c:v>45511.390729166669</c:v>
                </c:pt>
                <c:pt idx="2232">
                  <c:v>45511.390740740739</c:v>
                </c:pt>
                <c:pt idx="2233">
                  <c:v>45511.390752314815</c:v>
                </c:pt>
                <c:pt idx="2234">
                  <c:v>45511.390763888892</c:v>
                </c:pt>
                <c:pt idx="2235">
                  <c:v>45511.390775462962</c:v>
                </c:pt>
                <c:pt idx="2236">
                  <c:v>45511.390787037039</c:v>
                </c:pt>
                <c:pt idx="2237">
                  <c:v>45511.390798611108</c:v>
                </c:pt>
                <c:pt idx="2238">
                  <c:v>45511.390810185185</c:v>
                </c:pt>
                <c:pt idx="2239">
                  <c:v>45511.390821759262</c:v>
                </c:pt>
                <c:pt idx="2240">
                  <c:v>45511.390833333331</c:v>
                </c:pt>
                <c:pt idx="2241">
                  <c:v>45511.390844907408</c:v>
                </c:pt>
                <c:pt idx="2242">
                  <c:v>45511.390856481485</c:v>
                </c:pt>
                <c:pt idx="2243">
                  <c:v>45511.390868055554</c:v>
                </c:pt>
                <c:pt idx="2244">
                  <c:v>45511.390879629631</c:v>
                </c:pt>
                <c:pt idx="2245">
                  <c:v>45511.3908912037</c:v>
                </c:pt>
                <c:pt idx="2246">
                  <c:v>45511.390902777777</c:v>
                </c:pt>
                <c:pt idx="2247">
                  <c:v>45511.390914351854</c:v>
                </c:pt>
                <c:pt idx="2248">
                  <c:v>45511.390925925924</c:v>
                </c:pt>
                <c:pt idx="2249">
                  <c:v>45511.3909375</c:v>
                </c:pt>
                <c:pt idx="2250">
                  <c:v>45511.390949074077</c:v>
                </c:pt>
                <c:pt idx="2251">
                  <c:v>45511.390960648147</c:v>
                </c:pt>
                <c:pt idx="2252">
                  <c:v>45511.390972222223</c:v>
                </c:pt>
                <c:pt idx="2253">
                  <c:v>45511.390983796293</c:v>
                </c:pt>
                <c:pt idx="2254">
                  <c:v>45511.39099537037</c:v>
                </c:pt>
                <c:pt idx="2255">
                  <c:v>45511.391006944446</c:v>
                </c:pt>
                <c:pt idx="2256">
                  <c:v>45511.391018518516</c:v>
                </c:pt>
                <c:pt idx="2257">
                  <c:v>45511.391030092593</c:v>
                </c:pt>
                <c:pt idx="2258">
                  <c:v>45511.391041666669</c:v>
                </c:pt>
                <c:pt idx="2259">
                  <c:v>45511.391053240739</c:v>
                </c:pt>
                <c:pt idx="2260">
                  <c:v>45511.391064814816</c:v>
                </c:pt>
                <c:pt idx="2261">
                  <c:v>45511.391076388885</c:v>
                </c:pt>
                <c:pt idx="2262">
                  <c:v>45511.391087962962</c:v>
                </c:pt>
                <c:pt idx="2263">
                  <c:v>45511.391099537039</c:v>
                </c:pt>
                <c:pt idx="2264">
                  <c:v>45511.391111111108</c:v>
                </c:pt>
                <c:pt idx="2265">
                  <c:v>45511.391122685185</c:v>
                </c:pt>
                <c:pt idx="2266">
                  <c:v>45511.391134259262</c:v>
                </c:pt>
                <c:pt idx="2267">
                  <c:v>45511.391145833331</c:v>
                </c:pt>
                <c:pt idx="2268">
                  <c:v>45511.391157407408</c:v>
                </c:pt>
                <c:pt idx="2269">
                  <c:v>45511.391168981485</c:v>
                </c:pt>
                <c:pt idx="2270">
                  <c:v>45511.391180555554</c:v>
                </c:pt>
                <c:pt idx="2271">
                  <c:v>45511.391192129631</c:v>
                </c:pt>
                <c:pt idx="2272">
                  <c:v>45511.391203703701</c:v>
                </c:pt>
                <c:pt idx="2273">
                  <c:v>45511.391215277778</c:v>
                </c:pt>
                <c:pt idx="2274">
                  <c:v>45511.391226851854</c:v>
                </c:pt>
                <c:pt idx="2275">
                  <c:v>45511.391238425924</c:v>
                </c:pt>
                <c:pt idx="2276">
                  <c:v>45511.391250000001</c:v>
                </c:pt>
                <c:pt idx="2277">
                  <c:v>45511.391261574077</c:v>
                </c:pt>
                <c:pt idx="2278">
                  <c:v>45511.391273148147</c:v>
                </c:pt>
                <c:pt idx="2279">
                  <c:v>45511.391284722224</c:v>
                </c:pt>
                <c:pt idx="2280">
                  <c:v>45511.391296296293</c:v>
                </c:pt>
                <c:pt idx="2281">
                  <c:v>45511.39130787037</c:v>
                </c:pt>
                <c:pt idx="2282">
                  <c:v>45511.391319444447</c:v>
                </c:pt>
                <c:pt idx="2283">
                  <c:v>45511.391331018516</c:v>
                </c:pt>
                <c:pt idx="2284">
                  <c:v>45511.391342592593</c:v>
                </c:pt>
                <c:pt idx="2285">
                  <c:v>45511.39135416667</c:v>
                </c:pt>
                <c:pt idx="2286">
                  <c:v>45511.391365740739</c:v>
                </c:pt>
                <c:pt idx="2287">
                  <c:v>45511.391377314816</c:v>
                </c:pt>
                <c:pt idx="2288">
                  <c:v>45511.391388888886</c:v>
                </c:pt>
                <c:pt idx="2289">
                  <c:v>45511.391400462962</c:v>
                </c:pt>
                <c:pt idx="2290">
                  <c:v>45511.391412037039</c:v>
                </c:pt>
                <c:pt idx="2291">
                  <c:v>45511.391423611109</c:v>
                </c:pt>
                <c:pt idx="2292">
                  <c:v>45511.391435185185</c:v>
                </c:pt>
                <c:pt idx="2293">
                  <c:v>45511.391446759262</c:v>
                </c:pt>
                <c:pt idx="2294">
                  <c:v>45511.391458333332</c:v>
                </c:pt>
                <c:pt idx="2295">
                  <c:v>45511.391469907408</c:v>
                </c:pt>
                <c:pt idx="2296">
                  <c:v>45511.391481481478</c:v>
                </c:pt>
                <c:pt idx="2297">
                  <c:v>45511.391493055555</c:v>
                </c:pt>
                <c:pt idx="2298">
                  <c:v>45511.391504629632</c:v>
                </c:pt>
                <c:pt idx="2299">
                  <c:v>45511.391516203701</c:v>
                </c:pt>
                <c:pt idx="2300">
                  <c:v>45511.391527777778</c:v>
                </c:pt>
                <c:pt idx="2301">
                  <c:v>45511.391539351855</c:v>
                </c:pt>
                <c:pt idx="2302">
                  <c:v>45511.391550925924</c:v>
                </c:pt>
                <c:pt idx="2303">
                  <c:v>45511.391562500001</c:v>
                </c:pt>
                <c:pt idx="2304">
                  <c:v>45511.391574074078</c:v>
                </c:pt>
                <c:pt idx="2305">
                  <c:v>45511.391585648147</c:v>
                </c:pt>
                <c:pt idx="2306">
                  <c:v>45511.391597222224</c:v>
                </c:pt>
                <c:pt idx="2307">
                  <c:v>45511.391608796293</c:v>
                </c:pt>
                <c:pt idx="2308">
                  <c:v>45511.39162037037</c:v>
                </c:pt>
                <c:pt idx="2309">
                  <c:v>45511.391631944447</c:v>
                </c:pt>
                <c:pt idx="2310">
                  <c:v>45511.391643518517</c:v>
                </c:pt>
                <c:pt idx="2311">
                  <c:v>45511.391655092593</c:v>
                </c:pt>
                <c:pt idx="2312">
                  <c:v>45511.39166666667</c:v>
                </c:pt>
                <c:pt idx="2313">
                  <c:v>45511.39167824074</c:v>
                </c:pt>
                <c:pt idx="2314">
                  <c:v>45511.391689814816</c:v>
                </c:pt>
                <c:pt idx="2315">
                  <c:v>45511.391701388886</c:v>
                </c:pt>
                <c:pt idx="2316">
                  <c:v>45511.391712962963</c:v>
                </c:pt>
                <c:pt idx="2317">
                  <c:v>45511.391724537039</c:v>
                </c:pt>
                <c:pt idx="2318">
                  <c:v>45511.391736111109</c:v>
                </c:pt>
                <c:pt idx="2319">
                  <c:v>45511.391747685186</c:v>
                </c:pt>
                <c:pt idx="2320">
                  <c:v>45511.391759259262</c:v>
                </c:pt>
                <c:pt idx="2321">
                  <c:v>45511.391770833332</c:v>
                </c:pt>
                <c:pt idx="2322">
                  <c:v>45511.391782407409</c:v>
                </c:pt>
                <c:pt idx="2323">
                  <c:v>45511.391793981478</c:v>
                </c:pt>
                <c:pt idx="2324">
                  <c:v>45511.391805555555</c:v>
                </c:pt>
                <c:pt idx="2325">
                  <c:v>45511.391817129632</c:v>
                </c:pt>
                <c:pt idx="2326">
                  <c:v>45511.391828703701</c:v>
                </c:pt>
                <c:pt idx="2327">
                  <c:v>45511.391840277778</c:v>
                </c:pt>
                <c:pt idx="2328">
                  <c:v>45511.391851851855</c:v>
                </c:pt>
                <c:pt idx="2329">
                  <c:v>45511.391863425924</c:v>
                </c:pt>
                <c:pt idx="2330">
                  <c:v>45511.391875000001</c:v>
                </c:pt>
                <c:pt idx="2331">
                  <c:v>45511.391886574071</c:v>
                </c:pt>
                <c:pt idx="2332">
                  <c:v>45511.391898148147</c:v>
                </c:pt>
                <c:pt idx="2333">
                  <c:v>45511.391909722224</c:v>
                </c:pt>
                <c:pt idx="2334">
                  <c:v>45511.391921296294</c:v>
                </c:pt>
                <c:pt idx="2335">
                  <c:v>45511.391932870371</c:v>
                </c:pt>
                <c:pt idx="2336">
                  <c:v>45511.391944444447</c:v>
                </c:pt>
                <c:pt idx="2337">
                  <c:v>45511.391956018517</c:v>
                </c:pt>
                <c:pt idx="2338">
                  <c:v>45511.391967592594</c:v>
                </c:pt>
                <c:pt idx="2339">
                  <c:v>45511.391979166663</c:v>
                </c:pt>
                <c:pt idx="2340">
                  <c:v>45511.39199074074</c:v>
                </c:pt>
                <c:pt idx="2341">
                  <c:v>45511.392002314817</c:v>
                </c:pt>
                <c:pt idx="2342">
                  <c:v>45511.392013888886</c:v>
                </c:pt>
                <c:pt idx="2343">
                  <c:v>45511.392025462963</c:v>
                </c:pt>
                <c:pt idx="2344">
                  <c:v>45511.39203703704</c:v>
                </c:pt>
                <c:pt idx="2345">
                  <c:v>45511.392048611109</c:v>
                </c:pt>
                <c:pt idx="2346">
                  <c:v>45511.392060185186</c:v>
                </c:pt>
                <c:pt idx="2347">
                  <c:v>45511.392071759263</c:v>
                </c:pt>
                <c:pt idx="2348">
                  <c:v>45511.392083333332</c:v>
                </c:pt>
                <c:pt idx="2349">
                  <c:v>45511.392094907409</c:v>
                </c:pt>
                <c:pt idx="2350">
                  <c:v>45511.392106481479</c:v>
                </c:pt>
                <c:pt idx="2351">
                  <c:v>45511.392118055555</c:v>
                </c:pt>
                <c:pt idx="2352">
                  <c:v>45511.392129629632</c:v>
                </c:pt>
                <c:pt idx="2353">
                  <c:v>45511.392141203702</c:v>
                </c:pt>
                <c:pt idx="2354">
                  <c:v>45511.392152777778</c:v>
                </c:pt>
                <c:pt idx="2355">
                  <c:v>45511.392164351855</c:v>
                </c:pt>
                <c:pt idx="2356">
                  <c:v>45511.392175925925</c:v>
                </c:pt>
                <c:pt idx="2357">
                  <c:v>45511.392187500001</c:v>
                </c:pt>
                <c:pt idx="2358">
                  <c:v>45511.392199074071</c:v>
                </c:pt>
                <c:pt idx="2359">
                  <c:v>45511.392210648148</c:v>
                </c:pt>
                <c:pt idx="2360">
                  <c:v>45511.392222222225</c:v>
                </c:pt>
                <c:pt idx="2361">
                  <c:v>45511.392233796294</c:v>
                </c:pt>
                <c:pt idx="2362">
                  <c:v>45511.392245370371</c:v>
                </c:pt>
                <c:pt idx="2363">
                  <c:v>45511.392256944448</c:v>
                </c:pt>
                <c:pt idx="2364">
                  <c:v>45511.392268518517</c:v>
                </c:pt>
                <c:pt idx="2365">
                  <c:v>45511.392280092594</c:v>
                </c:pt>
                <c:pt idx="2366">
                  <c:v>45511.392291666663</c:v>
                </c:pt>
                <c:pt idx="2367">
                  <c:v>45511.39230324074</c:v>
                </c:pt>
                <c:pt idx="2368">
                  <c:v>45511.392314814817</c:v>
                </c:pt>
                <c:pt idx="2369">
                  <c:v>45511.392326388886</c:v>
                </c:pt>
                <c:pt idx="2370">
                  <c:v>45511.392337962963</c:v>
                </c:pt>
                <c:pt idx="2371">
                  <c:v>45511.39234953704</c:v>
                </c:pt>
                <c:pt idx="2372">
                  <c:v>45511.392361111109</c:v>
                </c:pt>
                <c:pt idx="2373">
                  <c:v>45511.392372685186</c:v>
                </c:pt>
                <c:pt idx="2374">
                  <c:v>45511.392384259256</c:v>
                </c:pt>
                <c:pt idx="2375">
                  <c:v>45511.392395833333</c:v>
                </c:pt>
                <c:pt idx="2376">
                  <c:v>45511.392407407409</c:v>
                </c:pt>
                <c:pt idx="2377">
                  <c:v>45511.392418981479</c:v>
                </c:pt>
                <c:pt idx="2378">
                  <c:v>45511.392430555556</c:v>
                </c:pt>
                <c:pt idx="2379">
                  <c:v>45511.392442129632</c:v>
                </c:pt>
                <c:pt idx="2380">
                  <c:v>45511.392453703702</c:v>
                </c:pt>
                <c:pt idx="2381">
                  <c:v>45511.392465277779</c:v>
                </c:pt>
                <c:pt idx="2382">
                  <c:v>45511.392476851855</c:v>
                </c:pt>
                <c:pt idx="2383">
                  <c:v>45511.392488425925</c:v>
                </c:pt>
                <c:pt idx="2384">
                  <c:v>45511.392500000002</c:v>
                </c:pt>
                <c:pt idx="2385">
                  <c:v>45511.392511574071</c:v>
                </c:pt>
                <c:pt idx="2386">
                  <c:v>45511.392523148148</c:v>
                </c:pt>
                <c:pt idx="2387">
                  <c:v>45511.392534722225</c:v>
                </c:pt>
                <c:pt idx="2388">
                  <c:v>45511.392546296294</c:v>
                </c:pt>
                <c:pt idx="2389">
                  <c:v>45511.392557870371</c:v>
                </c:pt>
                <c:pt idx="2390">
                  <c:v>45511.392569444448</c:v>
                </c:pt>
                <c:pt idx="2391">
                  <c:v>45511.392581018517</c:v>
                </c:pt>
                <c:pt idx="2392">
                  <c:v>45511.392592592594</c:v>
                </c:pt>
                <c:pt idx="2393">
                  <c:v>45511.392604166664</c:v>
                </c:pt>
                <c:pt idx="2394">
                  <c:v>45511.39261574074</c:v>
                </c:pt>
                <c:pt idx="2395">
                  <c:v>45511.392627314817</c:v>
                </c:pt>
                <c:pt idx="2396">
                  <c:v>45511.392638888887</c:v>
                </c:pt>
                <c:pt idx="2397">
                  <c:v>45511.392650462964</c:v>
                </c:pt>
                <c:pt idx="2398">
                  <c:v>45511.39266203704</c:v>
                </c:pt>
                <c:pt idx="2399">
                  <c:v>45511.39267361111</c:v>
                </c:pt>
                <c:pt idx="2400">
                  <c:v>45511.392685185187</c:v>
                </c:pt>
                <c:pt idx="2401">
                  <c:v>45511.392696759256</c:v>
                </c:pt>
                <c:pt idx="2402">
                  <c:v>45511.392708333333</c:v>
                </c:pt>
                <c:pt idx="2403">
                  <c:v>45511.39271990741</c:v>
                </c:pt>
                <c:pt idx="2404">
                  <c:v>45511.392731481479</c:v>
                </c:pt>
                <c:pt idx="2405">
                  <c:v>45511.392743055556</c:v>
                </c:pt>
                <c:pt idx="2406">
                  <c:v>45511.392754629633</c:v>
                </c:pt>
                <c:pt idx="2407">
                  <c:v>45511.392766203702</c:v>
                </c:pt>
                <c:pt idx="2408">
                  <c:v>45511.392777777779</c:v>
                </c:pt>
                <c:pt idx="2409">
                  <c:v>45511.392789351848</c:v>
                </c:pt>
                <c:pt idx="2410">
                  <c:v>45511.392800925925</c:v>
                </c:pt>
                <c:pt idx="2411">
                  <c:v>45511.392812500002</c:v>
                </c:pt>
                <c:pt idx="2412">
                  <c:v>45511.392824074072</c:v>
                </c:pt>
                <c:pt idx="2413">
                  <c:v>45511.392835648148</c:v>
                </c:pt>
                <c:pt idx="2414">
                  <c:v>45511.392847222225</c:v>
                </c:pt>
                <c:pt idx="2415">
                  <c:v>45511.392858796295</c:v>
                </c:pt>
                <c:pt idx="2416">
                  <c:v>45511.392870370371</c:v>
                </c:pt>
                <c:pt idx="2417">
                  <c:v>45511.392881944441</c:v>
                </c:pt>
                <c:pt idx="2418">
                  <c:v>45511.392893518518</c:v>
                </c:pt>
                <c:pt idx="2419">
                  <c:v>45511.392905092594</c:v>
                </c:pt>
                <c:pt idx="2420">
                  <c:v>45511.392916666664</c:v>
                </c:pt>
                <c:pt idx="2421">
                  <c:v>45511.392928240741</c:v>
                </c:pt>
                <c:pt idx="2422">
                  <c:v>45511.392939814818</c:v>
                </c:pt>
                <c:pt idx="2423">
                  <c:v>45511.392951388887</c:v>
                </c:pt>
                <c:pt idx="2424">
                  <c:v>45511.392962962964</c:v>
                </c:pt>
                <c:pt idx="2425">
                  <c:v>45511.392974537041</c:v>
                </c:pt>
                <c:pt idx="2426">
                  <c:v>45511.39298611111</c:v>
                </c:pt>
                <c:pt idx="2427">
                  <c:v>45511.392997685187</c:v>
                </c:pt>
                <c:pt idx="2428">
                  <c:v>45511.393009259256</c:v>
                </c:pt>
                <c:pt idx="2429">
                  <c:v>45511.393020833333</c:v>
                </c:pt>
                <c:pt idx="2430">
                  <c:v>45511.39303240741</c:v>
                </c:pt>
                <c:pt idx="2431">
                  <c:v>45511.393043981479</c:v>
                </c:pt>
                <c:pt idx="2432">
                  <c:v>45511.393055555556</c:v>
                </c:pt>
                <c:pt idx="2433">
                  <c:v>45511.393067129633</c:v>
                </c:pt>
                <c:pt idx="2434">
                  <c:v>45511.393078703702</c:v>
                </c:pt>
                <c:pt idx="2435">
                  <c:v>45511.393090277779</c:v>
                </c:pt>
                <c:pt idx="2436">
                  <c:v>45511.393101851849</c:v>
                </c:pt>
                <c:pt idx="2437">
                  <c:v>45511.393113425926</c:v>
                </c:pt>
                <c:pt idx="2438">
                  <c:v>45511.393125000002</c:v>
                </c:pt>
                <c:pt idx="2439">
                  <c:v>45511.393136574072</c:v>
                </c:pt>
                <c:pt idx="2440">
                  <c:v>45511.393148148149</c:v>
                </c:pt>
                <c:pt idx="2441">
                  <c:v>45511.393159722225</c:v>
                </c:pt>
                <c:pt idx="2442">
                  <c:v>45511.393171296295</c:v>
                </c:pt>
                <c:pt idx="2443">
                  <c:v>45511.393182870372</c:v>
                </c:pt>
                <c:pt idx="2444">
                  <c:v>45511.393194444441</c:v>
                </c:pt>
                <c:pt idx="2445">
                  <c:v>45511.393206018518</c:v>
                </c:pt>
                <c:pt idx="2446">
                  <c:v>45511.393217592595</c:v>
                </c:pt>
                <c:pt idx="2447">
                  <c:v>45511.393229166664</c:v>
                </c:pt>
                <c:pt idx="2448">
                  <c:v>45511.393240740741</c:v>
                </c:pt>
                <c:pt idx="2449">
                  <c:v>45511.393252314818</c:v>
                </c:pt>
                <c:pt idx="2450">
                  <c:v>45511.393263888887</c:v>
                </c:pt>
                <c:pt idx="2451">
                  <c:v>45511.393275462964</c:v>
                </c:pt>
                <c:pt idx="2452">
                  <c:v>45511.393287037034</c:v>
                </c:pt>
                <c:pt idx="2453">
                  <c:v>45511.39329861111</c:v>
                </c:pt>
                <c:pt idx="2454">
                  <c:v>45511.393310185187</c:v>
                </c:pt>
                <c:pt idx="2455">
                  <c:v>45511.393321759257</c:v>
                </c:pt>
                <c:pt idx="2456">
                  <c:v>45511.393333333333</c:v>
                </c:pt>
                <c:pt idx="2457">
                  <c:v>45511.39334490741</c:v>
                </c:pt>
                <c:pt idx="2458">
                  <c:v>45511.39335648148</c:v>
                </c:pt>
                <c:pt idx="2459">
                  <c:v>45511.393368055556</c:v>
                </c:pt>
                <c:pt idx="2460">
                  <c:v>45511.393379629626</c:v>
                </c:pt>
                <c:pt idx="2461">
                  <c:v>45511.393391203703</c:v>
                </c:pt>
                <c:pt idx="2462">
                  <c:v>45511.39340277778</c:v>
                </c:pt>
                <c:pt idx="2463">
                  <c:v>45511.393414351849</c:v>
                </c:pt>
                <c:pt idx="2464">
                  <c:v>45511.393425925926</c:v>
                </c:pt>
                <c:pt idx="2465">
                  <c:v>45511.393437500003</c:v>
                </c:pt>
                <c:pt idx="2466">
                  <c:v>45511.393449074072</c:v>
                </c:pt>
                <c:pt idx="2467">
                  <c:v>45511.393460648149</c:v>
                </c:pt>
                <c:pt idx="2468">
                  <c:v>45511.393472222226</c:v>
                </c:pt>
                <c:pt idx="2469">
                  <c:v>45511.393483796295</c:v>
                </c:pt>
                <c:pt idx="2470">
                  <c:v>45511.393495370372</c:v>
                </c:pt>
                <c:pt idx="2471">
                  <c:v>45511.393506944441</c:v>
                </c:pt>
                <c:pt idx="2472">
                  <c:v>45511.393518518518</c:v>
                </c:pt>
                <c:pt idx="2473">
                  <c:v>45511.393530092595</c:v>
                </c:pt>
                <c:pt idx="2474">
                  <c:v>45511.393541666665</c:v>
                </c:pt>
                <c:pt idx="2475">
                  <c:v>45511.393553240741</c:v>
                </c:pt>
                <c:pt idx="2476">
                  <c:v>45511.393564814818</c:v>
                </c:pt>
                <c:pt idx="2477">
                  <c:v>45511.393576388888</c:v>
                </c:pt>
                <c:pt idx="2478">
                  <c:v>45511.393587962964</c:v>
                </c:pt>
                <c:pt idx="2479">
                  <c:v>45511.393599537034</c:v>
                </c:pt>
                <c:pt idx="2480">
                  <c:v>45511.393611111111</c:v>
                </c:pt>
                <c:pt idx="2481">
                  <c:v>45511.393622685187</c:v>
                </c:pt>
                <c:pt idx="2482">
                  <c:v>45511.393634259257</c:v>
                </c:pt>
                <c:pt idx="2483">
                  <c:v>45511.393645833334</c:v>
                </c:pt>
                <c:pt idx="2484">
                  <c:v>45511.393657407411</c:v>
                </c:pt>
                <c:pt idx="2485">
                  <c:v>45511.39366898148</c:v>
                </c:pt>
                <c:pt idx="2486">
                  <c:v>45511.393680555557</c:v>
                </c:pt>
                <c:pt idx="2487">
                  <c:v>45511.393692129626</c:v>
                </c:pt>
                <c:pt idx="2488">
                  <c:v>45511.393703703703</c:v>
                </c:pt>
                <c:pt idx="2489">
                  <c:v>45511.39371527778</c:v>
                </c:pt>
                <c:pt idx="2490">
                  <c:v>45511.393726851849</c:v>
                </c:pt>
                <c:pt idx="2491">
                  <c:v>45511.393738425926</c:v>
                </c:pt>
                <c:pt idx="2492">
                  <c:v>45511.393750000003</c:v>
                </c:pt>
                <c:pt idx="2493">
                  <c:v>45511.393761574072</c:v>
                </c:pt>
                <c:pt idx="2494">
                  <c:v>45511.393773148149</c:v>
                </c:pt>
                <c:pt idx="2495">
                  <c:v>45511.393784722219</c:v>
                </c:pt>
                <c:pt idx="2496">
                  <c:v>45511.393796296295</c:v>
                </c:pt>
                <c:pt idx="2497">
                  <c:v>45511.393807870372</c:v>
                </c:pt>
                <c:pt idx="2498">
                  <c:v>45511.393819444442</c:v>
                </c:pt>
                <c:pt idx="2499">
                  <c:v>45511.393831018519</c:v>
                </c:pt>
                <c:pt idx="2500">
                  <c:v>45511.393842592595</c:v>
                </c:pt>
                <c:pt idx="2501">
                  <c:v>45511.393854166665</c:v>
                </c:pt>
                <c:pt idx="2502">
                  <c:v>45511.393865740742</c:v>
                </c:pt>
                <c:pt idx="2503">
                  <c:v>45511.393877314818</c:v>
                </c:pt>
                <c:pt idx="2504">
                  <c:v>45511.393888888888</c:v>
                </c:pt>
                <c:pt idx="2505">
                  <c:v>45511.393900462965</c:v>
                </c:pt>
                <c:pt idx="2506">
                  <c:v>45511.393912037034</c:v>
                </c:pt>
                <c:pt idx="2507">
                  <c:v>45511.393923611111</c:v>
                </c:pt>
                <c:pt idx="2508">
                  <c:v>45511.393935185188</c:v>
                </c:pt>
                <c:pt idx="2509">
                  <c:v>45511.393946759257</c:v>
                </c:pt>
                <c:pt idx="2510">
                  <c:v>45511.393958333334</c:v>
                </c:pt>
                <c:pt idx="2511">
                  <c:v>45511.393969907411</c:v>
                </c:pt>
                <c:pt idx="2512">
                  <c:v>45511.39398148148</c:v>
                </c:pt>
                <c:pt idx="2513">
                  <c:v>45511.393993055557</c:v>
                </c:pt>
                <c:pt idx="2514">
                  <c:v>45511.394004629627</c:v>
                </c:pt>
                <c:pt idx="2515">
                  <c:v>45511.394016203703</c:v>
                </c:pt>
                <c:pt idx="2516">
                  <c:v>45511.39402777778</c:v>
                </c:pt>
                <c:pt idx="2517">
                  <c:v>45511.39403935185</c:v>
                </c:pt>
                <c:pt idx="2518">
                  <c:v>45511.394050925926</c:v>
                </c:pt>
                <c:pt idx="2519">
                  <c:v>45511.394062500003</c:v>
                </c:pt>
                <c:pt idx="2520">
                  <c:v>45511.394074074073</c:v>
                </c:pt>
                <c:pt idx="2521">
                  <c:v>45511.394085648149</c:v>
                </c:pt>
                <c:pt idx="2522">
                  <c:v>45511.394097222219</c:v>
                </c:pt>
                <c:pt idx="2523">
                  <c:v>45511.394108796296</c:v>
                </c:pt>
                <c:pt idx="2524">
                  <c:v>45511.394120370373</c:v>
                </c:pt>
                <c:pt idx="2525">
                  <c:v>45511.394131944442</c:v>
                </c:pt>
                <c:pt idx="2526">
                  <c:v>45511.394143518519</c:v>
                </c:pt>
                <c:pt idx="2527">
                  <c:v>45511.394155092596</c:v>
                </c:pt>
                <c:pt idx="2528">
                  <c:v>45511.394166666665</c:v>
                </c:pt>
                <c:pt idx="2529">
                  <c:v>45511.394178240742</c:v>
                </c:pt>
                <c:pt idx="2530">
                  <c:v>45511.394189814811</c:v>
                </c:pt>
                <c:pt idx="2531">
                  <c:v>45511.394201388888</c:v>
                </c:pt>
                <c:pt idx="2532">
                  <c:v>45511.394212962965</c:v>
                </c:pt>
                <c:pt idx="2533">
                  <c:v>45511.394224537034</c:v>
                </c:pt>
                <c:pt idx="2534">
                  <c:v>45511.394236111111</c:v>
                </c:pt>
                <c:pt idx="2535">
                  <c:v>45511.394247685188</c:v>
                </c:pt>
                <c:pt idx="2536">
                  <c:v>45511.394259259258</c:v>
                </c:pt>
                <c:pt idx="2537">
                  <c:v>45511.394270833334</c:v>
                </c:pt>
                <c:pt idx="2538">
                  <c:v>45511.394282407404</c:v>
                </c:pt>
                <c:pt idx="2539">
                  <c:v>45511.394293981481</c:v>
                </c:pt>
                <c:pt idx="2540">
                  <c:v>45511.394305555557</c:v>
                </c:pt>
                <c:pt idx="2541">
                  <c:v>45511.394317129627</c:v>
                </c:pt>
                <c:pt idx="2542">
                  <c:v>45511.394328703704</c:v>
                </c:pt>
                <c:pt idx="2543">
                  <c:v>45511.39434027778</c:v>
                </c:pt>
                <c:pt idx="2544">
                  <c:v>45511.39435185185</c:v>
                </c:pt>
                <c:pt idx="2545">
                  <c:v>45511.394363425927</c:v>
                </c:pt>
                <c:pt idx="2546">
                  <c:v>45511.394375000003</c:v>
                </c:pt>
                <c:pt idx="2547">
                  <c:v>45511.394386574073</c:v>
                </c:pt>
                <c:pt idx="2548">
                  <c:v>45511.39439814815</c:v>
                </c:pt>
                <c:pt idx="2549">
                  <c:v>45511.394409722219</c:v>
                </c:pt>
                <c:pt idx="2550">
                  <c:v>45511.394421296296</c:v>
                </c:pt>
                <c:pt idx="2551">
                  <c:v>45511.394432870373</c:v>
                </c:pt>
                <c:pt idx="2552">
                  <c:v>45511.394444444442</c:v>
                </c:pt>
                <c:pt idx="2553">
                  <c:v>45511.394456018519</c:v>
                </c:pt>
                <c:pt idx="2554">
                  <c:v>45511.394467592596</c:v>
                </c:pt>
                <c:pt idx="2555">
                  <c:v>45511.394479166665</c:v>
                </c:pt>
                <c:pt idx="2556">
                  <c:v>45511.394490740742</c:v>
                </c:pt>
                <c:pt idx="2557">
                  <c:v>45511.394502314812</c:v>
                </c:pt>
                <c:pt idx="2558">
                  <c:v>45511.394513888888</c:v>
                </c:pt>
                <c:pt idx="2559">
                  <c:v>45511.394525462965</c:v>
                </c:pt>
                <c:pt idx="2560">
                  <c:v>45511.394537037035</c:v>
                </c:pt>
                <c:pt idx="2561">
                  <c:v>45511.394548611112</c:v>
                </c:pt>
                <c:pt idx="2562">
                  <c:v>45511.394560185188</c:v>
                </c:pt>
                <c:pt idx="2563">
                  <c:v>45511.394571759258</c:v>
                </c:pt>
                <c:pt idx="2564">
                  <c:v>45511.394583333335</c:v>
                </c:pt>
                <c:pt idx="2565">
                  <c:v>45511.394594907404</c:v>
                </c:pt>
                <c:pt idx="2566">
                  <c:v>45511.394606481481</c:v>
                </c:pt>
                <c:pt idx="2567">
                  <c:v>45511.394618055558</c:v>
                </c:pt>
                <c:pt idx="2568">
                  <c:v>45511.394629629627</c:v>
                </c:pt>
                <c:pt idx="2569">
                  <c:v>45511.394641203704</c:v>
                </c:pt>
                <c:pt idx="2570">
                  <c:v>45511.394652777781</c:v>
                </c:pt>
                <c:pt idx="2571">
                  <c:v>45511.39466435185</c:v>
                </c:pt>
                <c:pt idx="2572">
                  <c:v>45511.394675925927</c:v>
                </c:pt>
                <c:pt idx="2573">
                  <c:v>45511.394687499997</c:v>
                </c:pt>
                <c:pt idx="2574">
                  <c:v>45511.394699074073</c:v>
                </c:pt>
                <c:pt idx="2575">
                  <c:v>45511.39471064815</c:v>
                </c:pt>
                <c:pt idx="2576">
                  <c:v>45511.39472222222</c:v>
                </c:pt>
                <c:pt idx="2577">
                  <c:v>45511.394733796296</c:v>
                </c:pt>
                <c:pt idx="2578">
                  <c:v>45511.394745370373</c:v>
                </c:pt>
                <c:pt idx="2579">
                  <c:v>45511.394756944443</c:v>
                </c:pt>
                <c:pt idx="2580">
                  <c:v>45511.394768518519</c:v>
                </c:pt>
                <c:pt idx="2581">
                  <c:v>45511.394780092596</c:v>
                </c:pt>
                <c:pt idx="2582">
                  <c:v>45511.394791666666</c:v>
                </c:pt>
                <c:pt idx="2583">
                  <c:v>45511.394803240742</c:v>
                </c:pt>
                <c:pt idx="2584">
                  <c:v>45511.394814814812</c:v>
                </c:pt>
                <c:pt idx="2585">
                  <c:v>45511.394826388889</c:v>
                </c:pt>
                <c:pt idx="2586">
                  <c:v>45511.394837962966</c:v>
                </c:pt>
                <c:pt idx="2587">
                  <c:v>45511.394849537035</c:v>
                </c:pt>
                <c:pt idx="2588">
                  <c:v>45511.394861111112</c:v>
                </c:pt>
                <c:pt idx="2589">
                  <c:v>45511.394872685189</c:v>
                </c:pt>
                <c:pt idx="2590">
                  <c:v>45511.394884259258</c:v>
                </c:pt>
                <c:pt idx="2591">
                  <c:v>45511.394895833335</c:v>
                </c:pt>
                <c:pt idx="2592">
                  <c:v>45511.394907407404</c:v>
                </c:pt>
                <c:pt idx="2593">
                  <c:v>45511.394918981481</c:v>
                </c:pt>
                <c:pt idx="2594">
                  <c:v>45511.394930555558</c:v>
                </c:pt>
                <c:pt idx="2595">
                  <c:v>45511.394942129627</c:v>
                </c:pt>
                <c:pt idx="2596">
                  <c:v>45511.394953703704</c:v>
                </c:pt>
                <c:pt idx="2597">
                  <c:v>45511.394965277781</c:v>
                </c:pt>
                <c:pt idx="2598">
                  <c:v>45511.394976851851</c:v>
                </c:pt>
                <c:pt idx="2599">
                  <c:v>45511.394988425927</c:v>
                </c:pt>
                <c:pt idx="2600">
                  <c:v>45511.394999999997</c:v>
                </c:pt>
                <c:pt idx="2601">
                  <c:v>45511.395011574074</c:v>
                </c:pt>
                <c:pt idx="2602">
                  <c:v>45511.39502314815</c:v>
                </c:pt>
                <c:pt idx="2603">
                  <c:v>45511.39503472222</c:v>
                </c:pt>
                <c:pt idx="2604">
                  <c:v>45511.395046296297</c:v>
                </c:pt>
                <c:pt idx="2605">
                  <c:v>45511.395057870373</c:v>
                </c:pt>
                <c:pt idx="2606">
                  <c:v>45511.395069444443</c:v>
                </c:pt>
                <c:pt idx="2607">
                  <c:v>45511.39508101852</c:v>
                </c:pt>
                <c:pt idx="2608">
                  <c:v>45511.395092592589</c:v>
                </c:pt>
                <c:pt idx="2609">
                  <c:v>45511.395104166666</c:v>
                </c:pt>
                <c:pt idx="2610">
                  <c:v>45511.395115740743</c:v>
                </c:pt>
                <c:pt idx="2611">
                  <c:v>45511.395127314812</c:v>
                </c:pt>
                <c:pt idx="2612">
                  <c:v>45511.395138888889</c:v>
                </c:pt>
                <c:pt idx="2613">
                  <c:v>45511.395150462966</c:v>
                </c:pt>
                <c:pt idx="2614">
                  <c:v>45511.395162037035</c:v>
                </c:pt>
                <c:pt idx="2615">
                  <c:v>45511.395173611112</c:v>
                </c:pt>
                <c:pt idx="2616">
                  <c:v>45511.395185185182</c:v>
                </c:pt>
                <c:pt idx="2617">
                  <c:v>45511.395196759258</c:v>
                </c:pt>
                <c:pt idx="2618">
                  <c:v>45511.395208333335</c:v>
                </c:pt>
                <c:pt idx="2619">
                  <c:v>45511.395219907405</c:v>
                </c:pt>
                <c:pt idx="2620">
                  <c:v>45511.395231481481</c:v>
                </c:pt>
                <c:pt idx="2621">
                  <c:v>45511.395243055558</c:v>
                </c:pt>
                <c:pt idx="2622">
                  <c:v>45511.395254629628</c:v>
                </c:pt>
                <c:pt idx="2623">
                  <c:v>45511.395266203705</c:v>
                </c:pt>
                <c:pt idx="2624">
                  <c:v>45511.395277777781</c:v>
                </c:pt>
                <c:pt idx="2625">
                  <c:v>45511.395289351851</c:v>
                </c:pt>
                <c:pt idx="2626">
                  <c:v>45511.395300925928</c:v>
                </c:pt>
                <c:pt idx="2627">
                  <c:v>45511.395312499997</c:v>
                </c:pt>
                <c:pt idx="2628">
                  <c:v>45511.395324074074</c:v>
                </c:pt>
                <c:pt idx="2629">
                  <c:v>45511.395335648151</c:v>
                </c:pt>
                <c:pt idx="2630">
                  <c:v>45511.39534722222</c:v>
                </c:pt>
                <c:pt idx="2631">
                  <c:v>45511.395358796297</c:v>
                </c:pt>
                <c:pt idx="2632">
                  <c:v>45511.395370370374</c:v>
                </c:pt>
                <c:pt idx="2633">
                  <c:v>45511.395381944443</c:v>
                </c:pt>
                <c:pt idx="2634">
                  <c:v>45511.39539351852</c:v>
                </c:pt>
                <c:pt idx="2635">
                  <c:v>45511.395405092589</c:v>
                </c:pt>
                <c:pt idx="2636">
                  <c:v>45511.395416666666</c:v>
                </c:pt>
                <c:pt idx="2637">
                  <c:v>45511.395428240743</c:v>
                </c:pt>
                <c:pt idx="2638">
                  <c:v>45511.395439814813</c:v>
                </c:pt>
                <c:pt idx="2639">
                  <c:v>45511.395451388889</c:v>
                </c:pt>
                <c:pt idx="2640">
                  <c:v>45511.395462962966</c:v>
                </c:pt>
                <c:pt idx="2641">
                  <c:v>45511.395474537036</c:v>
                </c:pt>
                <c:pt idx="2642">
                  <c:v>45511.395486111112</c:v>
                </c:pt>
                <c:pt idx="2643">
                  <c:v>45511.395497685182</c:v>
                </c:pt>
                <c:pt idx="2644">
                  <c:v>45511.395509259259</c:v>
                </c:pt>
                <c:pt idx="2645">
                  <c:v>45511.395520833335</c:v>
                </c:pt>
                <c:pt idx="2646">
                  <c:v>45511.395532407405</c:v>
                </c:pt>
                <c:pt idx="2647">
                  <c:v>45511.395543981482</c:v>
                </c:pt>
                <c:pt idx="2648">
                  <c:v>45511.395555555559</c:v>
                </c:pt>
                <c:pt idx="2649">
                  <c:v>45511.395567129628</c:v>
                </c:pt>
                <c:pt idx="2650">
                  <c:v>45511.395578703705</c:v>
                </c:pt>
                <c:pt idx="2651">
                  <c:v>45511.395590277774</c:v>
                </c:pt>
                <c:pt idx="2652">
                  <c:v>45511.395601851851</c:v>
                </c:pt>
                <c:pt idx="2653">
                  <c:v>45511.395613425928</c:v>
                </c:pt>
                <c:pt idx="2654">
                  <c:v>45511.395624999997</c:v>
                </c:pt>
                <c:pt idx="2655">
                  <c:v>45511.395636574074</c:v>
                </c:pt>
                <c:pt idx="2656">
                  <c:v>45511.395648148151</c:v>
                </c:pt>
                <c:pt idx="2657">
                  <c:v>45511.39565972222</c:v>
                </c:pt>
                <c:pt idx="2658">
                  <c:v>45511.395671296297</c:v>
                </c:pt>
                <c:pt idx="2659">
                  <c:v>45511.395682870374</c:v>
                </c:pt>
                <c:pt idx="2660">
                  <c:v>45511.395694444444</c:v>
                </c:pt>
                <c:pt idx="2661">
                  <c:v>45511.39570601852</c:v>
                </c:pt>
                <c:pt idx="2662">
                  <c:v>45511.39571759259</c:v>
                </c:pt>
                <c:pt idx="2663">
                  <c:v>45511.395729166667</c:v>
                </c:pt>
                <c:pt idx="2664">
                  <c:v>45511.395740740743</c:v>
                </c:pt>
                <c:pt idx="2665">
                  <c:v>45511.395752314813</c:v>
                </c:pt>
                <c:pt idx="2666">
                  <c:v>45511.39576388889</c:v>
                </c:pt>
                <c:pt idx="2667">
                  <c:v>45511.395775462966</c:v>
                </c:pt>
                <c:pt idx="2668">
                  <c:v>45511.395787037036</c:v>
                </c:pt>
                <c:pt idx="2669">
                  <c:v>45511.395798611113</c:v>
                </c:pt>
                <c:pt idx="2670">
                  <c:v>45511.395810185182</c:v>
                </c:pt>
                <c:pt idx="2671">
                  <c:v>45511.395821759259</c:v>
                </c:pt>
                <c:pt idx="2672">
                  <c:v>45511.395833333336</c:v>
                </c:pt>
                <c:pt idx="2673">
                  <c:v>45511.395844907405</c:v>
                </c:pt>
                <c:pt idx="2674">
                  <c:v>45511.395856481482</c:v>
                </c:pt>
                <c:pt idx="2675">
                  <c:v>45511.395868055559</c:v>
                </c:pt>
                <c:pt idx="2676">
                  <c:v>45511.395879629628</c:v>
                </c:pt>
                <c:pt idx="2677">
                  <c:v>45511.395891203705</c:v>
                </c:pt>
                <c:pt idx="2678">
                  <c:v>45511.395902777775</c:v>
                </c:pt>
                <c:pt idx="2679">
                  <c:v>45511.395914351851</c:v>
                </c:pt>
                <c:pt idx="2680">
                  <c:v>45511.395925925928</c:v>
                </c:pt>
                <c:pt idx="2681">
                  <c:v>45511.395937499998</c:v>
                </c:pt>
                <c:pt idx="2682">
                  <c:v>45511.395949074074</c:v>
                </c:pt>
                <c:pt idx="2683">
                  <c:v>45511.395960648151</c:v>
                </c:pt>
                <c:pt idx="2684">
                  <c:v>45511.395972222221</c:v>
                </c:pt>
                <c:pt idx="2685">
                  <c:v>45511.395983796298</c:v>
                </c:pt>
                <c:pt idx="2686">
                  <c:v>45511.395995370367</c:v>
                </c:pt>
                <c:pt idx="2687">
                  <c:v>45511.396006944444</c:v>
                </c:pt>
                <c:pt idx="2688">
                  <c:v>45511.396018518521</c:v>
                </c:pt>
                <c:pt idx="2689">
                  <c:v>45511.39603009259</c:v>
                </c:pt>
                <c:pt idx="2690">
                  <c:v>45511.396041666667</c:v>
                </c:pt>
                <c:pt idx="2691">
                  <c:v>45511.396053240744</c:v>
                </c:pt>
                <c:pt idx="2692">
                  <c:v>45511.396064814813</c:v>
                </c:pt>
                <c:pt idx="2693">
                  <c:v>45511.39607638889</c:v>
                </c:pt>
                <c:pt idx="2694">
                  <c:v>45511.396087962959</c:v>
                </c:pt>
                <c:pt idx="2695">
                  <c:v>45511.396099537036</c:v>
                </c:pt>
                <c:pt idx="2696">
                  <c:v>45511.396111111113</c:v>
                </c:pt>
                <c:pt idx="2697">
                  <c:v>45511.396122685182</c:v>
                </c:pt>
                <c:pt idx="2698">
                  <c:v>45511.396134259259</c:v>
                </c:pt>
                <c:pt idx="2699">
                  <c:v>45511.396145833336</c:v>
                </c:pt>
                <c:pt idx="2700">
                  <c:v>45511.396157407406</c:v>
                </c:pt>
                <c:pt idx="2701">
                  <c:v>45511.396168981482</c:v>
                </c:pt>
                <c:pt idx="2702">
                  <c:v>45511.396180555559</c:v>
                </c:pt>
                <c:pt idx="2703">
                  <c:v>45511.396192129629</c:v>
                </c:pt>
                <c:pt idx="2704">
                  <c:v>45511.396203703705</c:v>
                </c:pt>
                <c:pt idx="2705">
                  <c:v>45511.396215277775</c:v>
                </c:pt>
                <c:pt idx="2706">
                  <c:v>45511.396226851852</c:v>
                </c:pt>
                <c:pt idx="2707">
                  <c:v>45511.396238425928</c:v>
                </c:pt>
                <c:pt idx="2708">
                  <c:v>45511.396249999998</c:v>
                </c:pt>
                <c:pt idx="2709">
                  <c:v>45511.396261574075</c:v>
                </c:pt>
                <c:pt idx="2710">
                  <c:v>45511.396273148152</c:v>
                </c:pt>
                <c:pt idx="2711">
                  <c:v>45511.396284722221</c:v>
                </c:pt>
                <c:pt idx="2712">
                  <c:v>45511.396296296298</c:v>
                </c:pt>
                <c:pt idx="2713">
                  <c:v>45511.396307870367</c:v>
                </c:pt>
                <c:pt idx="2714">
                  <c:v>45511.396319444444</c:v>
                </c:pt>
                <c:pt idx="2715">
                  <c:v>45511.396331018521</c:v>
                </c:pt>
                <c:pt idx="2716">
                  <c:v>45511.39634259259</c:v>
                </c:pt>
                <c:pt idx="2717">
                  <c:v>45511.396354166667</c:v>
                </c:pt>
                <c:pt idx="2718">
                  <c:v>45511.396365740744</c:v>
                </c:pt>
                <c:pt idx="2719">
                  <c:v>45511.396377314813</c:v>
                </c:pt>
                <c:pt idx="2720">
                  <c:v>45511.39638888889</c:v>
                </c:pt>
                <c:pt idx="2721">
                  <c:v>45511.39640046296</c:v>
                </c:pt>
                <c:pt idx="2722">
                  <c:v>45511.396412037036</c:v>
                </c:pt>
                <c:pt idx="2723">
                  <c:v>45511.396423611113</c:v>
                </c:pt>
                <c:pt idx="2724">
                  <c:v>45511.396435185183</c:v>
                </c:pt>
                <c:pt idx="2725">
                  <c:v>45511.39644675926</c:v>
                </c:pt>
                <c:pt idx="2726">
                  <c:v>45511.396458333336</c:v>
                </c:pt>
                <c:pt idx="2727">
                  <c:v>45511.396469907406</c:v>
                </c:pt>
                <c:pt idx="2728">
                  <c:v>45511.396481481483</c:v>
                </c:pt>
                <c:pt idx="2729">
                  <c:v>45511.396493055552</c:v>
                </c:pt>
                <c:pt idx="2730">
                  <c:v>45511.396504629629</c:v>
                </c:pt>
                <c:pt idx="2731">
                  <c:v>45511.396516203706</c:v>
                </c:pt>
                <c:pt idx="2732">
                  <c:v>45511.396527777775</c:v>
                </c:pt>
                <c:pt idx="2733">
                  <c:v>45511.396539351852</c:v>
                </c:pt>
                <c:pt idx="2734">
                  <c:v>45511.396550925929</c:v>
                </c:pt>
                <c:pt idx="2735">
                  <c:v>45511.396562499998</c:v>
                </c:pt>
                <c:pt idx="2736">
                  <c:v>45511.396574074075</c:v>
                </c:pt>
                <c:pt idx="2737">
                  <c:v>45511.396585648145</c:v>
                </c:pt>
                <c:pt idx="2738">
                  <c:v>45511.396597222221</c:v>
                </c:pt>
                <c:pt idx="2739">
                  <c:v>45511.396608796298</c:v>
                </c:pt>
                <c:pt idx="2740">
                  <c:v>45511.396620370368</c:v>
                </c:pt>
                <c:pt idx="2741">
                  <c:v>45511.396631944444</c:v>
                </c:pt>
                <c:pt idx="2742">
                  <c:v>45511.396643518521</c:v>
                </c:pt>
                <c:pt idx="2743">
                  <c:v>45511.396655092591</c:v>
                </c:pt>
                <c:pt idx="2744">
                  <c:v>45511.396666666667</c:v>
                </c:pt>
                <c:pt idx="2745">
                  <c:v>45511.396678240744</c:v>
                </c:pt>
                <c:pt idx="2746">
                  <c:v>45511.396689814814</c:v>
                </c:pt>
                <c:pt idx="2747">
                  <c:v>45511.396701388891</c:v>
                </c:pt>
                <c:pt idx="2748">
                  <c:v>45511.39671296296</c:v>
                </c:pt>
                <c:pt idx="2749">
                  <c:v>45511.396724537037</c:v>
                </c:pt>
                <c:pt idx="2750">
                  <c:v>45511.396736111114</c:v>
                </c:pt>
                <c:pt idx="2751">
                  <c:v>45511.396747685183</c:v>
                </c:pt>
                <c:pt idx="2752">
                  <c:v>45511.39675925926</c:v>
                </c:pt>
                <c:pt idx="2753">
                  <c:v>45511.396770833337</c:v>
                </c:pt>
                <c:pt idx="2754">
                  <c:v>45511.396782407406</c:v>
                </c:pt>
                <c:pt idx="2755">
                  <c:v>45511.396793981483</c:v>
                </c:pt>
                <c:pt idx="2756">
                  <c:v>45511.396805555552</c:v>
                </c:pt>
                <c:pt idx="2757">
                  <c:v>45511.396817129629</c:v>
                </c:pt>
                <c:pt idx="2758">
                  <c:v>45511.396828703706</c:v>
                </c:pt>
                <c:pt idx="2759">
                  <c:v>45511.396840277775</c:v>
                </c:pt>
                <c:pt idx="2760">
                  <c:v>45511.396851851852</c:v>
                </c:pt>
                <c:pt idx="2761">
                  <c:v>45511.396863425929</c:v>
                </c:pt>
                <c:pt idx="2762">
                  <c:v>45511.396874999999</c:v>
                </c:pt>
                <c:pt idx="2763">
                  <c:v>45511.396886574075</c:v>
                </c:pt>
                <c:pt idx="2764">
                  <c:v>45511.396898148145</c:v>
                </c:pt>
                <c:pt idx="2765">
                  <c:v>45511.396909722222</c:v>
                </c:pt>
                <c:pt idx="2766">
                  <c:v>45511.396921296298</c:v>
                </c:pt>
                <c:pt idx="2767">
                  <c:v>45511.396932870368</c:v>
                </c:pt>
                <c:pt idx="2768">
                  <c:v>45511.396944444445</c:v>
                </c:pt>
                <c:pt idx="2769">
                  <c:v>45511.396956018521</c:v>
                </c:pt>
                <c:pt idx="2770">
                  <c:v>45511.396967592591</c:v>
                </c:pt>
                <c:pt idx="2771">
                  <c:v>45511.396979166668</c:v>
                </c:pt>
                <c:pt idx="2772">
                  <c:v>45511.396990740737</c:v>
                </c:pt>
                <c:pt idx="2773">
                  <c:v>45511.397002314814</c:v>
                </c:pt>
                <c:pt idx="2774">
                  <c:v>45511.397013888891</c:v>
                </c:pt>
                <c:pt idx="2775">
                  <c:v>45511.39702546296</c:v>
                </c:pt>
                <c:pt idx="2776">
                  <c:v>45511.397037037037</c:v>
                </c:pt>
                <c:pt idx="2777">
                  <c:v>45511.397048611114</c:v>
                </c:pt>
                <c:pt idx="2778">
                  <c:v>45511.397060185183</c:v>
                </c:pt>
                <c:pt idx="2779">
                  <c:v>45511.39707175926</c:v>
                </c:pt>
                <c:pt idx="2780">
                  <c:v>45511.397083333337</c:v>
                </c:pt>
                <c:pt idx="2781">
                  <c:v>45511.397094907406</c:v>
                </c:pt>
                <c:pt idx="2782">
                  <c:v>45511.397106481483</c:v>
                </c:pt>
                <c:pt idx="2783">
                  <c:v>45511.397118055553</c:v>
                </c:pt>
                <c:pt idx="2784">
                  <c:v>45511.397129629629</c:v>
                </c:pt>
                <c:pt idx="2785">
                  <c:v>45511.397141203706</c:v>
                </c:pt>
                <c:pt idx="2786">
                  <c:v>45511.397152777776</c:v>
                </c:pt>
                <c:pt idx="2787">
                  <c:v>45511.397164351853</c:v>
                </c:pt>
                <c:pt idx="2788">
                  <c:v>45511.397175925929</c:v>
                </c:pt>
                <c:pt idx="2789">
                  <c:v>45511.397187499999</c:v>
                </c:pt>
                <c:pt idx="2790">
                  <c:v>45511.397199074076</c:v>
                </c:pt>
                <c:pt idx="2791">
                  <c:v>45511.397210648145</c:v>
                </c:pt>
                <c:pt idx="2792">
                  <c:v>45511.397222222222</c:v>
                </c:pt>
                <c:pt idx="2793">
                  <c:v>45511.397233796299</c:v>
                </c:pt>
                <c:pt idx="2794">
                  <c:v>45511.397245370368</c:v>
                </c:pt>
                <c:pt idx="2795">
                  <c:v>45511.397256944445</c:v>
                </c:pt>
                <c:pt idx="2796">
                  <c:v>45511.397268518522</c:v>
                </c:pt>
                <c:pt idx="2797">
                  <c:v>45511.397280092591</c:v>
                </c:pt>
                <c:pt idx="2798">
                  <c:v>45511.397291666668</c:v>
                </c:pt>
                <c:pt idx="2799">
                  <c:v>45511.397303240738</c:v>
                </c:pt>
                <c:pt idx="2800">
                  <c:v>45511.397314814814</c:v>
                </c:pt>
                <c:pt idx="2801">
                  <c:v>45511.397326388891</c:v>
                </c:pt>
                <c:pt idx="2802">
                  <c:v>45511.397337962961</c:v>
                </c:pt>
                <c:pt idx="2803">
                  <c:v>45511.397349537037</c:v>
                </c:pt>
                <c:pt idx="2804">
                  <c:v>45511.397361111114</c:v>
                </c:pt>
                <c:pt idx="2805">
                  <c:v>45511.397372685184</c:v>
                </c:pt>
                <c:pt idx="2806">
                  <c:v>45511.39738425926</c:v>
                </c:pt>
                <c:pt idx="2807">
                  <c:v>45511.39739583333</c:v>
                </c:pt>
                <c:pt idx="2808">
                  <c:v>45511.397407407407</c:v>
                </c:pt>
                <c:pt idx="2809">
                  <c:v>45511.397418981483</c:v>
                </c:pt>
                <c:pt idx="2810">
                  <c:v>45511.397430555553</c:v>
                </c:pt>
                <c:pt idx="2811">
                  <c:v>45511.39744212963</c:v>
                </c:pt>
                <c:pt idx="2812">
                  <c:v>45511.397453703707</c:v>
                </c:pt>
                <c:pt idx="2813">
                  <c:v>45511.397465277776</c:v>
                </c:pt>
                <c:pt idx="2814">
                  <c:v>45511.397476851853</c:v>
                </c:pt>
                <c:pt idx="2815">
                  <c:v>45511.397488425922</c:v>
                </c:pt>
                <c:pt idx="2816">
                  <c:v>45511.397499999999</c:v>
                </c:pt>
                <c:pt idx="2817">
                  <c:v>45511.397511574076</c:v>
                </c:pt>
                <c:pt idx="2818">
                  <c:v>45511.397523148145</c:v>
                </c:pt>
                <c:pt idx="2819">
                  <c:v>45511.397534722222</c:v>
                </c:pt>
                <c:pt idx="2820">
                  <c:v>45511.397546296299</c:v>
                </c:pt>
                <c:pt idx="2821">
                  <c:v>45511.397557870368</c:v>
                </c:pt>
                <c:pt idx="2822">
                  <c:v>45511.397569444445</c:v>
                </c:pt>
                <c:pt idx="2823">
                  <c:v>45511.397581018522</c:v>
                </c:pt>
                <c:pt idx="2824">
                  <c:v>45511.397592592592</c:v>
                </c:pt>
                <c:pt idx="2825">
                  <c:v>45511.397604166668</c:v>
                </c:pt>
                <c:pt idx="2826">
                  <c:v>45511.397615740738</c:v>
                </c:pt>
                <c:pt idx="2827">
                  <c:v>45511.397627314815</c:v>
                </c:pt>
                <c:pt idx="2828">
                  <c:v>45511.397638888891</c:v>
                </c:pt>
                <c:pt idx="2829">
                  <c:v>45511.397650462961</c:v>
                </c:pt>
                <c:pt idx="2830">
                  <c:v>45511.397662037038</c:v>
                </c:pt>
                <c:pt idx="2831">
                  <c:v>45511.397673611114</c:v>
                </c:pt>
                <c:pt idx="2832">
                  <c:v>45511.397685185184</c:v>
                </c:pt>
                <c:pt idx="2833">
                  <c:v>45511.397696759261</c:v>
                </c:pt>
                <c:pt idx="2834">
                  <c:v>45511.39770833333</c:v>
                </c:pt>
                <c:pt idx="2835">
                  <c:v>45511.397719907407</c:v>
                </c:pt>
                <c:pt idx="2836">
                  <c:v>45511.397731481484</c:v>
                </c:pt>
                <c:pt idx="2837">
                  <c:v>45511.397743055553</c:v>
                </c:pt>
                <c:pt idx="2838">
                  <c:v>45511.39775462963</c:v>
                </c:pt>
                <c:pt idx="2839">
                  <c:v>45511.397766203707</c:v>
                </c:pt>
                <c:pt idx="2840">
                  <c:v>45511.397777777776</c:v>
                </c:pt>
                <c:pt idx="2841">
                  <c:v>45511.397789351853</c:v>
                </c:pt>
                <c:pt idx="2842">
                  <c:v>45511.397800925923</c:v>
                </c:pt>
                <c:pt idx="2843">
                  <c:v>45511.397812499999</c:v>
                </c:pt>
                <c:pt idx="2844">
                  <c:v>45511.397824074076</c:v>
                </c:pt>
                <c:pt idx="2845">
                  <c:v>45511.397835648146</c:v>
                </c:pt>
                <c:pt idx="2846">
                  <c:v>45511.397847222222</c:v>
                </c:pt>
                <c:pt idx="2847">
                  <c:v>45511.397858796299</c:v>
                </c:pt>
                <c:pt idx="2848">
                  <c:v>45511.397870370369</c:v>
                </c:pt>
                <c:pt idx="2849">
                  <c:v>45511.397881944446</c:v>
                </c:pt>
                <c:pt idx="2850">
                  <c:v>45511.397893518515</c:v>
                </c:pt>
                <c:pt idx="2851">
                  <c:v>45511.397905092592</c:v>
                </c:pt>
                <c:pt idx="2852">
                  <c:v>45511.397916666669</c:v>
                </c:pt>
                <c:pt idx="2853">
                  <c:v>45511.397928240738</c:v>
                </c:pt>
                <c:pt idx="2854">
                  <c:v>45511.397939814815</c:v>
                </c:pt>
                <c:pt idx="2855">
                  <c:v>45511.397951388892</c:v>
                </c:pt>
                <c:pt idx="2856">
                  <c:v>45511.397962962961</c:v>
                </c:pt>
                <c:pt idx="2857">
                  <c:v>45511.397974537038</c:v>
                </c:pt>
                <c:pt idx="2858">
                  <c:v>45511.397986111115</c:v>
                </c:pt>
                <c:pt idx="2859">
                  <c:v>45511.397997685184</c:v>
                </c:pt>
                <c:pt idx="2860">
                  <c:v>45511.398009259261</c:v>
                </c:pt>
                <c:pt idx="2861">
                  <c:v>45511.398020833331</c:v>
                </c:pt>
                <c:pt idx="2862">
                  <c:v>45511.398032407407</c:v>
                </c:pt>
                <c:pt idx="2863">
                  <c:v>45511.398043981484</c:v>
                </c:pt>
                <c:pt idx="2864">
                  <c:v>45511.398055555554</c:v>
                </c:pt>
                <c:pt idx="2865">
                  <c:v>45511.39806712963</c:v>
                </c:pt>
                <c:pt idx="2866">
                  <c:v>45511.398078703707</c:v>
                </c:pt>
                <c:pt idx="2867">
                  <c:v>45511.398090277777</c:v>
                </c:pt>
                <c:pt idx="2868">
                  <c:v>45511.398101851853</c:v>
                </c:pt>
                <c:pt idx="2869">
                  <c:v>45511.398113425923</c:v>
                </c:pt>
                <c:pt idx="2870">
                  <c:v>45511.398125</c:v>
                </c:pt>
                <c:pt idx="2871">
                  <c:v>45511.398136574076</c:v>
                </c:pt>
                <c:pt idx="2872">
                  <c:v>45511.398148148146</c:v>
                </c:pt>
                <c:pt idx="2873">
                  <c:v>45511.398159722223</c:v>
                </c:pt>
                <c:pt idx="2874">
                  <c:v>45511.3981712963</c:v>
                </c:pt>
                <c:pt idx="2875">
                  <c:v>45511.398182870369</c:v>
                </c:pt>
                <c:pt idx="2876">
                  <c:v>45511.398194444446</c:v>
                </c:pt>
                <c:pt idx="2877">
                  <c:v>45511.398206018515</c:v>
                </c:pt>
                <c:pt idx="2878">
                  <c:v>45511.398217592592</c:v>
                </c:pt>
                <c:pt idx="2879">
                  <c:v>45511.398229166669</c:v>
                </c:pt>
                <c:pt idx="2880">
                  <c:v>45511.398240740738</c:v>
                </c:pt>
                <c:pt idx="2881">
                  <c:v>45511.398252314815</c:v>
                </c:pt>
                <c:pt idx="2882">
                  <c:v>45511.398263888892</c:v>
                </c:pt>
                <c:pt idx="2883">
                  <c:v>45511.398275462961</c:v>
                </c:pt>
                <c:pt idx="2884">
                  <c:v>45511.398287037038</c:v>
                </c:pt>
                <c:pt idx="2885">
                  <c:v>45511.398298611108</c:v>
                </c:pt>
                <c:pt idx="2886">
                  <c:v>45511.398310185185</c:v>
                </c:pt>
                <c:pt idx="2887">
                  <c:v>45511.398321759261</c:v>
                </c:pt>
                <c:pt idx="2888">
                  <c:v>45511.398333333331</c:v>
                </c:pt>
                <c:pt idx="2889">
                  <c:v>45511.398344907408</c:v>
                </c:pt>
                <c:pt idx="2890">
                  <c:v>45511.398356481484</c:v>
                </c:pt>
                <c:pt idx="2891">
                  <c:v>45511.398368055554</c:v>
                </c:pt>
                <c:pt idx="2892">
                  <c:v>45511.398379629631</c:v>
                </c:pt>
                <c:pt idx="2893">
                  <c:v>45511.3983912037</c:v>
                </c:pt>
                <c:pt idx="2894">
                  <c:v>45511.398402777777</c:v>
                </c:pt>
                <c:pt idx="2895">
                  <c:v>45511.398414351854</c:v>
                </c:pt>
                <c:pt idx="2896">
                  <c:v>45511.398425925923</c:v>
                </c:pt>
                <c:pt idx="2897">
                  <c:v>45511.3984375</c:v>
                </c:pt>
                <c:pt idx="2898">
                  <c:v>45511.398449074077</c:v>
                </c:pt>
                <c:pt idx="2899">
                  <c:v>45511.398460648146</c:v>
                </c:pt>
                <c:pt idx="2900">
                  <c:v>45511.398472222223</c:v>
                </c:pt>
                <c:pt idx="2901">
                  <c:v>45511.3984837963</c:v>
                </c:pt>
                <c:pt idx="2902">
                  <c:v>45511.398495370369</c:v>
                </c:pt>
                <c:pt idx="2903">
                  <c:v>45511.398506944446</c:v>
                </c:pt>
                <c:pt idx="2904">
                  <c:v>45511.398518518516</c:v>
                </c:pt>
                <c:pt idx="2905">
                  <c:v>45511.398530092592</c:v>
                </c:pt>
                <c:pt idx="2906">
                  <c:v>45511.398541666669</c:v>
                </c:pt>
                <c:pt idx="2907">
                  <c:v>45511.398553240739</c:v>
                </c:pt>
                <c:pt idx="2908">
                  <c:v>45511.398564814815</c:v>
                </c:pt>
                <c:pt idx="2909">
                  <c:v>45511.398576388892</c:v>
                </c:pt>
                <c:pt idx="2910">
                  <c:v>45511.398587962962</c:v>
                </c:pt>
                <c:pt idx="2911">
                  <c:v>45511.398599537039</c:v>
                </c:pt>
                <c:pt idx="2912">
                  <c:v>45511.398611111108</c:v>
                </c:pt>
                <c:pt idx="2913">
                  <c:v>45511.398622685185</c:v>
                </c:pt>
                <c:pt idx="2914">
                  <c:v>45511.398634259262</c:v>
                </c:pt>
                <c:pt idx="2915">
                  <c:v>45511.398645833331</c:v>
                </c:pt>
                <c:pt idx="2916">
                  <c:v>45511.398657407408</c:v>
                </c:pt>
                <c:pt idx="2917">
                  <c:v>45511.398668981485</c:v>
                </c:pt>
                <c:pt idx="2918">
                  <c:v>45511.398680555554</c:v>
                </c:pt>
                <c:pt idx="2919">
                  <c:v>45511.398692129631</c:v>
                </c:pt>
                <c:pt idx="2920">
                  <c:v>45511.3987037037</c:v>
                </c:pt>
                <c:pt idx="2921">
                  <c:v>45511.398715277777</c:v>
                </c:pt>
                <c:pt idx="2922">
                  <c:v>45511.398726851854</c:v>
                </c:pt>
                <c:pt idx="2923">
                  <c:v>45511.398738425924</c:v>
                </c:pt>
                <c:pt idx="2924">
                  <c:v>45511.39875</c:v>
                </c:pt>
                <c:pt idx="2925">
                  <c:v>45511.398761574077</c:v>
                </c:pt>
                <c:pt idx="2926">
                  <c:v>45511.398773148147</c:v>
                </c:pt>
                <c:pt idx="2927">
                  <c:v>45511.398784722223</c:v>
                </c:pt>
                <c:pt idx="2928">
                  <c:v>45511.398796296293</c:v>
                </c:pt>
                <c:pt idx="2929">
                  <c:v>45511.39880787037</c:v>
                </c:pt>
                <c:pt idx="2930">
                  <c:v>45511.398819444446</c:v>
                </c:pt>
                <c:pt idx="2931">
                  <c:v>45511.398831018516</c:v>
                </c:pt>
                <c:pt idx="2932">
                  <c:v>45511.398842592593</c:v>
                </c:pt>
                <c:pt idx="2933">
                  <c:v>45511.398854166669</c:v>
                </c:pt>
                <c:pt idx="2934">
                  <c:v>45511.398865740739</c:v>
                </c:pt>
                <c:pt idx="2935">
                  <c:v>45511.398877314816</c:v>
                </c:pt>
                <c:pt idx="2936">
                  <c:v>45511.398888888885</c:v>
                </c:pt>
                <c:pt idx="2937">
                  <c:v>45511.398900462962</c:v>
                </c:pt>
                <c:pt idx="2938">
                  <c:v>45511.398912037039</c:v>
                </c:pt>
                <c:pt idx="2939">
                  <c:v>45511.398923611108</c:v>
                </c:pt>
                <c:pt idx="2940">
                  <c:v>45511.398935185185</c:v>
                </c:pt>
                <c:pt idx="2941">
                  <c:v>45511.398946759262</c:v>
                </c:pt>
                <c:pt idx="2942">
                  <c:v>45511.398958333331</c:v>
                </c:pt>
                <c:pt idx="2943">
                  <c:v>45511.398969907408</c:v>
                </c:pt>
                <c:pt idx="2944">
                  <c:v>45511.398981481485</c:v>
                </c:pt>
                <c:pt idx="2945">
                  <c:v>45511.398993055554</c:v>
                </c:pt>
                <c:pt idx="2946">
                  <c:v>45511.399004629631</c:v>
                </c:pt>
                <c:pt idx="2947">
                  <c:v>45511.399016203701</c:v>
                </c:pt>
                <c:pt idx="2948">
                  <c:v>45511.399027777778</c:v>
                </c:pt>
                <c:pt idx="2949">
                  <c:v>45511.399039351854</c:v>
                </c:pt>
                <c:pt idx="2950">
                  <c:v>45511.399050925924</c:v>
                </c:pt>
                <c:pt idx="2951">
                  <c:v>45511.399062500001</c:v>
                </c:pt>
                <c:pt idx="2952">
                  <c:v>45511.399074074077</c:v>
                </c:pt>
                <c:pt idx="2953">
                  <c:v>45511.399085648147</c:v>
                </c:pt>
                <c:pt idx="2954">
                  <c:v>45511.399097222224</c:v>
                </c:pt>
                <c:pt idx="2955">
                  <c:v>45511.399108796293</c:v>
                </c:pt>
                <c:pt idx="2956">
                  <c:v>45511.39912037037</c:v>
                </c:pt>
                <c:pt idx="2957">
                  <c:v>45511.399131944447</c:v>
                </c:pt>
                <c:pt idx="2958">
                  <c:v>45511.399143518516</c:v>
                </c:pt>
                <c:pt idx="2959">
                  <c:v>45511.399155092593</c:v>
                </c:pt>
                <c:pt idx="2960">
                  <c:v>45511.39916666667</c:v>
                </c:pt>
                <c:pt idx="2961">
                  <c:v>45511.399178240739</c:v>
                </c:pt>
                <c:pt idx="2962">
                  <c:v>45511.399189814816</c:v>
                </c:pt>
                <c:pt idx="2963">
                  <c:v>45511.399201388886</c:v>
                </c:pt>
                <c:pt idx="2964">
                  <c:v>45511.399212962962</c:v>
                </c:pt>
                <c:pt idx="2965">
                  <c:v>45511.399224537039</c:v>
                </c:pt>
                <c:pt idx="2966">
                  <c:v>45511.399236111109</c:v>
                </c:pt>
                <c:pt idx="2967">
                  <c:v>45511.399247685185</c:v>
                </c:pt>
                <c:pt idx="2968">
                  <c:v>45511.399259259262</c:v>
                </c:pt>
                <c:pt idx="2969">
                  <c:v>45511.399270833332</c:v>
                </c:pt>
                <c:pt idx="2970">
                  <c:v>45511.399282407408</c:v>
                </c:pt>
                <c:pt idx="2971">
                  <c:v>45511.399293981478</c:v>
                </c:pt>
                <c:pt idx="2972">
                  <c:v>45511.399305555555</c:v>
                </c:pt>
                <c:pt idx="2973">
                  <c:v>45511.399317129632</c:v>
                </c:pt>
                <c:pt idx="2974">
                  <c:v>45511.399328703701</c:v>
                </c:pt>
                <c:pt idx="2975">
                  <c:v>45511.399340277778</c:v>
                </c:pt>
                <c:pt idx="2976">
                  <c:v>45511.399351851855</c:v>
                </c:pt>
                <c:pt idx="2977">
                  <c:v>45511.399363425924</c:v>
                </c:pt>
                <c:pt idx="2978">
                  <c:v>45511.399375000001</c:v>
                </c:pt>
                <c:pt idx="2979">
                  <c:v>45511.399386574078</c:v>
                </c:pt>
                <c:pt idx="2980">
                  <c:v>45511.399398148147</c:v>
                </c:pt>
                <c:pt idx="2981">
                  <c:v>45511.399409722224</c:v>
                </c:pt>
                <c:pt idx="2982">
                  <c:v>45511.399421296293</c:v>
                </c:pt>
                <c:pt idx="2983">
                  <c:v>45511.39943287037</c:v>
                </c:pt>
                <c:pt idx="2984">
                  <c:v>45511.399444444447</c:v>
                </c:pt>
                <c:pt idx="2985">
                  <c:v>45511.399456018517</c:v>
                </c:pt>
                <c:pt idx="2986">
                  <c:v>45511.399467592593</c:v>
                </c:pt>
                <c:pt idx="2987">
                  <c:v>45511.39947916667</c:v>
                </c:pt>
                <c:pt idx="2988">
                  <c:v>45511.39949074074</c:v>
                </c:pt>
                <c:pt idx="2989">
                  <c:v>45511.399502314816</c:v>
                </c:pt>
                <c:pt idx="2990">
                  <c:v>45511.399513888886</c:v>
                </c:pt>
                <c:pt idx="2991">
                  <c:v>45511.399525462963</c:v>
                </c:pt>
                <c:pt idx="2992">
                  <c:v>45511.399537037039</c:v>
                </c:pt>
                <c:pt idx="2993">
                  <c:v>45511.399548611109</c:v>
                </c:pt>
                <c:pt idx="2994">
                  <c:v>45511.399560185186</c:v>
                </c:pt>
                <c:pt idx="2995">
                  <c:v>45511.399571759262</c:v>
                </c:pt>
                <c:pt idx="2996">
                  <c:v>45511.399583333332</c:v>
                </c:pt>
                <c:pt idx="2997">
                  <c:v>45511.399594907409</c:v>
                </c:pt>
                <c:pt idx="2998">
                  <c:v>45511.399606481478</c:v>
                </c:pt>
                <c:pt idx="2999">
                  <c:v>45511.399618055555</c:v>
                </c:pt>
                <c:pt idx="3000">
                  <c:v>45511.399629629632</c:v>
                </c:pt>
                <c:pt idx="3001">
                  <c:v>45511.399641203701</c:v>
                </c:pt>
                <c:pt idx="3002">
                  <c:v>45511.399652777778</c:v>
                </c:pt>
                <c:pt idx="3003">
                  <c:v>45511.399664351855</c:v>
                </c:pt>
                <c:pt idx="3004">
                  <c:v>45511.399675925924</c:v>
                </c:pt>
                <c:pt idx="3005">
                  <c:v>45511.399687500001</c:v>
                </c:pt>
                <c:pt idx="3006">
                  <c:v>45511.399699074071</c:v>
                </c:pt>
                <c:pt idx="3007">
                  <c:v>45511.399710648147</c:v>
                </c:pt>
                <c:pt idx="3008">
                  <c:v>45511.399722222224</c:v>
                </c:pt>
                <c:pt idx="3009">
                  <c:v>45511.399733796294</c:v>
                </c:pt>
                <c:pt idx="3010">
                  <c:v>45511.399745370371</c:v>
                </c:pt>
                <c:pt idx="3011">
                  <c:v>45511.399756944447</c:v>
                </c:pt>
                <c:pt idx="3012">
                  <c:v>45511.399768518517</c:v>
                </c:pt>
                <c:pt idx="3013">
                  <c:v>45511.399780092594</c:v>
                </c:pt>
                <c:pt idx="3014">
                  <c:v>45511.399791666663</c:v>
                </c:pt>
                <c:pt idx="3015">
                  <c:v>45511.39980324074</c:v>
                </c:pt>
                <c:pt idx="3016">
                  <c:v>45511.399814814817</c:v>
                </c:pt>
                <c:pt idx="3017">
                  <c:v>45511.399826388886</c:v>
                </c:pt>
                <c:pt idx="3018">
                  <c:v>45511.399837962963</c:v>
                </c:pt>
                <c:pt idx="3019">
                  <c:v>45511.39984953704</c:v>
                </c:pt>
                <c:pt idx="3020">
                  <c:v>45511.399861111109</c:v>
                </c:pt>
                <c:pt idx="3021">
                  <c:v>45511.399872685186</c:v>
                </c:pt>
                <c:pt idx="3022">
                  <c:v>45511.399884259263</c:v>
                </c:pt>
                <c:pt idx="3023">
                  <c:v>45511.399895833332</c:v>
                </c:pt>
                <c:pt idx="3024">
                  <c:v>45511.399907407409</c:v>
                </c:pt>
                <c:pt idx="3025">
                  <c:v>45511.399918981479</c:v>
                </c:pt>
                <c:pt idx="3026">
                  <c:v>45511.399930555555</c:v>
                </c:pt>
                <c:pt idx="3027">
                  <c:v>45511.399942129632</c:v>
                </c:pt>
                <c:pt idx="3028">
                  <c:v>45511.399953703702</c:v>
                </c:pt>
                <c:pt idx="3029">
                  <c:v>45511.399965277778</c:v>
                </c:pt>
                <c:pt idx="3030">
                  <c:v>45511.399976851855</c:v>
                </c:pt>
                <c:pt idx="3031">
                  <c:v>45511.399988425925</c:v>
                </c:pt>
                <c:pt idx="3032">
                  <c:v>45511.4</c:v>
                </c:pt>
                <c:pt idx="3033">
                  <c:v>45511.400011574071</c:v>
                </c:pt>
                <c:pt idx="3034">
                  <c:v>45511.400023148148</c:v>
                </c:pt>
                <c:pt idx="3035">
                  <c:v>45511.400034722225</c:v>
                </c:pt>
                <c:pt idx="3036">
                  <c:v>45511.400046296294</c:v>
                </c:pt>
                <c:pt idx="3037">
                  <c:v>45511.400057870371</c:v>
                </c:pt>
                <c:pt idx="3038">
                  <c:v>45511.400069444448</c:v>
                </c:pt>
                <c:pt idx="3039">
                  <c:v>45511.400081018517</c:v>
                </c:pt>
                <c:pt idx="3040">
                  <c:v>45511.400092592594</c:v>
                </c:pt>
                <c:pt idx="3041">
                  <c:v>45511.400104166663</c:v>
                </c:pt>
                <c:pt idx="3042">
                  <c:v>45511.40011574074</c:v>
                </c:pt>
                <c:pt idx="3043">
                  <c:v>45511.400127314817</c:v>
                </c:pt>
                <c:pt idx="3044">
                  <c:v>45511.400138888886</c:v>
                </c:pt>
                <c:pt idx="3045">
                  <c:v>45511.400150462963</c:v>
                </c:pt>
                <c:pt idx="3046">
                  <c:v>45511.40016203704</c:v>
                </c:pt>
                <c:pt idx="3047">
                  <c:v>45511.400173611109</c:v>
                </c:pt>
                <c:pt idx="3048">
                  <c:v>45511.400185185186</c:v>
                </c:pt>
                <c:pt idx="3049">
                  <c:v>45511.400196759256</c:v>
                </c:pt>
                <c:pt idx="3050">
                  <c:v>45511.400208333333</c:v>
                </c:pt>
                <c:pt idx="3051">
                  <c:v>45511.400219907409</c:v>
                </c:pt>
                <c:pt idx="3052">
                  <c:v>45511.400231481479</c:v>
                </c:pt>
                <c:pt idx="3053">
                  <c:v>45511.400243055556</c:v>
                </c:pt>
                <c:pt idx="3054">
                  <c:v>45511.400254629632</c:v>
                </c:pt>
                <c:pt idx="3055">
                  <c:v>45511.400266203702</c:v>
                </c:pt>
                <c:pt idx="3056">
                  <c:v>45511.400277777779</c:v>
                </c:pt>
                <c:pt idx="3057">
                  <c:v>45511.400289351855</c:v>
                </c:pt>
                <c:pt idx="3058">
                  <c:v>45511.400300925925</c:v>
                </c:pt>
                <c:pt idx="3059">
                  <c:v>45511.400312500002</c:v>
                </c:pt>
                <c:pt idx="3060">
                  <c:v>45511.400324074071</c:v>
                </c:pt>
                <c:pt idx="3061">
                  <c:v>45511.400335648148</c:v>
                </c:pt>
                <c:pt idx="3062">
                  <c:v>45511.400347222225</c:v>
                </c:pt>
                <c:pt idx="3063">
                  <c:v>45511.400358796294</c:v>
                </c:pt>
                <c:pt idx="3064">
                  <c:v>45511.400370370371</c:v>
                </c:pt>
                <c:pt idx="3065">
                  <c:v>45511.400381944448</c:v>
                </c:pt>
                <c:pt idx="3066">
                  <c:v>45511.400393518517</c:v>
                </c:pt>
                <c:pt idx="3067">
                  <c:v>45511.400405092594</c:v>
                </c:pt>
                <c:pt idx="3068">
                  <c:v>45511.400416666664</c:v>
                </c:pt>
                <c:pt idx="3069">
                  <c:v>45511.40042824074</c:v>
                </c:pt>
                <c:pt idx="3070">
                  <c:v>45511.400439814817</c:v>
                </c:pt>
                <c:pt idx="3071">
                  <c:v>45511.400451388887</c:v>
                </c:pt>
                <c:pt idx="3072">
                  <c:v>45511.400462962964</c:v>
                </c:pt>
                <c:pt idx="3073">
                  <c:v>45511.40047453704</c:v>
                </c:pt>
                <c:pt idx="3074">
                  <c:v>45511.40048611111</c:v>
                </c:pt>
                <c:pt idx="3075">
                  <c:v>45511.400497685187</c:v>
                </c:pt>
                <c:pt idx="3076">
                  <c:v>45511.400509259256</c:v>
                </c:pt>
                <c:pt idx="3077">
                  <c:v>45511.400520833333</c:v>
                </c:pt>
                <c:pt idx="3078">
                  <c:v>45511.40053240741</c:v>
                </c:pt>
                <c:pt idx="3079">
                  <c:v>45511.400543981479</c:v>
                </c:pt>
                <c:pt idx="3080">
                  <c:v>45511.400555555556</c:v>
                </c:pt>
                <c:pt idx="3081">
                  <c:v>45511.400567129633</c:v>
                </c:pt>
                <c:pt idx="3082">
                  <c:v>45511.400578703702</c:v>
                </c:pt>
                <c:pt idx="3083">
                  <c:v>45511.400590277779</c:v>
                </c:pt>
                <c:pt idx="3084">
                  <c:v>45511.400601851848</c:v>
                </c:pt>
                <c:pt idx="3085">
                  <c:v>45511.400613425925</c:v>
                </c:pt>
                <c:pt idx="3086">
                  <c:v>45511.400625000002</c:v>
                </c:pt>
                <c:pt idx="3087">
                  <c:v>45511.400636574072</c:v>
                </c:pt>
                <c:pt idx="3088">
                  <c:v>45511.400648148148</c:v>
                </c:pt>
                <c:pt idx="3089">
                  <c:v>45511.400659722225</c:v>
                </c:pt>
                <c:pt idx="3090">
                  <c:v>45511.400671296295</c:v>
                </c:pt>
                <c:pt idx="3091">
                  <c:v>45511.400682870371</c:v>
                </c:pt>
                <c:pt idx="3092">
                  <c:v>45511.400694444441</c:v>
                </c:pt>
                <c:pt idx="3093">
                  <c:v>45511.400706018518</c:v>
                </c:pt>
                <c:pt idx="3094">
                  <c:v>45511.400717592594</c:v>
                </c:pt>
                <c:pt idx="3095">
                  <c:v>45511.400729166664</c:v>
                </c:pt>
                <c:pt idx="3096">
                  <c:v>45511.400740740741</c:v>
                </c:pt>
                <c:pt idx="3097">
                  <c:v>45511.400752314818</c:v>
                </c:pt>
                <c:pt idx="3098">
                  <c:v>45511.400763888887</c:v>
                </c:pt>
                <c:pt idx="3099">
                  <c:v>45511.400775462964</c:v>
                </c:pt>
                <c:pt idx="3100">
                  <c:v>45511.400787037041</c:v>
                </c:pt>
                <c:pt idx="3101">
                  <c:v>45511.40079861111</c:v>
                </c:pt>
                <c:pt idx="3102">
                  <c:v>45511.400810185187</c:v>
                </c:pt>
                <c:pt idx="3103">
                  <c:v>45511.400821759256</c:v>
                </c:pt>
                <c:pt idx="3104">
                  <c:v>45511.400833333333</c:v>
                </c:pt>
                <c:pt idx="3105">
                  <c:v>45511.40084490741</c:v>
                </c:pt>
                <c:pt idx="3106">
                  <c:v>45511.400856481479</c:v>
                </c:pt>
                <c:pt idx="3107">
                  <c:v>45511.400868055556</c:v>
                </c:pt>
                <c:pt idx="3108">
                  <c:v>45511.400879629633</c:v>
                </c:pt>
                <c:pt idx="3109">
                  <c:v>45511.400891203702</c:v>
                </c:pt>
                <c:pt idx="3110">
                  <c:v>45511.400902777779</c:v>
                </c:pt>
                <c:pt idx="3111">
                  <c:v>45511.400914351849</c:v>
                </c:pt>
                <c:pt idx="3112">
                  <c:v>45511.400925925926</c:v>
                </c:pt>
                <c:pt idx="3113">
                  <c:v>45511.400937500002</c:v>
                </c:pt>
                <c:pt idx="3114">
                  <c:v>45511.400949074072</c:v>
                </c:pt>
                <c:pt idx="3115">
                  <c:v>45511.400960648149</c:v>
                </c:pt>
                <c:pt idx="3116">
                  <c:v>45511.400972222225</c:v>
                </c:pt>
                <c:pt idx="3117">
                  <c:v>45511.400983796295</c:v>
                </c:pt>
                <c:pt idx="3118">
                  <c:v>45511.400995370372</c:v>
                </c:pt>
                <c:pt idx="3119">
                  <c:v>45511.401006944441</c:v>
                </c:pt>
                <c:pt idx="3120">
                  <c:v>45511.401018518518</c:v>
                </c:pt>
                <c:pt idx="3121">
                  <c:v>45511.401030092595</c:v>
                </c:pt>
                <c:pt idx="3122">
                  <c:v>45511.401041666664</c:v>
                </c:pt>
                <c:pt idx="3123">
                  <c:v>45511.401053240741</c:v>
                </c:pt>
                <c:pt idx="3124">
                  <c:v>45511.401064814818</c:v>
                </c:pt>
                <c:pt idx="3125">
                  <c:v>45511.401076388887</c:v>
                </c:pt>
                <c:pt idx="3126">
                  <c:v>45511.401087962964</c:v>
                </c:pt>
                <c:pt idx="3127">
                  <c:v>45511.401099537034</c:v>
                </c:pt>
                <c:pt idx="3128">
                  <c:v>45511.40111111111</c:v>
                </c:pt>
                <c:pt idx="3129">
                  <c:v>45511.401122685187</c:v>
                </c:pt>
                <c:pt idx="3130">
                  <c:v>45511.401134259257</c:v>
                </c:pt>
                <c:pt idx="3131">
                  <c:v>45511.401145833333</c:v>
                </c:pt>
                <c:pt idx="3132">
                  <c:v>45511.40115740741</c:v>
                </c:pt>
                <c:pt idx="3133">
                  <c:v>45511.40116898148</c:v>
                </c:pt>
                <c:pt idx="3134">
                  <c:v>45511.401180555556</c:v>
                </c:pt>
                <c:pt idx="3135">
                  <c:v>45511.401192129626</c:v>
                </c:pt>
                <c:pt idx="3136">
                  <c:v>45511.401203703703</c:v>
                </c:pt>
                <c:pt idx="3137">
                  <c:v>45511.40121527778</c:v>
                </c:pt>
                <c:pt idx="3138">
                  <c:v>45511.401226851849</c:v>
                </c:pt>
                <c:pt idx="3139">
                  <c:v>45511.401238425926</c:v>
                </c:pt>
                <c:pt idx="3140">
                  <c:v>45511.401250000003</c:v>
                </c:pt>
                <c:pt idx="3141">
                  <c:v>45511.401261574072</c:v>
                </c:pt>
                <c:pt idx="3142">
                  <c:v>45511.401273148149</c:v>
                </c:pt>
                <c:pt idx="3143">
                  <c:v>45511.401284722226</c:v>
                </c:pt>
                <c:pt idx="3144">
                  <c:v>45511.401296296295</c:v>
                </c:pt>
                <c:pt idx="3145">
                  <c:v>45511.401307870372</c:v>
                </c:pt>
                <c:pt idx="3146">
                  <c:v>45511.401319444441</c:v>
                </c:pt>
                <c:pt idx="3147">
                  <c:v>45511.401331018518</c:v>
                </c:pt>
                <c:pt idx="3148">
                  <c:v>45511.401342592595</c:v>
                </c:pt>
                <c:pt idx="3149">
                  <c:v>45511.401354166665</c:v>
                </c:pt>
                <c:pt idx="3150">
                  <c:v>45511.401365740741</c:v>
                </c:pt>
                <c:pt idx="3151">
                  <c:v>45511.401377314818</c:v>
                </c:pt>
                <c:pt idx="3152">
                  <c:v>45511.401388888888</c:v>
                </c:pt>
                <c:pt idx="3153">
                  <c:v>45511.401400462964</c:v>
                </c:pt>
                <c:pt idx="3154">
                  <c:v>45511.401412037034</c:v>
                </c:pt>
                <c:pt idx="3155">
                  <c:v>45511.401423611111</c:v>
                </c:pt>
                <c:pt idx="3156">
                  <c:v>45511.401435185187</c:v>
                </c:pt>
                <c:pt idx="3157">
                  <c:v>45511.401446759257</c:v>
                </c:pt>
                <c:pt idx="3158">
                  <c:v>45511.401458333334</c:v>
                </c:pt>
                <c:pt idx="3159">
                  <c:v>45511.401469907411</c:v>
                </c:pt>
                <c:pt idx="3160">
                  <c:v>45511.40148148148</c:v>
                </c:pt>
                <c:pt idx="3161">
                  <c:v>45511.401493055557</c:v>
                </c:pt>
                <c:pt idx="3162">
                  <c:v>45511.401504629626</c:v>
                </c:pt>
                <c:pt idx="3163">
                  <c:v>45511.401516203703</c:v>
                </c:pt>
                <c:pt idx="3164">
                  <c:v>45511.40152777778</c:v>
                </c:pt>
                <c:pt idx="3165">
                  <c:v>45511.401539351849</c:v>
                </c:pt>
                <c:pt idx="3166">
                  <c:v>45511.401550925926</c:v>
                </c:pt>
                <c:pt idx="3167">
                  <c:v>45511.401562500003</c:v>
                </c:pt>
                <c:pt idx="3168">
                  <c:v>45511.401574074072</c:v>
                </c:pt>
                <c:pt idx="3169">
                  <c:v>45511.401585648149</c:v>
                </c:pt>
                <c:pt idx="3170">
                  <c:v>45511.401597222219</c:v>
                </c:pt>
                <c:pt idx="3171">
                  <c:v>45511.401608796295</c:v>
                </c:pt>
                <c:pt idx="3172">
                  <c:v>45511.401620370372</c:v>
                </c:pt>
                <c:pt idx="3173">
                  <c:v>45511.401631944442</c:v>
                </c:pt>
                <c:pt idx="3174">
                  <c:v>45511.401643518519</c:v>
                </c:pt>
                <c:pt idx="3175">
                  <c:v>45511.401655092595</c:v>
                </c:pt>
                <c:pt idx="3176">
                  <c:v>45511.401666666665</c:v>
                </c:pt>
                <c:pt idx="3177">
                  <c:v>45511.401678240742</c:v>
                </c:pt>
                <c:pt idx="3178">
                  <c:v>45511.401689814818</c:v>
                </c:pt>
                <c:pt idx="3179">
                  <c:v>45511.401701388888</c:v>
                </c:pt>
                <c:pt idx="3180">
                  <c:v>45511.401712962965</c:v>
                </c:pt>
                <c:pt idx="3181">
                  <c:v>45511.401724537034</c:v>
                </c:pt>
                <c:pt idx="3182">
                  <c:v>45511.401736111111</c:v>
                </c:pt>
                <c:pt idx="3183">
                  <c:v>45511.401747685188</c:v>
                </c:pt>
                <c:pt idx="3184">
                  <c:v>45511.401759259257</c:v>
                </c:pt>
                <c:pt idx="3185">
                  <c:v>45511.401770833334</c:v>
                </c:pt>
                <c:pt idx="3186">
                  <c:v>45511.401782407411</c:v>
                </c:pt>
                <c:pt idx="3187">
                  <c:v>45511.40179398148</c:v>
                </c:pt>
                <c:pt idx="3188">
                  <c:v>45511.401805555557</c:v>
                </c:pt>
                <c:pt idx="3189">
                  <c:v>45511.401817129627</c:v>
                </c:pt>
                <c:pt idx="3190">
                  <c:v>45511.401828703703</c:v>
                </c:pt>
                <c:pt idx="3191">
                  <c:v>45511.40184027778</c:v>
                </c:pt>
                <c:pt idx="3192">
                  <c:v>45511.40185185185</c:v>
                </c:pt>
                <c:pt idx="3193">
                  <c:v>45511.401863425926</c:v>
                </c:pt>
                <c:pt idx="3194">
                  <c:v>45511.401875000003</c:v>
                </c:pt>
                <c:pt idx="3195">
                  <c:v>45511.401886574073</c:v>
                </c:pt>
                <c:pt idx="3196">
                  <c:v>45511.401898148149</c:v>
                </c:pt>
                <c:pt idx="3197">
                  <c:v>45511.401909722219</c:v>
                </c:pt>
                <c:pt idx="3198">
                  <c:v>45511.401921296296</c:v>
                </c:pt>
                <c:pt idx="3199">
                  <c:v>45511.401932870373</c:v>
                </c:pt>
                <c:pt idx="3200">
                  <c:v>45511.401944444442</c:v>
                </c:pt>
                <c:pt idx="3201">
                  <c:v>45511.401956018519</c:v>
                </c:pt>
                <c:pt idx="3202">
                  <c:v>45511.401967592596</c:v>
                </c:pt>
                <c:pt idx="3203">
                  <c:v>45511.401979166665</c:v>
                </c:pt>
                <c:pt idx="3204">
                  <c:v>45511.401990740742</c:v>
                </c:pt>
                <c:pt idx="3205">
                  <c:v>45511.402002314811</c:v>
                </c:pt>
                <c:pt idx="3206">
                  <c:v>45511.402013888888</c:v>
                </c:pt>
                <c:pt idx="3207">
                  <c:v>45511.402025462965</c:v>
                </c:pt>
                <c:pt idx="3208">
                  <c:v>45511.402037037034</c:v>
                </c:pt>
                <c:pt idx="3209">
                  <c:v>45511.402048611111</c:v>
                </c:pt>
                <c:pt idx="3210">
                  <c:v>45511.402060185188</c:v>
                </c:pt>
                <c:pt idx="3211">
                  <c:v>45511.402071759258</c:v>
                </c:pt>
                <c:pt idx="3212">
                  <c:v>45511.402083333334</c:v>
                </c:pt>
                <c:pt idx="3213">
                  <c:v>45511.402094907404</c:v>
                </c:pt>
                <c:pt idx="3214">
                  <c:v>45511.402106481481</c:v>
                </c:pt>
                <c:pt idx="3215">
                  <c:v>45511.402118055557</c:v>
                </c:pt>
                <c:pt idx="3216">
                  <c:v>45511.402129629627</c:v>
                </c:pt>
                <c:pt idx="3217">
                  <c:v>45511.402141203704</c:v>
                </c:pt>
                <c:pt idx="3218">
                  <c:v>45511.40215277778</c:v>
                </c:pt>
                <c:pt idx="3219">
                  <c:v>45511.40216435185</c:v>
                </c:pt>
                <c:pt idx="3220">
                  <c:v>45511.402175925927</c:v>
                </c:pt>
                <c:pt idx="3221">
                  <c:v>45511.402187500003</c:v>
                </c:pt>
                <c:pt idx="3222">
                  <c:v>45511.402199074073</c:v>
                </c:pt>
                <c:pt idx="3223">
                  <c:v>45511.40221064815</c:v>
                </c:pt>
                <c:pt idx="3224">
                  <c:v>45511.402222222219</c:v>
                </c:pt>
                <c:pt idx="3225">
                  <c:v>45511.402233796296</c:v>
                </c:pt>
                <c:pt idx="3226">
                  <c:v>45511.402245370373</c:v>
                </c:pt>
                <c:pt idx="3227">
                  <c:v>45511.402256944442</c:v>
                </c:pt>
                <c:pt idx="3228">
                  <c:v>45511.402268518519</c:v>
                </c:pt>
                <c:pt idx="3229">
                  <c:v>45511.402280092596</c:v>
                </c:pt>
                <c:pt idx="3230">
                  <c:v>45511.402291666665</c:v>
                </c:pt>
                <c:pt idx="3231">
                  <c:v>45511.402303240742</c:v>
                </c:pt>
                <c:pt idx="3232">
                  <c:v>45511.402314814812</c:v>
                </c:pt>
                <c:pt idx="3233">
                  <c:v>45511.402326388888</c:v>
                </c:pt>
                <c:pt idx="3234">
                  <c:v>45511.402337962965</c:v>
                </c:pt>
                <c:pt idx="3235">
                  <c:v>45511.402349537035</c:v>
                </c:pt>
                <c:pt idx="3236">
                  <c:v>45511.402361111112</c:v>
                </c:pt>
                <c:pt idx="3237">
                  <c:v>45511.402372685188</c:v>
                </c:pt>
                <c:pt idx="3238">
                  <c:v>45511.402384259258</c:v>
                </c:pt>
                <c:pt idx="3239">
                  <c:v>45511.402395833335</c:v>
                </c:pt>
                <c:pt idx="3240">
                  <c:v>45511.402407407404</c:v>
                </c:pt>
                <c:pt idx="3241">
                  <c:v>45511.402418981481</c:v>
                </c:pt>
                <c:pt idx="3242">
                  <c:v>45511.402430555558</c:v>
                </c:pt>
                <c:pt idx="3243">
                  <c:v>45511.402442129627</c:v>
                </c:pt>
                <c:pt idx="3244">
                  <c:v>45511.402453703704</c:v>
                </c:pt>
                <c:pt idx="3245">
                  <c:v>45511.402465277781</c:v>
                </c:pt>
                <c:pt idx="3246">
                  <c:v>45511.40247685185</c:v>
                </c:pt>
                <c:pt idx="3247">
                  <c:v>45511.402488425927</c:v>
                </c:pt>
                <c:pt idx="3248">
                  <c:v>45511.402499999997</c:v>
                </c:pt>
                <c:pt idx="3249">
                  <c:v>45511.402511574073</c:v>
                </c:pt>
                <c:pt idx="3250">
                  <c:v>45511.40252314815</c:v>
                </c:pt>
                <c:pt idx="3251">
                  <c:v>45511.40253472222</c:v>
                </c:pt>
                <c:pt idx="3252">
                  <c:v>45511.402546296296</c:v>
                </c:pt>
                <c:pt idx="3253">
                  <c:v>45511.402557870373</c:v>
                </c:pt>
                <c:pt idx="3254">
                  <c:v>45511.402569444443</c:v>
                </c:pt>
                <c:pt idx="3255">
                  <c:v>45511.402581018519</c:v>
                </c:pt>
                <c:pt idx="3256">
                  <c:v>45511.402592592596</c:v>
                </c:pt>
                <c:pt idx="3257">
                  <c:v>45511.402604166666</c:v>
                </c:pt>
                <c:pt idx="3258">
                  <c:v>45511.402615740742</c:v>
                </c:pt>
                <c:pt idx="3259">
                  <c:v>45511.402627314812</c:v>
                </c:pt>
                <c:pt idx="3260">
                  <c:v>45511.402638888889</c:v>
                </c:pt>
                <c:pt idx="3261">
                  <c:v>45511.402650462966</c:v>
                </c:pt>
                <c:pt idx="3262">
                  <c:v>45511.402662037035</c:v>
                </c:pt>
                <c:pt idx="3263">
                  <c:v>45511.402673611112</c:v>
                </c:pt>
                <c:pt idx="3264">
                  <c:v>45511.402685185189</c:v>
                </c:pt>
                <c:pt idx="3265">
                  <c:v>45511.402696759258</c:v>
                </c:pt>
                <c:pt idx="3266">
                  <c:v>45511.402708333335</c:v>
                </c:pt>
                <c:pt idx="3267">
                  <c:v>45511.402719907404</c:v>
                </c:pt>
                <c:pt idx="3268">
                  <c:v>45511.402731481481</c:v>
                </c:pt>
                <c:pt idx="3269">
                  <c:v>45511.402743055558</c:v>
                </c:pt>
                <c:pt idx="3270">
                  <c:v>45511.402754629627</c:v>
                </c:pt>
                <c:pt idx="3271">
                  <c:v>45511.402766203704</c:v>
                </c:pt>
                <c:pt idx="3272">
                  <c:v>45511.402777777781</c:v>
                </c:pt>
                <c:pt idx="3273">
                  <c:v>45511.402789351851</c:v>
                </c:pt>
                <c:pt idx="3274">
                  <c:v>45511.402800925927</c:v>
                </c:pt>
                <c:pt idx="3275">
                  <c:v>45511.402812499997</c:v>
                </c:pt>
                <c:pt idx="3276">
                  <c:v>45511.402824074074</c:v>
                </c:pt>
                <c:pt idx="3277">
                  <c:v>45511.40283564815</c:v>
                </c:pt>
                <c:pt idx="3278">
                  <c:v>45511.40284722222</c:v>
                </c:pt>
                <c:pt idx="3279">
                  <c:v>45511.402858796297</c:v>
                </c:pt>
                <c:pt idx="3280">
                  <c:v>45511.402870370373</c:v>
                </c:pt>
                <c:pt idx="3281">
                  <c:v>45511.402881944443</c:v>
                </c:pt>
                <c:pt idx="3282">
                  <c:v>45511.40289351852</c:v>
                </c:pt>
                <c:pt idx="3283">
                  <c:v>45511.402905092589</c:v>
                </c:pt>
                <c:pt idx="3284">
                  <c:v>45511.402916666666</c:v>
                </c:pt>
                <c:pt idx="3285">
                  <c:v>45511.402928240743</c:v>
                </c:pt>
                <c:pt idx="3286">
                  <c:v>45511.402939814812</c:v>
                </c:pt>
                <c:pt idx="3287">
                  <c:v>45511.402951388889</c:v>
                </c:pt>
                <c:pt idx="3288">
                  <c:v>45511.402962962966</c:v>
                </c:pt>
                <c:pt idx="3289">
                  <c:v>45511.402974537035</c:v>
                </c:pt>
                <c:pt idx="3290">
                  <c:v>45511.402986111112</c:v>
                </c:pt>
                <c:pt idx="3291">
                  <c:v>45511.402997685182</c:v>
                </c:pt>
                <c:pt idx="3292">
                  <c:v>45511.403009259258</c:v>
                </c:pt>
                <c:pt idx="3293">
                  <c:v>45511.403020833335</c:v>
                </c:pt>
                <c:pt idx="3294">
                  <c:v>45511.403032407405</c:v>
                </c:pt>
                <c:pt idx="3295">
                  <c:v>45511.403043981481</c:v>
                </c:pt>
                <c:pt idx="3296">
                  <c:v>45511.403055555558</c:v>
                </c:pt>
                <c:pt idx="3297">
                  <c:v>45511.403067129628</c:v>
                </c:pt>
                <c:pt idx="3298">
                  <c:v>45511.403078703705</c:v>
                </c:pt>
                <c:pt idx="3299">
                  <c:v>45511.403090277781</c:v>
                </c:pt>
                <c:pt idx="3300">
                  <c:v>45511.403101851851</c:v>
                </c:pt>
                <c:pt idx="3301">
                  <c:v>45511.403113425928</c:v>
                </c:pt>
                <c:pt idx="3302">
                  <c:v>45511.403124999997</c:v>
                </c:pt>
                <c:pt idx="3303">
                  <c:v>45511.403136574074</c:v>
                </c:pt>
                <c:pt idx="3304">
                  <c:v>45511.403148148151</c:v>
                </c:pt>
                <c:pt idx="3305">
                  <c:v>45511.40315972222</c:v>
                </c:pt>
                <c:pt idx="3306">
                  <c:v>45511.403171296297</c:v>
                </c:pt>
                <c:pt idx="3307">
                  <c:v>45511.403182870374</c:v>
                </c:pt>
                <c:pt idx="3308">
                  <c:v>45511.403194444443</c:v>
                </c:pt>
                <c:pt idx="3309">
                  <c:v>45511.40320601852</c:v>
                </c:pt>
                <c:pt idx="3310">
                  <c:v>45511.403217592589</c:v>
                </c:pt>
                <c:pt idx="3311">
                  <c:v>45511.403229166666</c:v>
                </c:pt>
                <c:pt idx="3312">
                  <c:v>45511.403240740743</c:v>
                </c:pt>
                <c:pt idx="3313">
                  <c:v>45511.403252314813</c:v>
                </c:pt>
                <c:pt idx="3314">
                  <c:v>45511.403263888889</c:v>
                </c:pt>
                <c:pt idx="3315">
                  <c:v>45511.403275462966</c:v>
                </c:pt>
                <c:pt idx="3316">
                  <c:v>45511.403287037036</c:v>
                </c:pt>
                <c:pt idx="3317">
                  <c:v>45511.403298611112</c:v>
                </c:pt>
                <c:pt idx="3318">
                  <c:v>45511.403310185182</c:v>
                </c:pt>
                <c:pt idx="3319">
                  <c:v>45511.403321759259</c:v>
                </c:pt>
                <c:pt idx="3320">
                  <c:v>45511.403333333335</c:v>
                </c:pt>
                <c:pt idx="3321">
                  <c:v>45511.403344907405</c:v>
                </c:pt>
                <c:pt idx="3322">
                  <c:v>45511.403356481482</c:v>
                </c:pt>
                <c:pt idx="3323">
                  <c:v>45511.403368055559</c:v>
                </c:pt>
                <c:pt idx="3324">
                  <c:v>45511.403379629628</c:v>
                </c:pt>
                <c:pt idx="3325">
                  <c:v>45511.403391203705</c:v>
                </c:pt>
                <c:pt idx="3326">
                  <c:v>45511.403402777774</c:v>
                </c:pt>
                <c:pt idx="3327">
                  <c:v>45511.403414351851</c:v>
                </c:pt>
                <c:pt idx="3328">
                  <c:v>45511.403425925928</c:v>
                </c:pt>
                <c:pt idx="3329">
                  <c:v>45511.403437499997</c:v>
                </c:pt>
                <c:pt idx="3330">
                  <c:v>45511.403449074074</c:v>
                </c:pt>
                <c:pt idx="3331">
                  <c:v>45511.403460648151</c:v>
                </c:pt>
                <c:pt idx="3332">
                  <c:v>45511.40347222222</c:v>
                </c:pt>
                <c:pt idx="3333">
                  <c:v>45511.403483796297</c:v>
                </c:pt>
                <c:pt idx="3334">
                  <c:v>45511.403495370374</c:v>
                </c:pt>
                <c:pt idx="3335">
                  <c:v>45511.403506944444</c:v>
                </c:pt>
                <c:pt idx="3336">
                  <c:v>45511.40351851852</c:v>
                </c:pt>
                <c:pt idx="3337">
                  <c:v>45511.40353009259</c:v>
                </c:pt>
                <c:pt idx="3338">
                  <c:v>45511.403541666667</c:v>
                </c:pt>
                <c:pt idx="3339">
                  <c:v>45511.403553240743</c:v>
                </c:pt>
                <c:pt idx="3340">
                  <c:v>45511.403564814813</c:v>
                </c:pt>
                <c:pt idx="3341">
                  <c:v>45511.40357638889</c:v>
                </c:pt>
                <c:pt idx="3342">
                  <c:v>45511.403587962966</c:v>
                </c:pt>
                <c:pt idx="3343">
                  <c:v>45511.403599537036</c:v>
                </c:pt>
                <c:pt idx="3344">
                  <c:v>45511.403611111113</c:v>
                </c:pt>
                <c:pt idx="3345">
                  <c:v>45511.403622685182</c:v>
                </c:pt>
                <c:pt idx="3346">
                  <c:v>45511.403634259259</c:v>
                </c:pt>
                <c:pt idx="3347">
                  <c:v>45511.403645833336</c:v>
                </c:pt>
                <c:pt idx="3348">
                  <c:v>45511.403657407405</c:v>
                </c:pt>
                <c:pt idx="3349">
                  <c:v>45511.403668981482</c:v>
                </c:pt>
                <c:pt idx="3350">
                  <c:v>45511.403680555559</c:v>
                </c:pt>
                <c:pt idx="3351">
                  <c:v>45511.403692129628</c:v>
                </c:pt>
                <c:pt idx="3352">
                  <c:v>45511.403703703705</c:v>
                </c:pt>
                <c:pt idx="3353">
                  <c:v>45511.403715277775</c:v>
                </c:pt>
                <c:pt idx="3354">
                  <c:v>45511.403726851851</c:v>
                </c:pt>
                <c:pt idx="3355">
                  <c:v>45511.403738425928</c:v>
                </c:pt>
                <c:pt idx="3356">
                  <c:v>45511.403749999998</c:v>
                </c:pt>
                <c:pt idx="3357">
                  <c:v>45511.403761574074</c:v>
                </c:pt>
                <c:pt idx="3358">
                  <c:v>45511.403773148151</c:v>
                </c:pt>
                <c:pt idx="3359">
                  <c:v>45511.403784722221</c:v>
                </c:pt>
                <c:pt idx="3360">
                  <c:v>45511.403796296298</c:v>
                </c:pt>
                <c:pt idx="3361">
                  <c:v>45511.403807870367</c:v>
                </c:pt>
                <c:pt idx="3362">
                  <c:v>45511.403819444444</c:v>
                </c:pt>
                <c:pt idx="3363">
                  <c:v>45511.403831018521</c:v>
                </c:pt>
                <c:pt idx="3364">
                  <c:v>45511.40384259259</c:v>
                </c:pt>
                <c:pt idx="3365">
                  <c:v>45511.403854166667</c:v>
                </c:pt>
                <c:pt idx="3366">
                  <c:v>45511.403865740744</c:v>
                </c:pt>
                <c:pt idx="3367">
                  <c:v>45511.403877314813</c:v>
                </c:pt>
                <c:pt idx="3368">
                  <c:v>45511.40388888889</c:v>
                </c:pt>
                <c:pt idx="3369">
                  <c:v>45511.403900462959</c:v>
                </c:pt>
                <c:pt idx="3370">
                  <c:v>45511.403912037036</c:v>
                </c:pt>
                <c:pt idx="3371">
                  <c:v>45511.403923611113</c:v>
                </c:pt>
                <c:pt idx="3372">
                  <c:v>45511.403935185182</c:v>
                </c:pt>
                <c:pt idx="3373">
                  <c:v>45511.403946759259</c:v>
                </c:pt>
                <c:pt idx="3374">
                  <c:v>45511.403958333336</c:v>
                </c:pt>
                <c:pt idx="3375">
                  <c:v>45511.403969907406</c:v>
                </c:pt>
                <c:pt idx="3376">
                  <c:v>45511.403981481482</c:v>
                </c:pt>
                <c:pt idx="3377">
                  <c:v>45511.403993055559</c:v>
                </c:pt>
                <c:pt idx="3378">
                  <c:v>45511.404004629629</c:v>
                </c:pt>
                <c:pt idx="3379">
                  <c:v>45511.404016203705</c:v>
                </c:pt>
                <c:pt idx="3380">
                  <c:v>45511.404027777775</c:v>
                </c:pt>
                <c:pt idx="3381">
                  <c:v>45511.404039351852</c:v>
                </c:pt>
                <c:pt idx="3382">
                  <c:v>45511.404050925928</c:v>
                </c:pt>
                <c:pt idx="3383">
                  <c:v>45511.404062499998</c:v>
                </c:pt>
                <c:pt idx="3384">
                  <c:v>45511.404074074075</c:v>
                </c:pt>
                <c:pt idx="3385">
                  <c:v>45511.404085648152</c:v>
                </c:pt>
                <c:pt idx="3386">
                  <c:v>45511.404097222221</c:v>
                </c:pt>
                <c:pt idx="3387">
                  <c:v>45511.404108796298</c:v>
                </c:pt>
                <c:pt idx="3388">
                  <c:v>45511.404120370367</c:v>
                </c:pt>
                <c:pt idx="3389">
                  <c:v>45511.404131944444</c:v>
                </c:pt>
                <c:pt idx="3390">
                  <c:v>45511.404143518521</c:v>
                </c:pt>
                <c:pt idx="3391">
                  <c:v>45511.40415509259</c:v>
                </c:pt>
                <c:pt idx="3392">
                  <c:v>45511.404166666667</c:v>
                </c:pt>
                <c:pt idx="3393">
                  <c:v>45511.404178240744</c:v>
                </c:pt>
                <c:pt idx="3394">
                  <c:v>45511.404189814813</c:v>
                </c:pt>
                <c:pt idx="3395">
                  <c:v>45511.40420138889</c:v>
                </c:pt>
                <c:pt idx="3396">
                  <c:v>45511.40421296296</c:v>
                </c:pt>
                <c:pt idx="3397">
                  <c:v>45511.404224537036</c:v>
                </c:pt>
                <c:pt idx="3398">
                  <c:v>45511.404236111113</c:v>
                </c:pt>
                <c:pt idx="3399">
                  <c:v>45511.404247685183</c:v>
                </c:pt>
                <c:pt idx="3400">
                  <c:v>45511.40425925926</c:v>
                </c:pt>
                <c:pt idx="3401">
                  <c:v>45511.404270833336</c:v>
                </c:pt>
                <c:pt idx="3402">
                  <c:v>45511.404282407406</c:v>
                </c:pt>
                <c:pt idx="3403">
                  <c:v>45511.404293981483</c:v>
                </c:pt>
                <c:pt idx="3404">
                  <c:v>45511.404305555552</c:v>
                </c:pt>
                <c:pt idx="3405">
                  <c:v>45511.404317129629</c:v>
                </c:pt>
                <c:pt idx="3406">
                  <c:v>45511.404328703706</c:v>
                </c:pt>
                <c:pt idx="3407">
                  <c:v>45511.404340277775</c:v>
                </c:pt>
                <c:pt idx="3408">
                  <c:v>45511.404351851852</c:v>
                </c:pt>
                <c:pt idx="3409">
                  <c:v>45511.404363425929</c:v>
                </c:pt>
                <c:pt idx="3410">
                  <c:v>45511.404374999998</c:v>
                </c:pt>
                <c:pt idx="3411">
                  <c:v>45511.404386574075</c:v>
                </c:pt>
                <c:pt idx="3412">
                  <c:v>45511.404398148145</c:v>
                </c:pt>
                <c:pt idx="3413">
                  <c:v>45511.404409722221</c:v>
                </c:pt>
                <c:pt idx="3414">
                  <c:v>45511.404421296298</c:v>
                </c:pt>
                <c:pt idx="3415">
                  <c:v>45511.404432870368</c:v>
                </c:pt>
                <c:pt idx="3416">
                  <c:v>45511.404444444444</c:v>
                </c:pt>
                <c:pt idx="3417">
                  <c:v>45511.404456018521</c:v>
                </c:pt>
                <c:pt idx="3418">
                  <c:v>45511.404467592591</c:v>
                </c:pt>
                <c:pt idx="3419">
                  <c:v>45511.404479166667</c:v>
                </c:pt>
                <c:pt idx="3420">
                  <c:v>45511.404490740744</c:v>
                </c:pt>
                <c:pt idx="3421">
                  <c:v>45511.404502314814</c:v>
                </c:pt>
                <c:pt idx="3422">
                  <c:v>45511.404513888891</c:v>
                </c:pt>
                <c:pt idx="3423">
                  <c:v>45511.40452546296</c:v>
                </c:pt>
                <c:pt idx="3424">
                  <c:v>45511.404537037037</c:v>
                </c:pt>
                <c:pt idx="3425">
                  <c:v>45511.404548611114</c:v>
                </c:pt>
                <c:pt idx="3426">
                  <c:v>45511.404560185183</c:v>
                </c:pt>
                <c:pt idx="3427">
                  <c:v>45511.40457175926</c:v>
                </c:pt>
                <c:pt idx="3428">
                  <c:v>45511.404583333337</c:v>
                </c:pt>
                <c:pt idx="3429">
                  <c:v>45511.404594907406</c:v>
                </c:pt>
                <c:pt idx="3430">
                  <c:v>45511.404606481483</c:v>
                </c:pt>
                <c:pt idx="3431">
                  <c:v>45511.404618055552</c:v>
                </c:pt>
                <c:pt idx="3432">
                  <c:v>45511.404629629629</c:v>
                </c:pt>
                <c:pt idx="3433">
                  <c:v>45511.404641203706</c:v>
                </c:pt>
                <c:pt idx="3434">
                  <c:v>45511.404652777775</c:v>
                </c:pt>
                <c:pt idx="3435">
                  <c:v>45511.404664351852</c:v>
                </c:pt>
                <c:pt idx="3436">
                  <c:v>45511.404675925929</c:v>
                </c:pt>
                <c:pt idx="3437">
                  <c:v>45511.404687499999</c:v>
                </c:pt>
                <c:pt idx="3438">
                  <c:v>45511.404699074075</c:v>
                </c:pt>
                <c:pt idx="3439">
                  <c:v>45511.404710648145</c:v>
                </c:pt>
                <c:pt idx="3440">
                  <c:v>45511.404722222222</c:v>
                </c:pt>
                <c:pt idx="3441">
                  <c:v>45511.404733796298</c:v>
                </c:pt>
                <c:pt idx="3442">
                  <c:v>45511.404745370368</c:v>
                </c:pt>
                <c:pt idx="3443">
                  <c:v>45511.404756944445</c:v>
                </c:pt>
                <c:pt idx="3444">
                  <c:v>45511.404768518521</c:v>
                </c:pt>
                <c:pt idx="3445">
                  <c:v>45511.404780092591</c:v>
                </c:pt>
                <c:pt idx="3446">
                  <c:v>45511.404791666668</c:v>
                </c:pt>
                <c:pt idx="3447">
                  <c:v>45511.404803240737</c:v>
                </c:pt>
                <c:pt idx="3448">
                  <c:v>45511.404814814814</c:v>
                </c:pt>
                <c:pt idx="3449">
                  <c:v>45511.404826388891</c:v>
                </c:pt>
                <c:pt idx="3450">
                  <c:v>45511.40483796296</c:v>
                </c:pt>
                <c:pt idx="3451">
                  <c:v>45511.404849537037</c:v>
                </c:pt>
                <c:pt idx="3452">
                  <c:v>45511.404861111114</c:v>
                </c:pt>
                <c:pt idx="3453">
                  <c:v>45511.404872685183</c:v>
                </c:pt>
                <c:pt idx="3454">
                  <c:v>45511.40488425926</c:v>
                </c:pt>
                <c:pt idx="3455">
                  <c:v>45511.404895833337</c:v>
                </c:pt>
                <c:pt idx="3456">
                  <c:v>45511.404907407406</c:v>
                </c:pt>
                <c:pt idx="3457">
                  <c:v>45511.404918981483</c:v>
                </c:pt>
                <c:pt idx="3458">
                  <c:v>45511.404930555553</c:v>
                </c:pt>
                <c:pt idx="3459">
                  <c:v>45511.404942129629</c:v>
                </c:pt>
                <c:pt idx="3460">
                  <c:v>45511.404953703706</c:v>
                </c:pt>
                <c:pt idx="3461">
                  <c:v>45511.404965277776</c:v>
                </c:pt>
                <c:pt idx="3462">
                  <c:v>45511.404976851853</c:v>
                </c:pt>
                <c:pt idx="3463">
                  <c:v>45511.404988425929</c:v>
                </c:pt>
                <c:pt idx="3464">
                  <c:v>45511.404999999999</c:v>
                </c:pt>
                <c:pt idx="3465">
                  <c:v>45511.405011574076</c:v>
                </c:pt>
                <c:pt idx="3466">
                  <c:v>45511.405023148145</c:v>
                </c:pt>
                <c:pt idx="3467">
                  <c:v>45511.405034722222</c:v>
                </c:pt>
                <c:pt idx="3468">
                  <c:v>45511.405046296299</c:v>
                </c:pt>
                <c:pt idx="3469">
                  <c:v>45511.405057870368</c:v>
                </c:pt>
                <c:pt idx="3470">
                  <c:v>45511.405069444445</c:v>
                </c:pt>
                <c:pt idx="3471">
                  <c:v>45511.405081018522</c:v>
                </c:pt>
                <c:pt idx="3472">
                  <c:v>45511.405092592591</c:v>
                </c:pt>
                <c:pt idx="3473">
                  <c:v>45511.405104166668</c:v>
                </c:pt>
                <c:pt idx="3474">
                  <c:v>45511.405115740738</c:v>
                </c:pt>
                <c:pt idx="3475">
                  <c:v>45511.405127314814</c:v>
                </c:pt>
                <c:pt idx="3476">
                  <c:v>45511.405138888891</c:v>
                </c:pt>
                <c:pt idx="3477">
                  <c:v>45511.405150462961</c:v>
                </c:pt>
                <c:pt idx="3478">
                  <c:v>45511.405162037037</c:v>
                </c:pt>
                <c:pt idx="3479">
                  <c:v>45511.405173611114</c:v>
                </c:pt>
                <c:pt idx="3480">
                  <c:v>45511.405185185184</c:v>
                </c:pt>
                <c:pt idx="3481">
                  <c:v>45511.40519675926</c:v>
                </c:pt>
                <c:pt idx="3482">
                  <c:v>45511.40520833333</c:v>
                </c:pt>
                <c:pt idx="3483">
                  <c:v>45511.405219907407</c:v>
                </c:pt>
                <c:pt idx="3484">
                  <c:v>45511.405231481483</c:v>
                </c:pt>
                <c:pt idx="3485">
                  <c:v>45511.405243055553</c:v>
                </c:pt>
                <c:pt idx="3486">
                  <c:v>45511.40525462963</c:v>
                </c:pt>
                <c:pt idx="3487">
                  <c:v>45511.405266203707</c:v>
                </c:pt>
                <c:pt idx="3488">
                  <c:v>45511.405277777776</c:v>
                </c:pt>
                <c:pt idx="3489">
                  <c:v>45511.405289351853</c:v>
                </c:pt>
                <c:pt idx="3490">
                  <c:v>45511.405300925922</c:v>
                </c:pt>
                <c:pt idx="3491">
                  <c:v>45511.405312499999</c:v>
                </c:pt>
                <c:pt idx="3492">
                  <c:v>45511.405324074076</c:v>
                </c:pt>
                <c:pt idx="3493">
                  <c:v>45511.405335648145</c:v>
                </c:pt>
                <c:pt idx="3494">
                  <c:v>45511.405347222222</c:v>
                </c:pt>
                <c:pt idx="3495">
                  <c:v>45511.405358796299</c:v>
                </c:pt>
                <c:pt idx="3496">
                  <c:v>45511.405370370368</c:v>
                </c:pt>
                <c:pt idx="3497">
                  <c:v>45511.405381944445</c:v>
                </c:pt>
                <c:pt idx="3498">
                  <c:v>45511.405393518522</c:v>
                </c:pt>
                <c:pt idx="3499">
                  <c:v>45511.405405092592</c:v>
                </c:pt>
                <c:pt idx="3500">
                  <c:v>45511.405416666668</c:v>
                </c:pt>
                <c:pt idx="3501">
                  <c:v>45511.405428240738</c:v>
                </c:pt>
                <c:pt idx="3502">
                  <c:v>45511.405439814815</c:v>
                </c:pt>
                <c:pt idx="3503">
                  <c:v>45511.405451388891</c:v>
                </c:pt>
                <c:pt idx="3504">
                  <c:v>45511.405462962961</c:v>
                </c:pt>
                <c:pt idx="3505">
                  <c:v>45511.405474537038</c:v>
                </c:pt>
                <c:pt idx="3506">
                  <c:v>45511.405486111114</c:v>
                </c:pt>
                <c:pt idx="3507">
                  <c:v>45511.405497685184</c:v>
                </c:pt>
                <c:pt idx="3508">
                  <c:v>45511.405509259261</c:v>
                </c:pt>
                <c:pt idx="3509">
                  <c:v>45511.40552083333</c:v>
                </c:pt>
                <c:pt idx="3510">
                  <c:v>45511.405532407407</c:v>
                </c:pt>
                <c:pt idx="3511">
                  <c:v>45511.405543981484</c:v>
                </c:pt>
                <c:pt idx="3512">
                  <c:v>45511.405555555553</c:v>
                </c:pt>
                <c:pt idx="3513">
                  <c:v>45511.40556712963</c:v>
                </c:pt>
                <c:pt idx="3514">
                  <c:v>45511.405578703707</c:v>
                </c:pt>
                <c:pt idx="3515">
                  <c:v>45511.405590277776</c:v>
                </c:pt>
                <c:pt idx="3516">
                  <c:v>45511.405601851853</c:v>
                </c:pt>
                <c:pt idx="3517">
                  <c:v>45511.405613425923</c:v>
                </c:pt>
                <c:pt idx="3518">
                  <c:v>45511.405624999999</c:v>
                </c:pt>
                <c:pt idx="3519">
                  <c:v>45511.405636574076</c:v>
                </c:pt>
                <c:pt idx="3520">
                  <c:v>45511.405648148146</c:v>
                </c:pt>
                <c:pt idx="3521">
                  <c:v>45511.405659722222</c:v>
                </c:pt>
                <c:pt idx="3522">
                  <c:v>45511.405671296299</c:v>
                </c:pt>
                <c:pt idx="3523">
                  <c:v>45511.405682870369</c:v>
                </c:pt>
                <c:pt idx="3524">
                  <c:v>45511.405694444446</c:v>
                </c:pt>
                <c:pt idx="3525">
                  <c:v>45511.405706018515</c:v>
                </c:pt>
                <c:pt idx="3526">
                  <c:v>45511.405717592592</c:v>
                </c:pt>
                <c:pt idx="3527">
                  <c:v>45511.405729166669</c:v>
                </c:pt>
                <c:pt idx="3528">
                  <c:v>45511.405740740738</c:v>
                </c:pt>
                <c:pt idx="3529">
                  <c:v>45511.405752314815</c:v>
                </c:pt>
                <c:pt idx="3530">
                  <c:v>45511.405763888892</c:v>
                </c:pt>
                <c:pt idx="3531">
                  <c:v>45511.405775462961</c:v>
                </c:pt>
                <c:pt idx="3532">
                  <c:v>45511.405787037038</c:v>
                </c:pt>
                <c:pt idx="3533">
                  <c:v>45511.405798611115</c:v>
                </c:pt>
                <c:pt idx="3534">
                  <c:v>45511.405810185184</c:v>
                </c:pt>
                <c:pt idx="3535">
                  <c:v>45511.405821759261</c:v>
                </c:pt>
                <c:pt idx="3536">
                  <c:v>45511.405833333331</c:v>
                </c:pt>
                <c:pt idx="3537">
                  <c:v>45511.405844907407</c:v>
                </c:pt>
                <c:pt idx="3538">
                  <c:v>45511.405856481484</c:v>
                </c:pt>
                <c:pt idx="3539">
                  <c:v>45511.405868055554</c:v>
                </c:pt>
                <c:pt idx="3540">
                  <c:v>45511.40587962963</c:v>
                </c:pt>
                <c:pt idx="3541">
                  <c:v>45511.405891203707</c:v>
                </c:pt>
                <c:pt idx="3542">
                  <c:v>45511.405902777777</c:v>
                </c:pt>
                <c:pt idx="3543">
                  <c:v>45511.405914351853</c:v>
                </c:pt>
                <c:pt idx="3544">
                  <c:v>45511.405925925923</c:v>
                </c:pt>
                <c:pt idx="3545">
                  <c:v>45511.4059375</c:v>
                </c:pt>
                <c:pt idx="3546">
                  <c:v>45511.405949074076</c:v>
                </c:pt>
                <c:pt idx="3547">
                  <c:v>45511.405960648146</c:v>
                </c:pt>
                <c:pt idx="3548">
                  <c:v>45511.405972222223</c:v>
                </c:pt>
                <c:pt idx="3549">
                  <c:v>45511.4059837963</c:v>
                </c:pt>
                <c:pt idx="3550">
                  <c:v>45511.405995370369</c:v>
                </c:pt>
                <c:pt idx="3551">
                  <c:v>45511.406006944446</c:v>
                </c:pt>
                <c:pt idx="3552">
                  <c:v>45511.406018518515</c:v>
                </c:pt>
                <c:pt idx="3553">
                  <c:v>45511.406030092592</c:v>
                </c:pt>
                <c:pt idx="3554">
                  <c:v>45511.406041666669</c:v>
                </c:pt>
                <c:pt idx="3555">
                  <c:v>45511.406053240738</c:v>
                </c:pt>
                <c:pt idx="3556">
                  <c:v>45511.406064814815</c:v>
                </c:pt>
                <c:pt idx="3557">
                  <c:v>45511.406076388892</c:v>
                </c:pt>
                <c:pt idx="3558">
                  <c:v>45511.406087962961</c:v>
                </c:pt>
                <c:pt idx="3559">
                  <c:v>45511.406099537038</c:v>
                </c:pt>
                <c:pt idx="3560">
                  <c:v>45511.406111111108</c:v>
                </c:pt>
                <c:pt idx="3561">
                  <c:v>45511.406122685185</c:v>
                </c:pt>
                <c:pt idx="3562">
                  <c:v>45511.406134259261</c:v>
                </c:pt>
                <c:pt idx="3563">
                  <c:v>45511.406145833331</c:v>
                </c:pt>
                <c:pt idx="3564">
                  <c:v>45511.406157407408</c:v>
                </c:pt>
                <c:pt idx="3565">
                  <c:v>45511.406168981484</c:v>
                </c:pt>
                <c:pt idx="3566">
                  <c:v>45511.406180555554</c:v>
                </c:pt>
                <c:pt idx="3567">
                  <c:v>45511.406192129631</c:v>
                </c:pt>
                <c:pt idx="3568">
                  <c:v>45511.4062037037</c:v>
                </c:pt>
                <c:pt idx="3569">
                  <c:v>45511.406215277777</c:v>
                </c:pt>
                <c:pt idx="3570">
                  <c:v>45511.406226851854</c:v>
                </c:pt>
                <c:pt idx="3571">
                  <c:v>45511.406238425923</c:v>
                </c:pt>
                <c:pt idx="3572">
                  <c:v>45511.40625</c:v>
                </c:pt>
                <c:pt idx="3573">
                  <c:v>45511.406261574077</c:v>
                </c:pt>
                <c:pt idx="3574">
                  <c:v>45511.406273148146</c:v>
                </c:pt>
                <c:pt idx="3575">
                  <c:v>45511.406284722223</c:v>
                </c:pt>
                <c:pt idx="3576">
                  <c:v>45511.4062962963</c:v>
                </c:pt>
                <c:pt idx="3577">
                  <c:v>45511.406307870369</c:v>
                </c:pt>
                <c:pt idx="3578">
                  <c:v>45511.406319444446</c:v>
                </c:pt>
                <c:pt idx="3579">
                  <c:v>45511.406331018516</c:v>
                </c:pt>
                <c:pt idx="3580">
                  <c:v>45511.406342592592</c:v>
                </c:pt>
                <c:pt idx="3581">
                  <c:v>45511.406354166669</c:v>
                </c:pt>
                <c:pt idx="3582">
                  <c:v>45511.406365740739</c:v>
                </c:pt>
                <c:pt idx="3583">
                  <c:v>45511.406377314815</c:v>
                </c:pt>
                <c:pt idx="3584">
                  <c:v>45511.406388888892</c:v>
                </c:pt>
                <c:pt idx="3585">
                  <c:v>45511.406400462962</c:v>
                </c:pt>
                <c:pt idx="3586">
                  <c:v>45511.406412037039</c:v>
                </c:pt>
                <c:pt idx="3587">
                  <c:v>45511.406423611108</c:v>
                </c:pt>
                <c:pt idx="3588">
                  <c:v>45511.406435185185</c:v>
                </c:pt>
                <c:pt idx="3589">
                  <c:v>45511.406446759262</c:v>
                </c:pt>
                <c:pt idx="3590">
                  <c:v>45511.406458333331</c:v>
                </c:pt>
                <c:pt idx="3591">
                  <c:v>45511.406469907408</c:v>
                </c:pt>
                <c:pt idx="3592">
                  <c:v>45511.406481481485</c:v>
                </c:pt>
                <c:pt idx="3593">
                  <c:v>45511.406493055554</c:v>
                </c:pt>
                <c:pt idx="3594">
                  <c:v>45511.406504629631</c:v>
                </c:pt>
                <c:pt idx="3595">
                  <c:v>45511.4065162037</c:v>
                </c:pt>
                <c:pt idx="3596">
                  <c:v>45511.406527777777</c:v>
                </c:pt>
                <c:pt idx="3597">
                  <c:v>45511.406539351854</c:v>
                </c:pt>
                <c:pt idx="3598">
                  <c:v>45511.406550925924</c:v>
                </c:pt>
                <c:pt idx="3599">
                  <c:v>45511.4065625</c:v>
                </c:pt>
                <c:pt idx="3600">
                  <c:v>45511.406574074077</c:v>
                </c:pt>
                <c:pt idx="3601">
                  <c:v>45511.406585648147</c:v>
                </c:pt>
                <c:pt idx="3602">
                  <c:v>45511.406597222223</c:v>
                </c:pt>
                <c:pt idx="3603">
                  <c:v>45511.406608796293</c:v>
                </c:pt>
                <c:pt idx="3604">
                  <c:v>45511.40662037037</c:v>
                </c:pt>
                <c:pt idx="3605">
                  <c:v>45511.406631944446</c:v>
                </c:pt>
                <c:pt idx="3606">
                  <c:v>45511.406643518516</c:v>
                </c:pt>
                <c:pt idx="3607">
                  <c:v>45511.406655092593</c:v>
                </c:pt>
                <c:pt idx="3608">
                  <c:v>45511.406666666669</c:v>
                </c:pt>
                <c:pt idx="3609">
                  <c:v>45511.406678240739</c:v>
                </c:pt>
                <c:pt idx="3610">
                  <c:v>45511.406689814816</c:v>
                </c:pt>
                <c:pt idx="3611">
                  <c:v>45511.406701388885</c:v>
                </c:pt>
                <c:pt idx="3612">
                  <c:v>45511.406712962962</c:v>
                </c:pt>
                <c:pt idx="3613">
                  <c:v>45511.406724537039</c:v>
                </c:pt>
                <c:pt idx="3614">
                  <c:v>45511.406736111108</c:v>
                </c:pt>
                <c:pt idx="3615">
                  <c:v>45511.406747685185</c:v>
                </c:pt>
                <c:pt idx="3616">
                  <c:v>45511.406759259262</c:v>
                </c:pt>
                <c:pt idx="3617">
                  <c:v>45511.406770833331</c:v>
                </c:pt>
                <c:pt idx="3618">
                  <c:v>45511.406782407408</c:v>
                </c:pt>
                <c:pt idx="3619">
                  <c:v>45511.406793981485</c:v>
                </c:pt>
                <c:pt idx="3620">
                  <c:v>45511.406805555554</c:v>
                </c:pt>
                <c:pt idx="3621">
                  <c:v>45511.406817129631</c:v>
                </c:pt>
                <c:pt idx="3622">
                  <c:v>45511.406828703701</c:v>
                </c:pt>
                <c:pt idx="3623">
                  <c:v>45511.406840277778</c:v>
                </c:pt>
                <c:pt idx="3624">
                  <c:v>45511.406851851854</c:v>
                </c:pt>
                <c:pt idx="3625">
                  <c:v>45511.406863425924</c:v>
                </c:pt>
                <c:pt idx="3626">
                  <c:v>45511.406875000001</c:v>
                </c:pt>
                <c:pt idx="3627">
                  <c:v>45511.406886574077</c:v>
                </c:pt>
                <c:pt idx="3628">
                  <c:v>45511.406898148147</c:v>
                </c:pt>
                <c:pt idx="3629">
                  <c:v>45511.406909722224</c:v>
                </c:pt>
                <c:pt idx="3630">
                  <c:v>45511.406921296293</c:v>
                </c:pt>
                <c:pt idx="3631">
                  <c:v>45511.40693287037</c:v>
                </c:pt>
                <c:pt idx="3632">
                  <c:v>45511.406944444447</c:v>
                </c:pt>
                <c:pt idx="3633">
                  <c:v>45511.406956018516</c:v>
                </c:pt>
                <c:pt idx="3634">
                  <c:v>45511.406967592593</c:v>
                </c:pt>
                <c:pt idx="3635">
                  <c:v>45511.40697916667</c:v>
                </c:pt>
                <c:pt idx="3636">
                  <c:v>45511.406990740739</c:v>
                </c:pt>
                <c:pt idx="3637">
                  <c:v>45511.407002314816</c:v>
                </c:pt>
                <c:pt idx="3638">
                  <c:v>45511.407013888886</c:v>
                </c:pt>
                <c:pt idx="3639">
                  <c:v>45511.407025462962</c:v>
                </c:pt>
                <c:pt idx="3640">
                  <c:v>45511.407037037039</c:v>
                </c:pt>
                <c:pt idx="3641">
                  <c:v>45511.407048611109</c:v>
                </c:pt>
                <c:pt idx="3642">
                  <c:v>45511.407060185185</c:v>
                </c:pt>
                <c:pt idx="3643">
                  <c:v>45511.407071759262</c:v>
                </c:pt>
                <c:pt idx="3644">
                  <c:v>45511.407083333332</c:v>
                </c:pt>
                <c:pt idx="3645">
                  <c:v>45511.407094907408</c:v>
                </c:pt>
                <c:pt idx="3646">
                  <c:v>45511.407106481478</c:v>
                </c:pt>
                <c:pt idx="3647">
                  <c:v>45511.407118055555</c:v>
                </c:pt>
                <c:pt idx="3648">
                  <c:v>45511.407129629632</c:v>
                </c:pt>
                <c:pt idx="3649">
                  <c:v>45511.407141203701</c:v>
                </c:pt>
                <c:pt idx="3650">
                  <c:v>45511.407152777778</c:v>
                </c:pt>
                <c:pt idx="3651">
                  <c:v>45511.407164351855</c:v>
                </c:pt>
                <c:pt idx="3652">
                  <c:v>45511.407175925924</c:v>
                </c:pt>
                <c:pt idx="3653">
                  <c:v>45511.407187500001</c:v>
                </c:pt>
                <c:pt idx="3654">
                  <c:v>45511.407199074078</c:v>
                </c:pt>
                <c:pt idx="3655">
                  <c:v>45511.407210648147</c:v>
                </c:pt>
                <c:pt idx="3656">
                  <c:v>45511.407222222224</c:v>
                </c:pt>
                <c:pt idx="3657">
                  <c:v>45511.407233796293</c:v>
                </c:pt>
                <c:pt idx="3658">
                  <c:v>45511.40724537037</c:v>
                </c:pt>
                <c:pt idx="3659">
                  <c:v>45511.407256944447</c:v>
                </c:pt>
                <c:pt idx="3660">
                  <c:v>45511.407268518517</c:v>
                </c:pt>
                <c:pt idx="3661">
                  <c:v>45511.407280092593</c:v>
                </c:pt>
                <c:pt idx="3662">
                  <c:v>45511.40729166667</c:v>
                </c:pt>
                <c:pt idx="3663">
                  <c:v>45511.40730324074</c:v>
                </c:pt>
                <c:pt idx="3664">
                  <c:v>45511.407314814816</c:v>
                </c:pt>
                <c:pt idx="3665">
                  <c:v>45511.407326388886</c:v>
                </c:pt>
                <c:pt idx="3666">
                  <c:v>45511.407337962963</c:v>
                </c:pt>
                <c:pt idx="3667">
                  <c:v>45511.407349537039</c:v>
                </c:pt>
                <c:pt idx="3668">
                  <c:v>45511.407361111109</c:v>
                </c:pt>
                <c:pt idx="3669">
                  <c:v>45511.407372685186</c:v>
                </c:pt>
                <c:pt idx="3670">
                  <c:v>45511.407384259262</c:v>
                </c:pt>
                <c:pt idx="3671">
                  <c:v>45511.407395833332</c:v>
                </c:pt>
                <c:pt idx="3672">
                  <c:v>45511.407407407409</c:v>
                </c:pt>
                <c:pt idx="3673">
                  <c:v>45511.407418981478</c:v>
                </c:pt>
                <c:pt idx="3674">
                  <c:v>45511.407430555555</c:v>
                </c:pt>
                <c:pt idx="3675">
                  <c:v>45511.407442129632</c:v>
                </c:pt>
                <c:pt idx="3676">
                  <c:v>45511.407453703701</c:v>
                </c:pt>
                <c:pt idx="3677">
                  <c:v>45511.407465277778</c:v>
                </c:pt>
                <c:pt idx="3678">
                  <c:v>45511.407476851855</c:v>
                </c:pt>
                <c:pt idx="3679">
                  <c:v>45511.407488425924</c:v>
                </c:pt>
                <c:pt idx="3680">
                  <c:v>45511.407500000001</c:v>
                </c:pt>
                <c:pt idx="3681">
                  <c:v>45511.407511574071</c:v>
                </c:pt>
                <c:pt idx="3682">
                  <c:v>45511.407523148147</c:v>
                </c:pt>
                <c:pt idx="3683">
                  <c:v>45511.407534722224</c:v>
                </c:pt>
                <c:pt idx="3684">
                  <c:v>45511.407546296294</c:v>
                </c:pt>
                <c:pt idx="3685">
                  <c:v>45511.407557870371</c:v>
                </c:pt>
                <c:pt idx="3686">
                  <c:v>45511.407569444447</c:v>
                </c:pt>
                <c:pt idx="3687">
                  <c:v>45511.407581018517</c:v>
                </c:pt>
                <c:pt idx="3688">
                  <c:v>45511.407592592594</c:v>
                </c:pt>
                <c:pt idx="3689">
                  <c:v>45511.407604166663</c:v>
                </c:pt>
                <c:pt idx="3690">
                  <c:v>45511.40761574074</c:v>
                </c:pt>
                <c:pt idx="3691">
                  <c:v>45511.407627314817</c:v>
                </c:pt>
                <c:pt idx="3692">
                  <c:v>45511.407638888886</c:v>
                </c:pt>
                <c:pt idx="3693">
                  <c:v>45511.407650462963</c:v>
                </c:pt>
                <c:pt idx="3694">
                  <c:v>45511.40766203704</c:v>
                </c:pt>
                <c:pt idx="3695">
                  <c:v>45511.407673611109</c:v>
                </c:pt>
                <c:pt idx="3696">
                  <c:v>45511.407685185186</c:v>
                </c:pt>
                <c:pt idx="3697">
                  <c:v>45511.407696759263</c:v>
                </c:pt>
                <c:pt idx="3698">
                  <c:v>45511.407708333332</c:v>
                </c:pt>
                <c:pt idx="3699">
                  <c:v>45511.407719907409</c:v>
                </c:pt>
                <c:pt idx="3700">
                  <c:v>45511.407731481479</c:v>
                </c:pt>
                <c:pt idx="3701">
                  <c:v>45511.407743055555</c:v>
                </c:pt>
                <c:pt idx="3702">
                  <c:v>45511.407754629632</c:v>
                </c:pt>
                <c:pt idx="3703">
                  <c:v>45511.407766203702</c:v>
                </c:pt>
                <c:pt idx="3704">
                  <c:v>45511.407777777778</c:v>
                </c:pt>
                <c:pt idx="3705">
                  <c:v>45511.407789351855</c:v>
                </c:pt>
                <c:pt idx="3706">
                  <c:v>45511.407800925925</c:v>
                </c:pt>
                <c:pt idx="3707">
                  <c:v>45511.407812500001</c:v>
                </c:pt>
                <c:pt idx="3708">
                  <c:v>45511.407824074071</c:v>
                </c:pt>
                <c:pt idx="3709">
                  <c:v>45511.407835648148</c:v>
                </c:pt>
                <c:pt idx="3710">
                  <c:v>45511.407847222225</c:v>
                </c:pt>
                <c:pt idx="3711">
                  <c:v>45511.407858796294</c:v>
                </c:pt>
                <c:pt idx="3712">
                  <c:v>45511.407870370371</c:v>
                </c:pt>
                <c:pt idx="3713">
                  <c:v>45511.407881944448</c:v>
                </c:pt>
                <c:pt idx="3714">
                  <c:v>45511.407893518517</c:v>
                </c:pt>
                <c:pt idx="3715">
                  <c:v>45511.407905092594</c:v>
                </c:pt>
                <c:pt idx="3716">
                  <c:v>45511.407916666663</c:v>
                </c:pt>
                <c:pt idx="3717">
                  <c:v>45511.40792824074</c:v>
                </c:pt>
                <c:pt idx="3718">
                  <c:v>45511.407939814817</c:v>
                </c:pt>
                <c:pt idx="3719">
                  <c:v>45511.407951388886</c:v>
                </c:pt>
                <c:pt idx="3720">
                  <c:v>45511.407962962963</c:v>
                </c:pt>
                <c:pt idx="3721">
                  <c:v>45511.40797453704</c:v>
                </c:pt>
                <c:pt idx="3722">
                  <c:v>45511.407986111109</c:v>
                </c:pt>
                <c:pt idx="3723">
                  <c:v>45511.407997685186</c:v>
                </c:pt>
                <c:pt idx="3724">
                  <c:v>45511.408009259256</c:v>
                </c:pt>
                <c:pt idx="3725">
                  <c:v>45511.408020833333</c:v>
                </c:pt>
                <c:pt idx="3726">
                  <c:v>45511.408032407409</c:v>
                </c:pt>
                <c:pt idx="3727">
                  <c:v>45511.408043981479</c:v>
                </c:pt>
                <c:pt idx="3728">
                  <c:v>45511.408055555556</c:v>
                </c:pt>
                <c:pt idx="3729">
                  <c:v>45511.408067129632</c:v>
                </c:pt>
                <c:pt idx="3730">
                  <c:v>45511.408078703702</c:v>
                </c:pt>
                <c:pt idx="3731">
                  <c:v>45511.408090277779</c:v>
                </c:pt>
                <c:pt idx="3732">
                  <c:v>45511.408101851855</c:v>
                </c:pt>
                <c:pt idx="3733">
                  <c:v>45511.408113425925</c:v>
                </c:pt>
                <c:pt idx="3734">
                  <c:v>45511.408125000002</c:v>
                </c:pt>
                <c:pt idx="3735">
                  <c:v>45511.408136574071</c:v>
                </c:pt>
                <c:pt idx="3736">
                  <c:v>45511.408148148148</c:v>
                </c:pt>
                <c:pt idx="3737">
                  <c:v>45511.408159722225</c:v>
                </c:pt>
                <c:pt idx="3738">
                  <c:v>45511.408171296294</c:v>
                </c:pt>
                <c:pt idx="3739">
                  <c:v>45511.408182870371</c:v>
                </c:pt>
                <c:pt idx="3740">
                  <c:v>45511.408194444448</c:v>
                </c:pt>
                <c:pt idx="3741">
                  <c:v>45511.408206018517</c:v>
                </c:pt>
                <c:pt idx="3742">
                  <c:v>45511.408217592594</c:v>
                </c:pt>
                <c:pt idx="3743">
                  <c:v>45511.408229166664</c:v>
                </c:pt>
                <c:pt idx="3744">
                  <c:v>45511.40824074074</c:v>
                </c:pt>
                <c:pt idx="3745">
                  <c:v>45511.408252314817</c:v>
                </c:pt>
                <c:pt idx="3746">
                  <c:v>45511.408263888887</c:v>
                </c:pt>
                <c:pt idx="3747">
                  <c:v>45511.408275462964</c:v>
                </c:pt>
                <c:pt idx="3748">
                  <c:v>45511.40828703704</c:v>
                </c:pt>
                <c:pt idx="3749">
                  <c:v>45511.40829861111</c:v>
                </c:pt>
                <c:pt idx="3750">
                  <c:v>45511.408310185187</c:v>
                </c:pt>
                <c:pt idx="3751">
                  <c:v>45511.408321759256</c:v>
                </c:pt>
                <c:pt idx="3752">
                  <c:v>45511.408333333333</c:v>
                </c:pt>
                <c:pt idx="3753">
                  <c:v>45511.40834490741</c:v>
                </c:pt>
                <c:pt idx="3754">
                  <c:v>45511.408356481479</c:v>
                </c:pt>
                <c:pt idx="3755">
                  <c:v>45511.408368055556</c:v>
                </c:pt>
                <c:pt idx="3756">
                  <c:v>45511.408379629633</c:v>
                </c:pt>
                <c:pt idx="3757">
                  <c:v>45511.408391203702</c:v>
                </c:pt>
                <c:pt idx="3758">
                  <c:v>45511.408402777779</c:v>
                </c:pt>
                <c:pt idx="3759">
                  <c:v>45511.408414351848</c:v>
                </c:pt>
                <c:pt idx="3760">
                  <c:v>45511.408425925925</c:v>
                </c:pt>
                <c:pt idx="3761">
                  <c:v>45511.408437500002</c:v>
                </c:pt>
                <c:pt idx="3762">
                  <c:v>45511.408449074072</c:v>
                </c:pt>
                <c:pt idx="3763">
                  <c:v>45511.408460648148</c:v>
                </c:pt>
                <c:pt idx="3764">
                  <c:v>45511.408472222225</c:v>
                </c:pt>
                <c:pt idx="3765">
                  <c:v>45511.408483796295</c:v>
                </c:pt>
                <c:pt idx="3766">
                  <c:v>45511.408495370371</c:v>
                </c:pt>
                <c:pt idx="3767">
                  <c:v>45511.408506944441</c:v>
                </c:pt>
                <c:pt idx="3768">
                  <c:v>45511.408518518518</c:v>
                </c:pt>
                <c:pt idx="3769">
                  <c:v>45511.408530092594</c:v>
                </c:pt>
                <c:pt idx="3770">
                  <c:v>45511.408541666664</c:v>
                </c:pt>
                <c:pt idx="3771">
                  <c:v>45511.408553240741</c:v>
                </c:pt>
                <c:pt idx="3772">
                  <c:v>45511.408564814818</c:v>
                </c:pt>
                <c:pt idx="3773">
                  <c:v>45511.408576388887</c:v>
                </c:pt>
                <c:pt idx="3774">
                  <c:v>45511.408587962964</c:v>
                </c:pt>
                <c:pt idx="3775">
                  <c:v>45511.408599537041</c:v>
                </c:pt>
                <c:pt idx="3776">
                  <c:v>45511.40861111111</c:v>
                </c:pt>
                <c:pt idx="3777">
                  <c:v>45511.408622685187</c:v>
                </c:pt>
                <c:pt idx="3778">
                  <c:v>45511.408634259256</c:v>
                </c:pt>
                <c:pt idx="3779">
                  <c:v>45511.408645833333</c:v>
                </c:pt>
                <c:pt idx="3780">
                  <c:v>45511.40865740741</c:v>
                </c:pt>
                <c:pt idx="3781">
                  <c:v>45511.408668981479</c:v>
                </c:pt>
                <c:pt idx="3782">
                  <c:v>45511.408680555556</c:v>
                </c:pt>
                <c:pt idx="3783">
                  <c:v>45511.408692129633</c:v>
                </c:pt>
                <c:pt idx="3784">
                  <c:v>45511.408703703702</c:v>
                </c:pt>
                <c:pt idx="3785">
                  <c:v>45511.408715277779</c:v>
                </c:pt>
                <c:pt idx="3786">
                  <c:v>45511.408726851849</c:v>
                </c:pt>
                <c:pt idx="3787">
                  <c:v>45511.408738425926</c:v>
                </c:pt>
                <c:pt idx="3788">
                  <c:v>45511.408750000002</c:v>
                </c:pt>
                <c:pt idx="3789">
                  <c:v>45511.408761574072</c:v>
                </c:pt>
                <c:pt idx="3790">
                  <c:v>45511.408773148149</c:v>
                </c:pt>
                <c:pt idx="3791">
                  <c:v>45511.408784722225</c:v>
                </c:pt>
                <c:pt idx="3792">
                  <c:v>45511.408796296295</c:v>
                </c:pt>
                <c:pt idx="3793">
                  <c:v>45511.408807870372</c:v>
                </c:pt>
                <c:pt idx="3794">
                  <c:v>45511.408819444441</c:v>
                </c:pt>
                <c:pt idx="3795">
                  <c:v>45511.408831018518</c:v>
                </c:pt>
                <c:pt idx="3796">
                  <c:v>45511.408842592595</c:v>
                </c:pt>
                <c:pt idx="3797">
                  <c:v>45511.408854166664</c:v>
                </c:pt>
                <c:pt idx="3798">
                  <c:v>45511.408865740741</c:v>
                </c:pt>
                <c:pt idx="3799">
                  <c:v>45511.408877314818</c:v>
                </c:pt>
                <c:pt idx="3800">
                  <c:v>45511.408888888887</c:v>
                </c:pt>
                <c:pt idx="3801">
                  <c:v>45511.408900462964</c:v>
                </c:pt>
                <c:pt idx="3802">
                  <c:v>45511.408912037034</c:v>
                </c:pt>
                <c:pt idx="3803">
                  <c:v>45511.40892361111</c:v>
                </c:pt>
                <c:pt idx="3804">
                  <c:v>45511.408935185187</c:v>
                </c:pt>
                <c:pt idx="3805">
                  <c:v>45511.408946759257</c:v>
                </c:pt>
                <c:pt idx="3806">
                  <c:v>45511.408958333333</c:v>
                </c:pt>
                <c:pt idx="3807">
                  <c:v>45511.40896990741</c:v>
                </c:pt>
                <c:pt idx="3808">
                  <c:v>45511.40898148148</c:v>
                </c:pt>
                <c:pt idx="3809">
                  <c:v>45511.408993055556</c:v>
                </c:pt>
                <c:pt idx="3810">
                  <c:v>45511.409004629626</c:v>
                </c:pt>
                <c:pt idx="3811">
                  <c:v>45511.409016203703</c:v>
                </c:pt>
                <c:pt idx="3812">
                  <c:v>45511.40902777778</c:v>
                </c:pt>
                <c:pt idx="3813">
                  <c:v>45511.409039351849</c:v>
                </c:pt>
                <c:pt idx="3814">
                  <c:v>45511.409050925926</c:v>
                </c:pt>
                <c:pt idx="3815">
                  <c:v>45511.409062500003</c:v>
                </c:pt>
                <c:pt idx="3816">
                  <c:v>45511.409074074072</c:v>
                </c:pt>
                <c:pt idx="3817">
                  <c:v>45511.409085648149</c:v>
                </c:pt>
                <c:pt idx="3818">
                  <c:v>45511.409097222226</c:v>
                </c:pt>
                <c:pt idx="3819">
                  <c:v>45511.409108796295</c:v>
                </c:pt>
                <c:pt idx="3820">
                  <c:v>45511.409120370372</c:v>
                </c:pt>
                <c:pt idx="3821">
                  <c:v>45511.409131944441</c:v>
                </c:pt>
                <c:pt idx="3822">
                  <c:v>45511.409143518518</c:v>
                </c:pt>
                <c:pt idx="3823">
                  <c:v>45511.409155092595</c:v>
                </c:pt>
                <c:pt idx="3824">
                  <c:v>45511.409166666665</c:v>
                </c:pt>
                <c:pt idx="3825">
                  <c:v>45511.409178240741</c:v>
                </c:pt>
                <c:pt idx="3826">
                  <c:v>45511.409189814818</c:v>
                </c:pt>
                <c:pt idx="3827">
                  <c:v>45511.409201388888</c:v>
                </c:pt>
                <c:pt idx="3828">
                  <c:v>45511.409212962964</c:v>
                </c:pt>
                <c:pt idx="3829">
                  <c:v>45511.409224537034</c:v>
                </c:pt>
                <c:pt idx="3830">
                  <c:v>45511.409236111111</c:v>
                </c:pt>
                <c:pt idx="3831">
                  <c:v>45511.409247685187</c:v>
                </c:pt>
                <c:pt idx="3832">
                  <c:v>45511.409259259257</c:v>
                </c:pt>
                <c:pt idx="3833">
                  <c:v>45511.409270833334</c:v>
                </c:pt>
                <c:pt idx="3834">
                  <c:v>45511.409282407411</c:v>
                </c:pt>
                <c:pt idx="3835">
                  <c:v>45511.40929398148</c:v>
                </c:pt>
                <c:pt idx="3836">
                  <c:v>45511.409305555557</c:v>
                </c:pt>
                <c:pt idx="3837">
                  <c:v>45511.409317129626</c:v>
                </c:pt>
                <c:pt idx="3838">
                  <c:v>45511.409328703703</c:v>
                </c:pt>
                <c:pt idx="3839">
                  <c:v>45511.40934027778</c:v>
                </c:pt>
                <c:pt idx="3840">
                  <c:v>45511.409351851849</c:v>
                </c:pt>
                <c:pt idx="3841">
                  <c:v>45511.409363425926</c:v>
                </c:pt>
                <c:pt idx="3842">
                  <c:v>45511.409375000003</c:v>
                </c:pt>
                <c:pt idx="3843">
                  <c:v>45511.409386574072</c:v>
                </c:pt>
                <c:pt idx="3844">
                  <c:v>45511.409398148149</c:v>
                </c:pt>
                <c:pt idx="3845">
                  <c:v>45511.409409722219</c:v>
                </c:pt>
                <c:pt idx="3846">
                  <c:v>45511.409421296295</c:v>
                </c:pt>
                <c:pt idx="3847">
                  <c:v>45511.409432870372</c:v>
                </c:pt>
                <c:pt idx="3848">
                  <c:v>45511.409444444442</c:v>
                </c:pt>
                <c:pt idx="3849">
                  <c:v>45511.409456018519</c:v>
                </c:pt>
                <c:pt idx="3850">
                  <c:v>45511.409467592595</c:v>
                </c:pt>
                <c:pt idx="3851">
                  <c:v>45511.409479166665</c:v>
                </c:pt>
                <c:pt idx="3852">
                  <c:v>45511.409490740742</c:v>
                </c:pt>
                <c:pt idx="3853">
                  <c:v>45511.409502314818</c:v>
                </c:pt>
                <c:pt idx="3854">
                  <c:v>45511.409513888888</c:v>
                </c:pt>
                <c:pt idx="3855">
                  <c:v>45511.409525462965</c:v>
                </c:pt>
                <c:pt idx="3856">
                  <c:v>45511.409537037034</c:v>
                </c:pt>
                <c:pt idx="3857">
                  <c:v>45511.409548611111</c:v>
                </c:pt>
                <c:pt idx="3858">
                  <c:v>45511.409560185188</c:v>
                </c:pt>
                <c:pt idx="3859">
                  <c:v>45511.409571759257</c:v>
                </c:pt>
                <c:pt idx="3860">
                  <c:v>45511.409583333334</c:v>
                </c:pt>
                <c:pt idx="3861">
                  <c:v>45511.409594907411</c:v>
                </c:pt>
                <c:pt idx="3862">
                  <c:v>45511.40960648148</c:v>
                </c:pt>
                <c:pt idx="3863">
                  <c:v>45511.409618055557</c:v>
                </c:pt>
                <c:pt idx="3864">
                  <c:v>45511.409629629627</c:v>
                </c:pt>
                <c:pt idx="3865">
                  <c:v>45511.409641203703</c:v>
                </c:pt>
                <c:pt idx="3866">
                  <c:v>45511.40965277778</c:v>
                </c:pt>
                <c:pt idx="3867">
                  <c:v>45511.40966435185</c:v>
                </c:pt>
                <c:pt idx="3868">
                  <c:v>45511.409675925926</c:v>
                </c:pt>
                <c:pt idx="3869">
                  <c:v>45511.409687500003</c:v>
                </c:pt>
                <c:pt idx="3870">
                  <c:v>45511.409699074073</c:v>
                </c:pt>
                <c:pt idx="3871">
                  <c:v>45511.409710648149</c:v>
                </c:pt>
                <c:pt idx="3872">
                  <c:v>45511.409722222219</c:v>
                </c:pt>
                <c:pt idx="3873">
                  <c:v>45511.409733796296</c:v>
                </c:pt>
                <c:pt idx="3874">
                  <c:v>45511.409745370373</c:v>
                </c:pt>
                <c:pt idx="3875">
                  <c:v>45511.409756944442</c:v>
                </c:pt>
                <c:pt idx="3876">
                  <c:v>45511.409768518519</c:v>
                </c:pt>
                <c:pt idx="3877">
                  <c:v>45511.409780092596</c:v>
                </c:pt>
                <c:pt idx="3878">
                  <c:v>45511.409791666665</c:v>
                </c:pt>
                <c:pt idx="3879">
                  <c:v>45511.409803240742</c:v>
                </c:pt>
                <c:pt idx="3880">
                  <c:v>45511.409814814811</c:v>
                </c:pt>
                <c:pt idx="3881">
                  <c:v>45511.409826388888</c:v>
                </c:pt>
                <c:pt idx="3882">
                  <c:v>45511.409837962965</c:v>
                </c:pt>
                <c:pt idx="3883">
                  <c:v>45511.409849537034</c:v>
                </c:pt>
                <c:pt idx="3884">
                  <c:v>45511.409861111111</c:v>
                </c:pt>
                <c:pt idx="3885">
                  <c:v>45511.409872685188</c:v>
                </c:pt>
                <c:pt idx="3886">
                  <c:v>45511.409884259258</c:v>
                </c:pt>
                <c:pt idx="3887">
                  <c:v>45511.409895833334</c:v>
                </c:pt>
                <c:pt idx="3888">
                  <c:v>45511.409907407404</c:v>
                </c:pt>
                <c:pt idx="3889">
                  <c:v>45511.409918981481</c:v>
                </c:pt>
                <c:pt idx="3890">
                  <c:v>45511.409930555557</c:v>
                </c:pt>
                <c:pt idx="3891">
                  <c:v>45511.409942129627</c:v>
                </c:pt>
                <c:pt idx="3892">
                  <c:v>45511.409953703704</c:v>
                </c:pt>
                <c:pt idx="3893">
                  <c:v>45511.40996527778</c:v>
                </c:pt>
                <c:pt idx="3894">
                  <c:v>45511.40997685185</c:v>
                </c:pt>
                <c:pt idx="3895">
                  <c:v>45511.409988425927</c:v>
                </c:pt>
                <c:pt idx="3896">
                  <c:v>45511.41</c:v>
                </c:pt>
                <c:pt idx="3897">
                  <c:v>45511.410011574073</c:v>
                </c:pt>
                <c:pt idx="3898">
                  <c:v>45511.41002314815</c:v>
                </c:pt>
                <c:pt idx="3899">
                  <c:v>45511.410034722219</c:v>
                </c:pt>
                <c:pt idx="3900">
                  <c:v>45511.410046296296</c:v>
                </c:pt>
                <c:pt idx="3901">
                  <c:v>45511.410057870373</c:v>
                </c:pt>
                <c:pt idx="3902">
                  <c:v>45511.410069444442</c:v>
                </c:pt>
                <c:pt idx="3903">
                  <c:v>45511.410081018519</c:v>
                </c:pt>
                <c:pt idx="3904">
                  <c:v>45511.410092592596</c:v>
                </c:pt>
                <c:pt idx="3905">
                  <c:v>45511.410104166665</c:v>
                </c:pt>
                <c:pt idx="3906">
                  <c:v>45511.410115740742</c:v>
                </c:pt>
                <c:pt idx="3907">
                  <c:v>45511.410127314812</c:v>
                </c:pt>
                <c:pt idx="3908">
                  <c:v>45511.410138888888</c:v>
                </c:pt>
                <c:pt idx="3909">
                  <c:v>45511.410150462965</c:v>
                </c:pt>
                <c:pt idx="3910">
                  <c:v>45511.410162037035</c:v>
                </c:pt>
                <c:pt idx="3911">
                  <c:v>45511.410173611112</c:v>
                </c:pt>
                <c:pt idx="3912">
                  <c:v>45511.410185185188</c:v>
                </c:pt>
                <c:pt idx="3913">
                  <c:v>45511.410196759258</c:v>
                </c:pt>
                <c:pt idx="3914">
                  <c:v>45511.410208333335</c:v>
                </c:pt>
                <c:pt idx="3915">
                  <c:v>45511.410219907404</c:v>
                </c:pt>
                <c:pt idx="3916">
                  <c:v>45511.410231481481</c:v>
                </c:pt>
                <c:pt idx="3917">
                  <c:v>45511.410243055558</c:v>
                </c:pt>
                <c:pt idx="3918">
                  <c:v>45511.410254629627</c:v>
                </c:pt>
                <c:pt idx="3919">
                  <c:v>45511.410266203704</c:v>
                </c:pt>
                <c:pt idx="3920">
                  <c:v>45511.410277777781</c:v>
                </c:pt>
                <c:pt idx="3921">
                  <c:v>45511.41028935185</c:v>
                </c:pt>
                <c:pt idx="3922">
                  <c:v>45511.410300925927</c:v>
                </c:pt>
                <c:pt idx="3923">
                  <c:v>45511.410312499997</c:v>
                </c:pt>
                <c:pt idx="3924">
                  <c:v>45511.410324074073</c:v>
                </c:pt>
                <c:pt idx="3925">
                  <c:v>45511.41033564815</c:v>
                </c:pt>
                <c:pt idx="3926">
                  <c:v>45511.41034722222</c:v>
                </c:pt>
                <c:pt idx="3927">
                  <c:v>45511.410358796296</c:v>
                </c:pt>
                <c:pt idx="3928">
                  <c:v>45511.410370370373</c:v>
                </c:pt>
                <c:pt idx="3929">
                  <c:v>45511.410381944443</c:v>
                </c:pt>
                <c:pt idx="3930">
                  <c:v>45511.410393518519</c:v>
                </c:pt>
                <c:pt idx="3931">
                  <c:v>45511.410405092596</c:v>
                </c:pt>
                <c:pt idx="3932">
                  <c:v>45511.410416666666</c:v>
                </c:pt>
                <c:pt idx="3933">
                  <c:v>45511.410428240742</c:v>
                </c:pt>
                <c:pt idx="3934">
                  <c:v>45511.410439814812</c:v>
                </c:pt>
                <c:pt idx="3935">
                  <c:v>45511.410451388889</c:v>
                </c:pt>
                <c:pt idx="3936">
                  <c:v>45511.410462962966</c:v>
                </c:pt>
                <c:pt idx="3937">
                  <c:v>45511.410474537035</c:v>
                </c:pt>
                <c:pt idx="3938">
                  <c:v>45511.410486111112</c:v>
                </c:pt>
                <c:pt idx="3939">
                  <c:v>45511.410497685189</c:v>
                </c:pt>
                <c:pt idx="3940">
                  <c:v>45511.410509259258</c:v>
                </c:pt>
                <c:pt idx="3941">
                  <c:v>45511.410520833335</c:v>
                </c:pt>
                <c:pt idx="3942">
                  <c:v>45511.410532407404</c:v>
                </c:pt>
                <c:pt idx="3943">
                  <c:v>45511.410543981481</c:v>
                </c:pt>
                <c:pt idx="3944">
                  <c:v>45511.410555555558</c:v>
                </c:pt>
                <c:pt idx="3945">
                  <c:v>45511.410567129627</c:v>
                </c:pt>
                <c:pt idx="3946">
                  <c:v>45511.410578703704</c:v>
                </c:pt>
                <c:pt idx="3947">
                  <c:v>45511.410590277781</c:v>
                </c:pt>
                <c:pt idx="3948">
                  <c:v>45511.410601851851</c:v>
                </c:pt>
                <c:pt idx="3949">
                  <c:v>45511.410613425927</c:v>
                </c:pt>
                <c:pt idx="3950">
                  <c:v>45511.410624999997</c:v>
                </c:pt>
                <c:pt idx="3951">
                  <c:v>45511.410636574074</c:v>
                </c:pt>
                <c:pt idx="3952">
                  <c:v>45511.41064814815</c:v>
                </c:pt>
                <c:pt idx="3953">
                  <c:v>45511.41065972222</c:v>
                </c:pt>
                <c:pt idx="3954">
                  <c:v>45511.410671296297</c:v>
                </c:pt>
                <c:pt idx="3955">
                  <c:v>45511.410682870373</c:v>
                </c:pt>
                <c:pt idx="3956">
                  <c:v>45511.410694444443</c:v>
                </c:pt>
                <c:pt idx="3957">
                  <c:v>45511.41070601852</c:v>
                </c:pt>
                <c:pt idx="3958">
                  <c:v>45511.410717592589</c:v>
                </c:pt>
                <c:pt idx="3959">
                  <c:v>45511.410729166666</c:v>
                </c:pt>
                <c:pt idx="3960">
                  <c:v>45511.410740740743</c:v>
                </c:pt>
                <c:pt idx="3961">
                  <c:v>45511.410752314812</c:v>
                </c:pt>
                <c:pt idx="3962">
                  <c:v>45511.410763888889</c:v>
                </c:pt>
                <c:pt idx="3963">
                  <c:v>45511.410775462966</c:v>
                </c:pt>
                <c:pt idx="3964">
                  <c:v>45511.410787037035</c:v>
                </c:pt>
                <c:pt idx="3965">
                  <c:v>45511.410798611112</c:v>
                </c:pt>
                <c:pt idx="3966">
                  <c:v>45511.410810185182</c:v>
                </c:pt>
                <c:pt idx="3967">
                  <c:v>45511.410821759258</c:v>
                </c:pt>
                <c:pt idx="3968">
                  <c:v>45511.410833333335</c:v>
                </c:pt>
                <c:pt idx="3969">
                  <c:v>45511.410844907405</c:v>
                </c:pt>
                <c:pt idx="3970">
                  <c:v>45511.410856481481</c:v>
                </c:pt>
                <c:pt idx="3971">
                  <c:v>45511.410868055558</c:v>
                </c:pt>
                <c:pt idx="3972">
                  <c:v>45511.410879629628</c:v>
                </c:pt>
                <c:pt idx="3973">
                  <c:v>45511.410891203705</c:v>
                </c:pt>
                <c:pt idx="3974">
                  <c:v>45511.410902777781</c:v>
                </c:pt>
                <c:pt idx="3975">
                  <c:v>45511.410914351851</c:v>
                </c:pt>
                <c:pt idx="3976">
                  <c:v>45511.410925925928</c:v>
                </c:pt>
                <c:pt idx="3977">
                  <c:v>45511.410937499997</c:v>
                </c:pt>
                <c:pt idx="3978">
                  <c:v>45511.410949074074</c:v>
                </c:pt>
                <c:pt idx="3979">
                  <c:v>45511.410960648151</c:v>
                </c:pt>
                <c:pt idx="3980">
                  <c:v>45511.41097222222</c:v>
                </c:pt>
                <c:pt idx="3981">
                  <c:v>45511.410983796297</c:v>
                </c:pt>
                <c:pt idx="3982">
                  <c:v>45511.410995370374</c:v>
                </c:pt>
                <c:pt idx="3983">
                  <c:v>45511.411006944443</c:v>
                </c:pt>
                <c:pt idx="3984">
                  <c:v>45511.41101851852</c:v>
                </c:pt>
                <c:pt idx="3985">
                  <c:v>45511.411030092589</c:v>
                </c:pt>
                <c:pt idx="3986">
                  <c:v>45511.411041666666</c:v>
                </c:pt>
                <c:pt idx="3987">
                  <c:v>45511.411053240743</c:v>
                </c:pt>
                <c:pt idx="3988">
                  <c:v>45511.411064814813</c:v>
                </c:pt>
                <c:pt idx="3989">
                  <c:v>45511.411076388889</c:v>
                </c:pt>
                <c:pt idx="3990">
                  <c:v>45511.411087962966</c:v>
                </c:pt>
                <c:pt idx="3991">
                  <c:v>45511.411099537036</c:v>
                </c:pt>
                <c:pt idx="3992">
                  <c:v>45511.411111111112</c:v>
                </c:pt>
                <c:pt idx="3993">
                  <c:v>45511.411122685182</c:v>
                </c:pt>
                <c:pt idx="3994">
                  <c:v>45511.411134259259</c:v>
                </c:pt>
                <c:pt idx="3995">
                  <c:v>45511.411145833335</c:v>
                </c:pt>
                <c:pt idx="3996">
                  <c:v>45511.411157407405</c:v>
                </c:pt>
                <c:pt idx="3997">
                  <c:v>45511.411168981482</c:v>
                </c:pt>
                <c:pt idx="3998">
                  <c:v>45511.411180555559</c:v>
                </c:pt>
                <c:pt idx="3999">
                  <c:v>45511.411192129628</c:v>
                </c:pt>
                <c:pt idx="4000">
                  <c:v>45511.411203703705</c:v>
                </c:pt>
                <c:pt idx="4001">
                  <c:v>45511.411215277774</c:v>
                </c:pt>
                <c:pt idx="4002">
                  <c:v>45511.411226851851</c:v>
                </c:pt>
                <c:pt idx="4003">
                  <c:v>45511.411238425928</c:v>
                </c:pt>
                <c:pt idx="4004">
                  <c:v>45511.411249999997</c:v>
                </c:pt>
                <c:pt idx="4005">
                  <c:v>45511.411261574074</c:v>
                </c:pt>
                <c:pt idx="4006">
                  <c:v>45511.411273148151</c:v>
                </c:pt>
                <c:pt idx="4007">
                  <c:v>45511.41128472222</c:v>
                </c:pt>
                <c:pt idx="4008">
                  <c:v>45511.411296296297</c:v>
                </c:pt>
                <c:pt idx="4009">
                  <c:v>45511.411307870374</c:v>
                </c:pt>
                <c:pt idx="4010">
                  <c:v>45511.411319444444</c:v>
                </c:pt>
                <c:pt idx="4011">
                  <c:v>45511.41133101852</c:v>
                </c:pt>
                <c:pt idx="4012">
                  <c:v>45511.41134259259</c:v>
                </c:pt>
                <c:pt idx="4013">
                  <c:v>45511.411354166667</c:v>
                </c:pt>
                <c:pt idx="4014">
                  <c:v>45511.411365740743</c:v>
                </c:pt>
                <c:pt idx="4015">
                  <c:v>45511.411377314813</c:v>
                </c:pt>
                <c:pt idx="4016">
                  <c:v>45511.41138888889</c:v>
                </c:pt>
                <c:pt idx="4017">
                  <c:v>45511.411400462966</c:v>
                </c:pt>
                <c:pt idx="4018">
                  <c:v>45511.411412037036</c:v>
                </c:pt>
                <c:pt idx="4019">
                  <c:v>45511.411423611113</c:v>
                </c:pt>
                <c:pt idx="4020">
                  <c:v>45511.411435185182</c:v>
                </c:pt>
                <c:pt idx="4021">
                  <c:v>45511.411446759259</c:v>
                </c:pt>
                <c:pt idx="4022">
                  <c:v>45511.411458333336</c:v>
                </c:pt>
                <c:pt idx="4023">
                  <c:v>45511.411469907405</c:v>
                </c:pt>
                <c:pt idx="4024">
                  <c:v>45511.411481481482</c:v>
                </c:pt>
                <c:pt idx="4025">
                  <c:v>45511.411493055559</c:v>
                </c:pt>
                <c:pt idx="4026">
                  <c:v>45511.411504629628</c:v>
                </c:pt>
                <c:pt idx="4027">
                  <c:v>45511.411516203705</c:v>
                </c:pt>
                <c:pt idx="4028">
                  <c:v>45511.411527777775</c:v>
                </c:pt>
                <c:pt idx="4029">
                  <c:v>45511.411539351851</c:v>
                </c:pt>
                <c:pt idx="4030">
                  <c:v>45511.411550925928</c:v>
                </c:pt>
                <c:pt idx="4031">
                  <c:v>45511.411562499998</c:v>
                </c:pt>
                <c:pt idx="4032">
                  <c:v>45511.411574074074</c:v>
                </c:pt>
                <c:pt idx="4033">
                  <c:v>45511.411585648151</c:v>
                </c:pt>
                <c:pt idx="4034">
                  <c:v>45511.411597222221</c:v>
                </c:pt>
                <c:pt idx="4035">
                  <c:v>45511.411608796298</c:v>
                </c:pt>
                <c:pt idx="4036">
                  <c:v>45511.411620370367</c:v>
                </c:pt>
                <c:pt idx="4037">
                  <c:v>45511.411631944444</c:v>
                </c:pt>
                <c:pt idx="4038">
                  <c:v>45511.411643518521</c:v>
                </c:pt>
                <c:pt idx="4039">
                  <c:v>45511.41165509259</c:v>
                </c:pt>
                <c:pt idx="4040">
                  <c:v>45511.411666666667</c:v>
                </c:pt>
                <c:pt idx="4041">
                  <c:v>45511.411678240744</c:v>
                </c:pt>
                <c:pt idx="4042">
                  <c:v>45511.411689814813</c:v>
                </c:pt>
                <c:pt idx="4043">
                  <c:v>45511.41170138889</c:v>
                </c:pt>
                <c:pt idx="4044">
                  <c:v>45511.411712962959</c:v>
                </c:pt>
                <c:pt idx="4045">
                  <c:v>45511.411724537036</c:v>
                </c:pt>
                <c:pt idx="4046">
                  <c:v>45511.411736111113</c:v>
                </c:pt>
                <c:pt idx="4047">
                  <c:v>45511.411747685182</c:v>
                </c:pt>
                <c:pt idx="4048">
                  <c:v>45511.411759259259</c:v>
                </c:pt>
                <c:pt idx="4049">
                  <c:v>45511.411770833336</c:v>
                </c:pt>
                <c:pt idx="4050">
                  <c:v>45511.411782407406</c:v>
                </c:pt>
                <c:pt idx="4051">
                  <c:v>45511.411793981482</c:v>
                </c:pt>
                <c:pt idx="4052">
                  <c:v>45511.411805555559</c:v>
                </c:pt>
                <c:pt idx="4053">
                  <c:v>45511.411817129629</c:v>
                </c:pt>
                <c:pt idx="4054">
                  <c:v>45511.411828703705</c:v>
                </c:pt>
                <c:pt idx="4055">
                  <c:v>45511.411840277775</c:v>
                </c:pt>
                <c:pt idx="4056">
                  <c:v>45511.411851851852</c:v>
                </c:pt>
                <c:pt idx="4057">
                  <c:v>45511.411863425928</c:v>
                </c:pt>
                <c:pt idx="4058">
                  <c:v>45511.411874999998</c:v>
                </c:pt>
                <c:pt idx="4059">
                  <c:v>45511.411886574075</c:v>
                </c:pt>
                <c:pt idx="4060">
                  <c:v>45511.411898148152</c:v>
                </c:pt>
                <c:pt idx="4061">
                  <c:v>45511.411909722221</c:v>
                </c:pt>
                <c:pt idx="4062">
                  <c:v>45511.411921296298</c:v>
                </c:pt>
                <c:pt idx="4063">
                  <c:v>45511.411932870367</c:v>
                </c:pt>
                <c:pt idx="4064">
                  <c:v>45511.411944444444</c:v>
                </c:pt>
                <c:pt idx="4065">
                  <c:v>45511.411956018521</c:v>
                </c:pt>
                <c:pt idx="4066">
                  <c:v>45511.41196759259</c:v>
                </c:pt>
                <c:pt idx="4067">
                  <c:v>45511.411979166667</c:v>
                </c:pt>
                <c:pt idx="4068">
                  <c:v>45511.411990740744</c:v>
                </c:pt>
                <c:pt idx="4069">
                  <c:v>45511.412002314813</c:v>
                </c:pt>
                <c:pt idx="4070">
                  <c:v>45511.41201388889</c:v>
                </c:pt>
                <c:pt idx="4071">
                  <c:v>45511.41202546296</c:v>
                </c:pt>
                <c:pt idx="4072">
                  <c:v>45511.412037037036</c:v>
                </c:pt>
                <c:pt idx="4073">
                  <c:v>45511.412048611113</c:v>
                </c:pt>
                <c:pt idx="4074">
                  <c:v>45511.412060185183</c:v>
                </c:pt>
                <c:pt idx="4075">
                  <c:v>45511.41207175926</c:v>
                </c:pt>
                <c:pt idx="4076">
                  <c:v>45511.412083333336</c:v>
                </c:pt>
                <c:pt idx="4077">
                  <c:v>45511.412094907406</c:v>
                </c:pt>
                <c:pt idx="4078">
                  <c:v>45511.412106481483</c:v>
                </c:pt>
                <c:pt idx="4079">
                  <c:v>45511.412118055552</c:v>
                </c:pt>
                <c:pt idx="4080">
                  <c:v>45511.412129629629</c:v>
                </c:pt>
                <c:pt idx="4081">
                  <c:v>45511.412141203706</c:v>
                </c:pt>
                <c:pt idx="4082">
                  <c:v>45511.412152777775</c:v>
                </c:pt>
                <c:pt idx="4083">
                  <c:v>45511.412164351852</c:v>
                </c:pt>
                <c:pt idx="4084">
                  <c:v>45511.412175925929</c:v>
                </c:pt>
                <c:pt idx="4085">
                  <c:v>45511.412187499998</c:v>
                </c:pt>
                <c:pt idx="4086">
                  <c:v>45511.412199074075</c:v>
                </c:pt>
                <c:pt idx="4087">
                  <c:v>45511.412210648145</c:v>
                </c:pt>
                <c:pt idx="4088">
                  <c:v>45511.412222222221</c:v>
                </c:pt>
                <c:pt idx="4089">
                  <c:v>45511.412233796298</c:v>
                </c:pt>
                <c:pt idx="4090">
                  <c:v>45511.412245370368</c:v>
                </c:pt>
                <c:pt idx="4091">
                  <c:v>45511.412256944444</c:v>
                </c:pt>
                <c:pt idx="4092">
                  <c:v>45511.412268518521</c:v>
                </c:pt>
                <c:pt idx="4093">
                  <c:v>45511.412280092591</c:v>
                </c:pt>
                <c:pt idx="4094">
                  <c:v>45511.412291666667</c:v>
                </c:pt>
                <c:pt idx="4095">
                  <c:v>45511.412303240744</c:v>
                </c:pt>
                <c:pt idx="4096">
                  <c:v>45511.412314814814</c:v>
                </c:pt>
                <c:pt idx="4097">
                  <c:v>45511.412326388891</c:v>
                </c:pt>
                <c:pt idx="4098">
                  <c:v>45511.41233796296</c:v>
                </c:pt>
                <c:pt idx="4099">
                  <c:v>45511.412349537037</c:v>
                </c:pt>
                <c:pt idx="4100">
                  <c:v>45511.412361111114</c:v>
                </c:pt>
                <c:pt idx="4101">
                  <c:v>45511.412372685183</c:v>
                </c:pt>
                <c:pt idx="4102">
                  <c:v>45511.41238425926</c:v>
                </c:pt>
                <c:pt idx="4103">
                  <c:v>45511.412395833337</c:v>
                </c:pt>
                <c:pt idx="4104">
                  <c:v>45511.412407407406</c:v>
                </c:pt>
                <c:pt idx="4105">
                  <c:v>45511.412418981483</c:v>
                </c:pt>
                <c:pt idx="4106">
                  <c:v>45511.412430555552</c:v>
                </c:pt>
                <c:pt idx="4107">
                  <c:v>45511.412442129629</c:v>
                </c:pt>
                <c:pt idx="4108">
                  <c:v>45511.412453703706</c:v>
                </c:pt>
                <c:pt idx="4109">
                  <c:v>45511.412465277775</c:v>
                </c:pt>
                <c:pt idx="4110">
                  <c:v>45511.412476851852</c:v>
                </c:pt>
                <c:pt idx="4111">
                  <c:v>45511.412488425929</c:v>
                </c:pt>
                <c:pt idx="4112">
                  <c:v>45511.412499999999</c:v>
                </c:pt>
                <c:pt idx="4113">
                  <c:v>45511.412511574075</c:v>
                </c:pt>
                <c:pt idx="4114">
                  <c:v>45511.412523148145</c:v>
                </c:pt>
                <c:pt idx="4115">
                  <c:v>45511.412534722222</c:v>
                </c:pt>
                <c:pt idx="4116">
                  <c:v>45511.412546296298</c:v>
                </c:pt>
                <c:pt idx="4117">
                  <c:v>45511.412557870368</c:v>
                </c:pt>
                <c:pt idx="4118">
                  <c:v>45511.412569444445</c:v>
                </c:pt>
                <c:pt idx="4119">
                  <c:v>45511.412581018521</c:v>
                </c:pt>
                <c:pt idx="4120">
                  <c:v>45511.412592592591</c:v>
                </c:pt>
                <c:pt idx="4121">
                  <c:v>45511.412604166668</c:v>
                </c:pt>
                <c:pt idx="4122">
                  <c:v>45511.412615740737</c:v>
                </c:pt>
                <c:pt idx="4123">
                  <c:v>45511.412627314814</c:v>
                </c:pt>
                <c:pt idx="4124">
                  <c:v>45511.412638888891</c:v>
                </c:pt>
                <c:pt idx="4125">
                  <c:v>45511.41265046296</c:v>
                </c:pt>
                <c:pt idx="4126">
                  <c:v>45511.412662037037</c:v>
                </c:pt>
                <c:pt idx="4127">
                  <c:v>45511.412673611114</c:v>
                </c:pt>
                <c:pt idx="4128">
                  <c:v>45511.412685185183</c:v>
                </c:pt>
                <c:pt idx="4129">
                  <c:v>45511.41269675926</c:v>
                </c:pt>
                <c:pt idx="4130">
                  <c:v>45511.412708333337</c:v>
                </c:pt>
                <c:pt idx="4131">
                  <c:v>45511.412719907406</c:v>
                </c:pt>
                <c:pt idx="4132">
                  <c:v>45511.412731481483</c:v>
                </c:pt>
                <c:pt idx="4133">
                  <c:v>45511.412743055553</c:v>
                </c:pt>
                <c:pt idx="4134">
                  <c:v>45511.412754629629</c:v>
                </c:pt>
                <c:pt idx="4135">
                  <c:v>45511.412766203706</c:v>
                </c:pt>
                <c:pt idx="4136">
                  <c:v>45511.412777777776</c:v>
                </c:pt>
                <c:pt idx="4137">
                  <c:v>45511.412789351853</c:v>
                </c:pt>
                <c:pt idx="4138">
                  <c:v>45511.412800925929</c:v>
                </c:pt>
                <c:pt idx="4139">
                  <c:v>45511.412812499999</c:v>
                </c:pt>
                <c:pt idx="4140">
                  <c:v>45511.412824074076</c:v>
                </c:pt>
                <c:pt idx="4141">
                  <c:v>45511.412835648145</c:v>
                </c:pt>
                <c:pt idx="4142">
                  <c:v>45511.412847222222</c:v>
                </c:pt>
                <c:pt idx="4143">
                  <c:v>45511.412858796299</c:v>
                </c:pt>
                <c:pt idx="4144">
                  <c:v>45511.412870370368</c:v>
                </c:pt>
                <c:pt idx="4145">
                  <c:v>45511.412881944445</c:v>
                </c:pt>
                <c:pt idx="4146">
                  <c:v>45511.412893518522</c:v>
                </c:pt>
                <c:pt idx="4147">
                  <c:v>45511.412905092591</c:v>
                </c:pt>
                <c:pt idx="4148">
                  <c:v>45511.412916666668</c:v>
                </c:pt>
                <c:pt idx="4149">
                  <c:v>45511.412928240738</c:v>
                </c:pt>
                <c:pt idx="4150">
                  <c:v>45511.412939814814</c:v>
                </c:pt>
                <c:pt idx="4151">
                  <c:v>45511.412951388891</c:v>
                </c:pt>
                <c:pt idx="4152">
                  <c:v>45511.412962962961</c:v>
                </c:pt>
                <c:pt idx="4153">
                  <c:v>45511.412974537037</c:v>
                </c:pt>
                <c:pt idx="4154">
                  <c:v>45511.412986111114</c:v>
                </c:pt>
                <c:pt idx="4155">
                  <c:v>45511.412997685184</c:v>
                </c:pt>
                <c:pt idx="4156">
                  <c:v>45511.41300925926</c:v>
                </c:pt>
                <c:pt idx="4157">
                  <c:v>45511.41302083333</c:v>
                </c:pt>
                <c:pt idx="4158">
                  <c:v>45511.413032407407</c:v>
                </c:pt>
                <c:pt idx="4159">
                  <c:v>45511.413043981483</c:v>
                </c:pt>
                <c:pt idx="4160">
                  <c:v>45511.413055555553</c:v>
                </c:pt>
                <c:pt idx="4161">
                  <c:v>45511.41306712963</c:v>
                </c:pt>
                <c:pt idx="4162">
                  <c:v>45511.413078703707</c:v>
                </c:pt>
                <c:pt idx="4163">
                  <c:v>45511.413090277776</c:v>
                </c:pt>
                <c:pt idx="4164">
                  <c:v>45511.413101851853</c:v>
                </c:pt>
                <c:pt idx="4165">
                  <c:v>45511.413113425922</c:v>
                </c:pt>
                <c:pt idx="4166">
                  <c:v>45511.413124999999</c:v>
                </c:pt>
                <c:pt idx="4167">
                  <c:v>45511.413136574076</c:v>
                </c:pt>
                <c:pt idx="4168">
                  <c:v>45511.413148148145</c:v>
                </c:pt>
                <c:pt idx="4169">
                  <c:v>45511.413159722222</c:v>
                </c:pt>
                <c:pt idx="4170">
                  <c:v>45511.413171296299</c:v>
                </c:pt>
                <c:pt idx="4171">
                  <c:v>45511.413182870368</c:v>
                </c:pt>
                <c:pt idx="4172">
                  <c:v>45511.413194444445</c:v>
                </c:pt>
                <c:pt idx="4173">
                  <c:v>45511.413206018522</c:v>
                </c:pt>
                <c:pt idx="4174">
                  <c:v>45511.413217592592</c:v>
                </c:pt>
                <c:pt idx="4175">
                  <c:v>45511.413229166668</c:v>
                </c:pt>
                <c:pt idx="4176">
                  <c:v>45511.413240740738</c:v>
                </c:pt>
                <c:pt idx="4177">
                  <c:v>45511.413252314815</c:v>
                </c:pt>
                <c:pt idx="4178">
                  <c:v>45511.413263888891</c:v>
                </c:pt>
                <c:pt idx="4179">
                  <c:v>45511.413275462961</c:v>
                </c:pt>
                <c:pt idx="4180">
                  <c:v>45511.413287037038</c:v>
                </c:pt>
                <c:pt idx="4181">
                  <c:v>45511.413298611114</c:v>
                </c:pt>
                <c:pt idx="4182">
                  <c:v>45511.413310185184</c:v>
                </c:pt>
                <c:pt idx="4183">
                  <c:v>45511.413321759261</c:v>
                </c:pt>
                <c:pt idx="4184">
                  <c:v>45511.41333333333</c:v>
                </c:pt>
                <c:pt idx="4185">
                  <c:v>45511.413344907407</c:v>
                </c:pt>
                <c:pt idx="4186">
                  <c:v>45511.413356481484</c:v>
                </c:pt>
                <c:pt idx="4187">
                  <c:v>45511.413368055553</c:v>
                </c:pt>
                <c:pt idx="4188">
                  <c:v>45511.41337962963</c:v>
                </c:pt>
                <c:pt idx="4189">
                  <c:v>45511.413391203707</c:v>
                </c:pt>
                <c:pt idx="4190">
                  <c:v>45511.413402777776</c:v>
                </c:pt>
                <c:pt idx="4191">
                  <c:v>45511.413414351853</c:v>
                </c:pt>
                <c:pt idx="4192">
                  <c:v>45511.413425925923</c:v>
                </c:pt>
                <c:pt idx="4193">
                  <c:v>45511.413437499999</c:v>
                </c:pt>
                <c:pt idx="4194">
                  <c:v>45511.413449074076</c:v>
                </c:pt>
                <c:pt idx="4195">
                  <c:v>45511.413460648146</c:v>
                </c:pt>
                <c:pt idx="4196">
                  <c:v>45511.413472222222</c:v>
                </c:pt>
                <c:pt idx="4197">
                  <c:v>45511.413483796299</c:v>
                </c:pt>
                <c:pt idx="4198">
                  <c:v>45511.413495370369</c:v>
                </c:pt>
                <c:pt idx="4199">
                  <c:v>45511.413506944446</c:v>
                </c:pt>
                <c:pt idx="4200">
                  <c:v>45511.413518518515</c:v>
                </c:pt>
                <c:pt idx="4201">
                  <c:v>45511.413530092592</c:v>
                </c:pt>
                <c:pt idx="4202">
                  <c:v>45511.413541666669</c:v>
                </c:pt>
                <c:pt idx="4203">
                  <c:v>45511.413553240738</c:v>
                </c:pt>
                <c:pt idx="4204">
                  <c:v>45511.413564814815</c:v>
                </c:pt>
                <c:pt idx="4205">
                  <c:v>45511.413576388892</c:v>
                </c:pt>
                <c:pt idx="4206">
                  <c:v>45511.413587962961</c:v>
                </c:pt>
                <c:pt idx="4207">
                  <c:v>45511.413599537038</c:v>
                </c:pt>
                <c:pt idx="4208">
                  <c:v>45511.413611111115</c:v>
                </c:pt>
                <c:pt idx="4209">
                  <c:v>45511.413622685184</c:v>
                </c:pt>
                <c:pt idx="4210">
                  <c:v>45511.413634259261</c:v>
                </c:pt>
                <c:pt idx="4211">
                  <c:v>45511.413645833331</c:v>
                </c:pt>
                <c:pt idx="4212">
                  <c:v>45511.413657407407</c:v>
                </c:pt>
                <c:pt idx="4213">
                  <c:v>45511.413668981484</c:v>
                </c:pt>
                <c:pt idx="4214">
                  <c:v>45511.413680555554</c:v>
                </c:pt>
                <c:pt idx="4215">
                  <c:v>45511.41369212963</c:v>
                </c:pt>
                <c:pt idx="4216">
                  <c:v>45511.413703703707</c:v>
                </c:pt>
                <c:pt idx="4217">
                  <c:v>45511.413715277777</c:v>
                </c:pt>
                <c:pt idx="4218">
                  <c:v>45511.413726851853</c:v>
                </c:pt>
                <c:pt idx="4219">
                  <c:v>45511.413738425923</c:v>
                </c:pt>
                <c:pt idx="4220">
                  <c:v>45511.41375</c:v>
                </c:pt>
                <c:pt idx="4221">
                  <c:v>45511.413761574076</c:v>
                </c:pt>
                <c:pt idx="4222">
                  <c:v>45511.413773148146</c:v>
                </c:pt>
                <c:pt idx="4223">
                  <c:v>45511.413784722223</c:v>
                </c:pt>
                <c:pt idx="4224">
                  <c:v>45511.4137962963</c:v>
                </c:pt>
                <c:pt idx="4225">
                  <c:v>45511.413807870369</c:v>
                </c:pt>
                <c:pt idx="4226">
                  <c:v>45511.413819444446</c:v>
                </c:pt>
                <c:pt idx="4227">
                  <c:v>45511.413831018515</c:v>
                </c:pt>
                <c:pt idx="4228">
                  <c:v>45511.413842592592</c:v>
                </c:pt>
                <c:pt idx="4229">
                  <c:v>45511.413854166669</c:v>
                </c:pt>
                <c:pt idx="4230">
                  <c:v>45511.413865740738</c:v>
                </c:pt>
                <c:pt idx="4231">
                  <c:v>45511.413877314815</c:v>
                </c:pt>
                <c:pt idx="4232">
                  <c:v>45511.413888888892</c:v>
                </c:pt>
                <c:pt idx="4233">
                  <c:v>45511.413900462961</c:v>
                </c:pt>
                <c:pt idx="4234">
                  <c:v>45511.413912037038</c:v>
                </c:pt>
                <c:pt idx="4235">
                  <c:v>45511.413923611108</c:v>
                </c:pt>
                <c:pt idx="4236">
                  <c:v>45511.413935185185</c:v>
                </c:pt>
                <c:pt idx="4237">
                  <c:v>45511.413946759261</c:v>
                </c:pt>
                <c:pt idx="4238">
                  <c:v>45511.413958333331</c:v>
                </c:pt>
                <c:pt idx="4239">
                  <c:v>45511.413969907408</c:v>
                </c:pt>
                <c:pt idx="4240">
                  <c:v>45511.413981481484</c:v>
                </c:pt>
                <c:pt idx="4241">
                  <c:v>45511.413993055554</c:v>
                </c:pt>
                <c:pt idx="4242">
                  <c:v>45511.414004629631</c:v>
                </c:pt>
                <c:pt idx="4243">
                  <c:v>45511.4140162037</c:v>
                </c:pt>
                <c:pt idx="4244">
                  <c:v>45511.414027777777</c:v>
                </c:pt>
                <c:pt idx="4245">
                  <c:v>45511.414039351854</c:v>
                </c:pt>
                <c:pt idx="4246">
                  <c:v>45511.414050925923</c:v>
                </c:pt>
                <c:pt idx="4247">
                  <c:v>45511.4140625</c:v>
                </c:pt>
                <c:pt idx="4248">
                  <c:v>45511.414074074077</c:v>
                </c:pt>
                <c:pt idx="4249">
                  <c:v>45511.414085648146</c:v>
                </c:pt>
                <c:pt idx="4250">
                  <c:v>45511.414097222223</c:v>
                </c:pt>
                <c:pt idx="4251">
                  <c:v>45511.4141087963</c:v>
                </c:pt>
                <c:pt idx="4252">
                  <c:v>45511.414120370369</c:v>
                </c:pt>
                <c:pt idx="4253">
                  <c:v>45511.414131944446</c:v>
                </c:pt>
                <c:pt idx="4254">
                  <c:v>45511.414143518516</c:v>
                </c:pt>
                <c:pt idx="4255">
                  <c:v>45511.414155092592</c:v>
                </c:pt>
                <c:pt idx="4256">
                  <c:v>45511.414166666669</c:v>
                </c:pt>
                <c:pt idx="4257">
                  <c:v>45511.414178240739</c:v>
                </c:pt>
                <c:pt idx="4258">
                  <c:v>45511.414189814815</c:v>
                </c:pt>
                <c:pt idx="4259">
                  <c:v>45511.414201388892</c:v>
                </c:pt>
                <c:pt idx="4260">
                  <c:v>45511.414212962962</c:v>
                </c:pt>
                <c:pt idx="4261">
                  <c:v>45511.414224537039</c:v>
                </c:pt>
                <c:pt idx="4262">
                  <c:v>45511.414236111108</c:v>
                </c:pt>
                <c:pt idx="4263">
                  <c:v>45511.414247685185</c:v>
                </c:pt>
                <c:pt idx="4264">
                  <c:v>45511.414259259262</c:v>
                </c:pt>
                <c:pt idx="4265">
                  <c:v>45511.414270833331</c:v>
                </c:pt>
                <c:pt idx="4266">
                  <c:v>45511.414282407408</c:v>
                </c:pt>
                <c:pt idx="4267">
                  <c:v>45511.414293981485</c:v>
                </c:pt>
                <c:pt idx="4268">
                  <c:v>45511.414305555554</c:v>
                </c:pt>
                <c:pt idx="4269">
                  <c:v>45511.414317129631</c:v>
                </c:pt>
                <c:pt idx="4270">
                  <c:v>45511.4143287037</c:v>
                </c:pt>
                <c:pt idx="4271">
                  <c:v>45511.414340277777</c:v>
                </c:pt>
                <c:pt idx="4272">
                  <c:v>45511.414351851854</c:v>
                </c:pt>
                <c:pt idx="4273">
                  <c:v>45511.414363425924</c:v>
                </c:pt>
                <c:pt idx="4274">
                  <c:v>45511.414375</c:v>
                </c:pt>
                <c:pt idx="4275">
                  <c:v>45511.414386574077</c:v>
                </c:pt>
                <c:pt idx="4276">
                  <c:v>45511.414398148147</c:v>
                </c:pt>
                <c:pt idx="4277">
                  <c:v>45511.414409722223</c:v>
                </c:pt>
                <c:pt idx="4278">
                  <c:v>45511.414421296293</c:v>
                </c:pt>
                <c:pt idx="4279">
                  <c:v>45511.41443287037</c:v>
                </c:pt>
                <c:pt idx="4280">
                  <c:v>45511.414444444446</c:v>
                </c:pt>
                <c:pt idx="4281">
                  <c:v>45511.414456018516</c:v>
                </c:pt>
                <c:pt idx="4282">
                  <c:v>45511.414467592593</c:v>
                </c:pt>
                <c:pt idx="4283">
                  <c:v>45511.414479166669</c:v>
                </c:pt>
                <c:pt idx="4284">
                  <c:v>45511.414490740739</c:v>
                </c:pt>
                <c:pt idx="4285">
                  <c:v>45511.414502314816</c:v>
                </c:pt>
                <c:pt idx="4286">
                  <c:v>45511.414513888885</c:v>
                </c:pt>
                <c:pt idx="4287">
                  <c:v>45511.414525462962</c:v>
                </c:pt>
                <c:pt idx="4288">
                  <c:v>45511.414537037039</c:v>
                </c:pt>
                <c:pt idx="4289">
                  <c:v>45511.414548611108</c:v>
                </c:pt>
                <c:pt idx="4290">
                  <c:v>45511.414560185185</c:v>
                </c:pt>
                <c:pt idx="4291">
                  <c:v>45511.414571759262</c:v>
                </c:pt>
                <c:pt idx="4292">
                  <c:v>45511.414583333331</c:v>
                </c:pt>
                <c:pt idx="4293">
                  <c:v>45511.414594907408</c:v>
                </c:pt>
                <c:pt idx="4294">
                  <c:v>45511.414606481485</c:v>
                </c:pt>
                <c:pt idx="4295">
                  <c:v>45511.414618055554</c:v>
                </c:pt>
                <c:pt idx="4296">
                  <c:v>45511.414629629631</c:v>
                </c:pt>
                <c:pt idx="4297">
                  <c:v>45511.414641203701</c:v>
                </c:pt>
                <c:pt idx="4298">
                  <c:v>45511.414652777778</c:v>
                </c:pt>
                <c:pt idx="4299">
                  <c:v>45511.414664351854</c:v>
                </c:pt>
                <c:pt idx="4300">
                  <c:v>45511.414675925924</c:v>
                </c:pt>
                <c:pt idx="4301">
                  <c:v>45511.414687500001</c:v>
                </c:pt>
                <c:pt idx="4302">
                  <c:v>45511.414699074077</c:v>
                </c:pt>
                <c:pt idx="4303">
                  <c:v>45511.414710648147</c:v>
                </c:pt>
                <c:pt idx="4304">
                  <c:v>45511.414722222224</c:v>
                </c:pt>
                <c:pt idx="4305">
                  <c:v>45511.414733796293</c:v>
                </c:pt>
                <c:pt idx="4306">
                  <c:v>45511.41474537037</c:v>
                </c:pt>
                <c:pt idx="4307">
                  <c:v>45511.414756944447</c:v>
                </c:pt>
                <c:pt idx="4308">
                  <c:v>45511.414768518516</c:v>
                </c:pt>
                <c:pt idx="4309">
                  <c:v>45511.414780092593</c:v>
                </c:pt>
                <c:pt idx="4310">
                  <c:v>45511.41479166667</c:v>
                </c:pt>
                <c:pt idx="4311">
                  <c:v>45511.414803240739</c:v>
                </c:pt>
                <c:pt idx="4312">
                  <c:v>45511.414814814816</c:v>
                </c:pt>
                <c:pt idx="4313">
                  <c:v>45511.414826388886</c:v>
                </c:pt>
                <c:pt idx="4314">
                  <c:v>45511.414837962962</c:v>
                </c:pt>
                <c:pt idx="4315">
                  <c:v>45511.414849537039</c:v>
                </c:pt>
                <c:pt idx="4316">
                  <c:v>45511.414861111109</c:v>
                </c:pt>
                <c:pt idx="4317">
                  <c:v>45511.414872685185</c:v>
                </c:pt>
                <c:pt idx="4318">
                  <c:v>45511.414884259262</c:v>
                </c:pt>
                <c:pt idx="4319">
                  <c:v>45511.414895833332</c:v>
                </c:pt>
                <c:pt idx="4320">
                  <c:v>45511.414907407408</c:v>
                </c:pt>
                <c:pt idx="4321">
                  <c:v>45511.414918981478</c:v>
                </c:pt>
                <c:pt idx="4322">
                  <c:v>45511.414930555555</c:v>
                </c:pt>
                <c:pt idx="4323">
                  <c:v>45511.414942129632</c:v>
                </c:pt>
                <c:pt idx="4324">
                  <c:v>45511.414953703701</c:v>
                </c:pt>
                <c:pt idx="4325">
                  <c:v>45511.414965277778</c:v>
                </c:pt>
                <c:pt idx="4326">
                  <c:v>45511.414976851855</c:v>
                </c:pt>
                <c:pt idx="4327">
                  <c:v>45511.414988425924</c:v>
                </c:pt>
                <c:pt idx="4328">
                  <c:v>45511.415000000001</c:v>
                </c:pt>
                <c:pt idx="4329">
                  <c:v>45511.415011574078</c:v>
                </c:pt>
                <c:pt idx="4330">
                  <c:v>45511.415023148147</c:v>
                </c:pt>
                <c:pt idx="4331">
                  <c:v>45511.415034722224</c:v>
                </c:pt>
                <c:pt idx="4332">
                  <c:v>45511.415046296293</c:v>
                </c:pt>
                <c:pt idx="4333">
                  <c:v>45511.41505787037</c:v>
                </c:pt>
                <c:pt idx="4334">
                  <c:v>45511.415069444447</c:v>
                </c:pt>
                <c:pt idx="4335">
                  <c:v>45511.415081018517</c:v>
                </c:pt>
                <c:pt idx="4336">
                  <c:v>45511.415092592593</c:v>
                </c:pt>
                <c:pt idx="4337">
                  <c:v>45511.41510416667</c:v>
                </c:pt>
                <c:pt idx="4338">
                  <c:v>45511.41511574074</c:v>
                </c:pt>
                <c:pt idx="4339">
                  <c:v>45511.415127314816</c:v>
                </c:pt>
                <c:pt idx="4340">
                  <c:v>45511.415138888886</c:v>
                </c:pt>
                <c:pt idx="4341">
                  <c:v>45511.415150462963</c:v>
                </c:pt>
                <c:pt idx="4342">
                  <c:v>45511.415162037039</c:v>
                </c:pt>
                <c:pt idx="4343">
                  <c:v>45511.415173611109</c:v>
                </c:pt>
                <c:pt idx="4344">
                  <c:v>45511.415185185186</c:v>
                </c:pt>
                <c:pt idx="4345">
                  <c:v>45511.415196759262</c:v>
                </c:pt>
                <c:pt idx="4346">
                  <c:v>45511.415208333332</c:v>
                </c:pt>
                <c:pt idx="4347">
                  <c:v>45511.415219907409</c:v>
                </c:pt>
                <c:pt idx="4348">
                  <c:v>45511.415231481478</c:v>
                </c:pt>
                <c:pt idx="4349">
                  <c:v>45511.415243055555</c:v>
                </c:pt>
                <c:pt idx="4350">
                  <c:v>45511.415254629632</c:v>
                </c:pt>
                <c:pt idx="4351">
                  <c:v>45511.415266203701</c:v>
                </c:pt>
                <c:pt idx="4352">
                  <c:v>45511.415277777778</c:v>
                </c:pt>
                <c:pt idx="4353">
                  <c:v>45511.415289351855</c:v>
                </c:pt>
                <c:pt idx="4354">
                  <c:v>45511.415300925924</c:v>
                </c:pt>
                <c:pt idx="4355">
                  <c:v>45511.415312500001</c:v>
                </c:pt>
                <c:pt idx="4356">
                  <c:v>45511.415324074071</c:v>
                </c:pt>
                <c:pt idx="4357">
                  <c:v>45511.415335648147</c:v>
                </c:pt>
                <c:pt idx="4358">
                  <c:v>45511.415347222224</c:v>
                </c:pt>
                <c:pt idx="4359">
                  <c:v>45511.415358796294</c:v>
                </c:pt>
                <c:pt idx="4360">
                  <c:v>45511.415370370371</c:v>
                </c:pt>
                <c:pt idx="4361">
                  <c:v>45511.415381944447</c:v>
                </c:pt>
                <c:pt idx="4362">
                  <c:v>45511.415393518517</c:v>
                </c:pt>
                <c:pt idx="4363">
                  <c:v>45511.415405092594</c:v>
                </c:pt>
                <c:pt idx="4364">
                  <c:v>45511.415416666663</c:v>
                </c:pt>
                <c:pt idx="4365">
                  <c:v>45511.41542824074</c:v>
                </c:pt>
                <c:pt idx="4366">
                  <c:v>45511.415439814817</c:v>
                </c:pt>
                <c:pt idx="4367">
                  <c:v>45511.415451388886</c:v>
                </c:pt>
                <c:pt idx="4368">
                  <c:v>45511.415462962963</c:v>
                </c:pt>
                <c:pt idx="4369">
                  <c:v>45511.41547453704</c:v>
                </c:pt>
                <c:pt idx="4370">
                  <c:v>45511.415486111109</c:v>
                </c:pt>
                <c:pt idx="4371">
                  <c:v>45511.415497685186</c:v>
                </c:pt>
                <c:pt idx="4372">
                  <c:v>45511.415509259263</c:v>
                </c:pt>
                <c:pt idx="4373">
                  <c:v>45511.415520833332</c:v>
                </c:pt>
                <c:pt idx="4374">
                  <c:v>45511.415532407409</c:v>
                </c:pt>
                <c:pt idx="4375">
                  <c:v>45511.415543981479</c:v>
                </c:pt>
                <c:pt idx="4376">
                  <c:v>45511.415555555555</c:v>
                </c:pt>
                <c:pt idx="4377">
                  <c:v>45511.415567129632</c:v>
                </c:pt>
                <c:pt idx="4378">
                  <c:v>45511.415578703702</c:v>
                </c:pt>
                <c:pt idx="4379">
                  <c:v>45511.415590277778</c:v>
                </c:pt>
                <c:pt idx="4380">
                  <c:v>45511.415601851855</c:v>
                </c:pt>
                <c:pt idx="4381">
                  <c:v>45511.415613425925</c:v>
                </c:pt>
                <c:pt idx="4382">
                  <c:v>45511.415625000001</c:v>
                </c:pt>
                <c:pt idx="4383">
                  <c:v>45511.415636574071</c:v>
                </c:pt>
                <c:pt idx="4384">
                  <c:v>45511.415648148148</c:v>
                </c:pt>
                <c:pt idx="4385">
                  <c:v>45511.415659722225</c:v>
                </c:pt>
                <c:pt idx="4386">
                  <c:v>45511.415671296294</c:v>
                </c:pt>
                <c:pt idx="4387">
                  <c:v>45511.415682870371</c:v>
                </c:pt>
                <c:pt idx="4388">
                  <c:v>45511.415694444448</c:v>
                </c:pt>
                <c:pt idx="4389">
                  <c:v>45511.415706018517</c:v>
                </c:pt>
                <c:pt idx="4390">
                  <c:v>45511.415717592594</c:v>
                </c:pt>
                <c:pt idx="4391">
                  <c:v>45511.415729166663</c:v>
                </c:pt>
                <c:pt idx="4392">
                  <c:v>45511.41574074074</c:v>
                </c:pt>
                <c:pt idx="4393">
                  <c:v>45511.415752314817</c:v>
                </c:pt>
                <c:pt idx="4394">
                  <c:v>45511.415763888886</c:v>
                </c:pt>
                <c:pt idx="4395">
                  <c:v>45511.415775462963</c:v>
                </c:pt>
                <c:pt idx="4396">
                  <c:v>45511.41578703704</c:v>
                </c:pt>
                <c:pt idx="4397">
                  <c:v>45511.415798611109</c:v>
                </c:pt>
                <c:pt idx="4398">
                  <c:v>45511.415810185186</c:v>
                </c:pt>
                <c:pt idx="4399">
                  <c:v>45511.415821759256</c:v>
                </c:pt>
                <c:pt idx="4400">
                  <c:v>45511.415833333333</c:v>
                </c:pt>
                <c:pt idx="4401">
                  <c:v>45511.415844907409</c:v>
                </c:pt>
                <c:pt idx="4402">
                  <c:v>45511.415856481479</c:v>
                </c:pt>
                <c:pt idx="4403">
                  <c:v>45511.415868055556</c:v>
                </c:pt>
                <c:pt idx="4404">
                  <c:v>45511.415879629632</c:v>
                </c:pt>
                <c:pt idx="4405">
                  <c:v>45511.415891203702</c:v>
                </c:pt>
                <c:pt idx="4406">
                  <c:v>45511.415902777779</c:v>
                </c:pt>
                <c:pt idx="4407">
                  <c:v>45511.415914351855</c:v>
                </c:pt>
                <c:pt idx="4408">
                  <c:v>45511.415925925925</c:v>
                </c:pt>
                <c:pt idx="4409">
                  <c:v>45511.415937500002</c:v>
                </c:pt>
                <c:pt idx="4410">
                  <c:v>45511.415949074071</c:v>
                </c:pt>
                <c:pt idx="4411">
                  <c:v>45511.415960648148</c:v>
                </c:pt>
                <c:pt idx="4412">
                  <c:v>45511.415972222225</c:v>
                </c:pt>
                <c:pt idx="4413">
                  <c:v>45511.415983796294</c:v>
                </c:pt>
                <c:pt idx="4414">
                  <c:v>45511.415995370371</c:v>
                </c:pt>
                <c:pt idx="4415">
                  <c:v>45511.416006944448</c:v>
                </c:pt>
                <c:pt idx="4416">
                  <c:v>45511.416018518517</c:v>
                </c:pt>
                <c:pt idx="4417">
                  <c:v>45511.416030092594</c:v>
                </c:pt>
                <c:pt idx="4418">
                  <c:v>45511.416041666664</c:v>
                </c:pt>
                <c:pt idx="4419">
                  <c:v>45511.41605324074</c:v>
                </c:pt>
                <c:pt idx="4420">
                  <c:v>45511.416064814817</c:v>
                </c:pt>
                <c:pt idx="4421">
                  <c:v>45511.416076388887</c:v>
                </c:pt>
                <c:pt idx="4422">
                  <c:v>45511.416087962964</c:v>
                </c:pt>
                <c:pt idx="4423">
                  <c:v>45511.41609953704</c:v>
                </c:pt>
                <c:pt idx="4424">
                  <c:v>45511.41611111111</c:v>
                </c:pt>
                <c:pt idx="4425">
                  <c:v>45511.416122685187</c:v>
                </c:pt>
                <c:pt idx="4426">
                  <c:v>45511.416134259256</c:v>
                </c:pt>
                <c:pt idx="4427">
                  <c:v>45511.416145833333</c:v>
                </c:pt>
                <c:pt idx="4428">
                  <c:v>45511.41615740741</c:v>
                </c:pt>
                <c:pt idx="4429">
                  <c:v>45511.416168981479</c:v>
                </c:pt>
                <c:pt idx="4430">
                  <c:v>45511.416180555556</c:v>
                </c:pt>
                <c:pt idx="4431">
                  <c:v>45511.416192129633</c:v>
                </c:pt>
                <c:pt idx="4432">
                  <c:v>45511.416203703702</c:v>
                </c:pt>
                <c:pt idx="4433">
                  <c:v>45511.416215277779</c:v>
                </c:pt>
                <c:pt idx="4434">
                  <c:v>45511.416226851848</c:v>
                </c:pt>
                <c:pt idx="4435">
                  <c:v>45511.416238425925</c:v>
                </c:pt>
                <c:pt idx="4436">
                  <c:v>45511.416250000002</c:v>
                </c:pt>
                <c:pt idx="4437">
                  <c:v>45511.416261574072</c:v>
                </c:pt>
                <c:pt idx="4438">
                  <c:v>45511.416273148148</c:v>
                </c:pt>
                <c:pt idx="4439">
                  <c:v>45511.416284722225</c:v>
                </c:pt>
                <c:pt idx="4440">
                  <c:v>45511.416296296295</c:v>
                </c:pt>
                <c:pt idx="4441">
                  <c:v>45511.416307870371</c:v>
                </c:pt>
                <c:pt idx="4442">
                  <c:v>45511.416319444441</c:v>
                </c:pt>
                <c:pt idx="4443">
                  <c:v>45511.416331018518</c:v>
                </c:pt>
                <c:pt idx="4444">
                  <c:v>45511.416342592594</c:v>
                </c:pt>
                <c:pt idx="4445">
                  <c:v>45511.416354166664</c:v>
                </c:pt>
                <c:pt idx="4446">
                  <c:v>45511.416365740741</c:v>
                </c:pt>
                <c:pt idx="4447">
                  <c:v>45511.416377314818</c:v>
                </c:pt>
                <c:pt idx="4448">
                  <c:v>45511.416388888887</c:v>
                </c:pt>
                <c:pt idx="4449">
                  <c:v>45511.416400462964</c:v>
                </c:pt>
                <c:pt idx="4450">
                  <c:v>45511.416412037041</c:v>
                </c:pt>
                <c:pt idx="4451">
                  <c:v>45511.41642361111</c:v>
                </c:pt>
                <c:pt idx="4452">
                  <c:v>45511.416435185187</c:v>
                </c:pt>
                <c:pt idx="4453">
                  <c:v>45511.416446759256</c:v>
                </c:pt>
                <c:pt idx="4454">
                  <c:v>45511.416458333333</c:v>
                </c:pt>
                <c:pt idx="4455">
                  <c:v>45511.41646990741</c:v>
                </c:pt>
                <c:pt idx="4456">
                  <c:v>45511.416481481479</c:v>
                </c:pt>
                <c:pt idx="4457">
                  <c:v>45511.416493055556</c:v>
                </c:pt>
                <c:pt idx="4458">
                  <c:v>45511.416504629633</c:v>
                </c:pt>
                <c:pt idx="4459">
                  <c:v>45511.416516203702</c:v>
                </c:pt>
                <c:pt idx="4460">
                  <c:v>45511.416527777779</c:v>
                </c:pt>
                <c:pt idx="4461">
                  <c:v>45511.416539351849</c:v>
                </c:pt>
                <c:pt idx="4462">
                  <c:v>45511.416550925926</c:v>
                </c:pt>
                <c:pt idx="4463">
                  <c:v>45511.416562500002</c:v>
                </c:pt>
                <c:pt idx="4464">
                  <c:v>45511.416574074072</c:v>
                </c:pt>
                <c:pt idx="4465">
                  <c:v>45511.416585648149</c:v>
                </c:pt>
                <c:pt idx="4466">
                  <c:v>45511.416597222225</c:v>
                </c:pt>
                <c:pt idx="4467">
                  <c:v>45511.416608796295</c:v>
                </c:pt>
                <c:pt idx="4468">
                  <c:v>45511.416620370372</c:v>
                </c:pt>
                <c:pt idx="4469">
                  <c:v>45511.416631944441</c:v>
                </c:pt>
                <c:pt idx="4470">
                  <c:v>45511.416643518518</c:v>
                </c:pt>
                <c:pt idx="4471">
                  <c:v>45511.416655092595</c:v>
                </c:pt>
                <c:pt idx="4472">
                  <c:v>45511.416666666664</c:v>
                </c:pt>
                <c:pt idx="4473">
                  <c:v>45511.416678240741</c:v>
                </c:pt>
                <c:pt idx="4474">
                  <c:v>45511.416689814818</c:v>
                </c:pt>
                <c:pt idx="4475">
                  <c:v>45511.416701388887</c:v>
                </c:pt>
                <c:pt idx="4476">
                  <c:v>45511.416712962964</c:v>
                </c:pt>
                <c:pt idx="4477">
                  <c:v>45511.416724537034</c:v>
                </c:pt>
                <c:pt idx="4478">
                  <c:v>45511.41673611111</c:v>
                </c:pt>
                <c:pt idx="4479">
                  <c:v>45511.416747685187</c:v>
                </c:pt>
                <c:pt idx="4480">
                  <c:v>45511.416759259257</c:v>
                </c:pt>
                <c:pt idx="4481">
                  <c:v>45511.416770833333</c:v>
                </c:pt>
                <c:pt idx="4482">
                  <c:v>45511.41678240741</c:v>
                </c:pt>
                <c:pt idx="4483">
                  <c:v>45511.41679398148</c:v>
                </c:pt>
                <c:pt idx="4484">
                  <c:v>45511.416805555556</c:v>
                </c:pt>
                <c:pt idx="4485">
                  <c:v>45511.416817129626</c:v>
                </c:pt>
                <c:pt idx="4486">
                  <c:v>45511.416828703703</c:v>
                </c:pt>
                <c:pt idx="4487">
                  <c:v>45511.41684027778</c:v>
                </c:pt>
                <c:pt idx="4488">
                  <c:v>45511.416851851849</c:v>
                </c:pt>
                <c:pt idx="4489">
                  <c:v>45511.416863425926</c:v>
                </c:pt>
                <c:pt idx="4490">
                  <c:v>45511.416875000003</c:v>
                </c:pt>
                <c:pt idx="4491">
                  <c:v>45511.416886574072</c:v>
                </c:pt>
                <c:pt idx="4492">
                  <c:v>45511.416898148149</c:v>
                </c:pt>
                <c:pt idx="4493">
                  <c:v>45511.416909722226</c:v>
                </c:pt>
                <c:pt idx="4494">
                  <c:v>45511.416921296295</c:v>
                </c:pt>
                <c:pt idx="4495">
                  <c:v>45511.416932870372</c:v>
                </c:pt>
                <c:pt idx="4496">
                  <c:v>45511.416944444441</c:v>
                </c:pt>
                <c:pt idx="4497">
                  <c:v>45511.416956018518</c:v>
                </c:pt>
                <c:pt idx="4498">
                  <c:v>45511.416967592595</c:v>
                </c:pt>
                <c:pt idx="4499">
                  <c:v>45511.416979166665</c:v>
                </c:pt>
                <c:pt idx="4500">
                  <c:v>45511.416990740741</c:v>
                </c:pt>
                <c:pt idx="4501">
                  <c:v>45511.417002314818</c:v>
                </c:pt>
                <c:pt idx="4502">
                  <c:v>45511.417013888888</c:v>
                </c:pt>
                <c:pt idx="4503">
                  <c:v>45511.417025462964</c:v>
                </c:pt>
                <c:pt idx="4504">
                  <c:v>45511.417037037034</c:v>
                </c:pt>
                <c:pt idx="4505">
                  <c:v>45511.417048611111</c:v>
                </c:pt>
                <c:pt idx="4506">
                  <c:v>45511.417060185187</c:v>
                </c:pt>
                <c:pt idx="4507">
                  <c:v>45511.417071759257</c:v>
                </c:pt>
                <c:pt idx="4508">
                  <c:v>45511.417083333334</c:v>
                </c:pt>
                <c:pt idx="4509">
                  <c:v>45511.417094907411</c:v>
                </c:pt>
                <c:pt idx="4510">
                  <c:v>45511.41710648148</c:v>
                </c:pt>
                <c:pt idx="4511">
                  <c:v>45511.417118055557</c:v>
                </c:pt>
                <c:pt idx="4512">
                  <c:v>45511.417129629626</c:v>
                </c:pt>
                <c:pt idx="4513">
                  <c:v>45511.417141203703</c:v>
                </c:pt>
                <c:pt idx="4514">
                  <c:v>45511.41715277778</c:v>
                </c:pt>
                <c:pt idx="4515">
                  <c:v>45511.417164351849</c:v>
                </c:pt>
                <c:pt idx="4516">
                  <c:v>45511.417175925926</c:v>
                </c:pt>
                <c:pt idx="4517">
                  <c:v>45511.417187500003</c:v>
                </c:pt>
                <c:pt idx="4518">
                  <c:v>45511.417199074072</c:v>
                </c:pt>
                <c:pt idx="4519">
                  <c:v>45511.417210648149</c:v>
                </c:pt>
                <c:pt idx="4520">
                  <c:v>45511.417222222219</c:v>
                </c:pt>
                <c:pt idx="4521">
                  <c:v>45511.417233796295</c:v>
                </c:pt>
                <c:pt idx="4522">
                  <c:v>45511.417245370372</c:v>
                </c:pt>
                <c:pt idx="4523">
                  <c:v>45511.417256944442</c:v>
                </c:pt>
                <c:pt idx="4524">
                  <c:v>45511.417268518519</c:v>
                </c:pt>
                <c:pt idx="4525">
                  <c:v>45511.417280092595</c:v>
                </c:pt>
                <c:pt idx="4526">
                  <c:v>45511.417291666665</c:v>
                </c:pt>
                <c:pt idx="4527">
                  <c:v>45511.417303240742</c:v>
                </c:pt>
                <c:pt idx="4528">
                  <c:v>45511.417314814818</c:v>
                </c:pt>
                <c:pt idx="4529">
                  <c:v>45511.417326388888</c:v>
                </c:pt>
                <c:pt idx="4530">
                  <c:v>45511.417337962965</c:v>
                </c:pt>
                <c:pt idx="4531">
                  <c:v>45511.417349537034</c:v>
                </c:pt>
                <c:pt idx="4532">
                  <c:v>45511.417361111111</c:v>
                </c:pt>
                <c:pt idx="4533">
                  <c:v>45511.417372685188</c:v>
                </c:pt>
                <c:pt idx="4534">
                  <c:v>45511.417384259257</c:v>
                </c:pt>
                <c:pt idx="4535">
                  <c:v>45511.417395833334</c:v>
                </c:pt>
                <c:pt idx="4536">
                  <c:v>45511.417407407411</c:v>
                </c:pt>
                <c:pt idx="4537">
                  <c:v>45511.41741898148</c:v>
                </c:pt>
                <c:pt idx="4538">
                  <c:v>45511.417430555557</c:v>
                </c:pt>
                <c:pt idx="4539">
                  <c:v>45511.417442129627</c:v>
                </c:pt>
                <c:pt idx="4540">
                  <c:v>45511.417453703703</c:v>
                </c:pt>
                <c:pt idx="4541">
                  <c:v>45511.41746527778</c:v>
                </c:pt>
                <c:pt idx="4542">
                  <c:v>45511.41747685185</c:v>
                </c:pt>
                <c:pt idx="4543">
                  <c:v>45511.417488425926</c:v>
                </c:pt>
                <c:pt idx="4544">
                  <c:v>45511.417500000003</c:v>
                </c:pt>
                <c:pt idx="4545">
                  <c:v>45511.417511574073</c:v>
                </c:pt>
                <c:pt idx="4546">
                  <c:v>45511.417523148149</c:v>
                </c:pt>
                <c:pt idx="4547">
                  <c:v>45511.417534722219</c:v>
                </c:pt>
                <c:pt idx="4548">
                  <c:v>45511.417546296296</c:v>
                </c:pt>
                <c:pt idx="4549">
                  <c:v>45511.417557870373</c:v>
                </c:pt>
                <c:pt idx="4550">
                  <c:v>45511.417569444442</c:v>
                </c:pt>
                <c:pt idx="4551">
                  <c:v>45511.417581018519</c:v>
                </c:pt>
                <c:pt idx="4552">
                  <c:v>45511.417592592596</c:v>
                </c:pt>
                <c:pt idx="4553">
                  <c:v>45511.417604166665</c:v>
                </c:pt>
                <c:pt idx="4554">
                  <c:v>45511.417615740742</c:v>
                </c:pt>
                <c:pt idx="4555">
                  <c:v>45511.417627314811</c:v>
                </c:pt>
                <c:pt idx="4556">
                  <c:v>45511.417638888888</c:v>
                </c:pt>
                <c:pt idx="4557">
                  <c:v>45511.417650462965</c:v>
                </c:pt>
                <c:pt idx="4558">
                  <c:v>45511.417662037034</c:v>
                </c:pt>
                <c:pt idx="4559">
                  <c:v>45511.417673611111</c:v>
                </c:pt>
                <c:pt idx="4560">
                  <c:v>45511.417685185188</c:v>
                </c:pt>
                <c:pt idx="4561">
                  <c:v>45511.417696759258</c:v>
                </c:pt>
                <c:pt idx="4562">
                  <c:v>45511.417708333334</c:v>
                </c:pt>
                <c:pt idx="4563">
                  <c:v>45511.417719907404</c:v>
                </c:pt>
                <c:pt idx="4564">
                  <c:v>45511.417731481481</c:v>
                </c:pt>
                <c:pt idx="4565">
                  <c:v>45511.417743055557</c:v>
                </c:pt>
                <c:pt idx="4566">
                  <c:v>45511.417754629627</c:v>
                </c:pt>
                <c:pt idx="4567">
                  <c:v>45511.417766203704</c:v>
                </c:pt>
                <c:pt idx="4568">
                  <c:v>45511.41777777778</c:v>
                </c:pt>
                <c:pt idx="4569">
                  <c:v>45511.41778935185</c:v>
                </c:pt>
                <c:pt idx="4570">
                  <c:v>45511.417800925927</c:v>
                </c:pt>
                <c:pt idx="4571">
                  <c:v>45511.417812500003</c:v>
                </c:pt>
                <c:pt idx="4572">
                  <c:v>45511.417824074073</c:v>
                </c:pt>
                <c:pt idx="4573">
                  <c:v>45511.41783564815</c:v>
                </c:pt>
                <c:pt idx="4574">
                  <c:v>45511.417847222219</c:v>
                </c:pt>
                <c:pt idx="4575">
                  <c:v>45511.417858796296</c:v>
                </c:pt>
                <c:pt idx="4576">
                  <c:v>45511.417870370373</c:v>
                </c:pt>
                <c:pt idx="4577">
                  <c:v>45511.417881944442</c:v>
                </c:pt>
                <c:pt idx="4578">
                  <c:v>45511.417893518519</c:v>
                </c:pt>
                <c:pt idx="4579">
                  <c:v>45511.417905092596</c:v>
                </c:pt>
                <c:pt idx="4580">
                  <c:v>45511.417916666665</c:v>
                </c:pt>
                <c:pt idx="4581">
                  <c:v>45511.417928240742</c:v>
                </c:pt>
                <c:pt idx="4582">
                  <c:v>45511.417939814812</c:v>
                </c:pt>
                <c:pt idx="4583">
                  <c:v>45511.417951388888</c:v>
                </c:pt>
                <c:pt idx="4584">
                  <c:v>45511.417962962965</c:v>
                </c:pt>
                <c:pt idx="4585">
                  <c:v>45511.417974537035</c:v>
                </c:pt>
                <c:pt idx="4586">
                  <c:v>45511.417986111112</c:v>
                </c:pt>
                <c:pt idx="4587">
                  <c:v>45511.417997685188</c:v>
                </c:pt>
                <c:pt idx="4588">
                  <c:v>45511.418009259258</c:v>
                </c:pt>
                <c:pt idx="4589">
                  <c:v>45511.418020833335</c:v>
                </c:pt>
                <c:pt idx="4590">
                  <c:v>45511.418032407404</c:v>
                </c:pt>
                <c:pt idx="4591">
                  <c:v>45511.418043981481</c:v>
                </c:pt>
                <c:pt idx="4592">
                  <c:v>45511.418055555558</c:v>
                </c:pt>
                <c:pt idx="4593">
                  <c:v>45511.418067129627</c:v>
                </c:pt>
                <c:pt idx="4594">
                  <c:v>45511.418078703704</c:v>
                </c:pt>
                <c:pt idx="4595">
                  <c:v>45511.418090277781</c:v>
                </c:pt>
                <c:pt idx="4596">
                  <c:v>45511.41810185185</c:v>
                </c:pt>
                <c:pt idx="4597">
                  <c:v>45511.418113425927</c:v>
                </c:pt>
                <c:pt idx="4598">
                  <c:v>45511.418124999997</c:v>
                </c:pt>
                <c:pt idx="4599">
                  <c:v>45511.418136574073</c:v>
                </c:pt>
                <c:pt idx="4600">
                  <c:v>45511.41814814815</c:v>
                </c:pt>
                <c:pt idx="4601">
                  <c:v>45511.41815972222</c:v>
                </c:pt>
                <c:pt idx="4602">
                  <c:v>45511.418171296296</c:v>
                </c:pt>
                <c:pt idx="4603">
                  <c:v>45511.418182870373</c:v>
                </c:pt>
                <c:pt idx="4604">
                  <c:v>45511.418194444443</c:v>
                </c:pt>
                <c:pt idx="4605">
                  <c:v>45511.418206018519</c:v>
                </c:pt>
                <c:pt idx="4606">
                  <c:v>45511.418217592596</c:v>
                </c:pt>
                <c:pt idx="4607">
                  <c:v>45511.418229166666</c:v>
                </c:pt>
                <c:pt idx="4608">
                  <c:v>45511.418240740742</c:v>
                </c:pt>
                <c:pt idx="4609">
                  <c:v>45511.418252314812</c:v>
                </c:pt>
                <c:pt idx="4610">
                  <c:v>45511.418263888889</c:v>
                </c:pt>
                <c:pt idx="4611">
                  <c:v>45511.418275462966</c:v>
                </c:pt>
                <c:pt idx="4612">
                  <c:v>45511.418287037035</c:v>
                </c:pt>
                <c:pt idx="4613">
                  <c:v>45511.418298611112</c:v>
                </c:pt>
                <c:pt idx="4614">
                  <c:v>45511.418310185189</c:v>
                </c:pt>
                <c:pt idx="4615">
                  <c:v>45511.418321759258</c:v>
                </c:pt>
                <c:pt idx="4616">
                  <c:v>45511.418333333335</c:v>
                </c:pt>
                <c:pt idx="4617">
                  <c:v>45511.418344907404</c:v>
                </c:pt>
                <c:pt idx="4618">
                  <c:v>45511.418356481481</c:v>
                </c:pt>
                <c:pt idx="4619">
                  <c:v>45511.418368055558</c:v>
                </c:pt>
                <c:pt idx="4620">
                  <c:v>45511.418379629627</c:v>
                </c:pt>
                <c:pt idx="4621">
                  <c:v>45511.418391203704</c:v>
                </c:pt>
                <c:pt idx="4622">
                  <c:v>45511.418402777781</c:v>
                </c:pt>
                <c:pt idx="4623">
                  <c:v>45511.418414351851</c:v>
                </c:pt>
                <c:pt idx="4624">
                  <c:v>45511.418425925927</c:v>
                </c:pt>
                <c:pt idx="4625">
                  <c:v>45511.418437499997</c:v>
                </c:pt>
                <c:pt idx="4626">
                  <c:v>45511.418449074074</c:v>
                </c:pt>
                <c:pt idx="4627">
                  <c:v>45511.41846064815</c:v>
                </c:pt>
                <c:pt idx="4628">
                  <c:v>45511.41847222222</c:v>
                </c:pt>
                <c:pt idx="4629">
                  <c:v>45511.418483796297</c:v>
                </c:pt>
                <c:pt idx="4630">
                  <c:v>45511.418495370373</c:v>
                </c:pt>
                <c:pt idx="4631">
                  <c:v>45511.418506944443</c:v>
                </c:pt>
                <c:pt idx="4632">
                  <c:v>45511.41851851852</c:v>
                </c:pt>
                <c:pt idx="4633">
                  <c:v>45511.418530092589</c:v>
                </c:pt>
                <c:pt idx="4634">
                  <c:v>45511.418541666666</c:v>
                </c:pt>
                <c:pt idx="4635">
                  <c:v>45511.418553240743</c:v>
                </c:pt>
                <c:pt idx="4636">
                  <c:v>45511.418564814812</c:v>
                </c:pt>
                <c:pt idx="4637">
                  <c:v>45511.418576388889</c:v>
                </c:pt>
                <c:pt idx="4638">
                  <c:v>45511.418587962966</c:v>
                </c:pt>
                <c:pt idx="4639">
                  <c:v>45511.418599537035</c:v>
                </c:pt>
                <c:pt idx="4640">
                  <c:v>45511.418611111112</c:v>
                </c:pt>
                <c:pt idx="4641">
                  <c:v>45511.418622685182</c:v>
                </c:pt>
                <c:pt idx="4642">
                  <c:v>45511.418634259258</c:v>
                </c:pt>
                <c:pt idx="4643">
                  <c:v>45511.418645833335</c:v>
                </c:pt>
                <c:pt idx="4644">
                  <c:v>45511.418657407405</c:v>
                </c:pt>
                <c:pt idx="4645">
                  <c:v>45511.418668981481</c:v>
                </c:pt>
                <c:pt idx="4646">
                  <c:v>45511.418680555558</c:v>
                </c:pt>
                <c:pt idx="4647">
                  <c:v>45511.418692129628</c:v>
                </c:pt>
                <c:pt idx="4648">
                  <c:v>45511.418703703705</c:v>
                </c:pt>
                <c:pt idx="4649">
                  <c:v>45511.418715277781</c:v>
                </c:pt>
                <c:pt idx="4650">
                  <c:v>45511.418726851851</c:v>
                </c:pt>
                <c:pt idx="4651">
                  <c:v>45511.418738425928</c:v>
                </c:pt>
                <c:pt idx="4652">
                  <c:v>45511.418749999997</c:v>
                </c:pt>
                <c:pt idx="4653">
                  <c:v>45511.418761574074</c:v>
                </c:pt>
                <c:pt idx="4654">
                  <c:v>45511.418773148151</c:v>
                </c:pt>
                <c:pt idx="4655">
                  <c:v>45511.41878472222</c:v>
                </c:pt>
                <c:pt idx="4656">
                  <c:v>45511.418796296297</c:v>
                </c:pt>
                <c:pt idx="4657">
                  <c:v>45511.418807870374</c:v>
                </c:pt>
                <c:pt idx="4658">
                  <c:v>45511.418819444443</c:v>
                </c:pt>
                <c:pt idx="4659">
                  <c:v>45511.41883101852</c:v>
                </c:pt>
                <c:pt idx="4660">
                  <c:v>45511.418842592589</c:v>
                </c:pt>
                <c:pt idx="4661">
                  <c:v>45511.418854166666</c:v>
                </c:pt>
                <c:pt idx="4662">
                  <c:v>45511.418865740743</c:v>
                </c:pt>
                <c:pt idx="4663">
                  <c:v>45511.418877314813</c:v>
                </c:pt>
                <c:pt idx="4664">
                  <c:v>45511.418888888889</c:v>
                </c:pt>
                <c:pt idx="4665">
                  <c:v>45511.418900462966</c:v>
                </c:pt>
                <c:pt idx="4666">
                  <c:v>45511.418912037036</c:v>
                </c:pt>
                <c:pt idx="4667">
                  <c:v>45511.418923611112</c:v>
                </c:pt>
                <c:pt idx="4668">
                  <c:v>45511.418935185182</c:v>
                </c:pt>
                <c:pt idx="4669">
                  <c:v>45511.418946759259</c:v>
                </c:pt>
                <c:pt idx="4670">
                  <c:v>45511.418958333335</c:v>
                </c:pt>
                <c:pt idx="4671">
                  <c:v>45511.418969907405</c:v>
                </c:pt>
                <c:pt idx="4672">
                  <c:v>45511.418981481482</c:v>
                </c:pt>
                <c:pt idx="4673">
                  <c:v>45511.418993055559</c:v>
                </c:pt>
                <c:pt idx="4674">
                  <c:v>45511.419004629628</c:v>
                </c:pt>
                <c:pt idx="4675">
                  <c:v>45511.419016203705</c:v>
                </c:pt>
                <c:pt idx="4676">
                  <c:v>45511.419027777774</c:v>
                </c:pt>
                <c:pt idx="4677">
                  <c:v>45511.419039351851</c:v>
                </c:pt>
                <c:pt idx="4678">
                  <c:v>45511.419050925928</c:v>
                </c:pt>
                <c:pt idx="4679">
                  <c:v>45511.419062499997</c:v>
                </c:pt>
                <c:pt idx="4680">
                  <c:v>45511.419074074074</c:v>
                </c:pt>
                <c:pt idx="4681">
                  <c:v>45511.419085648151</c:v>
                </c:pt>
                <c:pt idx="4682">
                  <c:v>45511.41909722222</c:v>
                </c:pt>
                <c:pt idx="4683">
                  <c:v>45511.419108796297</c:v>
                </c:pt>
                <c:pt idx="4684">
                  <c:v>45511.419120370374</c:v>
                </c:pt>
                <c:pt idx="4685">
                  <c:v>45511.419131944444</c:v>
                </c:pt>
                <c:pt idx="4686">
                  <c:v>45511.41914351852</c:v>
                </c:pt>
                <c:pt idx="4687">
                  <c:v>45511.41915509259</c:v>
                </c:pt>
                <c:pt idx="4688">
                  <c:v>45511.419166666667</c:v>
                </c:pt>
                <c:pt idx="4689">
                  <c:v>45511.419178240743</c:v>
                </c:pt>
                <c:pt idx="4690">
                  <c:v>45511.419189814813</c:v>
                </c:pt>
                <c:pt idx="4691">
                  <c:v>45511.41920138889</c:v>
                </c:pt>
                <c:pt idx="4692">
                  <c:v>45511.419212962966</c:v>
                </c:pt>
                <c:pt idx="4693">
                  <c:v>45511.419224537036</c:v>
                </c:pt>
                <c:pt idx="4694">
                  <c:v>45511.419236111113</c:v>
                </c:pt>
                <c:pt idx="4695">
                  <c:v>45511.419247685182</c:v>
                </c:pt>
                <c:pt idx="4696">
                  <c:v>45511.419259259259</c:v>
                </c:pt>
                <c:pt idx="4697">
                  <c:v>45511.419270833336</c:v>
                </c:pt>
                <c:pt idx="4698">
                  <c:v>45511.419282407405</c:v>
                </c:pt>
                <c:pt idx="4699">
                  <c:v>45511.419293981482</c:v>
                </c:pt>
                <c:pt idx="4700">
                  <c:v>45511.419305555559</c:v>
                </c:pt>
                <c:pt idx="4701">
                  <c:v>45511.419317129628</c:v>
                </c:pt>
                <c:pt idx="4702">
                  <c:v>45511.419328703705</c:v>
                </c:pt>
                <c:pt idx="4703">
                  <c:v>45511.419340277775</c:v>
                </c:pt>
                <c:pt idx="4704">
                  <c:v>45511.419351851851</c:v>
                </c:pt>
                <c:pt idx="4705">
                  <c:v>45511.419363425928</c:v>
                </c:pt>
                <c:pt idx="4706">
                  <c:v>45511.419374999998</c:v>
                </c:pt>
                <c:pt idx="4707">
                  <c:v>45511.419386574074</c:v>
                </c:pt>
                <c:pt idx="4708">
                  <c:v>45511.419398148151</c:v>
                </c:pt>
                <c:pt idx="4709">
                  <c:v>45511.419409722221</c:v>
                </c:pt>
                <c:pt idx="4710">
                  <c:v>45511.419421296298</c:v>
                </c:pt>
                <c:pt idx="4711">
                  <c:v>45511.419432870367</c:v>
                </c:pt>
                <c:pt idx="4712">
                  <c:v>45511.419444444444</c:v>
                </c:pt>
                <c:pt idx="4713">
                  <c:v>45511.419456018521</c:v>
                </c:pt>
                <c:pt idx="4714">
                  <c:v>45511.41946759259</c:v>
                </c:pt>
                <c:pt idx="4715">
                  <c:v>45511.419479166667</c:v>
                </c:pt>
                <c:pt idx="4716">
                  <c:v>45511.419490740744</c:v>
                </c:pt>
                <c:pt idx="4717">
                  <c:v>45511.419502314813</c:v>
                </c:pt>
                <c:pt idx="4718">
                  <c:v>45511.41951388889</c:v>
                </c:pt>
                <c:pt idx="4719">
                  <c:v>45511.419525462959</c:v>
                </c:pt>
                <c:pt idx="4720">
                  <c:v>45511.419537037036</c:v>
                </c:pt>
                <c:pt idx="4721">
                  <c:v>45511.419548611113</c:v>
                </c:pt>
                <c:pt idx="4722">
                  <c:v>45511.419560185182</c:v>
                </c:pt>
                <c:pt idx="4723">
                  <c:v>45511.419571759259</c:v>
                </c:pt>
                <c:pt idx="4724">
                  <c:v>45511.419583333336</c:v>
                </c:pt>
                <c:pt idx="4725">
                  <c:v>45511.419594907406</c:v>
                </c:pt>
                <c:pt idx="4726">
                  <c:v>45511.419606481482</c:v>
                </c:pt>
                <c:pt idx="4727">
                  <c:v>45511.419618055559</c:v>
                </c:pt>
                <c:pt idx="4728">
                  <c:v>45511.419629629629</c:v>
                </c:pt>
                <c:pt idx="4729">
                  <c:v>45511.419641203705</c:v>
                </c:pt>
                <c:pt idx="4730">
                  <c:v>45511.419652777775</c:v>
                </c:pt>
                <c:pt idx="4731">
                  <c:v>45511.419664351852</c:v>
                </c:pt>
                <c:pt idx="4732">
                  <c:v>45511.419675925928</c:v>
                </c:pt>
                <c:pt idx="4733">
                  <c:v>45511.419687499998</c:v>
                </c:pt>
                <c:pt idx="4734">
                  <c:v>45511.419699074075</c:v>
                </c:pt>
                <c:pt idx="4735">
                  <c:v>45511.419710648152</c:v>
                </c:pt>
                <c:pt idx="4736">
                  <c:v>45511.419722222221</c:v>
                </c:pt>
                <c:pt idx="4737">
                  <c:v>45511.419733796298</c:v>
                </c:pt>
                <c:pt idx="4738">
                  <c:v>45511.419745370367</c:v>
                </c:pt>
                <c:pt idx="4739">
                  <c:v>45511.419756944444</c:v>
                </c:pt>
                <c:pt idx="4740">
                  <c:v>45511.419768518521</c:v>
                </c:pt>
                <c:pt idx="4741">
                  <c:v>45511.41978009259</c:v>
                </c:pt>
                <c:pt idx="4742">
                  <c:v>45511.419791666667</c:v>
                </c:pt>
                <c:pt idx="4743">
                  <c:v>45511.419803240744</c:v>
                </c:pt>
                <c:pt idx="4744">
                  <c:v>45511.419814814813</c:v>
                </c:pt>
                <c:pt idx="4745">
                  <c:v>45511.41982638889</c:v>
                </c:pt>
                <c:pt idx="4746">
                  <c:v>45511.41983796296</c:v>
                </c:pt>
                <c:pt idx="4747">
                  <c:v>45511.419849537036</c:v>
                </c:pt>
                <c:pt idx="4748">
                  <c:v>45511.419861111113</c:v>
                </c:pt>
                <c:pt idx="4749">
                  <c:v>45511.419872685183</c:v>
                </c:pt>
                <c:pt idx="4750">
                  <c:v>45511.41988425926</c:v>
                </c:pt>
                <c:pt idx="4751">
                  <c:v>45511.419895833336</c:v>
                </c:pt>
                <c:pt idx="4752">
                  <c:v>45511.419907407406</c:v>
                </c:pt>
                <c:pt idx="4753">
                  <c:v>45511.419918981483</c:v>
                </c:pt>
                <c:pt idx="4754">
                  <c:v>45511.419930555552</c:v>
                </c:pt>
                <c:pt idx="4755">
                  <c:v>45511.419942129629</c:v>
                </c:pt>
                <c:pt idx="4756">
                  <c:v>45511.419953703706</c:v>
                </c:pt>
                <c:pt idx="4757">
                  <c:v>45511.419965277775</c:v>
                </c:pt>
                <c:pt idx="4758">
                  <c:v>45511.419976851852</c:v>
                </c:pt>
                <c:pt idx="4759">
                  <c:v>45511.419988425929</c:v>
                </c:pt>
                <c:pt idx="4760">
                  <c:v>45511.42</c:v>
                </c:pt>
                <c:pt idx="4761">
                  <c:v>45511.420011574075</c:v>
                </c:pt>
                <c:pt idx="4762">
                  <c:v>45511.420023148145</c:v>
                </c:pt>
                <c:pt idx="4763">
                  <c:v>45511.420034722221</c:v>
                </c:pt>
                <c:pt idx="4764">
                  <c:v>45511.420046296298</c:v>
                </c:pt>
                <c:pt idx="4765">
                  <c:v>45511.420057870368</c:v>
                </c:pt>
                <c:pt idx="4766">
                  <c:v>45511.420069444444</c:v>
                </c:pt>
                <c:pt idx="4767">
                  <c:v>45511.420081018521</c:v>
                </c:pt>
                <c:pt idx="4768">
                  <c:v>45511.420092592591</c:v>
                </c:pt>
                <c:pt idx="4769">
                  <c:v>45511.420104166667</c:v>
                </c:pt>
                <c:pt idx="4770">
                  <c:v>45511.420115740744</c:v>
                </c:pt>
                <c:pt idx="4771">
                  <c:v>45511.420127314814</c:v>
                </c:pt>
                <c:pt idx="4772">
                  <c:v>45511.420138888891</c:v>
                </c:pt>
                <c:pt idx="4773">
                  <c:v>45511.42015046296</c:v>
                </c:pt>
                <c:pt idx="4774">
                  <c:v>45511.420162037037</c:v>
                </c:pt>
                <c:pt idx="4775">
                  <c:v>45511.420173611114</c:v>
                </c:pt>
                <c:pt idx="4776">
                  <c:v>45511.420185185183</c:v>
                </c:pt>
                <c:pt idx="4777">
                  <c:v>45511.42019675926</c:v>
                </c:pt>
                <c:pt idx="4778">
                  <c:v>45511.420208333337</c:v>
                </c:pt>
                <c:pt idx="4779">
                  <c:v>45511.420219907406</c:v>
                </c:pt>
                <c:pt idx="4780">
                  <c:v>45511.420231481483</c:v>
                </c:pt>
                <c:pt idx="4781">
                  <c:v>45511.420243055552</c:v>
                </c:pt>
                <c:pt idx="4782">
                  <c:v>45511.420254629629</c:v>
                </c:pt>
                <c:pt idx="4783">
                  <c:v>45511.420266203706</c:v>
                </c:pt>
                <c:pt idx="4784">
                  <c:v>45511.420277777775</c:v>
                </c:pt>
                <c:pt idx="4785">
                  <c:v>45511.420289351852</c:v>
                </c:pt>
                <c:pt idx="4786">
                  <c:v>45511.420300925929</c:v>
                </c:pt>
                <c:pt idx="4787">
                  <c:v>45511.420312499999</c:v>
                </c:pt>
                <c:pt idx="4788">
                  <c:v>45511.420324074075</c:v>
                </c:pt>
                <c:pt idx="4789">
                  <c:v>45511.420335648145</c:v>
                </c:pt>
                <c:pt idx="4790">
                  <c:v>45511.420347222222</c:v>
                </c:pt>
                <c:pt idx="4791">
                  <c:v>45511.420358796298</c:v>
                </c:pt>
                <c:pt idx="4792">
                  <c:v>45511.420370370368</c:v>
                </c:pt>
                <c:pt idx="4793">
                  <c:v>45511.420381944445</c:v>
                </c:pt>
                <c:pt idx="4794">
                  <c:v>45511.420393518521</c:v>
                </c:pt>
                <c:pt idx="4795">
                  <c:v>45511.420405092591</c:v>
                </c:pt>
                <c:pt idx="4796">
                  <c:v>45511.420416666668</c:v>
                </c:pt>
                <c:pt idx="4797">
                  <c:v>45511.420428240737</c:v>
                </c:pt>
                <c:pt idx="4798">
                  <c:v>45511.420439814814</c:v>
                </c:pt>
                <c:pt idx="4799">
                  <c:v>45511.420451388891</c:v>
                </c:pt>
                <c:pt idx="4800">
                  <c:v>45511.42046296296</c:v>
                </c:pt>
                <c:pt idx="4801">
                  <c:v>45511.420474537037</c:v>
                </c:pt>
                <c:pt idx="4802">
                  <c:v>45511.420486111114</c:v>
                </c:pt>
                <c:pt idx="4803">
                  <c:v>45511.420497685183</c:v>
                </c:pt>
                <c:pt idx="4804">
                  <c:v>45511.42050925926</c:v>
                </c:pt>
                <c:pt idx="4805">
                  <c:v>45511.420520833337</c:v>
                </c:pt>
                <c:pt idx="4806">
                  <c:v>45511.420532407406</c:v>
                </c:pt>
                <c:pt idx="4807">
                  <c:v>45511.420543981483</c:v>
                </c:pt>
                <c:pt idx="4808">
                  <c:v>45511.420555555553</c:v>
                </c:pt>
                <c:pt idx="4809">
                  <c:v>45511.420567129629</c:v>
                </c:pt>
                <c:pt idx="4810">
                  <c:v>45511.420578703706</c:v>
                </c:pt>
                <c:pt idx="4811">
                  <c:v>45511.420590277776</c:v>
                </c:pt>
                <c:pt idx="4812">
                  <c:v>45511.420601851853</c:v>
                </c:pt>
                <c:pt idx="4813">
                  <c:v>45511.420613425929</c:v>
                </c:pt>
                <c:pt idx="4814">
                  <c:v>45511.420624999999</c:v>
                </c:pt>
                <c:pt idx="4815">
                  <c:v>45511.420636574076</c:v>
                </c:pt>
                <c:pt idx="4816">
                  <c:v>45511.420648148145</c:v>
                </c:pt>
                <c:pt idx="4817">
                  <c:v>45511.420659722222</c:v>
                </c:pt>
                <c:pt idx="4818">
                  <c:v>45511.420671296299</c:v>
                </c:pt>
                <c:pt idx="4819">
                  <c:v>45511.420682870368</c:v>
                </c:pt>
                <c:pt idx="4820">
                  <c:v>45511.420694444445</c:v>
                </c:pt>
                <c:pt idx="4821">
                  <c:v>45511.420706018522</c:v>
                </c:pt>
                <c:pt idx="4822">
                  <c:v>45511.420717592591</c:v>
                </c:pt>
                <c:pt idx="4823">
                  <c:v>45511.420729166668</c:v>
                </c:pt>
                <c:pt idx="4824">
                  <c:v>45511.420740740738</c:v>
                </c:pt>
                <c:pt idx="4825">
                  <c:v>45511.420752314814</c:v>
                </c:pt>
                <c:pt idx="4826">
                  <c:v>45511.420763888891</c:v>
                </c:pt>
                <c:pt idx="4827">
                  <c:v>45511.420775462961</c:v>
                </c:pt>
                <c:pt idx="4828">
                  <c:v>45511.420787037037</c:v>
                </c:pt>
                <c:pt idx="4829">
                  <c:v>45511.420798611114</c:v>
                </c:pt>
                <c:pt idx="4830">
                  <c:v>45511.420810185184</c:v>
                </c:pt>
                <c:pt idx="4831">
                  <c:v>45511.42082175926</c:v>
                </c:pt>
                <c:pt idx="4832">
                  <c:v>45511.42083333333</c:v>
                </c:pt>
                <c:pt idx="4833">
                  <c:v>45511.420844907407</c:v>
                </c:pt>
                <c:pt idx="4834">
                  <c:v>45511.420856481483</c:v>
                </c:pt>
                <c:pt idx="4835">
                  <c:v>45511.420868055553</c:v>
                </c:pt>
                <c:pt idx="4836">
                  <c:v>45511.42087962963</c:v>
                </c:pt>
                <c:pt idx="4837">
                  <c:v>45511.420891203707</c:v>
                </c:pt>
                <c:pt idx="4838">
                  <c:v>45511.420902777776</c:v>
                </c:pt>
                <c:pt idx="4839">
                  <c:v>45511.420914351853</c:v>
                </c:pt>
                <c:pt idx="4840">
                  <c:v>45511.420925925922</c:v>
                </c:pt>
                <c:pt idx="4841">
                  <c:v>45511.420937499999</c:v>
                </c:pt>
                <c:pt idx="4842">
                  <c:v>45511.420949074076</c:v>
                </c:pt>
                <c:pt idx="4843">
                  <c:v>45511.420960648145</c:v>
                </c:pt>
                <c:pt idx="4844">
                  <c:v>45511.420972222222</c:v>
                </c:pt>
                <c:pt idx="4845">
                  <c:v>45511.420983796299</c:v>
                </c:pt>
                <c:pt idx="4846">
                  <c:v>45511.420995370368</c:v>
                </c:pt>
                <c:pt idx="4847">
                  <c:v>45511.421006944445</c:v>
                </c:pt>
                <c:pt idx="4848">
                  <c:v>45511.421018518522</c:v>
                </c:pt>
                <c:pt idx="4849">
                  <c:v>45511.421030092592</c:v>
                </c:pt>
                <c:pt idx="4850">
                  <c:v>45511.421041666668</c:v>
                </c:pt>
                <c:pt idx="4851">
                  <c:v>45511.421053240738</c:v>
                </c:pt>
                <c:pt idx="4852">
                  <c:v>45511.421064814815</c:v>
                </c:pt>
                <c:pt idx="4853">
                  <c:v>45511.421076388891</c:v>
                </c:pt>
                <c:pt idx="4854">
                  <c:v>45511.421087962961</c:v>
                </c:pt>
                <c:pt idx="4855">
                  <c:v>45511.421099537038</c:v>
                </c:pt>
                <c:pt idx="4856">
                  <c:v>45511.421111111114</c:v>
                </c:pt>
                <c:pt idx="4857">
                  <c:v>45511.421122685184</c:v>
                </c:pt>
                <c:pt idx="4858">
                  <c:v>45511.421134259261</c:v>
                </c:pt>
                <c:pt idx="4859">
                  <c:v>45511.42114583333</c:v>
                </c:pt>
                <c:pt idx="4860">
                  <c:v>45511.421157407407</c:v>
                </c:pt>
                <c:pt idx="4861">
                  <c:v>45511.421168981484</c:v>
                </c:pt>
                <c:pt idx="4862">
                  <c:v>45511.421180555553</c:v>
                </c:pt>
                <c:pt idx="4863">
                  <c:v>45511.42119212963</c:v>
                </c:pt>
                <c:pt idx="4864">
                  <c:v>45511.421203703707</c:v>
                </c:pt>
                <c:pt idx="4865">
                  <c:v>45511.421215277776</c:v>
                </c:pt>
                <c:pt idx="4866">
                  <c:v>45511.421226851853</c:v>
                </c:pt>
                <c:pt idx="4867">
                  <c:v>45511.421238425923</c:v>
                </c:pt>
                <c:pt idx="4868">
                  <c:v>45511.421249999999</c:v>
                </c:pt>
                <c:pt idx="4869">
                  <c:v>45511.421261574076</c:v>
                </c:pt>
                <c:pt idx="4870">
                  <c:v>45511.421273148146</c:v>
                </c:pt>
                <c:pt idx="4871">
                  <c:v>45511.421284722222</c:v>
                </c:pt>
                <c:pt idx="4872">
                  <c:v>45511.421296296299</c:v>
                </c:pt>
                <c:pt idx="4873">
                  <c:v>45511.421307870369</c:v>
                </c:pt>
                <c:pt idx="4874">
                  <c:v>45511.421319444446</c:v>
                </c:pt>
                <c:pt idx="4875">
                  <c:v>45511.421331018515</c:v>
                </c:pt>
                <c:pt idx="4876">
                  <c:v>45511.421342592592</c:v>
                </c:pt>
                <c:pt idx="4877">
                  <c:v>45511.421354166669</c:v>
                </c:pt>
                <c:pt idx="4878">
                  <c:v>45511.421365740738</c:v>
                </c:pt>
                <c:pt idx="4879">
                  <c:v>45511.421377314815</c:v>
                </c:pt>
                <c:pt idx="4880">
                  <c:v>45511.421388888892</c:v>
                </c:pt>
                <c:pt idx="4881">
                  <c:v>45511.421400462961</c:v>
                </c:pt>
                <c:pt idx="4882">
                  <c:v>45511.421412037038</c:v>
                </c:pt>
                <c:pt idx="4883">
                  <c:v>45511.421423611115</c:v>
                </c:pt>
                <c:pt idx="4884">
                  <c:v>45511.421435185184</c:v>
                </c:pt>
                <c:pt idx="4885">
                  <c:v>45511.421446759261</c:v>
                </c:pt>
                <c:pt idx="4886">
                  <c:v>45511.421458333331</c:v>
                </c:pt>
                <c:pt idx="4887">
                  <c:v>45511.421469907407</c:v>
                </c:pt>
                <c:pt idx="4888">
                  <c:v>45511.421481481484</c:v>
                </c:pt>
                <c:pt idx="4889">
                  <c:v>45511.421493055554</c:v>
                </c:pt>
                <c:pt idx="4890">
                  <c:v>45511.42150462963</c:v>
                </c:pt>
                <c:pt idx="4891">
                  <c:v>45511.421516203707</c:v>
                </c:pt>
                <c:pt idx="4892">
                  <c:v>45511.421527777777</c:v>
                </c:pt>
                <c:pt idx="4893">
                  <c:v>45511.421539351853</c:v>
                </c:pt>
                <c:pt idx="4894">
                  <c:v>45511.421550925923</c:v>
                </c:pt>
                <c:pt idx="4895">
                  <c:v>45511.4215625</c:v>
                </c:pt>
                <c:pt idx="4896">
                  <c:v>45511.421574074076</c:v>
                </c:pt>
                <c:pt idx="4897">
                  <c:v>45511.421585648146</c:v>
                </c:pt>
                <c:pt idx="4898">
                  <c:v>45511.421597222223</c:v>
                </c:pt>
                <c:pt idx="4899">
                  <c:v>45511.4216087963</c:v>
                </c:pt>
                <c:pt idx="4900">
                  <c:v>45511.421620370369</c:v>
                </c:pt>
                <c:pt idx="4901">
                  <c:v>45511.421631944446</c:v>
                </c:pt>
                <c:pt idx="4902">
                  <c:v>45511.421643518515</c:v>
                </c:pt>
                <c:pt idx="4903">
                  <c:v>45511.421655092592</c:v>
                </c:pt>
                <c:pt idx="4904">
                  <c:v>45511.421666666669</c:v>
                </c:pt>
                <c:pt idx="4905">
                  <c:v>45511.421678240738</c:v>
                </c:pt>
                <c:pt idx="4906">
                  <c:v>45511.421689814815</c:v>
                </c:pt>
                <c:pt idx="4907">
                  <c:v>45511.421701388892</c:v>
                </c:pt>
                <c:pt idx="4908">
                  <c:v>45511.421712962961</c:v>
                </c:pt>
                <c:pt idx="4909">
                  <c:v>45511.421724537038</c:v>
                </c:pt>
                <c:pt idx="4910">
                  <c:v>45511.421736111108</c:v>
                </c:pt>
                <c:pt idx="4911">
                  <c:v>45511.421747685185</c:v>
                </c:pt>
                <c:pt idx="4912">
                  <c:v>45511.421759259261</c:v>
                </c:pt>
                <c:pt idx="4913">
                  <c:v>45511.421770833331</c:v>
                </c:pt>
                <c:pt idx="4914">
                  <c:v>45511.421782407408</c:v>
                </c:pt>
                <c:pt idx="4915">
                  <c:v>45511.421793981484</c:v>
                </c:pt>
                <c:pt idx="4916">
                  <c:v>45511.421805555554</c:v>
                </c:pt>
                <c:pt idx="4917">
                  <c:v>45511.421817129631</c:v>
                </c:pt>
                <c:pt idx="4918">
                  <c:v>45511.4218287037</c:v>
                </c:pt>
                <c:pt idx="4919">
                  <c:v>45511.421840277777</c:v>
                </c:pt>
                <c:pt idx="4920">
                  <c:v>45511.421851851854</c:v>
                </c:pt>
                <c:pt idx="4921">
                  <c:v>45511.421863425923</c:v>
                </c:pt>
                <c:pt idx="4922">
                  <c:v>45511.421875</c:v>
                </c:pt>
                <c:pt idx="4923">
                  <c:v>45511.421886574077</c:v>
                </c:pt>
                <c:pt idx="4924">
                  <c:v>45511.421898148146</c:v>
                </c:pt>
                <c:pt idx="4925">
                  <c:v>45511.421909722223</c:v>
                </c:pt>
                <c:pt idx="4926">
                  <c:v>45511.4219212963</c:v>
                </c:pt>
                <c:pt idx="4927">
                  <c:v>45511.421932870369</c:v>
                </c:pt>
                <c:pt idx="4928">
                  <c:v>45511.421944444446</c:v>
                </c:pt>
                <c:pt idx="4929">
                  <c:v>45511.421956018516</c:v>
                </c:pt>
                <c:pt idx="4930">
                  <c:v>45511.421967592592</c:v>
                </c:pt>
                <c:pt idx="4931">
                  <c:v>45511.421979166669</c:v>
                </c:pt>
                <c:pt idx="4932">
                  <c:v>45511.421990740739</c:v>
                </c:pt>
                <c:pt idx="4933">
                  <c:v>45511.422002314815</c:v>
                </c:pt>
                <c:pt idx="4934">
                  <c:v>45511.422013888892</c:v>
                </c:pt>
                <c:pt idx="4935">
                  <c:v>45511.422025462962</c:v>
                </c:pt>
                <c:pt idx="4936">
                  <c:v>45511.422037037039</c:v>
                </c:pt>
                <c:pt idx="4937">
                  <c:v>45511.422048611108</c:v>
                </c:pt>
                <c:pt idx="4938">
                  <c:v>45511.422060185185</c:v>
                </c:pt>
                <c:pt idx="4939">
                  <c:v>45511.422071759262</c:v>
                </c:pt>
                <c:pt idx="4940">
                  <c:v>45511.422083333331</c:v>
                </c:pt>
                <c:pt idx="4941">
                  <c:v>45511.422094907408</c:v>
                </c:pt>
                <c:pt idx="4942">
                  <c:v>45511.422106481485</c:v>
                </c:pt>
                <c:pt idx="4943">
                  <c:v>45511.422118055554</c:v>
                </c:pt>
                <c:pt idx="4944">
                  <c:v>45511.422129629631</c:v>
                </c:pt>
                <c:pt idx="4945">
                  <c:v>45511.4221412037</c:v>
                </c:pt>
                <c:pt idx="4946">
                  <c:v>45511.422152777777</c:v>
                </c:pt>
                <c:pt idx="4947">
                  <c:v>45511.422164351854</c:v>
                </c:pt>
                <c:pt idx="4948">
                  <c:v>45511.422175925924</c:v>
                </c:pt>
                <c:pt idx="4949">
                  <c:v>45511.4221875</c:v>
                </c:pt>
                <c:pt idx="4950">
                  <c:v>45511.422199074077</c:v>
                </c:pt>
                <c:pt idx="4951">
                  <c:v>45511.422210648147</c:v>
                </c:pt>
                <c:pt idx="4952">
                  <c:v>45511.422222222223</c:v>
                </c:pt>
                <c:pt idx="4953">
                  <c:v>45511.422233796293</c:v>
                </c:pt>
                <c:pt idx="4954">
                  <c:v>45511.42224537037</c:v>
                </c:pt>
                <c:pt idx="4955">
                  <c:v>45511.422256944446</c:v>
                </c:pt>
                <c:pt idx="4956">
                  <c:v>45511.422268518516</c:v>
                </c:pt>
                <c:pt idx="4957">
                  <c:v>45511.422280092593</c:v>
                </c:pt>
                <c:pt idx="4958">
                  <c:v>45511.422291666669</c:v>
                </c:pt>
                <c:pt idx="4959">
                  <c:v>45511.422303240739</c:v>
                </c:pt>
                <c:pt idx="4960">
                  <c:v>45511.422314814816</c:v>
                </c:pt>
                <c:pt idx="4961">
                  <c:v>45511.422326388885</c:v>
                </c:pt>
                <c:pt idx="4962">
                  <c:v>45511.422337962962</c:v>
                </c:pt>
                <c:pt idx="4963">
                  <c:v>45511.422349537039</c:v>
                </c:pt>
                <c:pt idx="4964">
                  <c:v>45511.422361111108</c:v>
                </c:pt>
                <c:pt idx="4965">
                  <c:v>45511.422372685185</c:v>
                </c:pt>
                <c:pt idx="4966">
                  <c:v>45511.422384259262</c:v>
                </c:pt>
                <c:pt idx="4967">
                  <c:v>45511.422395833331</c:v>
                </c:pt>
                <c:pt idx="4968">
                  <c:v>45511.422407407408</c:v>
                </c:pt>
                <c:pt idx="4969">
                  <c:v>45511.422418981485</c:v>
                </c:pt>
                <c:pt idx="4970">
                  <c:v>45511.422430555554</c:v>
                </c:pt>
                <c:pt idx="4971">
                  <c:v>45511.422442129631</c:v>
                </c:pt>
                <c:pt idx="4972">
                  <c:v>45511.422453703701</c:v>
                </c:pt>
                <c:pt idx="4973">
                  <c:v>45511.422465277778</c:v>
                </c:pt>
                <c:pt idx="4974">
                  <c:v>45511.422476851854</c:v>
                </c:pt>
                <c:pt idx="4975">
                  <c:v>45511.422488425924</c:v>
                </c:pt>
                <c:pt idx="4976">
                  <c:v>45511.422500000001</c:v>
                </c:pt>
                <c:pt idx="4977">
                  <c:v>45511.422511574077</c:v>
                </c:pt>
                <c:pt idx="4978">
                  <c:v>45511.422523148147</c:v>
                </c:pt>
                <c:pt idx="4979">
                  <c:v>45511.422534722224</c:v>
                </c:pt>
                <c:pt idx="4980">
                  <c:v>45511.422546296293</c:v>
                </c:pt>
                <c:pt idx="4981">
                  <c:v>45511.42255787037</c:v>
                </c:pt>
                <c:pt idx="4982">
                  <c:v>45511.422569444447</c:v>
                </c:pt>
                <c:pt idx="4983">
                  <c:v>45511.422581018516</c:v>
                </c:pt>
                <c:pt idx="4984">
                  <c:v>45511.422592592593</c:v>
                </c:pt>
                <c:pt idx="4985">
                  <c:v>45511.42260416667</c:v>
                </c:pt>
                <c:pt idx="4986">
                  <c:v>45511.422615740739</c:v>
                </c:pt>
                <c:pt idx="4987">
                  <c:v>45511.422627314816</c:v>
                </c:pt>
                <c:pt idx="4988">
                  <c:v>45511.422638888886</c:v>
                </c:pt>
                <c:pt idx="4989">
                  <c:v>45511.422650462962</c:v>
                </c:pt>
                <c:pt idx="4990">
                  <c:v>45511.422662037039</c:v>
                </c:pt>
                <c:pt idx="4991">
                  <c:v>45511.422673611109</c:v>
                </c:pt>
                <c:pt idx="4992">
                  <c:v>45511.422685185185</c:v>
                </c:pt>
                <c:pt idx="4993">
                  <c:v>45511.422696759262</c:v>
                </c:pt>
                <c:pt idx="4994">
                  <c:v>45511.422708333332</c:v>
                </c:pt>
                <c:pt idx="4995">
                  <c:v>45511.422719907408</c:v>
                </c:pt>
                <c:pt idx="4996">
                  <c:v>45511.422731481478</c:v>
                </c:pt>
                <c:pt idx="4997">
                  <c:v>45511.422743055555</c:v>
                </c:pt>
                <c:pt idx="4998">
                  <c:v>45511.422754629632</c:v>
                </c:pt>
                <c:pt idx="4999">
                  <c:v>45511.422766203701</c:v>
                </c:pt>
                <c:pt idx="5000">
                  <c:v>45511.422777777778</c:v>
                </c:pt>
                <c:pt idx="5001">
                  <c:v>45511.422789351855</c:v>
                </c:pt>
                <c:pt idx="5002">
                  <c:v>45511.422800925924</c:v>
                </c:pt>
                <c:pt idx="5003">
                  <c:v>45511.422812500001</c:v>
                </c:pt>
                <c:pt idx="5004">
                  <c:v>45511.422824074078</c:v>
                </c:pt>
                <c:pt idx="5005">
                  <c:v>45511.422835648147</c:v>
                </c:pt>
                <c:pt idx="5006">
                  <c:v>45511.422847222224</c:v>
                </c:pt>
                <c:pt idx="5007">
                  <c:v>45511.422858796293</c:v>
                </c:pt>
                <c:pt idx="5008">
                  <c:v>45511.42287037037</c:v>
                </c:pt>
                <c:pt idx="5009">
                  <c:v>45511.422881944447</c:v>
                </c:pt>
                <c:pt idx="5010">
                  <c:v>45511.422893518517</c:v>
                </c:pt>
                <c:pt idx="5011">
                  <c:v>45511.422905092593</c:v>
                </c:pt>
                <c:pt idx="5012">
                  <c:v>45511.42291666667</c:v>
                </c:pt>
                <c:pt idx="5013">
                  <c:v>45511.42292824074</c:v>
                </c:pt>
                <c:pt idx="5014">
                  <c:v>45511.422939814816</c:v>
                </c:pt>
                <c:pt idx="5015">
                  <c:v>45511.422951388886</c:v>
                </c:pt>
                <c:pt idx="5016">
                  <c:v>45511.422962962963</c:v>
                </c:pt>
                <c:pt idx="5017">
                  <c:v>45511.422974537039</c:v>
                </c:pt>
                <c:pt idx="5018">
                  <c:v>45511.422986111109</c:v>
                </c:pt>
                <c:pt idx="5019">
                  <c:v>45511.422997685186</c:v>
                </c:pt>
                <c:pt idx="5020">
                  <c:v>45511.423009259262</c:v>
                </c:pt>
                <c:pt idx="5021">
                  <c:v>45511.423020833332</c:v>
                </c:pt>
                <c:pt idx="5022">
                  <c:v>45511.423032407409</c:v>
                </c:pt>
                <c:pt idx="5023">
                  <c:v>45511.423043981478</c:v>
                </c:pt>
                <c:pt idx="5024">
                  <c:v>45511.423055555555</c:v>
                </c:pt>
                <c:pt idx="5025">
                  <c:v>45511.423067129632</c:v>
                </c:pt>
                <c:pt idx="5026">
                  <c:v>45511.423078703701</c:v>
                </c:pt>
                <c:pt idx="5027">
                  <c:v>45511.423090277778</c:v>
                </c:pt>
                <c:pt idx="5028">
                  <c:v>45511.423101851855</c:v>
                </c:pt>
                <c:pt idx="5029">
                  <c:v>45511.423113425924</c:v>
                </c:pt>
                <c:pt idx="5030">
                  <c:v>45511.423125000001</c:v>
                </c:pt>
                <c:pt idx="5031">
                  <c:v>45511.423136574071</c:v>
                </c:pt>
                <c:pt idx="5032">
                  <c:v>45511.423148148147</c:v>
                </c:pt>
                <c:pt idx="5033">
                  <c:v>45511.423159722224</c:v>
                </c:pt>
                <c:pt idx="5034">
                  <c:v>45511.423171296294</c:v>
                </c:pt>
                <c:pt idx="5035">
                  <c:v>45511.423182870371</c:v>
                </c:pt>
                <c:pt idx="5036">
                  <c:v>45511.423194444447</c:v>
                </c:pt>
                <c:pt idx="5037">
                  <c:v>45511.423206018517</c:v>
                </c:pt>
                <c:pt idx="5038">
                  <c:v>45511.423217592594</c:v>
                </c:pt>
                <c:pt idx="5039">
                  <c:v>45511.423229166663</c:v>
                </c:pt>
                <c:pt idx="5040">
                  <c:v>45511.42324074074</c:v>
                </c:pt>
                <c:pt idx="5041">
                  <c:v>45511.423252314817</c:v>
                </c:pt>
                <c:pt idx="5042">
                  <c:v>45511.423263888886</c:v>
                </c:pt>
                <c:pt idx="5043">
                  <c:v>45511.423275462963</c:v>
                </c:pt>
                <c:pt idx="5044">
                  <c:v>45511.42328703704</c:v>
                </c:pt>
                <c:pt idx="5045">
                  <c:v>45511.423298611109</c:v>
                </c:pt>
                <c:pt idx="5046">
                  <c:v>45511.423310185186</c:v>
                </c:pt>
                <c:pt idx="5047">
                  <c:v>45511.423321759263</c:v>
                </c:pt>
                <c:pt idx="5048">
                  <c:v>45511.423333333332</c:v>
                </c:pt>
                <c:pt idx="5049">
                  <c:v>45511.423344907409</c:v>
                </c:pt>
                <c:pt idx="5050">
                  <c:v>45511.423356481479</c:v>
                </c:pt>
                <c:pt idx="5051">
                  <c:v>45511.423368055555</c:v>
                </c:pt>
                <c:pt idx="5052">
                  <c:v>45511.423379629632</c:v>
                </c:pt>
                <c:pt idx="5053">
                  <c:v>45511.423391203702</c:v>
                </c:pt>
                <c:pt idx="5054">
                  <c:v>45511.423402777778</c:v>
                </c:pt>
                <c:pt idx="5055">
                  <c:v>45511.423414351855</c:v>
                </c:pt>
                <c:pt idx="5056">
                  <c:v>45511.423425925925</c:v>
                </c:pt>
                <c:pt idx="5057">
                  <c:v>45511.423437500001</c:v>
                </c:pt>
                <c:pt idx="5058">
                  <c:v>45511.423449074071</c:v>
                </c:pt>
                <c:pt idx="5059">
                  <c:v>45511.423460648148</c:v>
                </c:pt>
                <c:pt idx="5060">
                  <c:v>45511.423472222225</c:v>
                </c:pt>
                <c:pt idx="5061">
                  <c:v>45511.423483796294</c:v>
                </c:pt>
                <c:pt idx="5062">
                  <c:v>45511.423495370371</c:v>
                </c:pt>
                <c:pt idx="5063">
                  <c:v>45511.423506944448</c:v>
                </c:pt>
                <c:pt idx="5064">
                  <c:v>45511.423518518517</c:v>
                </c:pt>
                <c:pt idx="5065">
                  <c:v>45511.423530092594</c:v>
                </c:pt>
                <c:pt idx="5066">
                  <c:v>45511.423541666663</c:v>
                </c:pt>
                <c:pt idx="5067">
                  <c:v>45511.42355324074</c:v>
                </c:pt>
                <c:pt idx="5068">
                  <c:v>45511.423564814817</c:v>
                </c:pt>
                <c:pt idx="5069">
                  <c:v>45511.423576388886</c:v>
                </c:pt>
                <c:pt idx="5070">
                  <c:v>45511.423587962963</c:v>
                </c:pt>
                <c:pt idx="5071">
                  <c:v>45511.42359953704</c:v>
                </c:pt>
                <c:pt idx="5072">
                  <c:v>45511.423611111109</c:v>
                </c:pt>
                <c:pt idx="5073">
                  <c:v>45511.423622685186</c:v>
                </c:pt>
                <c:pt idx="5074">
                  <c:v>45511.423634259256</c:v>
                </c:pt>
                <c:pt idx="5075">
                  <c:v>45511.423645833333</c:v>
                </c:pt>
                <c:pt idx="5076">
                  <c:v>45511.423657407409</c:v>
                </c:pt>
                <c:pt idx="5077">
                  <c:v>45511.423668981479</c:v>
                </c:pt>
                <c:pt idx="5078">
                  <c:v>45511.423680555556</c:v>
                </c:pt>
                <c:pt idx="5079">
                  <c:v>45511.423692129632</c:v>
                </c:pt>
                <c:pt idx="5080">
                  <c:v>45511.423703703702</c:v>
                </c:pt>
                <c:pt idx="5081">
                  <c:v>45511.423715277779</c:v>
                </c:pt>
                <c:pt idx="5082">
                  <c:v>45511.423726851855</c:v>
                </c:pt>
                <c:pt idx="5083">
                  <c:v>45511.423738425925</c:v>
                </c:pt>
                <c:pt idx="5084">
                  <c:v>45511.423750000002</c:v>
                </c:pt>
                <c:pt idx="5085">
                  <c:v>45511.423761574071</c:v>
                </c:pt>
                <c:pt idx="5086">
                  <c:v>45511.423773148148</c:v>
                </c:pt>
                <c:pt idx="5087">
                  <c:v>45511.423784722225</c:v>
                </c:pt>
                <c:pt idx="5088">
                  <c:v>45511.423796296294</c:v>
                </c:pt>
                <c:pt idx="5089">
                  <c:v>45511.423807870371</c:v>
                </c:pt>
                <c:pt idx="5090">
                  <c:v>45511.423819444448</c:v>
                </c:pt>
                <c:pt idx="5091">
                  <c:v>45511.423831018517</c:v>
                </c:pt>
                <c:pt idx="5092">
                  <c:v>45511.423842592594</c:v>
                </c:pt>
                <c:pt idx="5093">
                  <c:v>45511.423854166664</c:v>
                </c:pt>
                <c:pt idx="5094">
                  <c:v>45511.42386574074</c:v>
                </c:pt>
                <c:pt idx="5095">
                  <c:v>45511.423877314817</c:v>
                </c:pt>
                <c:pt idx="5096">
                  <c:v>45511.423888888887</c:v>
                </c:pt>
                <c:pt idx="5097">
                  <c:v>45511.423900462964</c:v>
                </c:pt>
                <c:pt idx="5098">
                  <c:v>45511.42391203704</c:v>
                </c:pt>
                <c:pt idx="5099">
                  <c:v>45511.42392361111</c:v>
                </c:pt>
                <c:pt idx="5100">
                  <c:v>45511.423935185187</c:v>
                </c:pt>
                <c:pt idx="5101">
                  <c:v>45511.423946759256</c:v>
                </c:pt>
                <c:pt idx="5102">
                  <c:v>45511.423958333333</c:v>
                </c:pt>
                <c:pt idx="5103">
                  <c:v>45511.42396990741</c:v>
                </c:pt>
                <c:pt idx="5104">
                  <c:v>45511.423981481479</c:v>
                </c:pt>
                <c:pt idx="5105">
                  <c:v>45511.423993055556</c:v>
                </c:pt>
                <c:pt idx="5106">
                  <c:v>45511.424004629633</c:v>
                </c:pt>
                <c:pt idx="5107">
                  <c:v>45511.424016203702</c:v>
                </c:pt>
                <c:pt idx="5108">
                  <c:v>45511.424027777779</c:v>
                </c:pt>
                <c:pt idx="5109">
                  <c:v>45511.424039351848</c:v>
                </c:pt>
                <c:pt idx="5110">
                  <c:v>45511.424050925925</c:v>
                </c:pt>
                <c:pt idx="5111">
                  <c:v>45511.424062500002</c:v>
                </c:pt>
                <c:pt idx="5112">
                  <c:v>45511.424074074072</c:v>
                </c:pt>
                <c:pt idx="5113">
                  <c:v>45511.424085648148</c:v>
                </c:pt>
                <c:pt idx="5114">
                  <c:v>45511.424097222225</c:v>
                </c:pt>
                <c:pt idx="5115">
                  <c:v>45511.424108796295</c:v>
                </c:pt>
                <c:pt idx="5116">
                  <c:v>45511.424120370371</c:v>
                </c:pt>
                <c:pt idx="5117">
                  <c:v>45511.424131944441</c:v>
                </c:pt>
                <c:pt idx="5118">
                  <c:v>45511.424143518518</c:v>
                </c:pt>
                <c:pt idx="5119">
                  <c:v>45511.424155092594</c:v>
                </c:pt>
                <c:pt idx="5120">
                  <c:v>45511.424166666664</c:v>
                </c:pt>
                <c:pt idx="5121">
                  <c:v>45511.424178240741</c:v>
                </c:pt>
                <c:pt idx="5122">
                  <c:v>45511.424189814818</c:v>
                </c:pt>
                <c:pt idx="5123">
                  <c:v>45511.424201388887</c:v>
                </c:pt>
                <c:pt idx="5124">
                  <c:v>45511.424212962964</c:v>
                </c:pt>
                <c:pt idx="5125">
                  <c:v>45511.424224537041</c:v>
                </c:pt>
                <c:pt idx="5126">
                  <c:v>45511.42423611111</c:v>
                </c:pt>
                <c:pt idx="5127">
                  <c:v>45511.424247685187</c:v>
                </c:pt>
                <c:pt idx="5128">
                  <c:v>45511.424259259256</c:v>
                </c:pt>
                <c:pt idx="5129">
                  <c:v>45511.424270833333</c:v>
                </c:pt>
                <c:pt idx="5130">
                  <c:v>45511.42428240741</c:v>
                </c:pt>
                <c:pt idx="5131">
                  <c:v>45511.424293981479</c:v>
                </c:pt>
                <c:pt idx="5132">
                  <c:v>45511.424305555556</c:v>
                </c:pt>
                <c:pt idx="5133">
                  <c:v>45511.424317129633</c:v>
                </c:pt>
                <c:pt idx="5134">
                  <c:v>45511.424328703702</c:v>
                </c:pt>
                <c:pt idx="5135">
                  <c:v>45511.424340277779</c:v>
                </c:pt>
                <c:pt idx="5136">
                  <c:v>45511.424351851849</c:v>
                </c:pt>
                <c:pt idx="5137">
                  <c:v>45511.424363425926</c:v>
                </c:pt>
                <c:pt idx="5138">
                  <c:v>45511.424375000002</c:v>
                </c:pt>
                <c:pt idx="5139">
                  <c:v>45511.424386574072</c:v>
                </c:pt>
                <c:pt idx="5140">
                  <c:v>45511.424398148149</c:v>
                </c:pt>
                <c:pt idx="5141">
                  <c:v>45511.424409722225</c:v>
                </c:pt>
                <c:pt idx="5142">
                  <c:v>45511.424421296295</c:v>
                </c:pt>
                <c:pt idx="5143">
                  <c:v>45511.424432870372</c:v>
                </c:pt>
                <c:pt idx="5144">
                  <c:v>45511.424444444441</c:v>
                </c:pt>
                <c:pt idx="5145">
                  <c:v>45511.424456018518</c:v>
                </c:pt>
                <c:pt idx="5146">
                  <c:v>45511.424467592595</c:v>
                </c:pt>
                <c:pt idx="5147">
                  <c:v>45511.424479166664</c:v>
                </c:pt>
                <c:pt idx="5148">
                  <c:v>45511.424490740741</c:v>
                </c:pt>
                <c:pt idx="5149">
                  <c:v>45511.424502314818</c:v>
                </c:pt>
                <c:pt idx="5150">
                  <c:v>45511.424513888887</c:v>
                </c:pt>
                <c:pt idx="5151">
                  <c:v>45511.424525462964</c:v>
                </c:pt>
                <c:pt idx="5152">
                  <c:v>45511.424537037034</c:v>
                </c:pt>
                <c:pt idx="5153">
                  <c:v>45511.42454861111</c:v>
                </c:pt>
                <c:pt idx="5154">
                  <c:v>45511.424560185187</c:v>
                </c:pt>
                <c:pt idx="5155">
                  <c:v>45511.424571759257</c:v>
                </c:pt>
                <c:pt idx="5156">
                  <c:v>45511.424583333333</c:v>
                </c:pt>
                <c:pt idx="5157">
                  <c:v>45511.42459490741</c:v>
                </c:pt>
                <c:pt idx="5158">
                  <c:v>45511.42460648148</c:v>
                </c:pt>
                <c:pt idx="5159">
                  <c:v>45511.424618055556</c:v>
                </c:pt>
                <c:pt idx="5160">
                  <c:v>45511.424629629626</c:v>
                </c:pt>
                <c:pt idx="5161">
                  <c:v>45511.424641203703</c:v>
                </c:pt>
                <c:pt idx="5162">
                  <c:v>45511.42465277778</c:v>
                </c:pt>
                <c:pt idx="5163">
                  <c:v>45511.424664351849</c:v>
                </c:pt>
                <c:pt idx="5164">
                  <c:v>45511.424675925926</c:v>
                </c:pt>
                <c:pt idx="5165">
                  <c:v>45511.424687500003</c:v>
                </c:pt>
                <c:pt idx="5166">
                  <c:v>45511.424699074072</c:v>
                </c:pt>
                <c:pt idx="5167">
                  <c:v>45511.424710648149</c:v>
                </c:pt>
                <c:pt idx="5168">
                  <c:v>45511.424722222226</c:v>
                </c:pt>
                <c:pt idx="5169">
                  <c:v>45511.424733796295</c:v>
                </c:pt>
                <c:pt idx="5170">
                  <c:v>45511.424745370372</c:v>
                </c:pt>
                <c:pt idx="5171">
                  <c:v>45511.424756944441</c:v>
                </c:pt>
                <c:pt idx="5172">
                  <c:v>45511.424768518518</c:v>
                </c:pt>
                <c:pt idx="5173">
                  <c:v>45511.424780092595</c:v>
                </c:pt>
                <c:pt idx="5174">
                  <c:v>45511.424791666665</c:v>
                </c:pt>
                <c:pt idx="5175">
                  <c:v>45511.424803240741</c:v>
                </c:pt>
                <c:pt idx="5176">
                  <c:v>45511.424814814818</c:v>
                </c:pt>
                <c:pt idx="5177">
                  <c:v>45511.424826388888</c:v>
                </c:pt>
                <c:pt idx="5178">
                  <c:v>45511.424837962964</c:v>
                </c:pt>
                <c:pt idx="5179">
                  <c:v>45511.424849537034</c:v>
                </c:pt>
                <c:pt idx="5180">
                  <c:v>45511.424861111111</c:v>
                </c:pt>
                <c:pt idx="5181">
                  <c:v>45511.424872685187</c:v>
                </c:pt>
                <c:pt idx="5182">
                  <c:v>45511.424884259257</c:v>
                </c:pt>
                <c:pt idx="5183">
                  <c:v>45511.424895833334</c:v>
                </c:pt>
                <c:pt idx="5184">
                  <c:v>45511.424907407411</c:v>
                </c:pt>
                <c:pt idx="5185">
                  <c:v>45511.42491898148</c:v>
                </c:pt>
                <c:pt idx="5186">
                  <c:v>45511.424930555557</c:v>
                </c:pt>
                <c:pt idx="5187">
                  <c:v>45511.424942129626</c:v>
                </c:pt>
                <c:pt idx="5188">
                  <c:v>45511.424953703703</c:v>
                </c:pt>
                <c:pt idx="5189">
                  <c:v>45511.42496527778</c:v>
                </c:pt>
                <c:pt idx="5190">
                  <c:v>45511.424976851849</c:v>
                </c:pt>
                <c:pt idx="5191">
                  <c:v>45511.424988425926</c:v>
                </c:pt>
                <c:pt idx="5192">
                  <c:v>45511.425000000003</c:v>
                </c:pt>
                <c:pt idx="5193">
                  <c:v>45511.425011574072</c:v>
                </c:pt>
                <c:pt idx="5194">
                  <c:v>45511.425023148149</c:v>
                </c:pt>
                <c:pt idx="5195">
                  <c:v>45511.425034722219</c:v>
                </c:pt>
                <c:pt idx="5196">
                  <c:v>45511.425046296295</c:v>
                </c:pt>
                <c:pt idx="5197">
                  <c:v>45511.425057870372</c:v>
                </c:pt>
                <c:pt idx="5198">
                  <c:v>45511.425069444442</c:v>
                </c:pt>
                <c:pt idx="5199">
                  <c:v>45511.425081018519</c:v>
                </c:pt>
                <c:pt idx="5200">
                  <c:v>45511.425092592595</c:v>
                </c:pt>
                <c:pt idx="5201">
                  <c:v>45511.425104166665</c:v>
                </c:pt>
                <c:pt idx="5202">
                  <c:v>45511.425115740742</c:v>
                </c:pt>
                <c:pt idx="5203">
                  <c:v>45511.425127314818</c:v>
                </c:pt>
                <c:pt idx="5204">
                  <c:v>45511.425138888888</c:v>
                </c:pt>
                <c:pt idx="5205">
                  <c:v>45511.425150462965</c:v>
                </c:pt>
                <c:pt idx="5206">
                  <c:v>45511.425162037034</c:v>
                </c:pt>
                <c:pt idx="5207">
                  <c:v>45511.425173611111</c:v>
                </c:pt>
                <c:pt idx="5208">
                  <c:v>45511.425185185188</c:v>
                </c:pt>
                <c:pt idx="5209">
                  <c:v>45511.425196759257</c:v>
                </c:pt>
                <c:pt idx="5210">
                  <c:v>45511.425208333334</c:v>
                </c:pt>
                <c:pt idx="5211">
                  <c:v>45511.425219907411</c:v>
                </c:pt>
                <c:pt idx="5212">
                  <c:v>45511.42523148148</c:v>
                </c:pt>
                <c:pt idx="5213">
                  <c:v>45511.425243055557</c:v>
                </c:pt>
                <c:pt idx="5214">
                  <c:v>45511.425254629627</c:v>
                </c:pt>
                <c:pt idx="5215">
                  <c:v>45511.425266203703</c:v>
                </c:pt>
                <c:pt idx="5216">
                  <c:v>45511.42527777778</c:v>
                </c:pt>
                <c:pt idx="5217">
                  <c:v>45511.42528935185</c:v>
                </c:pt>
                <c:pt idx="5218">
                  <c:v>45511.425300925926</c:v>
                </c:pt>
                <c:pt idx="5219">
                  <c:v>45511.425312500003</c:v>
                </c:pt>
                <c:pt idx="5220">
                  <c:v>45511.425324074073</c:v>
                </c:pt>
                <c:pt idx="5221">
                  <c:v>45511.425335648149</c:v>
                </c:pt>
                <c:pt idx="5222">
                  <c:v>45511.425347222219</c:v>
                </c:pt>
                <c:pt idx="5223">
                  <c:v>45511.425358796296</c:v>
                </c:pt>
                <c:pt idx="5224">
                  <c:v>45511.425370370373</c:v>
                </c:pt>
                <c:pt idx="5225">
                  <c:v>45511.425381944442</c:v>
                </c:pt>
                <c:pt idx="5226">
                  <c:v>45511.425393518519</c:v>
                </c:pt>
                <c:pt idx="5227">
                  <c:v>45511.425405092596</c:v>
                </c:pt>
                <c:pt idx="5228">
                  <c:v>45511.425416666665</c:v>
                </c:pt>
                <c:pt idx="5229">
                  <c:v>45511.425428240742</c:v>
                </c:pt>
                <c:pt idx="5230">
                  <c:v>45511.425439814811</c:v>
                </c:pt>
                <c:pt idx="5231">
                  <c:v>45511.425451388888</c:v>
                </c:pt>
                <c:pt idx="5232">
                  <c:v>45511.425462962965</c:v>
                </c:pt>
                <c:pt idx="5233">
                  <c:v>45511.425474537034</c:v>
                </c:pt>
                <c:pt idx="5234">
                  <c:v>45511.425486111111</c:v>
                </c:pt>
                <c:pt idx="5235">
                  <c:v>45511.425497685188</c:v>
                </c:pt>
                <c:pt idx="5236">
                  <c:v>45511.425509259258</c:v>
                </c:pt>
                <c:pt idx="5237">
                  <c:v>45511.425520833334</c:v>
                </c:pt>
                <c:pt idx="5238">
                  <c:v>45511.425532407404</c:v>
                </c:pt>
                <c:pt idx="5239">
                  <c:v>45511.425543981481</c:v>
                </c:pt>
                <c:pt idx="5240">
                  <c:v>45511.425555555557</c:v>
                </c:pt>
                <c:pt idx="5241">
                  <c:v>45511.425567129627</c:v>
                </c:pt>
                <c:pt idx="5242">
                  <c:v>45511.425578703704</c:v>
                </c:pt>
                <c:pt idx="5243">
                  <c:v>45511.42559027778</c:v>
                </c:pt>
                <c:pt idx="5244">
                  <c:v>45511.42560185185</c:v>
                </c:pt>
                <c:pt idx="5245">
                  <c:v>45511.425613425927</c:v>
                </c:pt>
                <c:pt idx="5246">
                  <c:v>45511.425625000003</c:v>
                </c:pt>
                <c:pt idx="5247">
                  <c:v>45511.425636574073</c:v>
                </c:pt>
                <c:pt idx="5248">
                  <c:v>45511.42564814815</c:v>
                </c:pt>
                <c:pt idx="5249">
                  <c:v>45511.425659722219</c:v>
                </c:pt>
                <c:pt idx="5250">
                  <c:v>45511.425671296296</c:v>
                </c:pt>
                <c:pt idx="5251">
                  <c:v>45511.425682870373</c:v>
                </c:pt>
                <c:pt idx="5252">
                  <c:v>45511.425694444442</c:v>
                </c:pt>
                <c:pt idx="5253">
                  <c:v>45511.425706018519</c:v>
                </c:pt>
                <c:pt idx="5254">
                  <c:v>45511.425717592596</c:v>
                </c:pt>
                <c:pt idx="5255">
                  <c:v>45511.425729166665</c:v>
                </c:pt>
                <c:pt idx="5256">
                  <c:v>45511.425740740742</c:v>
                </c:pt>
                <c:pt idx="5257">
                  <c:v>45511.425752314812</c:v>
                </c:pt>
                <c:pt idx="5258">
                  <c:v>45511.425763888888</c:v>
                </c:pt>
                <c:pt idx="5259">
                  <c:v>45511.425775462965</c:v>
                </c:pt>
                <c:pt idx="5260">
                  <c:v>45511.425787037035</c:v>
                </c:pt>
                <c:pt idx="5261">
                  <c:v>45511.425798611112</c:v>
                </c:pt>
                <c:pt idx="5262">
                  <c:v>45511.425810185188</c:v>
                </c:pt>
                <c:pt idx="5263">
                  <c:v>45511.425821759258</c:v>
                </c:pt>
                <c:pt idx="5264">
                  <c:v>45511.425833333335</c:v>
                </c:pt>
                <c:pt idx="5265">
                  <c:v>45511.425844907404</c:v>
                </c:pt>
                <c:pt idx="5266">
                  <c:v>45511.425856481481</c:v>
                </c:pt>
                <c:pt idx="5267">
                  <c:v>45511.425868055558</c:v>
                </c:pt>
                <c:pt idx="5268">
                  <c:v>45511.425879629627</c:v>
                </c:pt>
                <c:pt idx="5269">
                  <c:v>45511.425891203704</c:v>
                </c:pt>
                <c:pt idx="5270">
                  <c:v>45511.425902777781</c:v>
                </c:pt>
                <c:pt idx="5271">
                  <c:v>45511.42591435185</c:v>
                </c:pt>
                <c:pt idx="5272">
                  <c:v>45511.425925925927</c:v>
                </c:pt>
                <c:pt idx="5273">
                  <c:v>45511.425937499997</c:v>
                </c:pt>
                <c:pt idx="5274">
                  <c:v>45511.425949074073</c:v>
                </c:pt>
                <c:pt idx="5275">
                  <c:v>45511.42596064815</c:v>
                </c:pt>
                <c:pt idx="5276">
                  <c:v>45511.42597222222</c:v>
                </c:pt>
                <c:pt idx="5277">
                  <c:v>45511.425983796296</c:v>
                </c:pt>
                <c:pt idx="5278">
                  <c:v>45511.425995370373</c:v>
                </c:pt>
                <c:pt idx="5279">
                  <c:v>45511.426006944443</c:v>
                </c:pt>
                <c:pt idx="5280">
                  <c:v>45511.426018518519</c:v>
                </c:pt>
                <c:pt idx="5281">
                  <c:v>45511.426030092596</c:v>
                </c:pt>
                <c:pt idx="5282">
                  <c:v>45511.426041666666</c:v>
                </c:pt>
                <c:pt idx="5283">
                  <c:v>45511.426053240742</c:v>
                </c:pt>
                <c:pt idx="5284">
                  <c:v>45511.426064814812</c:v>
                </c:pt>
                <c:pt idx="5285">
                  <c:v>45511.426076388889</c:v>
                </c:pt>
                <c:pt idx="5286">
                  <c:v>45511.426087962966</c:v>
                </c:pt>
                <c:pt idx="5287">
                  <c:v>45511.426099537035</c:v>
                </c:pt>
                <c:pt idx="5288">
                  <c:v>45511.426111111112</c:v>
                </c:pt>
                <c:pt idx="5289">
                  <c:v>45511.426122685189</c:v>
                </c:pt>
                <c:pt idx="5290">
                  <c:v>45511.426134259258</c:v>
                </c:pt>
                <c:pt idx="5291">
                  <c:v>45511.426145833335</c:v>
                </c:pt>
                <c:pt idx="5292">
                  <c:v>45511.426157407404</c:v>
                </c:pt>
                <c:pt idx="5293">
                  <c:v>45511.426168981481</c:v>
                </c:pt>
                <c:pt idx="5294">
                  <c:v>45511.426180555558</c:v>
                </c:pt>
                <c:pt idx="5295">
                  <c:v>45511.426192129627</c:v>
                </c:pt>
                <c:pt idx="5296">
                  <c:v>45511.426203703704</c:v>
                </c:pt>
                <c:pt idx="5297">
                  <c:v>45511.426215277781</c:v>
                </c:pt>
                <c:pt idx="5298">
                  <c:v>45511.426226851851</c:v>
                </c:pt>
                <c:pt idx="5299">
                  <c:v>45511.426238425927</c:v>
                </c:pt>
                <c:pt idx="5300">
                  <c:v>45511.426249999997</c:v>
                </c:pt>
                <c:pt idx="5301">
                  <c:v>45511.426261574074</c:v>
                </c:pt>
                <c:pt idx="5302">
                  <c:v>45511.42627314815</c:v>
                </c:pt>
                <c:pt idx="5303">
                  <c:v>45511.42628472222</c:v>
                </c:pt>
                <c:pt idx="5304">
                  <c:v>45511.426296296297</c:v>
                </c:pt>
                <c:pt idx="5305">
                  <c:v>45511.426307870373</c:v>
                </c:pt>
                <c:pt idx="5306">
                  <c:v>45511.426319444443</c:v>
                </c:pt>
                <c:pt idx="5307">
                  <c:v>45511.42633101852</c:v>
                </c:pt>
                <c:pt idx="5308">
                  <c:v>45511.426342592589</c:v>
                </c:pt>
                <c:pt idx="5309">
                  <c:v>45511.426354166666</c:v>
                </c:pt>
                <c:pt idx="5310">
                  <c:v>45511.426365740743</c:v>
                </c:pt>
                <c:pt idx="5311">
                  <c:v>45511.426377314812</c:v>
                </c:pt>
                <c:pt idx="5312">
                  <c:v>45511.426388888889</c:v>
                </c:pt>
                <c:pt idx="5313">
                  <c:v>45511.426400462966</c:v>
                </c:pt>
                <c:pt idx="5314">
                  <c:v>45511.426412037035</c:v>
                </c:pt>
                <c:pt idx="5315">
                  <c:v>45511.426423611112</c:v>
                </c:pt>
                <c:pt idx="5316">
                  <c:v>45511.426435185182</c:v>
                </c:pt>
                <c:pt idx="5317">
                  <c:v>45511.426446759258</c:v>
                </c:pt>
                <c:pt idx="5318">
                  <c:v>45511.426458333335</c:v>
                </c:pt>
                <c:pt idx="5319">
                  <c:v>45511.426469907405</c:v>
                </c:pt>
                <c:pt idx="5320">
                  <c:v>45511.426481481481</c:v>
                </c:pt>
                <c:pt idx="5321">
                  <c:v>45511.426493055558</c:v>
                </c:pt>
                <c:pt idx="5322">
                  <c:v>45511.426504629628</c:v>
                </c:pt>
                <c:pt idx="5323">
                  <c:v>45511.426516203705</c:v>
                </c:pt>
                <c:pt idx="5324">
                  <c:v>45511.426527777781</c:v>
                </c:pt>
                <c:pt idx="5325">
                  <c:v>45511.426539351851</c:v>
                </c:pt>
                <c:pt idx="5326">
                  <c:v>45511.426550925928</c:v>
                </c:pt>
                <c:pt idx="5327">
                  <c:v>45511.426562499997</c:v>
                </c:pt>
                <c:pt idx="5328">
                  <c:v>45511.426574074074</c:v>
                </c:pt>
                <c:pt idx="5329">
                  <c:v>45511.426585648151</c:v>
                </c:pt>
                <c:pt idx="5330">
                  <c:v>45511.42659722222</c:v>
                </c:pt>
                <c:pt idx="5331">
                  <c:v>45511.426608796297</c:v>
                </c:pt>
                <c:pt idx="5332">
                  <c:v>45511.426620370374</c:v>
                </c:pt>
                <c:pt idx="5333">
                  <c:v>45511.426631944443</c:v>
                </c:pt>
                <c:pt idx="5334">
                  <c:v>45511.42664351852</c:v>
                </c:pt>
                <c:pt idx="5335">
                  <c:v>45511.426655092589</c:v>
                </c:pt>
                <c:pt idx="5336">
                  <c:v>45511.426666666666</c:v>
                </c:pt>
                <c:pt idx="5337">
                  <c:v>45511.426678240743</c:v>
                </c:pt>
                <c:pt idx="5338">
                  <c:v>45511.426689814813</c:v>
                </c:pt>
                <c:pt idx="5339">
                  <c:v>45511.426701388889</c:v>
                </c:pt>
                <c:pt idx="5340">
                  <c:v>45511.426712962966</c:v>
                </c:pt>
                <c:pt idx="5341">
                  <c:v>45511.426724537036</c:v>
                </c:pt>
                <c:pt idx="5342">
                  <c:v>45511.426736111112</c:v>
                </c:pt>
                <c:pt idx="5343">
                  <c:v>45511.426747685182</c:v>
                </c:pt>
                <c:pt idx="5344">
                  <c:v>45511.426759259259</c:v>
                </c:pt>
                <c:pt idx="5345">
                  <c:v>45511.426770833335</c:v>
                </c:pt>
                <c:pt idx="5346">
                  <c:v>45511.426782407405</c:v>
                </c:pt>
                <c:pt idx="5347">
                  <c:v>45511.426793981482</c:v>
                </c:pt>
                <c:pt idx="5348">
                  <c:v>45511.426805555559</c:v>
                </c:pt>
                <c:pt idx="5349">
                  <c:v>45511.426817129628</c:v>
                </c:pt>
                <c:pt idx="5350">
                  <c:v>45511.426828703705</c:v>
                </c:pt>
                <c:pt idx="5351">
                  <c:v>45511.426840277774</c:v>
                </c:pt>
                <c:pt idx="5352">
                  <c:v>45511.426851851851</c:v>
                </c:pt>
                <c:pt idx="5353">
                  <c:v>45511.426863425928</c:v>
                </c:pt>
                <c:pt idx="5354">
                  <c:v>45511.426874999997</c:v>
                </c:pt>
                <c:pt idx="5355">
                  <c:v>45511.426886574074</c:v>
                </c:pt>
                <c:pt idx="5356">
                  <c:v>45511.426898148151</c:v>
                </c:pt>
                <c:pt idx="5357">
                  <c:v>45511.42690972222</c:v>
                </c:pt>
                <c:pt idx="5358">
                  <c:v>45511.426921296297</c:v>
                </c:pt>
                <c:pt idx="5359">
                  <c:v>45511.426932870374</c:v>
                </c:pt>
                <c:pt idx="5360">
                  <c:v>45511.426944444444</c:v>
                </c:pt>
                <c:pt idx="5361">
                  <c:v>45511.42695601852</c:v>
                </c:pt>
                <c:pt idx="5362">
                  <c:v>45511.42696759259</c:v>
                </c:pt>
                <c:pt idx="5363">
                  <c:v>45511.426979166667</c:v>
                </c:pt>
                <c:pt idx="5364">
                  <c:v>45511.426990740743</c:v>
                </c:pt>
                <c:pt idx="5365">
                  <c:v>45511.427002314813</c:v>
                </c:pt>
                <c:pt idx="5366">
                  <c:v>45511.42701388889</c:v>
                </c:pt>
                <c:pt idx="5367">
                  <c:v>45511.427025462966</c:v>
                </c:pt>
                <c:pt idx="5368">
                  <c:v>45511.427037037036</c:v>
                </c:pt>
                <c:pt idx="5369">
                  <c:v>45511.427048611113</c:v>
                </c:pt>
                <c:pt idx="5370">
                  <c:v>45511.427060185182</c:v>
                </c:pt>
                <c:pt idx="5371">
                  <c:v>45511.427071759259</c:v>
                </c:pt>
                <c:pt idx="5372">
                  <c:v>45511.427083333336</c:v>
                </c:pt>
                <c:pt idx="5373">
                  <c:v>45511.427094907405</c:v>
                </c:pt>
                <c:pt idx="5374">
                  <c:v>45511.427106481482</c:v>
                </c:pt>
                <c:pt idx="5375">
                  <c:v>45511.427118055559</c:v>
                </c:pt>
                <c:pt idx="5376">
                  <c:v>45511.427129629628</c:v>
                </c:pt>
                <c:pt idx="5377">
                  <c:v>45511.427141203705</c:v>
                </c:pt>
                <c:pt idx="5378">
                  <c:v>45511.427152777775</c:v>
                </c:pt>
                <c:pt idx="5379">
                  <c:v>45511.427164351851</c:v>
                </c:pt>
                <c:pt idx="5380">
                  <c:v>45511.427175925928</c:v>
                </c:pt>
                <c:pt idx="5381">
                  <c:v>45511.427187499998</c:v>
                </c:pt>
                <c:pt idx="5382">
                  <c:v>45511.427199074074</c:v>
                </c:pt>
                <c:pt idx="5383">
                  <c:v>45511.427210648151</c:v>
                </c:pt>
                <c:pt idx="5384">
                  <c:v>45511.427222222221</c:v>
                </c:pt>
                <c:pt idx="5385">
                  <c:v>45511.427233796298</c:v>
                </c:pt>
                <c:pt idx="5386">
                  <c:v>45511.427245370367</c:v>
                </c:pt>
                <c:pt idx="5387">
                  <c:v>45511.427256944444</c:v>
                </c:pt>
                <c:pt idx="5388">
                  <c:v>45511.427268518521</c:v>
                </c:pt>
                <c:pt idx="5389">
                  <c:v>45511.42728009259</c:v>
                </c:pt>
                <c:pt idx="5390">
                  <c:v>45511.427291666667</c:v>
                </c:pt>
                <c:pt idx="5391">
                  <c:v>45511.427303240744</c:v>
                </c:pt>
                <c:pt idx="5392">
                  <c:v>45511.427314814813</c:v>
                </c:pt>
                <c:pt idx="5393">
                  <c:v>45511.42732638889</c:v>
                </c:pt>
                <c:pt idx="5394">
                  <c:v>45511.427337962959</c:v>
                </c:pt>
                <c:pt idx="5395">
                  <c:v>45511.427349537036</c:v>
                </c:pt>
                <c:pt idx="5396">
                  <c:v>45511.427361111113</c:v>
                </c:pt>
                <c:pt idx="5397">
                  <c:v>45511.427372685182</c:v>
                </c:pt>
                <c:pt idx="5398">
                  <c:v>45511.427384259259</c:v>
                </c:pt>
                <c:pt idx="5399">
                  <c:v>45511.427395833336</c:v>
                </c:pt>
                <c:pt idx="5400">
                  <c:v>45511.427407407406</c:v>
                </c:pt>
                <c:pt idx="5401">
                  <c:v>45511.427418981482</c:v>
                </c:pt>
                <c:pt idx="5402">
                  <c:v>45511.427430555559</c:v>
                </c:pt>
                <c:pt idx="5403">
                  <c:v>45511.427442129629</c:v>
                </c:pt>
                <c:pt idx="5404">
                  <c:v>45511.427453703705</c:v>
                </c:pt>
                <c:pt idx="5405">
                  <c:v>45511.427465277775</c:v>
                </c:pt>
                <c:pt idx="5406">
                  <c:v>45511.427476851852</c:v>
                </c:pt>
                <c:pt idx="5407">
                  <c:v>45511.427488425928</c:v>
                </c:pt>
                <c:pt idx="5408">
                  <c:v>45511.427499999998</c:v>
                </c:pt>
                <c:pt idx="5409">
                  <c:v>45511.427511574075</c:v>
                </c:pt>
                <c:pt idx="5410">
                  <c:v>45511.427523148152</c:v>
                </c:pt>
                <c:pt idx="5411">
                  <c:v>45511.427534722221</c:v>
                </c:pt>
                <c:pt idx="5412">
                  <c:v>45511.427546296298</c:v>
                </c:pt>
                <c:pt idx="5413">
                  <c:v>45511.427557870367</c:v>
                </c:pt>
                <c:pt idx="5414">
                  <c:v>45511.427569444444</c:v>
                </c:pt>
                <c:pt idx="5415">
                  <c:v>45511.427581018521</c:v>
                </c:pt>
                <c:pt idx="5416">
                  <c:v>45511.42759259259</c:v>
                </c:pt>
                <c:pt idx="5417">
                  <c:v>45511.427604166667</c:v>
                </c:pt>
                <c:pt idx="5418">
                  <c:v>45511.427615740744</c:v>
                </c:pt>
                <c:pt idx="5419">
                  <c:v>45511.427627314813</c:v>
                </c:pt>
                <c:pt idx="5420">
                  <c:v>45511.42763888889</c:v>
                </c:pt>
                <c:pt idx="5421">
                  <c:v>45511.42765046296</c:v>
                </c:pt>
                <c:pt idx="5422">
                  <c:v>45511.427662037036</c:v>
                </c:pt>
                <c:pt idx="5423">
                  <c:v>45511.427673611113</c:v>
                </c:pt>
                <c:pt idx="5424">
                  <c:v>45511.427685185183</c:v>
                </c:pt>
                <c:pt idx="5425">
                  <c:v>45511.42769675926</c:v>
                </c:pt>
                <c:pt idx="5426">
                  <c:v>45511.427708333336</c:v>
                </c:pt>
                <c:pt idx="5427">
                  <c:v>45511.427719907406</c:v>
                </c:pt>
                <c:pt idx="5428">
                  <c:v>45511.427731481483</c:v>
                </c:pt>
                <c:pt idx="5429">
                  <c:v>45511.427743055552</c:v>
                </c:pt>
                <c:pt idx="5430">
                  <c:v>45511.427754629629</c:v>
                </c:pt>
                <c:pt idx="5431">
                  <c:v>45511.427766203706</c:v>
                </c:pt>
                <c:pt idx="5432">
                  <c:v>45511.427777777775</c:v>
                </c:pt>
                <c:pt idx="5433">
                  <c:v>45511.427789351852</c:v>
                </c:pt>
                <c:pt idx="5434">
                  <c:v>45511.427800925929</c:v>
                </c:pt>
                <c:pt idx="5435">
                  <c:v>45511.427812499998</c:v>
                </c:pt>
                <c:pt idx="5436">
                  <c:v>45511.427824074075</c:v>
                </c:pt>
                <c:pt idx="5437">
                  <c:v>45511.427835648145</c:v>
                </c:pt>
                <c:pt idx="5438">
                  <c:v>45511.427847222221</c:v>
                </c:pt>
                <c:pt idx="5439">
                  <c:v>45511.427858796298</c:v>
                </c:pt>
                <c:pt idx="5440">
                  <c:v>45511.427870370368</c:v>
                </c:pt>
                <c:pt idx="5441">
                  <c:v>45511.427881944444</c:v>
                </c:pt>
                <c:pt idx="5442">
                  <c:v>45511.427893518521</c:v>
                </c:pt>
                <c:pt idx="5443">
                  <c:v>45511.427905092591</c:v>
                </c:pt>
                <c:pt idx="5444">
                  <c:v>45511.427916666667</c:v>
                </c:pt>
                <c:pt idx="5445">
                  <c:v>45511.427928240744</c:v>
                </c:pt>
                <c:pt idx="5446">
                  <c:v>45511.427939814814</c:v>
                </c:pt>
                <c:pt idx="5447">
                  <c:v>45511.427951388891</c:v>
                </c:pt>
                <c:pt idx="5448">
                  <c:v>45511.42796296296</c:v>
                </c:pt>
                <c:pt idx="5449">
                  <c:v>45511.427974537037</c:v>
                </c:pt>
                <c:pt idx="5450">
                  <c:v>45511.427986111114</c:v>
                </c:pt>
                <c:pt idx="5451">
                  <c:v>45511.427997685183</c:v>
                </c:pt>
                <c:pt idx="5452">
                  <c:v>45511.42800925926</c:v>
                </c:pt>
                <c:pt idx="5453">
                  <c:v>45511.428020833337</c:v>
                </c:pt>
                <c:pt idx="5454">
                  <c:v>45511.428032407406</c:v>
                </c:pt>
                <c:pt idx="5455">
                  <c:v>45511.428043981483</c:v>
                </c:pt>
                <c:pt idx="5456">
                  <c:v>45511.428055555552</c:v>
                </c:pt>
                <c:pt idx="5457">
                  <c:v>45511.428067129629</c:v>
                </c:pt>
                <c:pt idx="5458">
                  <c:v>45511.428078703706</c:v>
                </c:pt>
                <c:pt idx="5459">
                  <c:v>45511.428090277775</c:v>
                </c:pt>
                <c:pt idx="5460">
                  <c:v>45511.428101851852</c:v>
                </c:pt>
                <c:pt idx="5461">
                  <c:v>45511.428113425929</c:v>
                </c:pt>
                <c:pt idx="5462">
                  <c:v>45511.428124999999</c:v>
                </c:pt>
                <c:pt idx="5463">
                  <c:v>45511.428136574075</c:v>
                </c:pt>
                <c:pt idx="5464">
                  <c:v>45511.428148148145</c:v>
                </c:pt>
                <c:pt idx="5465">
                  <c:v>45511.428159722222</c:v>
                </c:pt>
                <c:pt idx="5466">
                  <c:v>45511.428171296298</c:v>
                </c:pt>
                <c:pt idx="5467">
                  <c:v>45511.428182870368</c:v>
                </c:pt>
                <c:pt idx="5468">
                  <c:v>45511.428194444445</c:v>
                </c:pt>
                <c:pt idx="5469">
                  <c:v>45511.428206018521</c:v>
                </c:pt>
                <c:pt idx="5470">
                  <c:v>45511.428217592591</c:v>
                </c:pt>
                <c:pt idx="5471">
                  <c:v>45511.428229166668</c:v>
                </c:pt>
                <c:pt idx="5472">
                  <c:v>45511.428240740737</c:v>
                </c:pt>
                <c:pt idx="5473">
                  <c:v>45511.428252314814</c:v>
                </c:pt>
                <c:pt idx="5474">
                  <c:v>45511.428263888891</c:v>
                </c:pt>
                <c:pt idx="5475">
                  <c:v>45511.42827546296</c:v>
                </c:pt>
                <c:pt idx="5476">
                  <c:v>45511.428287037037</c:v>
                </c:pt>
                <c:pt idx="5477">
                  <c:v>45511.428298611114</c:v>
                </c:pt>
                <c:pt idx="5478">
                  <c:v>45511.428310185183</c:v>
                </c:pt>
                <c:pt idx="5479">
                  <c:v>45511.42832175926</c:v>
                </c:pt>
                <c:pt idx="5480">
                  <c:v>45511.428333333337</c:v>
                </c:pt>
                <c:pt idx="5481">
                  <c:v>45511.428344907406</c:v>
                </c:pt>
                <c:pt idx="5482">
                  <c:v>45511.428356481483</c:v>
                </c:pt>
                <c:pt idx="5483">
                  <c:v>45511.428368055553</c:v>
                </c:pt>
                <c:pt idx="5484">
                  <c:v>45511.428379629629</c:v>
                </c:pt>
                <c:pt idx="5485">
                  <c:v>45511.428391203706</c:v>
                </c:pt>
                <c:pt idx="5486">
                  <c:v>45511.428402777776</c:v>
                </c:pt>
                <c:pt idx="5487">
                  <c:v>45511.428414351853</c:v>
                </c:pt>
                <c:pt idx="5488">
                  <c:v>45511.428425925929</c:v>
                </c:pt>
                <c:pt idx="5489">
                  <c:v>45511.428437499999</c:v>
                </c:pt>
                <c:pt idx="5490">
                  <c:v>45511.428449074076</c:v>
                </c:pt>
                <c:pt idx="5491">
                  <c:v>45511.428460648145</c:v>
                </c:pt>
                <c:pt idx="5492">
                  <c:v>45511.428472222222</c:v>
                </c:pt>
                <c:pt idx="5493">
                  <c:v>45511.428483796299</c:v>
                </c:pt>
                <c:pt idx="5494">
                  <c:v>45511.428495370368</c:v>
                </c:pt>
                <c:pt idx="5495">
                  <c:v>45511.428506944445</c:v>
                </c:pt>
                <c:pt idx="5496">
                  <c:v>45511.428518518522</c:v>
                </c:pt>
                <c:pt idx="5497">
                  <c:v>45511.428530092591</c:v>
                </c:pt>
                <c:pt idx="5498">
                  <c:v>45511.428541666668</c:v>
                </c:pt>
                <c:pt idx="5499">
                  <c:v>45511.428553240738</c:v>
                </c:pt>
                <c:pt idx="5500">
                  <c:v>45511.428564814814</c:v>
                </c:pt>
                <c:pt idx="5501">
                  <c:v>45511.428576388891</c:v>
                </c:pt>
                <c:pt idx="5502">
                  <c:v>45511.428587962961</c:v>
                </c:pt>
                <c:pt idx="5503">
                  <c:v>45511.428599537037</c:v>
                </c:pt>
                <c:pt idx="5504">
                  <c:v>45511.428611111114</c:v>
                </c:pt>
                <c:pt idx="5505">
                  <c:v>45511.428622685184</c:v>
                </c:pt>
                <c:pt idx="5506">
                  <c:v>45511.42863425926</c:v>
                </c:pt>
                <c:pt idx="5507">
                  <c:v>45511.42864583333</c:v>
                </c:pt>
                <c:pt idx="5508">
                  <c:v>45511.428657407407</c:v>
                </c:pt>
                <c:pt idx="5509">
                  <c:v>45511.428668981483</c:v>
                </c:pt>
                <c:pt idx="5510">
                  <c:v>45511.428680555553</c:v>
                </c:pt>
                <c:pt idx="5511">
                  <c:v>45511.42869212963</c:v>
                </c:pt>
                <c:pt idx="5512">
                  <c:v>45511.428703703707</c:v>
                </c:pt>
                <c:pt idx="5513">
                  <c:v>45511.428715277776</c:v>
                </c:pt>
                <c:pt idx="5514">
                  <c:v>45511.428726851853</c:v>
                </c:pt>
                <c:pt idx="5515">
                  <c:v>45511.428738425922</c:v>
                </c:pt>
                <c:pt idx="5516">
                  <c:v>45511.428749999999</c:v>
                </c:pt>
                <c:pt idx="5517">
                  <c:v>45511.428761574076</c:v>
                </c:pt>
                <c:pt idx="5518">
                  <c:v>45511.428773148145</c:v>
                </c:pt>
                <c:pt idx="5519">
                  <c:v>45511.428784722222</c:v>
                </c:pt>
                <c:pt idx="5520">
                  <c:v>45511.428796296299</c:v>
                </c:pt>
                <c:pt idx="5521">
                  <c:v>45511.428807870368</c:v>
                </c:pt>
                <c:pt idx="5522">
                  <c:v>45511.428819444445</c:v>
                </c:pt>
                <c:pt idx="5523">
                  <c:v>45511.428831018522</c:v>
                </c:pt>
                <c:pt idx="5524">
                  <c:v>45511.428842592592</c:v>
                </c:pt>
                <c:pt idx="5525">
                  <c:v>45511.428854166668</c:v>
                </c:pt>
                <c:pt idx="5526">
                  <c:v>45511.428865740738</c:v>
                </c:pt>
                <c:pt idx="5527">
                  <c:v>45511.428877314815</c:v>
                </c:pt>
                <c:pt idx="5528">
                  <c:v>45511.428888888891</c:v>
                </c:pt>
                <c:pt idx="5529">
                  <c:v>45511.428900462961</c:v>
                </c:pt>
                <c:pt idx="5530">
                  <c:v>45511.428912037038</c:v>
                </c:pt>
                <c:pt idx="5531">
                  <c:v>45511.428923611114</c:v>
                </c:pt>
                <c:pt idx="5532">
                  <c:v>45511.428935185184</c:v>
                </c:pt>
                <c:pt idx="5533">
                  <c:v>45511.428946759261</c:v>
                </c:pt>
                <c:pt idx="5534">
                  <c:v>45511.42895833333</c:v>
                </c:pt>
                <c:pt idx="5535">
                  <c:v>45511.428969907407</c:v>
                </c:pt>
                <c:pt idx="5536">
                  <c:v>45511.428981481484</c:v>
                </c:pt>
                <c:pt idx="5537">
                  <c:v>45511.428993055553</c:v>
                </c:pt>
                <c:pt idx="5538">
                  <c:v>45511.42900462963</c:v>
                </c:pt>
                <c:pt idx="5539">
                  <c:v>45511.429016203707</c:v>
                </c:pt>
                <c:pt idx="5540">
                  <c:v>45511.429027777776</c:v>
                </c:pt>
                <c:pt idx="5541">
                  <c:v>45511.429039351853</c:v>
                </c:pt>
                <c:pt idx="5542">
                  <c:v>45511.429050925923</c:v>
                </c:pt>
                <c:pt idx="5543">
                  <c:v>45511.429062499999</c:v>
                </c:pt>
                <c:pt idx="5544">
                  <c:v>45511.429074074076</c:v>
                </c:pt>
                <c:pt idx="5545">
                  <c:v>45511.429085648146</c:v>
                </c:pt>
                <c:pt idx="5546">
                  <c:v>45511.429097222222</c:v>
                </c:pt>
                <c:pt idx="5547">
                  <c:v>45511.429108796299</c:v>
                </c:pt>
                <c:pt idx="5548">
                  <c:v>45511.429120370369</c:v>
                </c:pt>
                <c:pt idx="5549">
                  <c:v>45511.429131944446</c:v>
                </c:pt>
                <c:pt idx="5550">
                  <c:v>45511.429143518515</c:v>
                </c:pt>
                <c:pt idx="5551">
                  <c:v>45511.429155092592</c:v>
                </c:pt>
                <c:pt idx="5552">
                  <c:v>45511.429166666669</c:v>
                </c:pt>
                <c:pt idx="5553">
                  <c:v>45511.429178240738</c:v>
                </c:pt>
                <c:pt idx="5554">
                  <c:v>45511.429189814815</c:v>
                </c:pt>
                <c:pt idx="5555">
                  <c:v>45511.429201388892</c:v>
                </c:pt>
                <c:pt idx="5556">
                  <c:v>45511.429212962961</c:v>
                </c:pt>
                <c:pt idx="5557">
                  <c:v>45511.429224537038</c:v>
                </c:pt>
                <c:pt idx="5558">
                  <c:v>45511.429236111115</c:v>
                </c:pt>
                <c:pt idx="5559">
                  <c:v>45511.429247685184</c:v>
                </c:pt>
                <c:pt idx="5560">
                  <c:v>45511.429259259261</c:v>
                </c:pt>
                <c:pt idx="5561">
                  <c:v>45511.429270833331</c:v>
                </c:pt>
                <c:pt idx="5562">
                  <c:v>45511.429282407407</c:v>
                </c:pt>
                <c:pt idx="5563">
                  <c:v>45511.429293981484</c:v>
                </c:pt>
                <c:pt idx="5564">
                  <c:v>45511.429305555554</c:v>
                </c:pt>
                <c:pt idx="5565">
                  <c:v>45511.42931712963</c:v>
                </c:pt>
                <c:pt idx="5566">
                  <c:v>45511.429328703707</c:v>
                </c:pt>
                <c:pt idx="5567">
                  <c:v>45511.429340277777</c:v>
                </c:pt>
                <c:pt idx="5568">
                  <c:v>45511.429351851853</c:v>
                </c:pt>
                <c:pt idx="5569">
                  <c:v>45511.429363425923</c:v>
                </c:pt>
                <c:pt idx="5570">
                  <c:v>45511.429375</c:v>
                </c:pt>
                <c:pt idx="5571">
                  <c:v>45511.429386574076</c:v>
                </c:pt>
                <c:pt idx="5572">
                  <c:v>45511.429398148146</c:v>
                </c:pt>
                <c:pt idx="5573">
                  <c:v>45511.429409722223</c:v>
                </c:pt>
                <c:pt idx="5574">
                  <c:v>45511.4294212963</c:v>
                </c:pt>
                <c:pt idx="5575">
                  <c:v>45511.429432870369</c:v>
                </c:pt>
                <c:pt idx="5576">
                  <c:v>45511.429444444446</c:v>
                </c:pt>
                <c:pt idx="5577">
                  <c:v>45511.429456018515</c:v>
                </c:pt>
                <c:pt idx="5578">
                  <c:v>45511.429467592592</c:v>
                </c:pt>
                <c:pt idx="5579">
                  <c:v>45511.429479166669</c:v>
                </c:pt>
                <c:pt idx="5580">
                  <c:v>45511.429490740738</c:v>
                </c:pt>
                <c:pt idx="5581">
                  <c:v>45511.429502314815</c:v>
                </c:pt>
                <c:pt idx="5582">
                  <c:v>45511.429513888892</c:v>
                </c:pt>
                <c:pt idx="5583">
                  <c:v>45511.429525462961</c:v>
                </c:pt>
                <c:pt idx="5584">
                  <c:v>45511.429537037038</c:v>
                </c:pt>
                <c:pt idx="5585">
                  <c:v>45511.429548611108</c:v>
                </c:pt>
                <c:pt idx="5586">
                  <c:v>45511.429560185185</c:v>
                </c:pt>
                <c:pt idx="5587">
                  <c:v>45511.429571759261</c:v>
                </c:pt>
                <c:pt idx="5588">
                  <c:v>45511.429583333331</c:v>
                </c:pt>
                <c:pt idx="5589">
                  <c:v>45511.429594907408</c:v>
                </c:pt>
                <c:pt idx="5590">
                  <c:v>45511.429606481484</c:v>
                </c:pt>
                <c:pt idx="5591">
                  <c:v>45511.429618055554</c:v>
                </c:pt>
                <c:pt idx="5592">
                  <c:v>45511.429629629631</c:v>
                </c:pt>
                <c:pt idx="5593">
                  <c:v>45511.4296412037</c:v>
                </c:pt>
                <c:pt idx="5594">
                  <c:v>45511.429652777777</c:v>
                </c:pt>
                <c:pt idx="5595">
                  <c:v>45511.429664351854</c:v>
                </c:pt>
                <c:pt idx="5596">
                  <c:v>45511.429675925923</c:v>
                </c:pt>
                <c:pt idx="5597">
                  <c:v>45511.4296875</c:v>
                </c:pt>
                <c:pt idx="5598">
                  <c:v>45511.429699074077</c:v>
                </c:pt>
                <c:pt idx="5599">
                  <c:v>45511.429710648146</c:v>
                </c:pt>
                <c:pt idx="5600">
                  <c:v>45511.429722222223</c:v>
                </c:pt>
                <c:pt idx="5601">
                  <c:v>45511.4297337963</c:v>
                </c:pt>
                <c:pt idx="5602">
                  <c:v>45511.429745370369</c:v>
                </c:pt>
                <c:pt idx="5603">
                  <c:v>45511.429756944446</c:v>
                </c:pt>
                <c:pt idx="5604">
                  <c:v>45511.429768518516</c:v>
                </c:pt>
                <c:pt idx="5605">
                  <c:v>45511.429780092592</c:v>
                </c:pt>
                <c:pt idx="5606">
                  <c:v>45511.429791666669</c:v>
                </c:pt>
                <c:pt idx="5607">
                  <c:v>45511.429803240739</c:v>
                </c:pt>
                <c:pt idx="5608">
                  <c:v>45511.429814814815</c:v>
                </c:pt>
                <c:pt idx="5609">
                  <c:v>45511.429826388892</c:v>
                </c:pt>
                <c:pt idx="5610">
                  <c:v>45511.429837962962</c:v>
                </c:pt>
                <c:pt idx="5611">
                  <c:v>45511.429849537039</c:v>
                </c:pt>
                <c:pt idx="5612">
                  <c:v>45511.429861111108</c:v>
                </c:pt>
                <c:pt idx="5613">
                  <c:v>45511.429872685185</c:v>
                </c:pt>
                <c:pt idx="5614">
                  <c:v>45511.429884259262</c:v>
                </c:pt>
                <c:pt idx="5615">
                  <c:v>45511.429895833331</c:v>
                </c:pt>
                <c:pt idx="5616">
                  <c:v>45511.429907407408</c:v>
                </c:pt>
                <c:pt idx="5617">
                  <c:v>45511.429918981485</c:v>
                </c:pt>
                <c:pt idx="5618">
                  <c:v>45511.429930555554</c:v>
                </c:pt>
                <c:pt idx="5619">
                  <c:v>45511.429942129631</c:v>
                </c:pt>
                <c:pt idx="5620">
                  <c:v>45511.4299537037</c:v>
                </c:pt>
                <c:pt idx="5621">
                  <c:v>45511.429965277777</c:v>
                </c:pt>
                <c:pt idx="5622">
                  <c:v>45511.429976851854</c:v>
                </c:pt>
                <c:pt idx="5623">
                  <c:v>45511.429988425924</c:v>
                </c:pt>
                <c:pt idx="5624">
                  <c:v>45511.43</c:v>
                </c:pt>
                <c:pt idx="5625">
                  <c:v>45511.430011574077</c:v>
                </c:pt>
                <c:pt idx="5626">
                  <c:v>45511.430023148147</c:v>
                </c:pt>
                <c:pt idx="5627">
                  <c:v>45511.430034722223</c:v>
                </c:pt>
                <c:pt idx="5628">
                  <c:v>45511.430046296293</c:v>
                </c:pt>
                <c:pt idx="5629">
                  <c:v>45511.43005787037</c:v>
                </c:pt>
                <c:pt idx="5630">
                  <c:v>45511.430069444446</c:v>
                </c:pt>
                <c:pt idx="5631">
                  <c:v>45511.430081018516</c:v>
                </c:pt>
                <c:pt idx="5632">
                  <c:v>45511.430092592593</c:v>
                </c:pt>
                <c:pt idx="5633">
                  <c:v>45511.430104166669</c:v>
                </c:pt>
                <c:pt idx="5634">
                  <c:v>45511.430115740739</c:v>
                </c:pt>
                <c:pt idx="5635">
                  <c:v>45511.430127314816</c:v>
                </c:pt>
                <c:pt idx="5636">
                  <c:v>45511.430138888885</c:v>
                </c:pt>
                <c:pt idx="5637">
                  <c:v>45511.430150462962</c:v>
                </c:pt>
                <c:pt idx="5638">
                  <c:v>45511.430162037039</c:v>
                </c:pt>
                <c:pt idx="5639">
                  <c:v>45511.430173611108</c:v>
                </c:pt>
                <c:pt idx="5640">
                  <c:v>45511.430185185185</c:v>
                </c:pt>
                <c:pt idx="5641">
                  <c:v>45511.430196759262</c:v>
                </c:pt>
                <c:pt idx="5642">
                  <c:v>45511.430208333331</c:v>
                </c:pt>
                <c:pt idx="5643">
                  <c:v>45511.430219907408</c:v>
                </c:pt>
                <c:pt idx="5644">
                  <c:v>45511.430231481485</c:v>
                </c:pt>
                <c:pt idx="5645">
                  <c:v>45511.430243055554</c:v>
                </c:pt>
                <c:pt idx="5646">
                  <c:v>45511.430254629631</c:v>
                </c:pt>
                <c:pt idx="5647">
                  <c:v>45511.430266203701</c:v>
                </c:pt>
                <c:pt idx="5648">
                  <c:v>45511.430277777778</c:v>
                </c:pt>
                <c:pt idx="5649">
                  <c:v>45511.430289351854</c:v>
                </c:pt>
                <c:pt idx="5650">
                  <c:v>45511.430300925924</c:v>
                </c:pt>
                <c:pt idx="5651">
                  <c:v>45511.430312500001</c:v>
                </c:pt>
                <c:pt idx="5652">
                  <c:v>45511.430324074077</c:v>
                </c:pt>
                <c:pt idx="5653">
                  <c:v>45511.430335648147</c:v>
                </c:pt>
                <c:pt idx="5654">
                  <c:v>45511.430347222224</c:v>
                </c:pt>
                <c:pt idx="5655">
                  <c:v>45511.430358796293</c:v>
                </c:pt>
                <c:pt idx="5656">
                  <c:v>45511.43037037037</c:v>
                </c:pt>
                <c:pt idx="5657">
                  <c:v>45511.430381944447</c:v>
                </c:pt>
                <c:pt idx="5658">
                  <c:v>45511.430393518516</c:v>
                </c:pt>
                <c:pt idx="5659">
                  <c:v>45511.430405092593</c:v>
                </c:pt>
                <c:pt idx="5660">
                  <c:v>45511.43041666667</c:v>
                </c:pt>
                <c:pt idx="5661">
                  <c:v>45511.430428240739</c:v>
                </c:pt>
                <c:pt idx="5662">
                  <c:v>45511.430439814816</c:v>
                </c:pt>
                <c:pt idx="5663">
                  <c:v>45511.430451388886</c:v>
                </c:pt>
                <c:pt idx="5664">
                  <c:v>45511.430462962962</c:v>
                </c:pt>
                <c:pt idx="5665">
                  <c:v>45511.430474537039</c:v>
                </c:pt>
                <c:pt idx="5666">
                  <c:v>45511.430486111109</c:v>
                </c:pt>
                <c:pt idx="5667">
                  <c:v>45511.430497685185</c:v>
                </c:pt>
                <c:pt idx="5668">
                  <c:v>45511.430509259262</c:v>
                </c:pt>
                <c:pt idx="5669">
                  <c:v>45511.430520833332</c:v>
                </c:pt>
                <c:pt idx="5670">
                  <c:v>45511.430532407408</c:v>
                </c:pt>
                <c:pt idx="5671">
                  <c:v>45511.430543981478</c:v>
                </c:pt>
                <c:pt idx="5672">
                  <c:v>45511.430555555555</c:v>
                </c:pt>
                <c:pt idx="5673">
                  <c:v>45511.430567129632</c:v>
                </c:pt>
                <c:pt idx="5674">
                  <c:v>45511.430578703701</c:v>
                </c:pt>
                <c:pt idx="5675">
                  <c:v>45511.430590277778</c:v>
                </c:pt>
                <c:pt idx="5676">
                  <c:v>45511.430601851855</c:v>
                </c:pt>
                <c:pt idx="5677">
                  <c:v>45511.430613425924</c:v>
                </c:pt>
                <c:pt idx="5678">
                  <c:v>45511.430625000001</c:v>
                </c:pt>
                <c:pt idx="5679">
                  <c:v>45511.430636574078</c:v>
                </c:pt>
                <c:pt idx="5680">
                  <c:v>45511.430648148147</c:v>
                </c:pt>
                <c:pt idx="5681">
                  <c:v>45511.430659722224</c:v>
                </c:pt>
                <c:pt idx="5682">
                  <c:v>45511.430671296293</c:v>
                </c:pt>
                <c:pt idx="5683">
                  <c:v>45511.43068287037</c:v>
                </c:pt>
                <c:pt idx="5684">
                  <c:v>45511.430694444447</c:v>
                </c:pt>
                <c:pt idx="5685">
                  <c:v>45511.430706018517</c:v>
                </c:pt>
                <c:pt idx="5686">
                  <c:v>45511.430717592593</c:v>
                </c:pt>
                <c:pt idx="5687">
                  <c:v>45511.43072916667</c:v>
                </c:pt>
                <c:pt idx="5688">
                  <c:v>45511.43074074074</c:v>
                </c:pt>
                <c:pt idx="5689">
                  <c:v>45511.430752314816</c:v>
                </c:pt>
                <c:pt idx="5690">
                  <c:v>45511.430763888886</c:v>
                </c:pt>
                <c:pt idx="5691">
                  <c:v>45511.430775462963</c:v>
                </c:pt>
                <c:pt idx="5692">
                  <c:v>45511.430787037039</c:v>
                </c:pt>
                <c:pt idx="5693">
                  <c:v>45511.430798611109</c:v>
                </c:pt>
                <c:pt idx="5694">
                  <c:v>45511.430810185186</c:v>
                </c:pt>
                <c:pt idx="5695">
                  <c:v>45511.430821759262</c:v>
                </c:pt>
                <c:pt idx="5696">
                  <c:v>45511.430833333332</c:v>
                </c:pt>
                <c:pt idx="5697">
                  <c:v>45511.430844907409</c:v>
                </c:pt>
                <c:pt idx="5698">
                  <c:v>45511.430856481478</c:v>
                </c:pt>
                <c:pt idx="5699">
                  <c:v>45511.430868055555</c:v>
                </c:pt>
                <c:pt idx="5700">
                  <c:v>45511.430879629632</c:v>
                </c:pt>
                <c:pt idx="5701">
                  <c:v>45511.430891203701</c:v>
                </c:pt>
                <c:pt idx="5702">
                  <c:v>45511.430902777778</c:v>
                </c:pt>
                <c:pt idx="5703">
                  <c:v>45511.430914351855</c:v>
                </c:pt>
                <c:pt idx="5704">
                  <c:v>45511.430925925924</c:v>
                </c:pt>
                <c:pt idx="5705">
                  <c:v>45511.430937500001</c:v>
                </c:pt>
                <c:pt idx="5706">
                  <c:v>45511.430949074071</c:v>
                </c:pt>
                <c:pt idx="5707">
                  <c:v>45511.430960648147</c:v>
                </c:pt>
                <c:pt idx="5708">
                  <c:v>45511.430972222224</c:v>
                </c:pt>
                <c:pt idx="5709">
                  <c:v>45511.430983796294</c:v>
                </c:pt>
                <c:pt idx="5710">
                  <c:v>45511.430995370371</c:v>
                </c:pt>
                <c:pt idx="5711">
                  <c:v>45511.431006944447</c:v>
                </c:pt>
                <c:pt idx="5712">
                  <c:v>45511.431018518517</c:v>
                </c:pt>
                <c:pt idx="5713">
                  <c:v>45511.431030092594</c:v>
                </c:pt>
                <c:pt idx="5714">
                  <c:v>45511.431041666663</c:v>
                </c:pt>
                <c:pt idx="5715">
                  <c:v>45511.43105324074</c:v>
                </c:pt>
                <c:pt idx="5716">
                  <c:v>45511.431064814817</c:v>
                </c:pt>
                <c:pt idx="5717">
                  <c:v>45511.431076388886</c:v>
                </c:pt>
                <c:pt idx="5718">
                  <c:v>45511.431087962963</c:v>
                </c:pt>
                <c:pt idx="5719">
                  <c:v>45511.43109953704</c:v>
                </c:pt>
                <c:pt idx="5720">
                  <c:v>45511.431111111109</c:v>
                </c:pt>
                <c:pt idx="5721">
                  <c:v>45511.431122685186</c:v>
                </c:pt>
                <c:pt idx="5722">
                  <c:v>45511.431134259263</c:v>
                </c:pt>
                <c:pt idx="5723">
                  <c:v>45511.431145833332</c:v>
                </c:pt>
                <c:pt idx="5724">
                  <c:v>45511.431157407409</c:v>
                </c:pt>
                <c:pt idx="5725">
                  <c:v>45511.431168981479</c:v>
                </c:pt>
                <c:pt idx="5726">
                  <c:v>45511.431180555555</c:v>
                </c:pt>
                <c:pt idx="5727">
                  <c:v>45511.431192129632</c:v>
                </c:pt>
                <c:pt idx="5728">
                  <c:v>45511.431203703702</c:v>
                </c:pt>
                <c:pt idx="5729">
                  <c:v>45511.431215277778</c:v>
                </c:pt>
                <c:pt idx="5730">
                  <c:v>45511.431226851855</c:v>
                </c:pt>
                <c:pt idx="5731">
                  <c:v>45511.431238425925</c:v>
                </c:pt>
                <c:pt idx="5732">
                  <c:v>45511.431250000001</c:v>
                </c:pt>
                <c:pt idx="5733">
                  <c:v>45511.431261574071</c:v>
                </c:pt>
                <c:pt idx="5734">
                  <c:v>45511.431273148148</c:v>
                </c:pt>
                <c:pt idx="5735">
                  <c:v>45511.431284722225</c:v>
                </c:pt>
                <c:pt idx="5736">
                  <c:v>45511.431296296294</c:v>
                </c:pt>
                <c:pt idx="5737">
                  <c:v>45511.431307870371</c:v>
                </c:pt>
                <c:pt idx="5738">
                  <c:v>45511.431319444448</c:v>
                </c:pt>
                <c:pt idx="5739">
                  <c:v>45511.431331018517</c:v>
                </c:pt>
                <c:pt idx="5740">
                  <c:v>45511.431342592594</c:v>
                </c:pt>
                <c:pt idx="5741">
                  <c:v>45511.431354166663</c:v>
                </c:pt>
                <c:pt idx="5742">
                  <c:v>45511.43136574074</c:v>
                </c:pt>
                <c:pt idx="5743">
                  <c:v>45511.431377314817</c:v>
                </c:pt>
                <c:pt idx="5744">
                  <c:v>45511.431388888886</c:v>
                </c:pt>
                <c:pt idx="5745">
                  <c:v>45511.431400462963</c:v>
                </c:pt>
                <c:pt idx="5746">
                  <c:v>45511.43141203704</c:v>
                </c:pt>
                <c:pt idx="5747">
                  <c:v>45511.431423611109</c:v>
                </c:pt>
                <c:pt idx="5748">
                  <c:v>45511.431435185186</c:v>
                </c:pt>
                <c:pt idx="5749">
                  <c:v>45511.431446759256</c:v>
                </c:pt>
                <c:pt idx="5750">
                  <c:v>45511.431458333333</c:v>
                </c:pt>
                <c:pt idx="5751">
                  <c:v>45511.431469907409</c:v>
                </c:pt>
                <c:pt idx="5752">
                  <c:v>45511.431481481479</c:v>
                </c:pt>
                <c:pt idx="5753">
                  <c:v>45511.431493055556</c:v>
                </c:pt>
                <c:pt idx="5754">
                  <c:v>45511.431504629632</c:v>
                </c:pt>
                <c:pt idx="5755">
                  <c:v>45511.431516203702</c:v>
                </c:pt>
                <c:pt idx="5756">
                  <c:v>45511.431527777779</c:v>
                </c:pt>
                <c:pt idx="5757">
                  <c:v>45511.431539351855</c:v>
                </c:pt>
                <c:pt idx="5758">
                  <c:v>45511.431550925925</c:v>
                </c:pt>
                <c:pt idx="5759">
                  <c:v>45511.431562500002</c:v>
                </c:pt>
                <c:pt idx="5760">
                  <c:v>45511.431574074071</c:v>
                </c:pt>
                <c:pt idx="5761">
                  <c:v>45511.431585648148</c:v>
                </c:pt>
                <c:pt idx="5762">
                  <c:v>45511.431597222225</c:v>
                </c:pt>
                <c:pt idx="5763">
                  <c:v>45511.431608796294</c:v>
                </c:pt>
                <c:pt idx="5764">
                  <c:v>45511.431620370371</c:v>
                </c:pt>
                <c:pt idx="5765">
                  <c:v>45511.431631944448</c:v>
                </c:pt>
                <c:pt idx="5766">
                  <c:v>45511.431643518517</c:v>
                </c:pt>
                <c:pt idx="5767">
                  <c:v>45511.431655092594</c:v>
                </c:pt>
                <c:pt idx="5768">
                  <c:v>45511.431666666664</c:v>
                </c:pt>
                <c:pt idx="5769">
                  <c:v>45511.43167824074</c:v>
                </c:pt>
                <c:pt idx="5770">
                  <c:v>45511.431689814817</c:v>
                </c:pt>
                <c:pt idx="5771">
                  <c:v>45511.431701388887</c:v>
                </c:pt>
                <c:pt idx="5772">
                  <c:v>45511.431712962964</c:v>
                </c:pt>
                <c:pt idx="5773">
                  <c:v>45511.43172453704</c:v>
                </c:pt>
                <c:pt idx="5774">
                  <c:v>45511.43173611111</c:v>
                </c:pt>
                <c:pt idx="5775">
                  <c:v>45511.431747685187</c:v>
                </c:pt>
                <c:pt idx="5776">
                  <c:v>45511.431759259256</c:v>
                </c:pt>
                <c:pt idx="5777">
                  <c:v>45511.431770833333</c:v>
                </c:pt>
                <c:pt idx="5778">
                  <c:v>45511.43178240741</c:v>
                </c:pt>
                <c:pt idx="5779">
                  <c:v>45511.431793981479</c:v>
                </c:pt>
                <c:pt idx="5780">
                  <c:v>45511.431805555556</c:v>
                </c:pt>
                <c:pt idx="5781">
                  <c:v>45511.431817129633</c:v>
                </c:pt>
                <c:pt idx="5782">
                  <c:v>45511.431828703702</c:v>
                </c:pt>
                <c:pt idx="5783">
                  <c:v>45511.431840277779</c:v>
                </c:pt>
                <c:pt idx="5784">
                  <c:v>45511.431851851848</c:v>
                </c:pt>
                <c:pt idx="5785">
                  <c:v>45511.431863425925</c:v>
                </c:pt>
                <c:pt idx="5786">
                  <c:v>45511.431875000002</c:v>
                </c:pt>
                <c:pt idx="5787">
                  <c:v>45511.431886574072</c:v>
                </c:pt>
                <c:pt idx="5788">
                  <c:v>45511.431898148148</c:v>
                </c:pt>
                <c:pt idx="5789">
                  <c:v>45511.431909722225</c:v>
                </c:pt>
                <c:pt idx="5790">
                  <c:v>45511.431921296295</c:v>
                </c:pt>
                <c:pt idx="5791">
                  <c:v>45511.431932870371</c:v>
                </c:pt>
                <c:pt idx="5792">
                  <c:v>45511.431944444441</c:v>
                </c:pt>
                <c:pt idx="5793">
                  <c:v>45511.431956018518</c:v>
                </c:pt>
                <c:pt idx="5794">
                  <c:v>45511.431967592594</c:v>
                </c:pt>
                <c:pt idx="5795">
                  <c:v>45511.431979166664</c:v>
                </c:pt>
                <c:pt idx="5796">
                  <c:v>45511.431990740741</c:v>
                </c:pt>
                <c:pt idx="5797">
                  <c:v>45511.432002314818</c:v>
                </c:pt>
                <c:pt idx="5798">
                  <c:v>45511.432013888887</c:v>
                </c:pt>
                <c:pt idx="5799">
                  <c:v>45511.432025462964</c:v>
                </c:pt>
                <c:pt idx="5800">
                  <c:v>45511.432037037041</c:v>
                </c:pt>
                <c:pt idx="5801">
                  <c:v>45511.43204861111</c:v>
                </c:pt>
                <c:pt idx="5802">
                  <c:v>45511.432060185187</c:v>
                </c:pt>
                <c:pt idx="5803">
                  <c:v>45511.432071759256</c:v>
                </c:pt>
                <c:pt idx="5804">
                  <c:v>45511.432083333333</c:v>
                </c:pt>
                <c:pt idx="5805">
                  <c:v>45511.43209490741</c:v>
                </c:pt>
                <c:pt idx="5806">
                  <c:v>45511.432106481479</c:v>
                </c:pt>
                <c:pt idx="5807">
                  <c:v>45511.432118055556</c:v>
                </c:pt>
                <c:pt idx="5808">
                  <c:v>45511.432129629633</c:v>
                </c:pt>
                <c:pt idx="5809">
                  <c:v>45511.432141203702</c:v>
                </c:pt>
                <c:pt idx="5810">
                  <c:v>45511.432152777779</c:v>
                </c:pt>
                <c:pt idx="5811">
                  <c:v>45511.432164351849</c:v>
                </c:pt>
                <c:pt idx="5812">
                  <c:v>45511.432175925926</c:v>
                </c:pt>
                <c:pt idx="5813">
                  <c:v>45511.432187500002</c:v>
                </c:pt>
                <c:pt idx="5814">
                  <c:v>45511.432199074072</c:v>
                </c:pt>
                <c:pt idx="5815">
                  <c:v>45511.432210648149</c:v>
                </c:pt>
                <c:pt idx="5816">
                  <c:v>45511.432222222225</c:v>
                </c:pt>
                <c:pt idx="5817">
                  <c:v>45511.432233796295</c:v>
                </c:pt>
                <c:pt idx="5818">
                  <c:v>45511.432245370372</c:v>
                </c:pt>
                <c:pt idx="5819">
                  <c:v>45511.432256944441</c:v>
                </c:pt>
                <c:pt idx="5820">
                  <c:v>45511.432268518518</c:v>
                </c:pt>
                <c:pt idx="5821">
                  <c:v>45511.432280092595</c:v>
                </c:pt>
                <c:pt idx="5822">
                  <c:v>45511.432291666664</c:v>
                </c:pt>
                <c:pt idx="5823">
                  <c:v>45511.432303240741</c:v>
                </c:pt>
                <c:pt idx="5824">
                  <c:v>45511.432314814818</c:v>
                </c:pt>
                <c:pt idx="5825">
                  <c:v>45511.432326388887</c:v>
                </c:pt>
                <c:pt idx="5826">
                  <c:v>45511.432337962964</c:v>
                </c:pt>
                <c:pt idx="5827">
                  <c:v>45511.432349537034</c:v>
                </c:pt>
                <c:pt idx="5828">
                  <c:v>45511.43236111111</c:v>
                </c:pt>
                <c:pt idx="5829">
                  <c:v>45511.432372685187</c:v>
                </c:pt>
                <c:pt idx="5830">
                  <c:v>45511.432384259257</c:v>
                </c:pt>
                <c:pt idx="5831">
                  <c:v>45511.432395833333</c:v>
                </c:pt>
                <c:pt idx="5832">
                  <c:v>45511.43240740741</c:v>
                </c:pt>
                <c:pt idx="5833">
                  <c:v>45511.43241898148</c:v>
                </c:pt>
                <c:pt idx="5834">
                  <c:v>45511.432430555556</c:v>
                </c:pt>
                <c:pt idx="5835">
                  <c:v>45511.432442129626</c:v>
                </c:pt>
                <c:pt idx="5836">
                  <c:v>45511.432453703703</c:v>
                </c:pt>
                <c:pt idx="5837">
                  <c:v>45511.43246527778</c:v>
                </c:pt>
                <c:pt idx="5838">
                  <c:v>45511.432476851849</c:v>
                </c:pt>
                <c:pt idx="5839">
                  <c:v>45511.432488425926</c:v>
                </c:pt>
                <c:pt idx="5840">
                  <c:v>45511.432500000003</c:v>
                </c:pt>
                <c:pt idx="5841">
                  <c:v>45511.432511574072</c:v>
                </c:pt>
                <c:pt idx="5842">
                  <c:v>45511.432523148149</c:v>
                </c:pt>
                <c:pt idx="5843">
                  <c:v>45511.432534722226</c:v>
                </c:pt>
                <c:pt idx="5844">
                  <c:v>45511.432546296295</c:v>
                </c:pt>
                <c:pt idx="5845">
                  <c:v>45511.432557870372</c:v>
                </c:pt>
                <c:pt idx="5846">
                  <c:v>45511.432569444441</c:v>
                </c:pt>
                <c:pt idx="5847">
                  <c:v>45511.432581018518</c:v>
                </c:pt>
                <c:pt idx="5848">
                  <c:v>45511.432592592595</c:v>
                </c:pt>
                <c:pt idx="5849">
                  <c:v>45511.432604166665</c:v>
                </c:pt>
                <c:pt idx="5850">
                  <c:v>45511.432615740741</c:v>
                </c:pt>
                <c:pt idx="5851">
                  <c:v>45511.432627314818</c:v>
                </c:pt>
                <c:pt idx="5852">
                  <c:v>45511.432638888888</c:v>
                </c:pt>
                <c:pt idx="5853">
                  <c:v>45511.432650462964</c:v>
                </c:pt>
                <c:pt idx="5854">
                  <c:v>45511.432662037034</c:v>
                </c:pt>
                <c:pt idx="5855">
                  <c:v>45511.432673611111</c:v>
                </c:pt>
                <c:pt idx="5856">
                  <c:v>45511.432685185187</c:v>
                </c:pt>
                <c:pt idx="5857">
                  <c:v>45511.432696759257</c:v>
                </c:pt>
                <c:pt idx="5858">
                  <c:v>45511.432708333334</c:v>
                </c:pt>
                <c:pt idx="5859">
                  <c:v>45511.432719907411</c:v>
                </c:pt>
                <c:pt idx="5860">
                  <c:v>45511.43273148148</c:v>
                </c:pt>
                <c:pt idx="5861">
                  <c:v>45511.432743055557</c:v>
                </c:pt>
                <c:pt idx="5862">
                  <c:v>45511.432754629626</c:v>
                </c:pt>
                <c:pt idx="5863">
                  <c:v>45511.432766203703</c:v>
                </c:pt>
                <c:pt idx="5864">
                  <c:v>45511.43277777778</c:v>
                </c:pt>
                <c:pt idx="5865">
                  <c:v>45511.432789351849</c:v>
                </c:pt>
                <c:pt idx="5866">
                  <c:v>45511.432800925926</c:v>
                </c:pt>
                <c:pt idx="5867">
                  <c:v>45511.432812500003</c:v>
                </c:pt>
                <c:pt idx="5868">
                  <c:v>45511.432824074072</c:v>
                </c:pt>
                <c:pt idx="5869">
                  <c:v>45511.432835648149</c:v>
                </c:pt>
                <c:pt idx="5870">
                  <c:v>45511.432847222219</c:v>
                </c:pt>
                <c:pt idx="5871">
                  <c:v>45511.432858796295</c:v>
                </c:pt>
                <c:pt idx="5872">
                  <c:v>45511.432870370372</c:v>
                </c:pt>
                <c:pt idx="5873">
                  <c:v>45511.432881944442</c:v>
                </c:pt>
                <c:pt idx="5874">
                  <c:v>45511.432893518519</c:v>
                </c:pt>
                <c:pt idx="5875">
                  <c:v>45511.432905092595</c:v>
                </c:pt>
                <c:pt idx="5876">
                  <c:v>45511.432916666665</c:v>
                </c:pt>
                <c:pt idx="5877">
                  <c:v>45511.432928240742</c:v>
                </c:pt>
                <c:pt idx="5878">
                  <c:v>45511.432939814818</c:v>
                </c:pt>
                <c:pt idx="5879">
                  <c:v>45511.432951388888</c:v>
                </c:pt>
                <c:pt idx="5880">
                  <c:v>45511.432962962965</c:v>
                </c:pt>
                <c:pt idx="5881">
                  <c:v>45511.432974537034</c:v>
                </c:pt>
                <c:pt idx="5882">
                  <c:v>45511.432986111111</c:v>
                </c:pt>
                <c:pt idx="5883">
                  <c:v>45511.432997685188</c:v>
                </c:pt>
                <c:pt idx="5884">
                  <c:v>45511.433009259257</c:v>
                </c:pt>
                <c:pt idx="5885">
                  <c:v>45511.433020833334</c:v>
                </c:pt>
                <c:pt idx="5886">
                  <c:v>45511.433032407411</c:v>
                </c:pt>
                <c:pt idx="5887">
                  <c:v>45511.43304398148</c:v>
                </c:pt>
                <c:pt idx="5888">
                  <c:v>45511.433055555557</c:v>
                </c:pt>
                <c:pt idx="5889">
                  <c:v>45511.433067129627</c:v>
                </c:pt>
                <c:pt idx="5890">
                  <c:v>45511.433078703703</c:v>
                </c:pt>
                <c:pt idx="5891">
                  <c:v>45511.43309027778</c:v>
                </c:pt>
                <c:pt idx="5892">
                  <c:v>45511.43310185185</c:v>
                </c:pt>
                <c:pt idx="5893">
                  <c:v>45511.433113425926</c:v>
                </c:pt>
                <c:pt idx="5894">
                  <c:v>45511.433125000003</c:v>
                </c:pt>
                <c:pt idx="5895">
                  <c:v>45511.433136574073</c:v>
                </c:pt>
                <c:pt idx="5896">
                  <c:v>45511.433148148149</c:v>
                </c:pt>
                <c:pt idx="5897">
                  <c:v>45511.433159722219</c:v>
                </c:pt>
                <c:pt idx="5898">
                  <c:v>45511.433171296296</c:v>
                </c:pt>
                <c:pt idx="5899">
                  <c:v>45511.433182870373</c:v>
                </c:pt>
                <c:pt idx="5900">
                  <c:v>45511.433194444442</c:v>
                </c:pt>
                <c:pt idx="5901">
                  <c:v>45511.433206018519</c:v>
                </c:pt>
                <c:pt idx="5902">
                  <c:v>45511.433217592596</c:v>
                </c:pt>
                <c:pt idx="5903">
                  <c:v>45511.433229166665</c:v>
                </c:pt>
                <c:pt idx="5904">
                  <c:v>45511.433240740742</c:v>
                </c:pt>
                <c:pt idx="5905">
                  <c:v>45511.433252314811</c:v>
                </c:pt>
                <c:pt idx="5906">
                  <c:v>45511.433263888888</c:v>
                </c:pt>
                <c:pt idx="5907">
                  <c:v>45511.433275462965</c:v>
                </c:pt>
                <c:pt idx="5908">
                  <c:v>45511.433287037034</c:v>
                </c:pt>
                <c:pt idx="5909">
                  <c:v>45511.433298611111</c:v>
                </c:pt>
                <c:pt idx="5910">
                  <c:v>45511.433310185188</c:v>
                </c:pt>
                <c:pt idx="5911">
                  <c:v>45511.433321759258</c:v>
                </c:pt>
                <c:pt idx="5912">
                  <c:v>45511.433333333334</c:v>
                </c:pt>
                <c:pt idx="5913">
                  <c:v>45511.433344907404</c:v>
                </c:pt>
                <c:pt idx="5914">
                  <c:v>45511.433356481481</c:v>
                </c:pt>
                <c:pt idx="5915">
                  <c:v>45511.433368055557</c:v>
                </c:pt>
                <c:pt idx="5916">
                  <c:v>45511.433379629627</c:v>
                </c:pt>
                <c:pt idx="5917">
                  <c:v>45511.433391203704</c:v>
                </c:pt>
                <c:pt idx="5918">
                  <c:v>45511.43340277778</c:v>
                </c:pt>
                <c:pt idx="5919">
                  <c:v>45511.43341435185</c:v>
                </c:pt>
                <c:pt idx="5920">
                  <c:v>45511.433425925927</c:v>
                </c:pt>
                <c:pt idx="5921">
                  <c:v>45511.433437500003</c:v>
                </c:pt>
                <c:pt idx="5922">
                  <c:v>45511.433449074073</c:v>
                </c:pt>
                <c:pt idx="5923">
                  <c:v>45511.43346064815</c:v>
                </c:pt>
                <c:pt idx="5924">
                  <c:v>45511.433472222219</c:v>
                </c:pt>
                <c:pt idx="5925">
                  <c:v>45511.433483796296</c:v>
                </c:pt>
                <c:pt idx="5926">
                  <c:v>45511.433495370373</c:v>
                </c:pt>
                <c:pt idx="5927">
                  <c:v>45511.433506944442</c:v>
                </c:pt>
                <c:pt idx="5928">
                  <c:v>45511.433518518519</c:v>
                </c:pt>
                <c:pt idx="5929">
                  <c:v>45511.433530092596</c:v>
                </c:pt>
                <c:pt idx="5930">
                  <c:v>45511.433541666665</c:v>
                </c:pt>
                <c:pt idx="5931">
                  <c:v>45511.433553240742</c:v>
                </c:pt>
                <c:pt idx="5932">
                  <c:v>45511.433564814812</c:v>
                </c:pt>
                <c:pt idx="5933">
                  <c:v>45511.433576388888</c:v>
                </c:pt>
                <c:pt idx="5934">
                  <c:v>45511.433587962965</c:v>
                </c:pt>
                <c:pt idx="5935">
                  <c:v>45511.433599537035</c:v>
                </c:pt>
                <c:pt idx="5936">
                  <c:v>45511.433611111112</c:v>
                </c:pt>
                <c:pt idx="5937">
                  <c:v>45511.433622685188</c:v>
                </c:pt>
                <c:pt idx="5938">
                  <c:v>45511.433634259258</c:v>
                </c:pt>
                <c:pt idx="5939">
                  <c:v>45511.433645833335</c:v>
                </c:pt>
                <c:pt idx="5940">
                  <c:v>45511.433657407404</c:v>
                </c:pt>
                <c:pt idx="5941">
                  <c:v>45511.433668981481</c:v>
                </c:pt>
                <c:pt idx="5942">
                  <c:v>45511.433680555558</c:v>
                </c:pt>
                <c:pt idx="5943">
                  <c:v>45511.433692129627</c:v>
                </c:pt>
                <c:pt idx="5944">
                  <c:v>45511.433703703704</c:v>
                </c:pt>
                <c:pt idx="5945">
                  <c:v>45511.433715277781</c:v>
                </c:pt>
                <c:pt idx="5946">
                  <c:v>45511.43372685185</c:v>
                </c:pt>
                <c:pt idx="5947">
                  <c:v>45511.433738425927</c:v>
                </c:pt>
                <c:pt idx="5948">
                  <c:v>45511.433749999997</c:v>
                </c:pt>
                <c:pt idx="5949">
                  <c:v>45511.433761574073</c:v>
                </c:pt>
                <c:pt idx="5950">
                  <c:v>45511.43377314815</c:v>
                </c:pt>
                <c:pt idx="5951">
                  <c:v>45511.43378472222</c:v>
                </c:pt>
                <c:pt idx="5952">
                  <c:v>45511.433796296296</c:v>
                </c:pt>
                <c:pt idx="5953">
                  <c:v>45511.433807870373</c:v>
                </c:pt>
                <c:pt idx="5954">
                  <c:v>45511.433819444443</c:v>
                </c:pt>
                <c:pt idx="5955">
                  <c:v>45511.433831018519</c:v>
                </c:pt>
                <c:pt idx="5956">
                  <c:v>45511.433842592596</c:v>
                </c:pt>
                <c:pt idx="5957">
                  <c:v>45511.433854166666</c:v>
                </c:pt>
                <c:pt idx="5958">
                  <c:v>45511.433865740742</c:v>
                </c:pt>
                <c:pt idx="5959">
                  <c:v>45511.433877314812</c:v>
                </c:pt>
                <c:pt idx="5960">
                  <c:v>45511.433888888889</c:v>
                </c:pt>
                <c:pt idx="5961">
                  <c:v>45511.433900462966</c:v>
                </c:pt>
                <c:pt idx="5962">
                  <c:v>45511.433912037035</c:v>
                </c:pt>
                <c:pt idx="5963">
                  <c:v>45511.433923611112</c:v>
                </c:pt>
                <c:pt idx="5964">
                  <c:v>45511.433935185189</c:v>
                </c:pt>
                <c:pt idx="5965">
                  <c:v>45511.433946759258</c:v>
                </c:pt>
                <c:pt idx="5966">
                  <c:v>45511.433958333335</c:v>
                </c:pt>
                <c:pt idx="5967">
                  <c:v>45511.433969907404</c:v>
                </c:pt>
                <c:pt idx="5968">
                  <c:v>45511.433981481481</c:v>
                </c:pt>
                <c:pt idx="5969">
                  <c:v>45511.433993055558</c:v>
                </c:pt>
                <c:pt idx="5970">
                  <c:v>45511.434004629627</c:v>
                </c:pt>
                <c:pt idx="5971">
                  <c:v>45511.434016203704</c:v>
                </c:pt>
                <c:pt idx="5972">
                  <c:v>45511.434027777781</c:v>
                </c:pt>
                <c:pt idx="5973">
                  <c:v>45511.434039351851</c:v>
                </c:pt>
                <c:pt idx="5974">
                  <c:v>45511.434050925927</c:v>
                </c:pt>
                <c:pt idx="5975">
                  <c:v>45511.434062499997</c:v>
                </c:pt>
                <c:pt idx="5976">
                  <c:v>45511.434074074074</c:v>
                </c:pt>
                <c:pt idx="5977">
                  <c:v>45511.43408564815</c:v>
                </c:pt>
                <c:pt idx="5978">
                  <c:v>45511.43409722222</c:v>
                </c:pt>
                <c:pt idx="5979">
                  <c:v>45511.434108796297</c:v>
                </c:pt>
                <c:pt idx="5980">
                  <c:v>45511.434120370373</c:v>
                </c:pt>
                <c:pt idx="5981">
                  <c:v>45511.434131944443</c:v>
                </c:pt>
                <c:pt idx="5982">
                  <c:v>45511.43414351852</c:v>
                </c:pt>
                <c:pt idx="5983">
                  <c:v>45511.434155092589</c:v>
                </c:pt>
                <c:pt idx="5984">
                  <c:v>45511.434166666666</c:v>
                </c:pt>
                <c:pt idx="5985">
                  <c:v>45511.434178240743</c:v>
                </c:pt>
                <c:pt idx="5986">
                  <c:v>45511.434189814812</c:v>
                </c:pt>
                <c:pt idx="5987">
                  <c:v>45511.434201388889</c:v>
                </c:pt>
                <c:pt idx="5988">
                  <c:v>45511.434212962966</c:v>
                </c:pt>
                <c:pt idx="5989">
                  <c:v>45511.434224537035</c:v>
                </c:pt>
                <c:pt idx="5990">
                  <c:v>45511.434236111112</c:v>
                </c:pt>
                <c:pt idx="5991">
                  <c:v>45511.434247685182</c:v>
                </c:pt>
                <c:pt idx="5992">
                  <c:v>45511.434259259258</c:v>
                </c:pt>
                <c:pt idx="5993">
                  <c:v>45511.434270833335</c:v>
                </c:pt>
                <c:pt idx="5994">
                  <c:v>45511.434282407405</c:v>
                </c:pt>
                <c:pt idx="5995">
                  <c:v>45511.434293981481</c:v>
                </c:pt>
                <c:pt idx="5996">
                  <c:v>45511.434305555558</c:v>
                </c:pt>
                <c:pt idx="5997">
                  <c:v>45511.434317129628</c:v>
                </c:pt>
                <c:pt idx="5998">
                  <c:v>45511.434328703705</c:v>
                </c:pt>
                <c:pt idx="5999">
                  <c:v>45511.434340277781</c:v>
                </c:pt>
                <c:pt idx="6000">
                  <c:v>45511.434351851851</c:v>
                </c:pt>
                <c:pt idx="6001">
                  <c:v>45511.434363425928</c:v>
                </c:pt>
                <c:pt idx="6002">
                  <c:v>45511.434374999997</c:v>
                </c:pt>
                <c:pt idx="6003">
                  <c:v>45511.434386574074</c:v>
                </c:pt>
                <c:pt idx="6004">
                  <c:v>45511.434398148151</c:v>
                </c:pt>
                <c:pt idx="6005">
                  <c:v>45511.43440972222</c:v>
                </c:pt>
                <c:pt idx="6006">
                  <c:v>45511.434421296297</c:v>
                </c:pt>
                <c:pt idx="6007">
                  <c:v>45511.434432870374</c:v>
                </c:pt>
                <c:pt idx="6008">
                  <c:v>45511.434444444443</c:v>
                </c:pt>
                <c:pt idx="6009">
                  <c:v>45511.43445601852</c:v>
                </c:pt>
                <c:pt idx="6010">
                  <c:v>45511.434467592589</c:v>
                </c:pt>
                <c:pt idx="6011">
                  <c:v>45511.434479166666</c:v>
                </c:pt>
                <c:pt idx="6012">
                  <c:v>45511.434490740743</c:v>
                </c:pt>
                <c:pt idx="6013">
                  <c:v>45511.434502314813</c:v>
                </c:pt>
                <c:pt idx="6014">
                  <c:v>45511.434513888889</c:v>
                </c:pt>
                <c:pt idx="6015">
                  <c:v>45511.434525462966</c:v>
                </c:pt>
                <c:pt idx="6016">
                  <c:v>45511.434537037036</c:v>
                </c:pt>
                <c:pt idx="6017">
                  <c:v>45511.434548611112</c:v>
                </c:pt>
                <c:pt idx="6018">
                  <c:v>45511.434560185182</c:v>
                </c:pt>
                <c:pt idx="6019">
                  <c:v>45511.434571759259</c:v>
                </c:pt>
                <c:pt idx="6020">
                  <c:v>45511.434583333335</c:v>
                </c:pt>
                <c:pt idx="6021">
                  <c:v>45511.434594907405</c:v>
                </c:pt>
                <c:pt idx="6022">
                  <c:v>45511.434606481482</c:v>
                </c:pt>
                <c:pt idx="6023">
                  <c:v>45511.434618055559</c:v>
                </c:pt>
                <c:pt idx="6024">
                  <c:v>45511.434629629628</c:v>
                </c:pt>
                <c:pt idx="6025">
                  <c:v>45511.434641203705</c:v>
                </c:pt>
                <c:pt idx="6026">
                  <c:v>45511.434652777774</c:v>
                </c:pt>
                <c:pt idx="6027">
                  <c:v>45511.434664351851</c:v>
                </c:pt>
                <c:pt idx="6028">
                  <c:v>45511.434675925928</c:v>
                </c:pt>
                <c:pt idx="6029">
                  <c:v>45511.434687499997</c:v>
                </c:pt>
                <c:pt idx="6030">
                  <c:v>45511.434699074074</c:v>
                </c:pt>
              </c:numCache>
            </c:numRef>
          </c:xVal>
          <c:yVal>
            <c:numRef>
              <c:f>'Absorber cooling test'!$H$26:$H$6056</c:f>
              <c:numCache>
                <c:formatCode>General</c:formatCode>
                <c:ptCount val="6031"/>
                <c:pt idx="0">
                  <c:v>21.2</c:v>
                </c:pt>
                <c:pt idx="1">
                  <c:v>21.2</c:v>
                </c:pt>
                <c:pt idx="2">
                  <c:v>21.3</c:v>
                </c:pt>
                <c:pt idx="3">
                  <c:v>21.5</c:v>
                </c:pt>
                <c:pt idx="4">
                  <c:v>21.3</c:v>
                </c:pt>
                <c:pt idx="5">
                  <c:v>21.3</c:v>
                </c:pt>
                <c:pt idx="6">
                  <c:v>21.3</c:v>
                </c:pt>
                <c:pt idx="7">
                  <c:v>21.3</c:v>
                </c:pt>
                <c:pt idx="8">
                  <c:v>21.5</c:v>
                </c:pt>
                <c:pt idx="9">
                  <c:v>21.3</c:v>
                </c:pt>
                <c:pt idx="10">
                  <c:v>21.3</c:v>
                </c:pt>
                <c:pt idx="11">
                  <c:v>21.3</c:v>
                </c:pt>
                <c:pt idx="12">
                  <c:v>21.3</c:v>
                </c:pt>
                <c:pt idx="13">
                  <c:v>21.3</c:v>
                </c:pt>
                <c:pt idx="14">
                  <c:v>21.3</c:v>
                </c:pt>
                <c:pt idx="15">
                  <c:v>21.3</c:v>
                </c:pt>
                <c:pt idx="16">
                  <c:v>21.3</c:v>
                </c:pt>
                <c:pt idx="17">
                  <c:v>21.3</c:v>
                </c:pt>
                <c:pt idx="18">
                  <c:v>21.5</c:v>
                </c:pt>
                <c:pt idx="19">
                  <c:v>21.3</c:v>
                </c:pt>
                <c:pt idx="20">
                  <c:v>21.3</c:v>
                </c:pt>
                <c:pt idx="21">
                  <c:v>21.3</c:v>
                </c:pt>
                <c:pt idx="22">
                  <c:v>21.3</c:v>
                </c:pt>
                <c:pt idx="23">
                  <c:v>21.3</c:v>
                </c:pt>
                <c:pt idx="24">
                  <c:v>21.5</c:v>
                </c:pt>
                <c:pt idx="25">
                  <c:v>21.5</c:v>
                </c:pt>
                <c:pt idx="26">
                  <c:v>21.5</c:v>
                </c:pt>
                <c:pt idx="27">
                  <c:v>21.3</c:v>
                </c:pt>
                <c:pt idx="28">
                  <c:v>21.5</c:v>
                </c:pt>
                <c:pt idx="29">
                  <c:v>21.5</c:v>
                </c:pt>
                <c:pt idx="30">
                  <c:v>21.3</c:v>
                </c:pt>
                <c:pt idx="31">
                  <c:v>21.5</c:v>
                </c:pt>
                <c:pt idx="32">
                  <c:v>21.3</c:v>
                </c:pt>
                <c:pt idx="33">
                  <c:v>21.5</c:v>
                </c:pt>
                <c:pt idx="34">
                  <c:v>21.4</c:v>
                </c:pt>
                <c:pt idx="35">
                  <c:v>21.3</c:v>
                </c:pt>
                <c:pt idx="36">
                  <c:v>21.3</c:v>
                </c:pt>
                <c:pt idx="37">
                  <c:v>21.2</c:v>
                </c:pt>
                <c:pt idx="38">
                  <c:v>21.1</c:v>
                </c:pt>
                <c:pt idx="39">
                  <c:v>21.2</c:v>
                </c:pt>
                <c:pt idx="40">
                  <c:v>21.2</c:v>
                </c:pt>
                <c:pt idx="41">
                  <c:v>21.2</c:v>
                </c:pt>
                <c:pt idx="42">
                  <c:v>21.2</c:v>
                </c:pt>
                <c:pt idx="43">
                  <c:v>21.2</c:v>
                </c:pt>
                <c:pt idx="44">
                  <c:v>21.2</c:v>
                </c:pt>
                <c:pt idx="45">
                  <c:v>21.2</c:v>
                </c:pt>
                <c:pt idx="46">
                  <c:v>21.4</c:v>
                </c:pt>
                <c:pt idx="47">
                  <c:v>21.4</c:v>
                </c:pt>
                <c:pt idx="48">
                  <c:v>21.4</c:v>
                </c:pt>
                <c:pt idx="49">
                  <c:v>21.4</c:v>
                </c:pt>
                <c:pt idx="50">
                  <c:v>21.4</c:v>
                </c:pt>
                <c:pt idx="51">
                  <c:v>21.4</c:v>
                </c:pt>
                <c:pt idx="52">
                  <c:v>21.4</c:v>
                </c:pt>
                <c:pt idx="53">
                  <c:v>21.4</c:v>
                </c:pt>
                <c:pt idx="54">
                  <c:v>21.4</c:v>
                </c:pt>
                <c:pt idx="55">
                  <c:v>21.4</c:v>
                </c:pt>
                <c:pt idx="56">
                  <c:v>21.4</c:v>
                </c:pt>
                <c:pt idx="57">
                  <c:v>21.2</c:v>
                </c:pt>
                <c:pt idx="58">
                  <c:v>21.2</c:v>
                </c:pt>
                <c:pt idx="59">
                  <c:v>21.2</c:v>
                </c:pt>
                <c:pt idx="60">
                  <c:v>21.2</c:v>
                </c:pt>
                <c:pt idx="61">
                  <c:v>21.2</c:v>
                </c:pt>
                <c:pt idx="62">
                  <c:v>21.2</c:v>
                </c:pt>
                <c:pt idx="63">
                  <c:v>21.2</c:v>
                </c:pt>
                <c:pt idx="64">
                  <c:v>21.2</c:v>
                </c:pt>
                <c:pt idx="65">
                  <c:v>21.2</c:v>
                </c:pt>
                <c:pt idx="66">
                  <c:v>21.2</c:v>
                </c:pt>
                <c:pt idx="67">
                  <c:v>21.2</c:v>
                </c:pt>
                <c:pt idx="68">
                  <c:v>21.4</c:v>
                </c:pt>
                <c:pt idx="69">
                  <c:v>21.4</c:v>
                </c:pt>
                <c:pt idx="70">
                  <c:v>21.4</c:v>
                </c:pt>
                <c:pt idx="71">
                  <c:v>21.4</c:v>
                </c:pt>
                <c:pt idx="72">
                  <c:v>21.5</c:v>
                </c:pt>
                <c:pt idx="73">
                  <c:v>21.4</c:v>
                </c:pt>
                <c:pt idx="74">
                  <c:v>21.5</c:v>
                </c:pt>
                <c:pt idx="75">
                  <c:v>21.5</c:v>
                </c:pt>
                <c:pt idx="76">
                  <c:v>21.5</c:v>
                </c:pt>
                <c:pt idx="77">
                  <c:v>21.5</c:v>
                </c:pt>
                <c:pt idx="78">
                  <c:v>21.5</c:v>
                </c:pt>
                <c:pt idx="79">
                  <c:v>21.5</c:v>
                </c:pt>
                <c:pt idx="80">
                  <c:v>21.5</c:v>
                </c:pt>
                <c:pt idx="81">
                  <c:v>21.5</c:v>
                </c:pt>
                <c:pt idx="82">
                  <c:v>21.5</c:v>
                </c:pt>
                <c:pt idx="83">
                  <c:v>21.5</c:v>
                </c:pt>
                <c:pt idx="84">
                  <c:v>21.5</c:v>
                </c:pt>
                <c:pt idx="85">
                  <c:v>21.6</c:v>
                </c:pt>
                <c:pt idx="86">
                  <c:v>21.6</c:v>
                </c:pt>
                <c:pt idx="87">
                  <c:v>21.6</c:v>
                </c:pt>
                <c:pt idx="88">
                  <c:v>21.6</c:v>
                </c:pt>
                <c:pt idx="89">
                  <c:v>21.6</c:v>
                </c:pt>
                <c:pt idx="90">
                  <c:v>21.5</c:v>
                </c:pt>
                <c:pt idx="91">
                  <c:v>21.5</c:v>
                </c:pt>
                <c:pt idx="92">
                  <c:v>21.5</c:v>
                </c:pt>
                <c:pt idx="93">
                  <c:v>21.5</c:v>
                </c:pt>
                <c:pt idx="94">
                  <c:v>21.5</c:v>
                </c:pt>
                <c:pt idx="95">
                  <c:v>21.5</c:v>
                </c:pt>
                <c:pt idx="96">
                  <c:v>21.6</c:v>
                </c:pt>
                <c:pt idx="97">
                  <c:v>21.6</c:v>
                </c:pt>
                <c:pt idx="98">
                  <c:v>21.6</c:v>
                </c:pt>
                <c:pt idx="99">
                  <c:v>21.6</c:v>
                </c:pt>
                <c:pt idx="100">
                  <c:v>21.6</c:v>
                </c:pt>
                <c:pt idx="101">
                  <c:v>21.7</c:v>
                </c:pt>
                <c:pt idx="102">
                  <c:v>21.7</c:v>
                </c:pt>
                <c:pt idx="103">
                  <c:v>21.7</c:v>
                </c:pt>
                <c:pt idx="104">
                  <c:v>21.7</c:v>
                </c:pt>
                <c:pt idx="105">
                  <c:v>21.7</c:v>
                </c:pt>
                <c:pt idx="106">
                  <c:v>21.7</c:v>
                </c:pt>
                <c:pt idx="107">
                  <c:v>21.7</c:v>
                </c:pt>
                <c:pt idx="108">
                  <c:v>21.7</c:v>
                </c:pt>
                <c:pt idx="109">
                  <c:v>21.7</c:v>
                </c:pt>
                <c:pt idx="110">
                  <c:v>21.7</c:v>
                </c:pt>
                <c:pt idx="111">
                  <c:v>21.7</c:v>
                </c:pt>
                <c:pt idx="112">
                  <c:v>21.7</c:v>
                </c:pt>
                <c:pt idx="113">
                  <c:v>21.8</c:v>
                </c:pt>
                <c:pt idx="114">
                  <c:v>21.7</c:v>
                </c:pt>
                <c:pt idx="115">
                  <c:v>21.8</c:v>
                </c:pt>
                <c:pt idx="116">
                  <c:v>21.8</c:v>
                </c:pt>
                <c:pt idx="117">
                  <c:v>21.9</c:v>
                </c:pt>
                <c:pt idx="118">
                  <c:v>21.8</c:v>
                </c:pt>
                <c:pt idx="119">
                  <c:v>21.9</c:v>
                </c:pt>
                <c:pt idx="120">
                  <c:v>21.9</c:v>
                </c:pt>
                <c:pt idx="121">
                  <c:v>21.9</c:v>
                </c:pt>
                <c:pt idx="122">
                  <c:v>22</c:v>
                </c:pt>
                <c:pt idx="123">
                  <c:v>22</c:v>
                </c:pt>
                <c:pt idx="124">
                  <c:v>22</c:v>
                </c:pt>
                <c:pt idx="125">
                  <c:v>22</c:v>
                </c:pt>
                <c:pt idx="126">
                  <c:v>22</c:v>
                </c:pt>
                <c:pt idx="127">
                  <c:v>22</c:v>
                </c:pt>
                <c:pt idx="128">
                  <c:v>22</c:v>
                </c:pt>
                <c:pt idx="129">
                  <c:v>22</c:v>
                </c:pt>
                <c:pt idx="130">
                  <c:v>22</c:v>
                </c:pt>
                <c:pt idx="131">
                  <c:v>22</c:v>
                </c:pt>
                <c:pt idx="132">
                  <c:v>22.1</c:v>
                </c:pt>
                <c:pt idx="133">
                  <c:v>22.1</c:v>
                </c:pt>
                <c:pt idx="134">
                  <c:v>22.1</c:v>
                </c:pt>
                <c:pt idx="135">
                  <c:v>22.1</c:v>
                </c:pt>
                <c:pt idx="136">
                  <c:v>22.1</c:v>
                </c:pt>
                <c:pt idx="137">
                  <c:v>22.1</c:v>
                </c:pt>
                <c:pt idx="138">
                  <c:v>22.1</c:v>
                </c:pt>
                <c:pt idx="139">
                  <c:v>22.2</c:v>
                </c:pt>
                <c:pt idx="140">
                  <c:v>22.2</c:v>
                </c:pt>
                <c:pt idx="141">
                  <c:v>22.2</c:v>
                </c:pt>
                <c:pt idx="142">
                  <c:v>22.2</c:v>
                </c:pt>
                <c:pt idx="143">
                  <c:v>22.3</c:v>
                </c:pt>
                <c:pt idx="144">
                  <c:v>22.3</c:v>
                </c:pt>
                <c:pt idx="145">
                  <c:v>22.3</c:v>
                </c:pt>
                <c:pt idx="146">
                  <c:v>22.3</c:v>
                </c:pt>
                <c:pt idx="147">
                  <c:v>22.4</c:v>
                </c:pt>
                <c:pt idx="148">
                  <c:v>22.4</c:v>
                </c:pt>
                <c:pt idx="149">
                  <c:v>22.4</c:v>
                </c:pt>
                <c:pt idx="150">
                  <c:v>22.4</c:v>
                </c:pt>
                <c:pt idx="151">
                  <c:v>22.5</c:v>
                </c:pt>
                <c:pt idx="152">
                  <c:v>22.5</c:v>
                </c:pt>
                <c:pt idx="153">
                  <c:v>22.5</c:v>
                </c:pt>
                <c:pt idx="154">
                  <c:v>22.6</c:v>
                </c:pt>
                <c:pt idx="155">
                  <c:v>22.6</c:v>
                </c:pt>
                <c:pt idx="156">
                  <c:v>22.6</c:v>
                </c:pt>
                <c:pt idx="157">
                  <c:v>22.6</c:v>
                </c:pt>
                <c:pt idx="158">
                  <c:v>22.6</c:v>
                </c:pt>
                <c:pt idx="159">
                  <c:v>22.7</c:v>
                </c:pt>
                <c:pt idx="160">
                  <c:v>22.7</c:v>
                </c:pt>
                <c:pt idx="161">
                  <c:v>22.7</c:v>
                </c:pt>
                <c:pt idx="162">
                  <c:v>22.7</c:v>
                </c:pt>
                <c:pt idx="163">
                  <c:v>22.7</c:v>
                </c:pt>
                <c:pt idx="164">
                  <c:v>22.7</c:v>
                </c:pt>
                <c:pt idx="165">
                  <c:v>22.8</c:v>
                </c:pt>
                <c:pt idx="166">
                  <c:v>22.7</c:v>
                </c:pt>
                <c:pt idx="167">
                  <c:v>22.8</c:v>
                </c:pt>
                <c:pt idx="168">
                  <c:v>22.8</c:v>
                </c:pt>
                <c:pt idx="169">
                  <c:v>22.9</c:v>
                </c:pt>
                <c:pt idx="170">
                  <c:v>22.9</c:v>
                </c:pt>
                <c:pt idx="171">
                  <c:v>23</c:v>
                </c:pt>
                <c:pt idx="172">
                  <c:v>23</c:v>
                </c:pt>
                <c:pt idx="173">
                  <c:v>23</c:v>
                </c:pt>
                <c:pt idx="174">
                  <c:v>23</c:v>
                </c:pt>
                <c:pt idx="175">
                  <c:v>23</c:v>
                </c:pt>
                <c:pt idx="176">
                  <c:v>23.1</c:v>
                </c:pt>
                <c:pt idx="177">
                  <c:v>23.1</c:v>
                </c:pt>
                <c:pt idx="178">
                  <c:v>23.1</c:v>
                </c:pt>
                <c:pt idx="179">
                  <c:v>23.2</c:v>
                </c:pt>
                <c:pt idx="180">
                  <c:v>23.2</c:v>
                </c:pt>
                <c:pt idx="181">
                  <c:v>23.1</c:v>
                </c:pt>
                <c:pt idx="182">
                  <c:v>23.1</c:v>
                </c:pt>
                <c:pt idx="183">
                  <c:v>23.1</c:v>
                </c:pt>
                <c:pt idx="184">
                  <c:v>23.2</c:v>
                </c:pt>
                <c:pt idx="185">
                  <c:v>23.2</c:v>
                </c:pt>
                <c:pt idx="186">
                  <c:v>23.2</c:v>
                </c:pt>
                <c:pt idx="187">
                  <c:v>23.2</c:v>
                </c:pt>
                <c:pt idx="188">
                  <c:v>23.2</c:v>
                </c:pt>
                <c:pt idx="189">
                  <c:v>23.3</c:v>
                </c:pt>
                <c:pt idx="190">
                  <c:v>23.2</c:v>
                </c:pt>
                <c:pt idx="191">
                  <c:v>23.3</c:v>
                </c:pt>
                <c:pt idx="192">
                  <c:v>23.3</c:v>
                </c:pt>
                <c:pt idx="193">
                  <c:v>23.3</c:v>
                </c:pt>
                <c:pt idx="194">
                  <c:v>23.3</c:v>
                </c:pt>
                <c:pt idx="195">
                  <c:v>23.4</c:v>
                </c:pt>
                <c:pt idx="196">
                  <c:v>23.4</c:v>
                </c:pt>
                <c:pt idx="197">
                  <c:v>23.4</c:v>
                </c:pt>
                <c:pt idx="198">
                  <c:v>23.4</c:v>
                </c:pt>
                <c:pt idx="199">
                  <c:v>23.4</c:v>
                </c:pt>
                <c:pt idx="200">
                  <c:v>23.5</c:v>
                </c:pt>
                <c:pt idx="201">
                  <c:v>23.5</c:v>
                </c:pt>
                <c:pt idx="202">
                  <c:v>23.6</c:v>
                </c:pt>
                <c:pt idx="203">
                  <c:v>23.6</c:v>
                </c:pt>
                <c:pt idx="204">
                  <c:v>23.6</c:v>
                </c:pt>
                <c:pt idx="205">
                  <c:v>23.6</c:v>
                </c:pt>
                <c:pt idx="206">
                  <c:v>23.6</c:v>
                </c:pt>
                <c:pt idx="207">
                  <c:v>23.7</c:v>
                </c:pt>
                <c:pt idx="208">
                  <c:v>23.7</c:v>
                </c:pt>
                <c:pt idx="209">
                  <c:v>23.7</c:v>
                </c:pt>
                <c:pt idx="210">
                  <c:v>23.8</c:v>
                </c:pt>
                <c:pt idx="211">
                  <c:v>23.7</c:v>
                </c:pt>
                <c:pt idx="212">
                  <c:v>23.8</c:v>
                </c:pt>
                <c:pt idx="213">
                  <c:v>23.8</c:v>
                </c:pt>
                <c:pt idx="214">
                  <c:v>23.8</c:v>
                </c:pt>
                <c:pt idx="215">
                  <c:v>23.8</c:v>
                </c:pt>
                <c:pt idx="216">
                  <c:v>23.8</c:v>
                </c:pt>
                <c:pt idx="217">
                  <c:v>23.8</c:v>
                </c:pt>
                <c:pt idx="218">
                  <c:v>23.9</c:v>
                </c:pt>
                <c:pt idx="219">
                  <c:v>23.9</c:v>
                </c:pt>
                <c:pt idx="220">
                  <c:v>23.9</c:v>
                </c:pt>
                <c:pt idx="221">
                  <c:v>23.9</c:v>
                </c:pt>
                <c:pt idx="222">
                  <c:v>23.9</c:v>
                </c:pt>
                <c:pt idx="223">
                  <c:v>23.9</c:v>
                </c:pt>
                <c:pt idx="224">
                  <c:v>24</c:v>
                </c:pt>
                <c:pt idx="225">
                  <c:v>24</c:v>
                </c:pt>
                <c:pt idx="226">
                  <c:v>24</c:v>
                </c:pt>
                <c:pt idx="227">
                  <c:v>24</c:v>
                </c:pt>
                <c:pt idx="228">
                  <c:v>24.1</c:v>
                </c:pt>
                <c:pt idx="229">
                  <c:v>24.1</c:v>
                </c:pt>
                <c:pt idx="230">
                  <c:v>24.1</c:v>
                </c:pt>
                <c:pt idx="231">
                  <c:v>24.2</c:v>
                </c:pt>
                <c:pt idx="232">
                  <c:v>24.2</c:v>
                </c:pt>
                <c:pt idx="233">
                  <c:v>24.2</c:v>
                </c:pt>
                <c:pt idx="234">
                  <c:v>24.2</c:v>
                </c:pt>
                <c:pt idx="235">
                  <c:v>24.2</c:v>
                </c:pt>
                <c:pt idx="236">
                  <c:v>24.2</c:v>
                </c:pt>
                <c:pt idx="237">
                  <c:v>24.3</c:v>
                </c:pt>
                <c:pt idx="238">
                  <c:v>24.3</c:v>
                </c:pt>
                <c:pt idx="239">
                  <c:v>24.3</c:v>
                </c:pt>
                <c:pt idx="240">
                  <c:v>24.3</c:v>
                </c:pt>
                <c:pt idx="241">
                  <c:v>24.2</c:v>
                </c:pt>
                <c:pt idx="242">
                  <c:v>24.3</c:v>
                </c:pt>
                <c:pt idx="243">
                  <c:v>24.3</c:v>
                </c:pt>
                <c:pt idx="244">
                  <c:v>24.4</c:v>
                </c:pt>
                <c:pt idx="245">
                  <c:v>24.3</c:v>
                </c:pt>
                <c:pt idx="246">
                  <c:v>24.4</c:v>
                </c:pt>
                <c:pt idx="247">
                  <c:v>24.4</c:v>
                </c:pt>
                <c:pt idx="248">
                  <c:v>24.4</c:v>
                </c:pt>
                <c:pt idx="249">
                  <c:v>24.4</c:v>
                </c:pt>
                <c:pt idx="250">
                  <c:v>24.4</c:v>
                </c:pt>
                <c:pt idx="251">
                  <c:v>24.4</c:v>
                </c:pt>
                <c:pt idx="252">
                  <c:v>24.4</c:v>
                </c:pt>
                <c:pt idx="253">
                  <c:v>24.4</c:v>
                </c:pt>
                <c:pt idx="254">
                  <c:v>24.4</c:v>
                </c:pt>
                <c:pt idx="255">
                  <c:v>24.5</c:v>
                </c:pt>
                <c:pt idx="256">
                  <c:v>24.5</c:v>
                </c:pt>
                <c:pt idx="257">
                  <c:v>24.5</c:v>
                </c:pt>
                <c:pt idx="258">
                  <c:v>24.5</c:v>
                </c:pt>
                <c:pt idx="259">
                  <c:v>24.6</c:v>
                </c:pt>
                <c:pt idx="260">
                  <c:v>24.6</c:v>
                </c:pt>
                <c:pt idx="261">
                  <c:v>24.6</c:v>
                </c:pt>
                <c:pt idx="262">
                  <c:v>24.6</c:v>
                </c:pt>
                <c:pt idx="263">
                  <c:v>24.6</c:v>
                </c:pt>
                <c:pt idx="264">
                  <c:v>24.7</c:v>
                </c:pt>
                <c:pt idx="265">
                  <c:v>24.6</c:v>
                </c:pt>
                <c:pt idx="266">
                  <c:v>24.7</c:v>
                </c:pt>
                <c:pt idx="267">
                  <c:v>24.7</c:v>
                </c:pt>
                <c:pt idx="268">
                  <c:v>24.7</c:v>
                </c:pt>
                <c:pt idx="269">
                  <c:v>24.7</c:v>
                </c:pt>
                <c:pt idx="270">
                  <c:v>24.8</c:v>
                </c:pt>
                <c:pt idx="271">
                  <c:v>24.8</c:v>
                </c:pt>
                <c:pt idx="272">
                  <c:v>24.8</c:v>
                </c:pt>
                <c:pt idx="273">
                  <c:v>24.8</c:v>
                </c:pt>
                <c:pt idx="274">
                  <c:v>24.8</c:v>
                </c:pt>
                <c:pt idx="275">
                  <c:v>24.9</c:v>
                </c:pt>
                <c:pt idx="276">
                  <c:v>24.9</c:v>
                </c:pt>
                <c:pt idx="277">
                  <c:v>24.9</c:v>
                </c:pt>
                <c:pt idx="278">
                  <c:v>24.9</c:v>
                </c:pt>
                <c:pt idx="279">
                  <c:v>24.9</c:v>
                </c:pt>
                <c:pt idx="280">
                  <c:v>25</c:v>
                </c:pt>
                <c:pt idx="281">
                  <c:v>25</c:v>
                </c:pt>
                <c:pt idx="282">
                  <c:v>25</c:v>
                </c:pt>
                <c:pt idx="283">
                  <c:v>25</c:v>
                </c:pt>
                <c:pt idx="284">
                  <c:v>24.9</c:v>
                </c:pt>
                <c:pt idx="285">
                  <c:v>24.9</c:v>
                </c:pt>
                <c:pt idx="286">
                  <c:v>24.9</c:v>
                </c:pt>
                <c:pt idx="287">
                  <c:v>24.9</c:v>
                </c:pt>
                <c:pt idx="288">
                  <c:v>24.9</c:v>
                </c:pt>
                <c:pt idx="289">
                  <c:v>24.9</c:v>
                </c:pt>
                <c:pt idx="290">
                  <c:v>24.9</c:v>
                </c:pt>
                <c:pt idx="291">
                  <c:v>24.9</c:v>
                </c:pt>
                <c:pt idx="292">
                  <c:v>24.9</c:v>
                </c:pt>
                <c:pt idx="293">
                  <c:v>25</c:v>
                </c:pt>
                <c:pt idx="294">
                  <c:v>24.9</c:v>
                </c:pt>
                <c:pt idx="295">
                  <c:v>25</c:v>
                </c:pt>
                <c:pt idx="296">
                  <c:v>25</c:v>
                </c:pt>
                <c:pt idx="297">
                  <c:v>25</c:v>
                </c:pt>
                <c:pt idx="298">
                  <c:v>25</c:v>
                </c:pt>
                <c:pt idx="299">
                  <c:v>25</c:v>
                </c:pt>
                <c:pt idx="300">
                  <c:v>25</c:v>
                </c:pt>
                <c:pt idx="301">
                  <c:v>25</c:v>
                </c:pt>
                <c:pt idx="302">
                  <c:v>25</c:v>
                </c:pt>
                <c:pt idx="303">
                  <c:v>25</c:v>
                </c:pt>
                <c:pt idx="304">
                  <c:v>25.1</c:v>
                </c:pt>
                <c:pt idx="305">
                  <c:v>25.1</c:v>
                </c:pt>
                <c:pt idx="306">
                  <c:v>25.1</c:v>
                </c:pt>
                <c:pt idx="307">
                  <c:v>25.1</c:v>
                </c:pt>
                <c:pt idx="308">
                  <c:v>25.1</c:v>
                </c:pt>
                <c:pt idx="309">
                  <c:v>25.1</c:v>
                </c:pt>
                <c:pt idx="310">
                  <c:v>25.3</c:v>
                </c:pt>
                <c:pt idx="311">
                  <c:v>25.3</c:v>
                </c:pt>
                <c:pt idx="312">
                  <c:v>25.3</c:v>
                </c:pt>
                <c:pt idx="313">
                  <c:v>25.3</c:v>
                </c:pt>
                <c:pt idx="314">
                  <c:v>25.3</c:v>
                </c:pt>
                <c:pt idx="315">
                  <c:v>25.3</c:v>
                </c:pt>
                <c:pt idx="316">
                  <c:v>25.3</c:v>
                </c:pt>
                <c:pt idx="317">
                  <c:v>25.4</c:v>
                </c:pt>
                <c:pt idx="318">
                  <c:v>25.4</c:v>
                </c:pt>
                <c:pt idx="319">
                  <c:v>25.4</c:v>
                </c:pt>
                <c:pt idx="320">
                  <c:v>25.4</c:v>
                </c:pt>
                <c:pt idx="321">
                  <c:v>25.4</c:v>
                </c:pt>
                <c:pt idx="322">
                  <c:v>25.4</c:v>
                </c:pt>
                <c:pt idx="323">
                  <c:v>25.4</c:v>
                </c:pt>
                <c:pt idx="324">
                  <c:v>25.4</c:v>
                </c:pt>
                <c:pt idx="325">
                  <c:v>25.4</c:v>
                </c:pt>
                <c:pt idx="326">
                  <c:v>25.5</c:v>
                </c:pt>
                <c:pt idx="327">
                  <c:v>25.5</c:v>
                </c:pt>
                <c:pt idx="328">
                  <c:v>25.5</c:v>
                </c:pt>
                <c:pt idx="329">
                  <c:v>25.5</c:v>
                </c:pt>
                <c:pt idx="330">
                  <c:v>25.5</c:v>
                </c:pt>
                <c:pt idx="331">
                  <c:v>25.6</c:v>
                </c:pt>
                <c:pt idx="332">
                  <c:v>25.6</c:v>
                </c:pt>
                <c:pt idx="333">
                  <c:v>25.6</c:v>
                </c:pt>
                <c:pt idx="334">
                  <c:v>25.6</c:v>
                </c:pt>
                <c:pt idx="335">
                  <c:v>25.6</c:v>
                </c:pt>
                <c:pt idx="336">
                  <c:v>25.6</c:v>
                </c:pt>
                <c:pt idx="337">
                  <c:v>25.7</c:v>
                </c:pt>
                <c:pt idx="338">
                  <c:v>25.6</c:v>
                </c:pt>
                <c:pt idx="339">
                  <c:v>25.6</c:v>
                </c:pt>
                <c:pt idx="340">
                  <c:v>25.6</c:v>
                </c:pt>
                <c:pt idx="341">
                  <c:v>25.6</c:v>
                </c:pt>
                <c:pt idx="342">
                  <c:v>25.7</c:v>
                </c:pt>
                <c:pt idx="343">
                  <c:v>25.7</c:v>
                </c:pt>
                <c:pt idx="344">
                  <c:v>25.7</c:v>
                </c:pt>
                <c:pt idx="345">
                  <c:v>25.7</c:v>
                </c:pt>
                <c:pt idx="346">
                  <c:v>25.7</c:v>
                </c:pt>
                <c:pt idx="347">
                  <c:v>25.7</c:v>
                </c:pt>
                <c:pt idx="348">
                  <c:v>25.7</c:v>
                </c:pt>
                <c:pt idx="349">
                  <c:v>25.8</c:v>
                </c:pt>
                <c:pt idx="350">
                  <c:v>25.8</c:v>
                </c:pt>
                <c:pt idx="351">
                  <c:v>25.8</c:v>
                </c:pt>
                <c:pt idx="352">
                  <c:v>25.8</c:v>
                </c:pt>
                <c:pt idx="353">
                  <c:v>25.8</c:v>
                </c:pt>
                <c:pt idx="354">
                  <c:v>25.9</c:v>
                </c:pt>
                <c:pt idx="355">
                  <c:v>25.9</c:v>
                </c:pt>
                <c:pt idx="356">
                  <c:v>25.9</c:v>
                </c:pt>
                <c:pt idx="357">
                  <c:v>25.9</c:v>
                </c:pt>
                <c:pt idx="358">
                  <c:v>25.9</c:v>
                </c:pt>
                <c:pt idx="359">
                  <c:v>25.9</c:v>
                </c:pt>
                <c:pt idx="360">
                  <c:v>25.9</c:v>
                </c:pt>
                <c:pt idx="361">
                  <c:v>25.9</c:v>
                </c:pt>
                <c:pt idx="362">
                  <c:v>25.9</c:v>
                </c:pt>
                <c:pt idx="363">
                  <c:v>25.9</c:v>
                </c:pt>
                <c:pt idx="364">
                  <c:v>25.9</c:v>
                </c:pt>
                <c:pt idx="365">
                  <c:v>25.9</c:v>
                </c:pt>
                <c:pt idx="366">
                  <c:v>26</c:v>
                </c:pt>
                <c:pt idx="367">
                  <c:v>26</c:v>
                </c:pt>
                <c:pt idx="368">
                  <c:v>26</c:v>
                </c:pt>
                <c:pt idx="369">
                  <c:v>26</c:v>
                </c:pt>
                <c:pt idx="370">
                  <c:v>26</c:v>
                </c:pt>
                <c:pt idx="371">
                  <c:v>26</c:v>
                </c:pt>
                <c:pt idx="372">
                  <c:v>26</c:v>
                </c:pt>
                <c:pt idx="373">
                  <c:v>26.1</c:v>
                </c:pt>
                <c:pt idx="374">
                  <c:v>26.1</c:v>
                </c:pt>
                <c:pt idx="375">
                  <c:v>26.1</c:v>
                </c:pt>
                <c:pt idx="376">
                  <c:v>26</c:v>
                </c:pt>
                <c:pt idx="377">
                  <c:v>26</c:v>
                </c:pt>
                <c:pt idx="378">
                  <c:v>26</c:v>
                </c:pt>
                <c:pt idx="379">
                  <c:v>26.1</c:v>
                </c:pt>
                <c:pt idx="380">
                  <c:v>26.1</c:v>
                </c:pt>
                <c:pt idx="381">
                  <c:v>26.1</c:v>
                </c:pt>
                <c:pt idx="382">
                  <c:v>26.1</c:v>
                </c:pt>
                <c:pt idx="383">
                  <c:v>26.1</c:v>
                </c:pt>
                <c:pt idx="384">
                  <c:v>26.1</c:v>
                </c:pt>
                <c:pt idx="385">
                  <c:v>26.1</c:v>
                </c:pt>
                <c:pt idx="386">
                  <c:v>26.2</c:v>
                </c:pt>
                <c:pt idx="387">
                  <c:v>26.2</c:v>
                </c:pt>
                <c:pt idx="388">
                  <c:v>26.2</c:v>
                </c:pt>
                <c:pt idx="389">
                  <c:v>26.3</c:v>
                </c:pt>
                <c:pt idx="390">
                  <c:v>26.3</c:v>
                </c:pt>
                <c:pt idx="391">
                  <c:v>26.3</c:v>
                </c:pt>
                <c:pt idx="392">
                  <c:v>26.3</c:v>
                </c:pt>
                <c:pt idx="393">
                  <c:v>26.3</c:v>
                </c:pt>
                <c:pt idx="394">
                  <c:v>26.3</c:v>
                </c:pt>
                <c:pt idx="395">
                  <c:v>26.3</c:v>
                </c:pt>
                <c:pt idx="396">
                  <c:v>26.3</c:v>
                </c:pt>
                <c:pt idx="397">
                  <c:v>26.3</c:v>
                </c:pt>
                <c:pt idx="398">
                  <c:v>26.3</c:v>
                </c:pt>
                <c:pt idx="399">
                  <c:v>26.3</c:v>
                </c:pt>
                <c:pt idx="400">
                  <c:v>26.3</c:v>
                </c:pt>
                <c:pt idx="401">
                  <c:v>26.4</c:v>
                </c:pt>
                <c:pt idx="402">
                  <c:v>26.3</c:v>
                </c:pt>
                <c:pt idx="403">
                  <c:v>26.4</c:v>
                </c:pt>
                <c:pt idx="404">
                  <c:v>26.4</c:v>
                </c:pt>
                <c:pt idx="405">
                  <c:v>26.4</c:v>
                </c:pt>
                <c:pt idx="406">
                  <c:v>26.4</c:v>
                </c:pt>
                <c:pt idx="407">
                  <c:v>26.4</c:v>
                </c:pt>
                <c:pt idx="408">
                  <c:v>26.4</c:v>
                </c:pt>
                <c:pt idx="409">
                  <c:v>26.4</c:v>
                </c:pt>
                <c:pt idx="410">
                  <c:v>26.4</c:v>
                </c:pt>
                <c:pt idx="411">
                  <c:v>26.4</c:v>
                </c:pt>
                <c:pt idx="412">
                  <c:v>26.4</c:v>
                </c:pt>
                <c:pt idx="413">
                  <c:v>26.4</c:v>
                </c:pt>
                <c:pt idx="414">
                  <c:v>26.4</c:v>
                </c:pt>
                <c:pt idx="415">
                  <c:v>26.4</c:v>
                </c:pt>
                <c:pt idx="416">
                  <c:v>26.4</c:v>
                </c:pt>
                <c:pt idx="417">
                  <c:v>26.4</c:v>
                </c:pt>
                <c:pt idx="418">
                  <c:v>26.4</c:v>
                </c:pt>
                <c:pt idx="419">
                  <c:v>26.5</c:v>
                </c:pt>
                <c:pt idx="420">
                  <c:v>26.4</c:v>
                </c:pt>
                <c:pt idx="421">
                  <c:v>26.5</c:v>
                </c:pt>
                <c:pt idx="422">
                  <c:v>26.5</c:v>
                </c:pt>
                <c:pt idx="423">
                  <c:v>26.5</c:v>
                </c:pt>
                <c:pt idx="424">
                  <c:v>26.5</c:v>
                </c:pt>
                <c:pt idx="425">
                  <c:v>26.5</c:v>
                </c:pt>
                <c:pt idx="426">
                  <c:v>26.5</c:v>
                </c:pt>
                <c:pt idx="427">
                  <c:v>26.5</c:v>
                </c:pt>
                <c:pt idx="428">
                  <c:v>26.6</c:v>
                </c:pt>
                <c:pt idx="429">
                  <c:v>26.5</c:v>
                </c:pt>
                <c:pt idx="430">
                  <c:v>26.6</c:v>
                </c:pt>
                <c:pt idx="431">
                  <c:v>26.6</c:v>
                </c:pt>
                <c:pt idx="432">
                  <c:v>26.6</c:v>
                </c:pt>
                <c:pt idx="433">
                  <c:v>26.6</c:v>
                </c:pt>
                <c:pt idx="434">
                  <c:v>26.6</c:v>
                </c:pt>
                <c:pt idx="435">
                  <c:v>26.6</c:v>
                </c:pt>
                <c:pt idx="436">
                  <c:v>26.6</c:v>
                </c:pt>
                <c:pt idx="437">
                  <c:v>26.6</c:v>
                </c:pt>
                <c:pt idx="438">
                  <c:v>26.7</c:v>
                </c:pt>
                <c:pt idx="439">
                  <c:v>26.7</c:v>
                </c:pt>
                <c:pt idx="440">
                  <c:v>26.7</c:v>
                </c:pt>
                <c:pt idx="441">
                  <c:v>26.7</c:v>
                </c:pt>
                <c:pt idx="442">
                  <c:v>26.7</c:v>
                </c:pt>
                <c:pt idx="443">
                  <c:v>26.7</c:v>
                </c:pt>
                <c:pt idx="444">
                  <c:v>26.7</c:v>
                </c:pt>
                <c:pt idx="445">
                  <c:v>26.6</c:v>
                </c:pt>
                <c:pt idx="446">
                  <c:v>26.7</c:v>
                </c:pt>
                <c:pt idx="447">
                  <c:v>26.6</c:v>
                </c:pt>
                <c:pt idx="448">
                  <c:v>26.7</c:v>
                </c:pt>
                <c:pt idx="449">
                  <c:v>26.7</c:v>
                </c:pt>
                <c:pt idx="450">
                  <c:v>26.7</c:v>
                </c:pt>
                <c:pt idx="451">
                  <c:v>26.7</c:v>
                </c:pt>
                <c:pt idx="452">
                  <c:v>26.7</c:v>
                </c:pt>
                <c:pt idx="453">
                  <c:v>26.7</c:v>
                </c:pt>
                <c:pt idx="454">
                  <c:v>26.7</c:v>
                </c:pt>
                <c:pt idx="455">
                  <c:v>26.7</c:v>
                </c:pt>
                <c:pt idx="456">
                  <c:v>26.7</c:v>
                </c:pt>
                <c:pt idx="457">
                  <c:v>26.7</c:v>
                </c:pt>
                <c:pt idx="458">
                  <c:v>26.7</c:v>
                </c:pt>
                <c:pt idx="459">
                  <c:v>26.8</c:v>
                </c:pt>
                <c:pt idx="460">
                  <c:v>26.7</c:v>
                </c:pt>
                <c:pt idx="461">
                  <c:v>26.8</c:v>
                </c:pt>
                <c:pt idx="462">
                  <c:v>26.8</c:v>
                </c:pt>
                <c:pt idx="463">
                  <c:v>26.8</c:v>
                </c:pt>
                <c:pt idx="464">
                  <c:v>26.7</c:v>
                </c:pt>
                <c:pt idx="465">
                  <c:v>26.7</c:v>
                </c:pt>
                <c:pt idx="466">
                  <c:v>26.7</c:v>
                </c:pt>
                <c:pt idx="467">
                  <c:v>26.7</c:v>
                </c:pt>
                <c:pt idx="468">
                  <c:v>26.7</c:v>
                </c:pt>
                <c:pt idx="469">
                  <c:v>26.7</c:v>
                </c:pt>
                <c:pt idx="470">
                  <c:v>26.7</c:v>
                </c:pt>
                <c:pt idx="471">
                  <c:v>26.7</c:v>
                </c:pt>
                <c:pt idx="472">
                  <c:v>26.7</c:v>
                </c:pt>
                <c:pt idx="473">
                  <c:v>26.8</c:v>
                </c:pt>
                <c:pt idx="474">
                  <c:v>26.8</c:v>
                </c:pt>
                <c:pt idx="475">
                  <c:v>26.9</c:v>
                </c:pt>
                <c:pt idx="476">
                  <c:v>26.9</c:v>
                </c:pt>
                <c:pt idx="477">
                  <c:v>26.9</c:v>
                </c:pt>
                <c:pt idx="478">
                  <c:v>26.9</c:v>
                </c:pt>
                <c:pt idx="479">
                  <c:v>26.9</c:v>
                </c:pt>
                <c:pt idx="480">
                  <c:v>26.9</c:v>
                </c:pt>
                <c:pt idx="481">
                  <c:v>26.9</c:v>
                </c:pt>
                <c:pt idx="482">
                  <c:v>26.9</c:v>
                </c:pt>
                <c:pt idx="483">
                  <c:v>26.9</c:v>
                </c:pt>
                <c:pt idx="484">
                  <c:v>26.9</c:v>
                </c:pt>
                <c:pt idx="485">
                  <c:v>26.9</c:v>
                </c:pt>
                <c:pt idx="486">
                  <c:v>26.9</c:v>
                </c:pt>
                <c:pt idx="487">
                  <c:v>26.9</c:v>
                </c:pt>
                <c:pt idx="488">
                  <c:v>26.9</c:v>
                </c:pt>
                <c:pt idx="489">
                  <c:v>26.9</c:v>
                </c:pt>
                <c:pt idx="490">
                  <c:v>26.9</c:v>
                </c:pt>
                <c:pt idx="491">
                  <c:v>26.9</c:v>
                </c:pt>
                <c:pt idx="492">
                  <c:v>26.9</c:v>
                </c:pt>
                <c:pt idx="493">
                  <c:v>26.9</c:v>
                </c:pt>
                <c:pt idx="494">
                  <c:v>26.9</c:v>
                </c:pt>
                <c:pt idx="495">
                  <c:v>26.9</c:v>
                </c:pt>
                <c:pt idx="496">
                  <c:v>26.9</c:v>
                </c:pt>
                <c:pt idx="497">
                  <c:v>26.8</c:v>
                </c:pt>
                <c:pt idx="498">
                  <c:v>26.8</c:v>
                </c:pt>
                <c:pt idx="499">
                  <c:v>26.8</c:v>
                </c:pt>
                <c:pt idx="500">
                  <c:v>26.8</c:v>
                </c:pt>
                <c:pt idx="501">
                  <c:v>26.9</c:v>
                </c:pt>
                <c:pt idx="502">
                  <c:v>26.9</c:v>
                </c:pt>
                <c:pt idx="503">
                  <c:v>26.8</c:v>
                </c:pt>
                <c:pt idx="504">
                  <c:v>26.9</c:v>
                </c:pt>
                <c:pt idx="505">
                  <c:v>26.9</c:v>
                </c:pt>
                <c:pt idx="506">
                  <c:v>26.9</c:v>
                </c:pt>
                <c:pt idx="507">
                  <c:v>26.9</c:v>
                </c:pt>
                <c:pt idx="508">
                  <c:v>26.9</c:v>
                </c:pt>
                <c:pt idx="509">
                  <c:v>26.9</c:v>
                </c:pt>
                <c:pt idx="510">
                  <c:v>26.9</c:v>
                </c:pt>
                <c:pt idx="511">
                  <c:v>26.9</c:v>
                </c:pt>
                <c:pt idx="512">
                  <c:v>26.9</c:v>
                </c:pt>
                <c:pt idx="513">
                  <c:v>26.9</c:v>
                </c:pt>
                <c:pt idx="514">
                  <c:v>26.9</c:v>
                </c:pt>
                <c:pt idx="515">
                  <c:v>26.9</c:v>
                </c:pt>
                <c:pt idx="516">
                  <c:v>27</c:v>
                </c:pt>
                <c:pt idx="517">
                  <c:v>27</c:v>
                </c:pt>
                <c:pt idx="518">
                  <c:v>27</c:v>
                </c:pt>
                <c:pt idx="519">
                  <c:v>27</c:v>
                </c:pt>
                <c:pt idx="520">
                  <c:v>27</c:v>
                </c:pt>
                <c:pt idx="521">
                  <c:v>27</c:v>
                </c:pt>
                <c:pt idx="522">
                  <c:v>27</c:v>
                </c:pt>
                <c:pt idx="523">
                  <c:v>27</c:v>
                </c:pt>
                <c:pt idx="524">
                  <c:v>27</c:v>
                </c:pt>
                <c:pt idx="525">
                  <c:v>27</c:v>
                </c:pt>
                <c:pt idx="526">
                  <c:v>27</c:v>
                </c:pt>
                <c:pt idx="527">
                  <c:v>27</c:v>
                </c:pt>
                <c:pt idx="528">
                  <c:v>27</c:v>
                </c:pt>
                <c:pt idx="529">
                  <c:v>27</c:v>
                </c:pt>
                <c:pt idx="530">
                  <c:v>27</c:v>
                </c:pt>
                <c:pt idx="531">
                  <c:v>27</c:v>
                </c:pt>
                <c:pt idx="532">
                  <c:v>27</c:v>
                </c:pt>
                <c:pt idx="533">
                  <c:v>27</c:v>
                </c:pt>
                <c:pt idx="534">
                  <c:v>27</c:v>
                </c:pt>
                <c:pt idx="535">
                  <c:v>27</c:v>
                </c:pt>
                <c:pt idx="536">
                  <c:v>27</c:v>
                </c:pt>
                <c:pt idx="537">
                  <c:v>27</c:v>
                </c:pt>
                <c:pt idx="538">
                  <c:v>27.1</c:v>
                </c:pt>
                <c:pt idx="539">
                  <c:v>27.1</c:v>
                </c:pt>
                <c:pt idx="540">
                  <c:v>27.1</c:v>
                </c:pt>
                <c:pt idx="541">
                  <c:v>27.1</c:v>
                </c:pt>
                <c:pt idx="542">
                  <c:v>27.1</c:v>
                </c:pt>
                <c:pt idx="543">
                  <c:v>27.1</c:v>
                </c:pt>
                <c:pt idx="544">
                  <c:v>27.1</c:v>
                </c:pt>
                <c:pt idx="545">
                  <c:v>27.1</c:v>
                </c:pt>
                <c:pt idx="546">
                  <c:v>27.1</c:v>
                </c:pt>
                <c:pt idx="547">
                  <c:v>27.1</c:v>
                </c:pt>
                <c:pt idx="548">
                  <c:v>27.1</c:v>
                </c:pt>
                <c:pt idx="549">
                  <c:v>27.1</c:v>
                </c:pt>
                <c:pt idx="550">
                  <c:v>27.1</c:v>
                </c:pt>
                <c:pt idx="551">
                  <c:v>27</c:v>
                </c:pt>
                <c:pt idx="552">
                  <c:v>27</c:v>
                </c:pt>
                <c:pt idx="553">
                  <c:v>27</c:v>
                </c:pt>
                <c:pt idx="554">
                  <c:v>27</c:v>
                </c:pt>
                <c:pt idx="555">
                  <c:v>27</c:v>
                </c:pt>
                <c:pt idx="556">
                  <c:v>27</c:v>
                </c:pt>
                <c:pt idx="557">
                  <c:v>27.1</c:v>
                </c:pt>
                <c:pt idx="558">
                  <c:v>27</c:v>
                </c:pt>
                <c:pt idx="559">
                  <c:v>27.1</c:v>
                </c:pt>
                <c:pt idx="560">
                  <c:v>27.1</c:v>
                </c:pt>
                <c:pt idx="561">
                  <c:v>27.1</c:v>
                </c:pt>
                <c:pt idx="562">
                  <c:v>27.1</c:v>
                </c:pt>
                <c:pt idx="563">
                  <c:v>27.1</c:v>
                </c:pt>
                <c:pt idx="564">
                  <c:v>27.1</c:v>
                </c:pt>
                <c:pt idx="565">
                  <c:v>27.1</c:v>
                </c:pt>
                <c:pt idx="566">
                  <c:v>27.1</c:v>
                </c:pt>
                <c:pt idx="567">
                  <c:v>27.1</c:v>
                </c:pt>
                <c:pt idx="568">
                  <c:v>27.1</c:v>
                </c:pt>
                <c:pt idx="569">
                  <c:v>27.1</c:v>
                </c:pt>
                <c:pt idx="570">
                  <c:v>27.1</c:v>
                </c:pt>
                <c:pt idx="571">
                  <c:v>27.2</c:v>
                </c:pt>
                <c:pt idx="572">
                  <c:v>27.1</c:v>
                </c:pt>
                <c:pt idx="573">
                  <c:v>27.1</c:v>
                </c:pt>
                <c:pt idx="574">
                  <c:v>27.1</c:v>
                </c:pt>
                <c:pt idx="575">
                  <c:v>27.1</c:v>
                </c:pt>
                <c:pt idx="576">
                  <c:v>27.2</c:v>
                </c:pt>
                <c:pt idx="577">
                  <c:v>27.2</c:v>
                </c:pt>
                <c:pt idx="578">
                  <c:v>27.2</c:v>
                </c:pt>
                <c:pt idx="579">
                  <c:v>27.2</c:v>
                </c:pt>
                <c:pt idx="580">
                  <c:v>27.2</c:v>
                </c:pt>
                <c:pt idx="581">
                  <c:v>27.2</c:v>
                </c:pt>
                <c:pt idx="582">
                  <c:v>27.2</c:v>
                </c:pt>
                <c:pt idx="583">
                  <c:v>27.2</c:v>
                </c:pt>
                <c:pt idx="584">
                  <c:v>27.2</c:v>
                </c:pt>
                <c:pt idx="585">
                  <c:v>27.2</c:v>
                </c:pt>
                <c:pt idx="586">
                  <c:v>27.2</c:v>
                </c:pt>
                <c:pt idx="587">
                  <c:v>27.2</c:v>
                </c:pt>
                <c:pt idx="588">
                  <c:v>27.2</c:v>
                </c:pt>
                <c:pt idx="589">
                  <c:v>27.2</c:v>
                </c:pt>
                <c:pt idx="590">
                  <c:v>27.2</c:v>
                </c:pt>
                <c:pt idx="591">
                  <c:v>27.2</c:v>
                </c:pt>
                <c:pt idx="592">
                  <c:v>27.2</c:v>
                </c:pt>
                <c:pt idx="593">
                  <c:v>27.2</c:v>
                </c:pt>
                <c:pt idx="594">
                  <c:v>27.2</c:v>
                </c:pt>
                <c:pt idx="595">
                  <c:v>27.3</c:v>
                </c:pt>
                <c:pt idx="596">
                  <c:v>27.2</c:v>
                </c:pt>
                <c:pt idx="597">
                  <c:v>27.2</c:v>
                </c:pt>
                <c:pt idx="598">
                  <c:v>27.2</c:v>
                </c:pt>
                <c:pt idx="599">
                  <c:v>27.3</c:v>
                </c:pt>
                <c:pt idx="600">
                  <c:v>27.2</c:v>
                </c:pt>
                <c:pt idx="601">
                  <c:v>27.3</c:v>
                </c:pt>
                <c:pt idx="602">
                  <c:v>27.3</c:v>
                </c:pt>
                <c:pt idx="603">
                  <c:v>27.3</c:v>
                </c:pt>
                <c:pt idx="604">
                  <c:v>27.2</c:v>
                </c:pt>
                <c:pt idx="605">
                  <c:v>27.3</c:v>
                </c:pt>
                <c:pt idx="606">
                  <c:v>27.2</c:v>
                </c:pt>
                <c:pt idx="607">
                  <c:v>27.2</c:v>
                </c:pt>
                <c:pt idx="608">
                  <c:v>27.2</c:v>
                </c:pt>
                <c:pt idx="609">
                  <c:v>27.2</c:v>
                </c:pt>
                <c:pt idx="610">
                  <c:v>27.2</c:v>
                </c:pt>
                <c:pt idx="611">
                  <c:v>27.2</c:v>
                </c:pt>
                <c:pt idx="612">
                  <c:v>27.2</c:v>
                </c:pt>
                <c:pt idx="613">
                  <c:v>27.2</c:v>
                </c:pt>
                <c:pt idx="614">
                  <c:v>27.2</c:v>
                </c:pt>
                <c:pt idx="615">
                  <c:v>27.2</c:v>
                </c:pt>
                <c:pt idx="616">
                  <c:v>27.2</c:v>
                </c:pt>
                <c:pt idx="617">
                  <c:v>27.2</c:v>
                </c:pt>
                <c:pt idx="618">
                  <c:v>27.2</c:v>
                </c:pt>
                <c:pt idx="619">
                  <c:v>27.2</c:v>
                </c:pt>
                <c:pt idx="620">
                  <c:v>27.2</c:v>
                </c:pt>
                <c:pt idx="621">
                  <c:v>27.2</c:v>
                </c:pt>
                <c:pt idx="622">
                  <c:v>27.2</c:v>
                </c:pt>
                <c:pt idx="623">
                  <c:v>27.2</c:v>
                </c:pt>
                <c:pt idx="624">
                  <c:v>27.2</c:v>
                </c:pt>
                <c:pt idx="625">
                  <c:v>27.3</c:v>
                </c:pt>
                <c:pt idx="626">
                  <c:v>27.2</c:v>
                </c:pt>
                <c:pt idx="627">
                  <c:v>27.2</c:v>
                </c:pt>
                <c:pt idx="628">
                  <c:v>27.2</c:v>
                </c:pt>
                <c:pt idx="629">
                  <c:v>27.2</c:v>
                </c:pt>
                <c:pt idx="630">
                  <c:v>27.2</c:v>
                </c:pt>
                <c:pt idx="631">
                  <c:v>27.3</c:v>
                </c:pt>
                <c:pt idx="632">
                  <c:v>27.3</c:v>
                </c:pt>
                <c:pt idx="633">
                  <c:v>27.3</c:v>
                </c:pt>
                <c:pt idx="634">
                  <c:v>27.3</c:v>
                </c:pt>
                <c:pt idx="635">
                  <c:v>27.3</c:v>
                </c:pt>
                <c:pt idx="636">
                  <c:v>27.3</c:v>
                </c:pt>
                <c:pt idx="637">
                  <c:v>27.3</c:v>
                </c:pt>
                <c:pt idx="638">
                  <c:v>27.3</c:v>
                </c:pt>
                <c:pt idx="639">
                  <c:v>27.3</c:v>
                </c:pt>
                <c:pt idx="640">
                  <c:v>27.5</c:v>
                </c:pt>
                <c:pt idx="641">
                  <c:v>27.5</c:v>
                </c:pt>
                <c:pt idx="642">
                  <c:v>27.4</c:v>
                </c:pt>
                <c:pt idx="643">
                  <c:v>27.5</c:v>
                </c:pt>
                <c:pt idx="644">
                  <c:v>27.5</c:v>
                </c:pt>
                <c:pt idx="645">
                  <c:v>27.5</c:v>
                </c:pt>
                <c:pt idx="646">
                  <c:v>27.5</c:v>
                </c:pt>
                <c:pt idx="647">
                  <c:v>27.5</c:v>
                </c:pt>
                <c:pt idx="648">
                  <c:v>27.5</c:v>
                </c:pt>
                <c:pt idx="649">
                  <c:v>27.5</c:v>
                </c:pt>
                <c:pt idx="650">
                  <c:v>27.5</c:v>
                </c:pt>
                <c:pt idx="651">
                  <c:v>27.4</c:v>
                </c:pt>
                <c:pt idx="652">
                  <c:v>27.4</c:v>
                </c:pt>
                <c:pt idx="653">
                  <c:v>27.4</c:v>
                </c:pt>
                <c:pt idx="654">
                  <c:v>27.5</c:v>
                </c:pt>
                <c:pt idx="655">
                  <c:v>27.4</c:v>
                </c:pt>
                <c:pt idx="656">
                  <c:v>27.4</c:v>
                </c:pt>
                <c:pt idx="657">
                  <c:v>27.5</c:v>
                </c:pt>
                <c:pt idx="658">
                  <c:v>27.4</c:v>
                </c:pt>
                <c:pt idx="659">
                  <c:v>27.5</c:v>
                </c:pt>
                <c:pt idx="660">
                  <c:v>27.3</c:v>
                </c:pt>
                <c:pt idx="661">
                  <c:v>27.4</c:v>
                </c:pt>
                <c:pt idx="662">
                  <c:v>27.4</c:v>
                </c:pt>
                <c:pt idx="663">
                  <c:v>27.4</c:v>
                </c:pt>
                <c:pt idx="664">
                  <c:v>27.4</c:v>
                </c:pt>
                <c:pt idx="665">
                  <c:v>27.4</c:v>
                </c:pt>
                <c:pt idx="666">
                  <c:v>27.4</c:v>
                </c:pt>
                <c:pt idx="667">
                  <c:v>27.4</c:v>
                </c:pt>
                <c:pt idx="668">
                  <c:v>27.4</c:v>
                </c:pt>
                <c:pt idx="669">
                  <c:v>27.4</c:v>
                </c:pt>
                <c:pt idx="670">
                  <c:v>27.4</c:v>
                </c:pt>
                <c:pt idx="671">
                  <c:v>27.4</c:v>
                </c:pt>
                <c:pt idx="672">
                  <c:v>27.4</c:v>
                </c:pt>
                <c:pt idx="673">
                  <c:v>27.4</c:v>
                </c:pt>
                <c:pt idx="674">
                  <c:v>27.5</c:v>
                </c:pt>
                <c:pt idx="675">
                  <c:v>27.4</c:v>
                </c:pt>
                <c:pt idx="676">
                  <c:v>27.4</c:v>
                </c:pt>
                <c:pt idx="677">
                  <c:v>27.5</c:v>
                </c:pt>
                <c:pt idx="678">
                  <c:v>27.5</c:v>
                </c:pt>
                <c:pt idx="679">
                  <c:v>27.5</c:v>
                </c:pt>
                <c:pt idx="680">
                  <c:v>27.5</c:v>
                </c:pt>
                <c:pt idx="681">
                  <c:v>27.5</c:v>
                </c:pt>
                <c:pt idx="682">
                  <c:v>27.5</c:v>
                </c:pt>
                <c:pt idx="683">
                  <c:v>27.5</c:v>
                </c:pt>
                <c:pt idx="684">
                  <c:v>27.5</c:v>
                </c:pt>
                <c:pt idx="685">
                  <c:v>27.5</c:v>
                </c:pt>
                <c:pt idx="686">
                  <c:v>27.5</c:v>
                </c:pt>
                <c:pt idx="687">
                  <c:v>27.5</c:v>
                </c:pt>
                <c:pt idx="688">
                  <c:v>27.5</c:v>
                </c:pt>
                <c:pt idx="689">
                  <c:v>27.6</c:v>
                </c:pt>
                <c:pt idx="690">
                  <c:v>27.5</c:v>
                </c:pt>
                <c:pt idx="691">
                  <c:v>27.6</c:v>
                </c:pt>
                <c:pt idx="692">
                  <c:v>27.6</c:v>
                </c:pt>
                <c:pt idx="693">
                  <c:v>27.6</c:v>
                </c:pt>
                <c:pt idx="694">
                  <c:v>27.6</c:v>
                </c:pt>
                <c:pt idx="695">
                  <c:v>27.7</c:v>
                </c:pt>
                <c:pt idx="696">
                  <c:v>27.7</c:v>
                </c:pt>
                <c:pt idx="697">
                  <c:v>27.7</c:v>
                </c:pt>
                <c:pt idx="698">
                  <c:v>27.7</c:v>
                </c:pt>
                <c:pt idx="699">
                  <c:v>27.6</c:v>
                </c:pt>
                <c:pt idx="700">
                  <c:v>27.7</c:v>
                </c:pt>
                <c:pt idx="701">
                  <c:v>27.7</c:v>
                </c:pt>
                <c:pt idx="702">
                  <c:v>27.7</c:v>
                </c:pt>
                <c:pt idx="703">
                  <c:v>27.7</c:v>
                </c:pt>
                <c:pt idx="704">
                  <c:v>27.7</c:v>
                </c:pt>
                <c:pt idx="705">
                  <c:v>27.7</c:v>
                </c:pt>
                <c:pt idx="706">
                  <c:v>27.6</c:v>
                </c:pt>
                <c:pt idx="707">
                  <c:v>27.6</c:v>
                </c:pt>
                <c:pt idx="708">
                  <c:v>27.6</c:v>
                </c:pt>
                <c:pt idx="709">
                  <c:v>27.6</c:v>
                </c:pt>
                <c:pt idx="710">
                  <c:v>27.6</c:v>
                </c:pt>
                <c:pt idx="711">
                  <c:v>27.6</c:v>
                </c:pt>
                <c:pt idx="712">
                  <c:v>27.6</c:v>
                </c:pt>
                <c:pt idx="713">
                  <c:v>27.6</c:v>
                </c:pt>
                <c:pt idx="714">
                  <c:v>27.6</c:v>
                </c:pt>
                <c:pt idx="715">
                  <c:v>27.7</c:v>
                </c:pt>
                <c:pt idx="716">
                  <c:v>27.6</c:v>
                </c:pt>
                <c:pt idx="717">
                  <c:v>27.5</c:v>
                </c:pt>
                <c:pt idx="718">
                  <c:v>27.6</c:v>
                </c:pt>
                <c:pt idx="719">
                  <c:v>27.6</c:v>
                </c:pt>
                <c:pt idx="720">
                  <c:v>27.6</c:v>
                </c:pt>
                <c:pt idx="721">
                  <c:v>27.6</c:v>
                </c:pt>
                <c:pt idx="722">
                  <c:v>27.6</c:v>
                </c:pt>
                <c:pt idx="723">
                  <c:v>27.6</c:v>
                </c:pt>
                <c:pt idx="724">
                  <c:v>27.6</c:v>
                </c:pt>
                <c:pt idx="725">
                  <c:v>27.6</c:v>
                </c:pt>
                <c:pt idx="726">
                  <c:v>27.5</c:v>
                </c:pt>
                <c:pt idx="727">
                  <c:v>27.5</c:v>
                </c:pt>
                <c:pt idx="728">
                  <c:v>27.7</c:v>
                </c:pt>
                <c:pt idx="729">
                  <c:v>27.6</c:v>
                </c:pt>
                <c:pt idx="730">
                  <c:v>27.6</c:v>
                </c:pt>
                <c:pt idx="731">
                  <c:v>27.6</c:v>
                </c:pt>
                <c:pt idx="732">
                  <c:v>27.6</c:v>
                </c:pt>
                <c:pt idx="733">
                  <c:v>27.6</c:v>
                </c:pt>
                <c:pt idx="734">
                  <c:v>27.6</c:v>
                </c:pt>
                <c:pt idx="735">
                  <c:v>27.6</c:v>
                </c:pt>
                <c:pt idx="736">
                  <c:v>27.6</c:v>
                </c:pt>
                <c:pt idx="737">
                  <c:v>27.6</c:v>
                </c:pt>
                <c:pt idx="738">
                  <c:v>27.6</c:v>
                </c:pt>
                <c:pt idx="739">
                  <c:v>27.6</c:v>
                </c:pt>
                <c:pt idx="740">
                  <c:v>27.6</c:v>
                </c:pt>
                <c:pt idx="741">
                  <c:v>27.6</c:v>
                </c:pt>
                <c:pt idx="742">
                  <c:v>27.6</c:v>
                </c:pt>
                <c:pt idx="743">
                  <c:v>27.6</c:v>
                </c:pt>
                <c:pt idx="744">
                  <c:v>27.6</c:v>
                </c:pt>
                <c:pt idx="745">
                  <c:v>27.6</c:v>
                </c:pt>
                <c:pt idx="746">
                  <c:v>27.7</c:v>
                </c:pt>
                <c:pt idx="747">
                  <c:v>27.6</c:v>
                </c:pt>
                <c:pt idx="748">
                  <c:v>27.6</c:v>
                </c:pt>
                <c:pt idx="749">
                  <c:v>27.6</c:v>
                </c:pt>
                <c:pt idx="750">
                  <c:v>27.6</c:v>
                </c:pt>
                <c:pt idx="751">
                  <c:v>27.6</c:v>
                </c:pt>
                <c:pt idx="752">
                  <c:v>27.6</c:v>
                </c:pt>
                <c:pt idx="753">
                  <c:v>27.7</c:v>
                </c:pt>
                <c:pt idx="754">
                  <c:v>27.6</c:v>
                </c:pt>
                <c:pt idx="755">
                  <c:v>27.7</c:v>
                </c:pt>
                <c:pt idx="756">
                  <c:v>27.6</c:v>
                </c:pt>
                <c:pt idx="757">
                  <c:v>27.6</c:v>
                </c:pt>
                <c:pt idx="758">
                  <c:v>27.7</c:v>
                </c:pt>
                <c:pt idx="759">
                  <c:v>27.7</c:v>
                </c:pt>
                <c:pt idx="760">
                  <c:v>27.7</c:v>
                </c:pt>
                <c:pt idx="761">
                  <c:v>27.6</c:v>
                </c:pt>
                <c:pt idx="762">
                  <c:v>27.6</c:v>
                </c:pt>
                <c:pt idx="763">
                  <c:v>27.6</c:v>
                </c:pt>
                <c:pt idx="764">
                  <c:v>27.6</c:v>
                </c:pt>
                <c:pt idx="765">
                  <c:v>27.6</c:v>
                </c:pt>
                <c:pt idx="766">
                  <c:v>27.6</c:v>
                </c:pt>
                <c:pt idx="767">
                  <c:v>27.6</c:v>
                </c:pt>
                <c:pt idx="768">
                  <c:v>27.6</c:v>
                </c:pt>
                <c:pt idx="769">
                  <c:v>27.6</c:v>
                </c:pt>
                <c:pt idx="770">
                  <c:v>27.6</c:v>
                </c:pt>
                <c:pt idx="771">
                  <c:v>27.6</c:v>
                </c:pt>
                <c:pt idx="772">
                  <c:v>27.6</c:v>
                </c:pt>
                <c:pt idx="773">
                  <c:v>27.6</c:v>
                </c:pt>
                <c:pt idx="774">
                  <c:v>27.6</c:v>
                </c:pt>
                <c:pt idx="775">
                  <c:v>27.6</c:v>
                </c:pt>
                <c:pt idx="776">
                  <c:v>27.6</c:v>
                </c:pt>
                <c:pt idx="777">
                  <c:v>27.6</c:v>
                </c:pt>
                <c:pt idx="778">
                  <c:v>27.6</c:v>
                </c:pt>
                <c:pt idx="779">
                  <c:v>27.6</c:v>
                </c:pt>
                <c:pt idx="780">
                  <c:v>27.6</c:v>
                </c:pt>
                <c:pt idx="781">
                  <c:v>27.6</c:v>
                </c:pt>
                <c:pt idx="782">
                  <c:v>27.6</c:v>
                </c:pt>
                <c:pt idx="783">
                  <c:v>27.6</c:v>
                </c:pt>
                <c:pt idx="784">
                  <c:v>27.6</c:v>
                </c:pt>
                <c:pt idx="785">
                  <c:v>27.6</c:v>
                </c:pt>
                <c:pt idx="786">
                  <c:v>27.6</c:v>
                </c:pt>
                <c:pt idx="787">
                  <c:v>27.6</c:v>
                </c:pt>
                <c:pt idx="788">
                  <c:v>27.6</c:v>
                </c:pt>
                <c:pt idx="789">
                  <c:v>27.6</c:v>
                </c:pt>
                <c:pt idx="790">
                  <c:v>27.6</c:v>
                </c:pt>
                <c:pt idx="791">
                  <c:v>27.6</c:v>
                </c:pt>
                <c:pt idx="792">
                  <c:v>27.6</c:v>
                </c:pt>
                <c:pt idx="793">
                  <c:v>27.6</c:v>
                </c:pt>
                <c:pt idx="794">
                  <c:v>27.6</c:v>
                </c:pt>
                <c:pt idx="795">
                  <c:v>27.6</c:v>
                </c:pt>
                <c:pt idx="796">
                  <c:v>27.6</c:v>
                </c:pt>
                <c:pt idx="797">
                  <c:v>27.6</c:v>
                </c:pt>
                <c:pt idx="798">
                  <c:v>27.6</c:v>
                </c:pt>
                <c:pt idx="799">
                  <c:v>27.6</c:v>
                </c:pt>
                <c:pt idx="800">
                  <c:v>27.6</c:v>
                </c:pt>
                <c:pt idx="801">
                  <c:v>27.6</c:v>
                </c:pt>
                <c:pt idx="802">
                  <c:v>27.6</c:v>
                </c:pt>
                <c:pt idx="803">
                  <c:v>27.6</c:v>
                </c:pt>
                <c:pt idx="804">
                  <c:v>27.6</c:v>
                </c:pt>
                <c:pt idx="805">
                  <c:v>27.8</c:v>
                </c:pt>
                <c:pt idx="806">
                  <c:v>27.7</c:v>
                </c:pt>
                <c:pt idx="807">
                  <c:v>27.7</c:v>
                </c:pt>
                <c:pt idx="808">
                  <c:v>27.6</c:v>
                </c:pt>
                <c:pt idx="809">
                  <c:v>27.6</c:v>
                </c:pt>
                <c:pt idx="810">
                  <c:v>27.6</c:v>
                </c:pt>
                <c:pt idx="811">
                  <c:v>27.6</c:v>
                </c:pt>
                <c:pt idx="812">
                  <c:v>27.6</c:v>
                </c:pt>
                <c:pt idx="813">
                  <c:v>27.6</c:v>
                </c:pt>
                <c:pt idx="814">
                  <c:v>27.6</c:v>
                </c:pt>
                <c:pt idx="815">
                  <c:v>27.7</c:v>
                </c:pt>
                <c:pt idx="816">
                  <c:v>27.5</c:v>
                </c:pt>
                <c:pt idx="817">
                  <c:v>27.5</c:v>
                </c:pt>
                <c:pt idx="818">
                  <c:v>27.5</c:v>
                </c:pt>
                <c:pt idx="819">
                  <c:v>27.5</c:v>
                </c:pt>
                <c:pt idx="820">
                  <c:v>27.5</c:v>
                </c:pt>
                <c:pt idx="821">
                  <c:v>27.5</c:v>
                </c:pt>
                <c:pt idx="822">
                  <c:v>27.5</c:v>
                </c:pt>
                <c:pt idx="823">
                  <c:v>27.5</c:v>
                </c:pt>
                <c:pt idx="824">
                  <c:v>27.5</c:v>
                </c:pt>
                <c:pt idx="825">
                  <c:v>27.5</c:v>
                </c:pt>
                <c:pt idx="826">
                  <c:v>27.5</c:v>
                </c:pt>
                <c:pt idx="827">
                  <c:v>27.5</c:v>
                </c:pt>
                <c:pt idx="828">
                  <c:v>27.5</c:v>
                </c:pt>
                <c:pt idx="829">
                  <c:v>27.5</c:v>
                </c:pt>
                <c:pt idx="830">
                  <c:v>27.5</c:v>
                </c:pt>
                <c:pt idx="831">
                  <c:v>27.5</c:v>
                </c:pt>
                <c:pt idx="832">
                  <c:v>27.5</c:v>
                </c:pt>
                <c:pt idx="833">
                  <c:v>27.5</c:v>
                </c:pt>
                <c:pt idx="834">
                  <c:v>27.5</c:v>
                </c:pt>
                <c:pt idx="835">
                  <c:v>27.5</c:v>
                </c:pt>
                <c:pt idx="836">
                  <c:v>27.6</c:v>
                </c:pt>
                <c:pt idx="837">
                  <c:v>27.5</c:v>
                </c:pt>
                <c:pt idx="838">
                  <c:v>27.6</c:v>
                </c:pt>
                <c:pt idx="839">
                  <c:v>27.6</c:v>
                </c:pt>
                <c:pt idx="840">
                  <c:v>27.6</c:v>
                </c:pt>
                <c:pt idx="841">
                  <c:v>27.6</c:v>
                </c:pt>
                <c:pt idx="842">
                  <c:v>27.6</c:v>
                </c:pt>
                <c:pt idx="843">
                  <c:v>27.6</c:v>
                </c:pt>
                <c:pt idx="844">
                  <c:v>27.6</c:v>
                </c:pt>
                <c:pt idx="845">
                  <c:v>27.6</c:v>
                </c:pt>
                <c:pt idx="846">
                  <c:v>27.6</c:v>
                </c:pt>
                <c:pt idx="847">
                  <c:v>27.6</c:v>
                </c:pt>
                <c:pt idx="848">
                  <c:v>27.6</c:v>
                </c:pt>
                <c:pt idx="849">
                  <c:v>27.5</c:v>
                </c:pt>
                <c:pt idx="850">
                  <c:v>27.5</c:v>
                </c:pt>
                <c:pt idx="851">
                  <c:v>27.5</c:v>
                </c:pt>
                <c:pt idx="852">
                  <c:v>27.5</c:v>
                </c:pt>
                <c:pt idx="853">
                  <c:v>27.5</c:v>
                </c:pt>
                <c:pt idx="854">
                  <c:v>27.5</c:v>
                </c:pt>
                <c:pt idx="855">
                  <c:v>27.5</c:v>
                </c:pt>
                <c:pt idx="856">
                  <c:v>27.5</c:v>
                </c:pt>
                <c:pt idx="857">
                  <c:v>27.6</c:v>
                </c:pt>
                <c:pt idx="858">
                  <c:v>27.5</c:v>
                </c:pt>
                <c:pt idx="859">
                  <c:v>27.5</c:v>
                </c:pt>
                <c:pt idx="860">
                  <c:v>27.6</c:v>
                </c:pt>
                <c:pt idx="861">
                  <c:v>27.6</c:v>
                </c:pt>
                <c:pt idx="862">
                  <c:v>27.6</c:v>
                </c:pt>
                <c:pt idx="863">
                  <c:v>27.6</c:v>
                </c:pt>
                <c:pt idx="864">
                  <c:v>27.6</c:v>
                </c:pt>
                <c:pt idx="865">
                  <c:v>27.6</c:v>
                </c:pt>
                <c:pt idx="866">
                  <c:v>27.6</c:v>
                </c:pt>
                <c:pt idx="867">
                  <c:v>27.6</c:v>
                </c:pt>
                <c:pt idx="868">
                  <c:v>27.6</c:v>
                </c:pt>
                <c:pt idx="869">
                  <c:v>27.6</c:v>
                </c:pt>
                <c:pt idx="870">
                  <c:v>27.6</c:v>
                </c:pt>
                <c:pt idx="871">
                  <c:v>27.5</c:v>
                </c:pt>
                <c:pt idx="872">
                  <c:v>27.5</c:v>
                </c:pt>
                <c:pt idx="873">
                  <c:v>27.5</c:v>
                </c:pt>
                <c:pt idx="874">
                  <c:v>27.5</c:v>
                </c:pt>
                <c:pt idx="875">
                  <c:v>27.5</c:v>
                </c:pt>
                <c:pt idx="876">
                  <c:v>27.5</c:v>
                </c:pt>
                <c:pt idx="877">
                  <c:v>27.5</c:v>
                </c:pt>
                <c:pt idx="878">
                  <c:v>27.5</c:v>
                </c:pt>
                <c:pt idx="879">
                  <c:v>27.5</c:v>
                </c:pt>
                <c:pt idx="880">
                  <c:v>27.5</c:v>
                </c:pt>
                <c:pt idx="881">
                  <c:v>27.5</c:v>
                </c:pt>
                <c:pt idx="882">
                  <c:v>27.5</c:v>
                </c:pt>
                <c:pt idx="883">
                  <c:v>27.5</c:v>
                </c:pt>
                <c:pt idx="884">
                  <c:v>27.5</c:v>
                </c:pt>
                <c:pt idx="885">
                  <c:v>27.5</c:v>
                </c:pt>
                <c:pt idx="886">
                  <c:v>27.5</c:v>
                </c:pt>
                <c:pt idx="887">
                  <c:v>27.5</c:v>
                </c:pt>
                <c:pt idx="888">
                  <c:v>27.5</c:v>
                </c:pt>
                <c:pt idx="889">
                  <c:v>27.5</c:v>
                </c:pt>
                <c:pt idx="890">
                  <c:v>27.5</c:v>
                </c:pt>
                <c:pt idx="891">
                  <c:v>27.5</c:v>
                </c:pt>
                <c:pt idx="892">
                  <c:v>27.5</c:v>
                </c:pt>
                <c:pt idx="893">
                  <c:v>27.5</c:v>
                </c:pt>
                <c:pt idx="894">
                  <c:v>27.5</c:v>
                </c:pt>
                <c:pt idx="895">
                  <c:v>27.5</c:v>
                </c:pt>
                <c:pt idx="896">
                  <c:v>27.5</c:v>
                </c:pt>
                <c:pt idx="897">
                  <c:v>27.5</c:v>
                </c:pt>
                <c:pt idx="898">
                  <c:v>27.5</c:v>
                </c:pt>
                <c:pt idx="899">
                  <c:v>27.5</c:v>
                </c:pt>
                <c:pt idx="900">
                  <c:v>27.5</c:v>
                </c:pt>
                <c:pt idx="901">
                  <c:v>27.5</c:v>
                </c:pt>
                <c:pt idx="902">
                  <c:v>27.5</c:v>
                </c:pt>
                <c:pt idx="903">
                  <c:v>27.5</c:v>
                </c:pt>
                <c:pt idx="904">
                  <c:v>27.5</c:v>
                </c:pt>
                <c:pt idx="905">
                  <c:v>27.5</c:v>
                </c:pt>
                <c:pt idx="906">
                  <c:v>27.5</c:v>
                </c:pt>
                <c:pt idx="907">
                  <c:v>27.5</c:v>
                </c:pt>
                <c:pt idx="908">
                  <c:v>27.5</c:v>
                </c:pt>
                <c:pt idx="909">
                  <c:v>27.5</c:v>
                </c:pt>
                <c:pt idx="910">
                  <c:v>27.5</c:v>
                </c:pt>
                <c:pt idx="911">
                  <c:v>27.5</c:v>
                </c:pt>
                <c:pt idx="912">
                  <c:v>27.5</c:v>
                </c:pt>
                <c:pt idx="913">
                  <c:v>27.5</c:v>
                </c:pt>
                <c:pt idx="914">
                  <c:v>27.5</c:v>
                </c:pt>
                <c:pt idx="915">
                  <c:v>27.5</c:v>
                </c:pt>
                <c:pt idx="916">
                  <c:v>27.5</c:v>
                </c:pt>
                <c:pt idx="917">
                  <c:v>27.5</c:v>
                </c:pt>
                <c:pt idx="918">
                  <c:v>27.5</c:v>
                </c:pt>
                <c:pt idx="919">
                  <c:v>27.5</c:v>
                </c:pt>
                <c:pt idx="920">
                  <c:v>27.5</c:v>
                </c:pt>
                <c:pt idx="921">
                  <c:v>27.5</c:v>
                </c:pt>
                <c:pt idx="922">
                  <c:v>27.5</c:v>
                </c:pt>
                <c:pt idx="923">
                  <c:v>27.5</c:v>
                </c:pt>
                <c:pt idx="924">
                  <c:v>27.5</c:v>
                </c:pt>
                <c:pt idx="925">
                  <c:v>27.5</c:v>
                </c:pt>
                <c:pt idx="926">
                  <c:v>27.5</c:v>
                </c:pt>
                <c:pt idx="927">
                  <c:v>27.5</c:v>
                </c:pt>
                <c:pt idx="928">
                  <c:v>27.5</c:v>
                </c:pt>
                <c:pt idx="929">
                  <c:v>27.5</c:v>
                </c:pt>
                <c:pt idx="930">
                  <c:v>27.5</c:v>
                </c:pt>
                <c:pt idx="931">
                  <c:v>27.5</c:v>
                </c:pt>
                <c:pt idx="932">
                  <c:v>27.5</c:v>
                </c:pt>
                <c:pt idx="933">
                  <c:v>27.5</c:v>
                </c:pt>
                <c:pt idx="934">
                  <c:v>27.5</c:v>
                </c:pt>
                <c:pt idx="935">
                  <c:v>27.5</c:v>
                </c:pt>
                <c:pt idx="936">
                  <c:v>27.5</c:v>
                </c:pt>
                <c:pt idx="937">
                  <c:v>27.5</c:v>
                </c:pt>
                <c:pt idx="938">
                  <c:v>27.5</c:v>
                </c:pt>
                <c:pt idx="939">
                  <c:v>27.5</c:v>
                </c:pt>
                <c:pt idx="940">
                  <c:v>27.5</c:v>
                </c:pt>
                <c:pt idx="941">
                  <c:v>27.5</c:v>
                </c:pt>
                <c:pt idx="942">
                  <c:v>27.5</c:v>
                </c:pt>
                <c:pt idx="943">
                  <c:v>27.5</c:v>
                </c:pt>
                <c:pt idx="944">
                  <c:v>27.5</c:v>
                </c:pt>
                <c:pt idx="945">
                  <c:v>27.5</c:v>
                </c:pt>
                <c:pt idx="946">
                  <c:v>27.5</c:v>
                </c:pt>
                <c:pt idx="947">
                  <c:v>27.5</c:v>
                </c:pt>
                <c:pt idx="948">
                  <c:v>27.5</c:v>
                </c:pt>
                <c:pt idx="949">
                  <c:v>27.5</c:v>
                </c:pt>
                <c:pt idx="950">
                  <c:v>27.5</c:v>
                </c:pt>
                <c:pt idx="951">
                  <c:v>27.5</c:v>
                </c:pt>
                <c:pt idx="952">
                  <c:v>27.5</c:v>
                </c:pt>
                <c:pt idx="953">
                  <c:v>27.5</c:v>
                </c:pt>
                <c:pt idx="954">
                  <c:v>27.5</c:v>
                </c:pt>
                <c:pt idx="955">
                  <c:v>27.5</c:v>
                </c:pt>
                <c:pt idx="956">
                  <c:v>27.5</c:v>
                </c:pt>
                <c:pt idx="957">
                  <c:v>27.5</c:v>
                </c:pt>
                <c:pt idx="958">
                  <c:v>27.5</c:v>
                </c:pt>
                <c:pt idx="959">
                  <c:v>27.5</c:v>
                </c:pt>
                <c:pt idx="960">
                  <c:v>27.5</c:v>
                </c:pt>
                <c:pt idx="961">
                  <c:v>27.5</c:v>
                </c:pt>
                <c:pt idx="962">
                  <c:v>27.5</c:v>
                </c:pt>
                <c:pt idx="963">
                  <c:v>27.5</c:v>
                </c:pt>
                <c:pt idx="964">
                  <c:v>27.5</c:v>
                </c:pt>
                <c:pt idx="965">
                  <c:v>27.5</c:v>
                </c:pt>
                <c:pt idx="966">
                  <c:v>27.5</c:v>
                </c:pt>
                <c:pt idx="967">
                  <c:v>27.5</c:v>
                </c:pt>
                <c:pt idx="968">
                  <c:v>27.5</c:v>
                </c:pt>
                <c:pt idx="969">
                  <c:v>27.5</c:v>
                </c:pt>
                <c:pt idx="970">
                  <c:v>27.5</c:v>
                </c:pt>
                <c:pt idx="971">
                  <c:v>27.5</c:v>
                </c:pt>
                <c:pt idx="972">
                  <c:v>27.5</c:v>
                </c:pt>
                <c:pt idx="973">
                  <c:v>27.5</c:v>
                </c:pt>
                <c:pt idx="974">
                  <c:v>27.5</c:v>
                </c:pt>
                <c:pt idx="975">
                  <c:v>27.5</c:v>
                </c:pt>
                <c:pt idx="976">
                  <c:v>27.5</c:v>
                </c:pt>
                <c:pt idx="977">
                  <c:v>27.5</c:v>
                </c:pt>
                <c:pt idx="978">
                  <c:v>27.5</c:v>
                </c:pt>
                <c:pt idx="979">
                  <c:v>27.5</c:v>
                </c:pt>
                <c:pt idx="980">
                  <c:v>27.5</c:v>
                </c:pt>
                <c:pt idx="981">
                  <c:v>27.5</c:v>
                </c:pt>
                <c:pt idx="982">
                  <c:v>27.5</c:v>
                </c:pt>
                <c:pt idx="983">
                  <c:v>27.5</c:v>
                </c:pt>
                <c:pt idx="984">
                  <c:v>27.5</c:v>
                </c:pt>
                <c:pt idx="985">
                  <c:v>27.5</c:v>
                </c:pt>
                <c:pt idx="986">
                  <c:v>27.5</c:v>
                </c:pt>
                <c:pt idx="987">
                  <c:v>27.5</c:v>
                </c:pt>
                <c:pt idx="988">
                  <c:v>27.5</c:v>
                </c:pt>
                <c:pt idx="989">
                  <c:v>27.5</c:v>
                </c:pt>
                <c:pt idx="990">
                  <c:v>27.5</c:v>
                </c:pt>
                <c:pt idx="991">
                  <c:v>27.5</c:v>
                </c:pt>
                <c:pt idx="992">
                  <c:v>27.5</c:v>
                </c:pt>
                <c:pt idx="993">
                  <c:v>27.5</c:v>
                </c:pt>
                <c:pt idx="994">
                  <c:v>27.6</c:v>
                </c:pt>
                <c:pt idx="995">
                  <c:v>27.5</c:v>
                </c:pt>
                <c:pt idx="996">
                  <c:v>27.6</c:v>
                </c:pt>
                <c:pt idx="997">
                  <c:v>27.5</c:v>
                </c:pt>
                <c:pt idx="998">
                  <c:v>27.5</c:v>
                </c:pt>
                <c:pt idx="999">
                  <c:v>27.6</c:v>
                </c:pt>
                <c:pt idx="1000">
                  <c:v>27.6</c:v>
                </c:pt>
                <c:pt idx="1001">
                  <c:v>27.6</c:v>
                </c:pt>
                <c:pt idx="1002">
                  <c:v>27.6</c:v>
                </c:pt>
                <c:pt idx="1003">
                  <c:v>27.5</c:v>
                </c:pt>
                <c:pt idx="1004">
                  <c:v>27.5</c:v>
                </c:pt>
                <c:pt idx="1005">
                  <c:v>27.5</c:v>
                </c:pt>
                <c:pt idx="1006">
                  <c:v>27.5</c:v>
                </c:pt>
                <c:pt idx="1007">
                  <c:v>27.5</c:v>
                </c:pt>
                <c:pt idx="1008">
                  <c:v>27.5</c:v>
                </c:pt>
                <c:pt idx="1009">
                  <c:v>27.5</c:v>
                </c:pt>
                <c:pt idx="1010">
                  <c:v>27.5</c:v>
                </c:pt>
                <c:pt idx="1011">
                  <c:v>27.5</c:v>
                </c:pt>
                <c:pt idx="1012">
                  <c:v>27.6</c:v>
                </c:pt>
                <c:pt idx="1013">
                  <c:v>27.5</c:v>
                </c:pt>
                <c:pt idx="1014">
                  <c:v>27.6</c:v>
                </c:pt>
                <c:pt idx="1015">
                  <c:v>27.7</c:v>
                </c:pt>
                <c:pt idx="1016">
                  <c:v>27.6</c:v>
                </c:pt>
                <c:pt idx="1017">
                  <c:v>27.6</c:v>
                </c:pt>
                <c:pt idx="1018">
                  <c:v>27.6</c:v>
                </c:pt>
                <c:pt idx="1019">
                  <c:v>27.6</c:v>
                </c:pt>
                <c:pt idx="1020">
                  <c:v>27.6</c:v>
                </c:pt>
                <c:pt idx="1021">
                  <c:v>27.7</c:v>
                </c:pt>
                <c:pt idx="1022">
                  <c:v>27.6</c:v>
                </c:pt>
                <c:pt idx="1023">
                  <c:v>27.6</c:v>
                </c:pt>
                <c:pt idx="1024">
                  <c:v>27.6</c:v>
                </c:pt>
                <c:pt idx="1025">
                  <c:v>27.5</c:v>
                </c:pt>
                <c:pt idx="1026">
                  <c:v>27.6</c:v>
                </c:pt>
                <c:pt idx="1027">
                  <c:v>27.6</c:v>
                </c:pt>
                <c:pt idx="1028">
                  <c:v>27.6</c:v>
                </c:pt>
                <c:pt idx="1029">
                  <c:v>27.6</c:v>
                </c:pt>
                <c:pt idx="1030">
                  <c:v>27.6</c:v>
                </c:pt>
                <c:pt idx="1031">
                  <c:v>27.6</c:v>
                </c:pt>
                <c:pt idx="1032">
                  <c:v>27.6</c:v>
                </c:pt>
                <c:pt idx="1033">
                  <c:v>27.6</c:v>
                </c:pt>
                <c:pt idx="1034">
                  <c:v>27.6</c:v>
                </c:pt>
                <c:pt idx="1035">
                  <c:v>27.6</c:v>
                </c:pt>
                <c:pt idx="1036">
                  <c:v>27.7</c:v>
                </c:pt>
                <c:pt idx="1037">
                  <c:v>27.7</c:v>
                </c:pt>
                <c:pt idx="1038">
                  <c:v>27.7</c:v>
                </c:pt>
                <c:pt idx="1039">
                  <c:v>27.8</c:v>
                </c:pt>
                <c:pt idx="1040">
                  <c:v>27.7</c:v>
                </c:pt>
                <c:pt idx="1041">
                  <c:v>27.7</c:v>
                </c:pt>
                <c:pt idx="1042">
                  <c:v>27.7</c:v>
                </c:pt>
                <c:pt idx="1043">
                  <c:v>27.7</c:v>
                </c:pt>
                <c:pt idx="1044">
                  <c:v>27.8</c:v>
                </c:pt>
                <c:pt idx="1045">
                  <c:v>27.8</c:v>
                </c:pt>
                <c:pt idx="1046">
                  <c:v>27.8</c:v>
                </c:pt>
                <c:pt idx="1047">
                  <c:v>27.6</c:v>
                </c:pt>
                <c:pt idx="1048">
                  <c:v>27.7</c:v>
                </c:pt>
                <c:pt idx="1049">
                  <c:v>27.7</c:v>
                </c:pt>
                <c:pt idx="1050">
                  <c:v>27.7</c:v>
                </c:pt>
                <c:pt idx="1051">
                  <c:v>27.7</c:v>
                </c:pt>
                <c:pt idx="1052">
                  <c:v>27.7</c:v>
                </c:pt>
                <c:pt idx="1053">
                  <c:v>27.7</c:v>
                </c:pt>
                <c:pt idx="1054">
                  <c:v>27.7</c:v>
                </c:pt>
                <c:pt idx="1055">
                  <c:v>27.7</c:v>
                </c:pt>
                <c:pt idx="1056">
                  <c:v>27.7</c:v>
                </c:pt>
                <c:pt idx="1057">
                  <c:v>27.7</c:v>
                </c:pt>
                <c:pt idx="1058">
                  <c:v>27.7</c:v>
                </c:pt>
                <c:pt idx="1059">
                  <c:v>27.7</c:v>
                </c:pt>
                <c:pt idx="1060">
                  <c:v>27.7</c:v>
                </c:pt>
                <c:pt idx="1061">
                  <c:v>27.8</c:v>
                </c:pt>
                <c:pt idx="1062">
                  <c:v>27.8</c:v>
                </c:pt>
                <c:pt idx="1063">
                  <c:v>27.8</c:v>
                </c:pt>
                <c:pt idx="1064">
                  <c:v>27.9</c:v>
                </c:pt>
                <c:pt idx="1065">
                  <c:v>27.9</c:v>
                </c:pt>
                <c:pt idx="1066">
                  <c:v>27.9</c:v>
                </c:pt>
                <c:pt idx="1067">
                  <c:v>27.9</c:v>
                </c:pt>
                <c:pt idx="1068">
                  <c:v>27.9</c:v>
                </c:pt>
                <c:pt idx="1069">
                  <c:v>27.9</c:v>
                </c:pt>
                <c:pt idx="1070">
                  <c:v>27.9</c:v>
                </c:pt>
                <c:pt idx="1071">
                  <c:v>27.9</c:v>
                </c:pt>
                <c:pt idx="1072">
                  <c:v>27.9</c:v>
                </c:pt>
                <c:pt idx="1073">
                  <c:v>27.9</c:v>
                </c:pt>
                <c:pt idx="1074">
                  <c:v>27.9</c:v>
                </c:pt>
                <c:pt idx="1075">
                  <c:v>27.9</c:v>
                </c:pt>
                <c:pt idx="1076">
                  <c:v>27.9</c:v>
                </c:pt>
                <c:pt idx="1077">
                  <c:v>28</c:v>
                </c:pt>
                <c:pt idx="1078">
                  <c:v>28</c:v>
                </c:pt>
                <c:pt idx="1079">
                  <c:v>28</c:v>
                </c:pt>
                <c:pt idx="1080">
                  <c:v>27.9</c:v>
                </c:pt>
                <c:pt idx="1081">
                  <c:v>28</c:v>
                </c:pt>
                <c:pt idx="1082">
                  <c:v>28</c:v>
                </c:pt>
                <c:pt idx="1083">
                  <c:v>28</c:v>
                </c:pt>
                <c:pt idx="1084">
                  <c:v>28</c:v>
                </c:pt>
                <c:pt idx="1085">
                  <c:v>28</c:v>
                </c:pt>
                <c:pt idx="1086">
                  <c:v>28</c:v>
                </c:pt>
                <c:pt idx="1087">
                  <c:v>28</c:v>
                </c:pt>
                <c:pt idx="1088">
                  <c:v>28</c:v>
                </c:pt>
                <c:pt idx="1089">
                  <c:v>28</c:v>
                </c:pt>
                <c:pt idx="1090">
                  <c:v>28</c:v>
                </c:pt>
                <c:pt idx="1091">
                  <c:v>28</c:v>
                </c:pt>
                <c:pt idx="1092">
                  <c:v>28</c:v>
                </c:pt>
                <c:pt idx="1093">
                  <c:v>28</c:v>
                </c:pt>
                <c:pt idx="1094">
                  <c:v>28.1</c:v>
                </c:pt>
                <c:pt idx="1095">
                  <c:v>28</c:v>
                </c:pt>
                <c:pt idx="1096">
                  <c:v>28.1</c:v>
                </c:pt>
                <c:pt idx="1097">
                  <c:v>28.1</c:v>
                </c:pt>
                <c:pt idx="1098">
                  <c:v>28</c:v>
                </c:pt>
                <c:pt idx="1099">
                  <c:v>28.1</c:v>
                </c:pt>
                <c:pt idx="1100">
                  <c:v>28.1</c:v>
                </c:pt>
                <c:pt idx="1101">
                  <c:v>28.1</c:v>
                </c:pt>
                <c:pt idx="1102">
                  <c:v>28.1</c:v>
                </c:pt>
                <c:pt idx="1103">
                  <c:v>28.1</c:v>
                </c:pt>
                <c:pt idx="1104">
                  <c:v>28.1</c:v>
                </c:pt>
                <c:pt idx="1105">
                  <c:v>28.1</c:v>
                </c:pt>
                <c:pt idx="1106">
                  <c:v>28.1</c:v>
                </c:pt>
                <c:pt idx="1107">
                  <c:v>28.1</c:v>
                </c:pt>
                <c:pt idx="1108">
                  <c:v>28.2</c:v>
                </c:pt>
                <c:pt idx="1109">
                  <c:v>28.1</c:v>
                </c:pt>
                <c:pt idx="1110">
                  <c:v>28.2</c:v>
                </c:pt>
                <c:pt idx="1111">
                  <c:v>28.1</c:v>
                </c:pt>
                <c:pt idx="1112">
                  <c:v>28.2</c:v>
                </c:pt>
                <c:pt idx="1113">
                  <c:v>28.2</c:v>
                </c:pt>
                <c:pt idx="1114">
                  <c:v>28.2</c:v>
                </c:pt>
                <c:pt idx="1115">
                  <c:v>28.2</c:v>
                </c:pt>
                <c:pt idx="1116">
                  <c:v>28.1</c:v>
                </c:pt>
                <c:pt idx="1117">
                  <c:v>28.2</c:v>
                </c:pt>
                <c:pt idx="1118">
                  <c:v>28.2</c:v>
                </c:pt>
                <c:pt idx="1119">
                  <c:v>28.2</c:v>
                </c:pt>
                <c:pt idx="1120">
                  <c:v>28.2</c:v>
                </c:pt>
                <c:pt idx="1121">
                  <c:v>28.2</c:v>
                </c:pt>
                <c:pt idx="1122">
                  <c:v>28.2</c:v>
                </c:pt>
                <c:pt idx="1123">
                  <c:v>28.2</c:v>
                </c:pt>
                <c:pt idx="1124">
                  <c:v>28.2</c:v>
                </c:pt>
                <c:pt idx="1125">
                  <c:v>28.2</c:v>
                </c:pt>
                <c:pt idx="1126">
                  <c:v>28.2</c:v>
                </c:pt>
                <c:pt idx="1127">
                  <c:v>28.2</c:v>
                </c:pt>
                <c:pt idx="1128">
                  <c:v>28.2</c:v>
                </c:pt>
                <c:pt idx="1129">
                  <c:v>28.2</c:v>
                </c:pt>
                <c:pt idx="1130">
                  <c:v>28.2</c:v>
                </c:pt>
                <c:pt idx="1131">
                  <c:v>28.2</c:v>
                </c:pt>
                <c:pt idx="1132">
                  <c:v>28.2</c:v>
                </c:pt>
                <c:pt idx="1133">
                  <c:v>28.2</c:v>
                </c:pt>
                <c:pt idx="1134">
                  <c:v>28.2</c:v>
                </c:pt>
                <c:pt idx="1135">
                  <c:v>28.2</c:v>
                </c:pt>
                <c:pt idx="1136">
                  <c:v>28.3</c:v>
                </c:pt>
                <c:pt idx="1137">
                  <c:v>28.3</c:v>
                </c:pt>
                <c:pt idx="1138">
                  <c:v>28.3</c:v>
                </c:pt>
                <c:pt idx="1139">
                  <c:v>28.3</c:v>
                </c:pt>
                <c:pt idx="1140">
                  <c:v>28.2</c:v>
                </c:pt>
                <c:pt idx="1141">
                  <c:v>28.3</c:v>
                </c:pt>
                <c:pt idx="1142">
                  <c:v>28.3</c:v>
                </c:pt>
                <c:pt idx="1143">
                  <c:v>28.3</c:v>
                </c:pt>
                <c:pt idx="1144">
                  <c:v>28.3</c:v>
                </c:pt>
                <c:pt idx="1145">
                  <c:v>28.3</c:v>
                </c:pt>
                <c:pt idx="1146">
                  <c:v>28.3</c:v>
                </c:pt>
                <c:pt idx="1147">
                  <c:v>28.3</c:v>
                </c:pt>
                <c:pt idx="1148">
                  <c:v>28.3</c:v>
                </c:pt>
                <c:pt idx="1149">
                  <c:v>28.3</c:v>
                </c:pt>
                <c:pt idx="1150">
                  <c:v>28.3</c:v>
                </c:pt>
                <c:pt idx="1151">
                  <c:v>28.3</c:v>
                </c:pt>
                <c:pt idx="1152">
                  <c:v>28.3</c:v>
                </c:pt>
                <c:pt idx="1153">
                  <c:v>28.3</c:v>
                </c:pt>
                <c:pt idx="1154">
                  <c:v>28.3</c:v>
                </c:pt>
                <c:pt idx="1155">
                  <c:v>28.3</c:v>
                </c:pt>
                <c:pt idx="1156">
                  <c:v>28.3</c:v>
                </c:pt>
                <c:pt idx="1157">
                  <c:v>28.3</c:v>
                </c:pt>
                <c:pt idx="1158">
                  <c:v>28.3</c:v>
                </c:pt>
                <c:pt idx="1159">
                  <c:v>28.3</c:v>
                </c:pt>
                <c:pt idx="1160">
                  <c:v>28.3</c:v>
                </c:pt>
                <c:pt idx="1161">
                  <c:v>28.3</c:v>
                </c:pt>
                <c:pt idx="1162">
                  <c:v>28.5</c:v>
                </c:pt>
                <c:pt idx="1163">
                  <c:v>28.4</c:v>
                </c:pt>
                <c:pt idx="1164">
                  <c:v>28.4</c:v>
                </c:pt>
                <c:pt idx="1165">
                  <c:v>28.4</c:v>
                </c:pt>
                <c:pt idx="1166">
                  <c:v>28.5</c:v>
                </c:pt>
                <c:pt idx="1167">
                  <c:v>28.5</c:v>
                </c:pt>
                <c:pt idx="1168">
                  <c:v>28.5</c:v>
                </c:pt>
                <c:pt idx="1169">
                  <c:v>28.5</c:v>
                </c:pt>
                <c:pt idx="1170">
                  <c:v>28.5</c:v>
                </c:pt>
                <c:pt idx="1171">
                  <c:v>28.5</c:v>
                </c:pt>
                <c:pt idx="1172">
                  <c:v>28.5</c:v>
                </c:pt>
                <c:pt idx="1173">
                  <c:v>28.5</c:v>
                </c:pt>
                <c:pt idx="1174">
                  <c:v>28.5</c:v>
                </c:pt>
                <c:pt idx="1175">
                  <c:v>28.5</c:v>
                </c:pt>
                <c:pt idx="1176">
                  <c:v>28.5</c:v>
                </c:pt>
                <c:pt idx="1177">
                  <c:v>28.5</c:v>
                </c:pt>
                <c:pt idx="1178">
                  <c:v>28.6</c:v>
                </c:pt>
                <c:pt idx="1179">
                  <c:v>28.5</c:v>
                </c:pt>
                <c:pt idx="1180">
                  <c:v>28.5</c:v>
                </c:pt>
                <c:pt idx="1181">
                  <c:v>28.6</c:v>
                </c:pt>
                <c:pt idx="1182">
                  <c:v>28.6</c:v>
                </c:pt>
                <c:pt idx="1183">
                  <c:v>28.6</c:v>
                </c:pt>
                <c:pt idx="1184">
                  <c:v>28.6</c:v>
                </c:pt>
                <c:pt idx="1185">
                  <c:v>28.6</c:v>
                </c:pt>
                <c:pt idx="1186">
                  <c:v>28.6</c:v>
                </c:pt>
                <c:pt idx="1187">
                  <c:v>28.6</c:v>
                </c:pt>
                <c:pt idx="1188">
                  <c:v>28.6</c:v>
                </c:pt>
                <c:pt idx="1189">
                  <c:v>28.6</c:v>
                </c:pt>
                <c:pt idx="1190">
                  <c:v>28.7</c:v>
                </c:pt>
                <c:pt idx="1191">
                  <c:v>28.7</c:v>
                </c:pt>
                <c:pt idx="1192">
                  <c:v>28.7</c:v>
                </c:pt>
                <c:pt idx="1193">
                  <c:v>28.7</c:v>
                </c:pt>
                <c:pt idx="1194">
                  <c:v>28.7</c:v>
                </c:pt>
                <c:pt idx="1195">
                  <c:v>28.7</c:v>
                </c:pt>
                <c:pt idx="1196">
                  <c:v>28.7</c:v>
                </c:pt>
                <c:pt idx="1197">
                  <c:v>28.7</c:v>
                </c:pt>
                <c:pt idx="1198">
                  <c:v>28.7</c:v>
                </c:pt>
                <c:pt idx="1199">
                  <c:v>28.7</c:v>
                </c:pt>
                <c:pt idx="1200">
                  <c:v>28.7</c:v>
                </c:pt>
                <c:pt idx="1201">
                  <c:v>28.7</c:v>
                </c:pt>
                <c:pt idx="1202">
                  <c:v>28.7</c:v>
                </c:pt>
                <c:pt idx="1203">
                  <c:v>28.8</c:v>
                </c:pt>
                <c:pt idx="1204">
                  <c:v>28.8</c:v>
                </c:pt>
                <c:pt idx="1205">
                  <c:v>28.8</c:v>
                </c:pt>
                <c:pt idx="1206">
                  <c:v>28.8</c:v>
                </c:pt>
                <c:pt idx="1207">
                  <c:v>28.8</c:v>
                </c:pt>
                <c:pt idx="1208">
                  <c:v>28.8</c:v>
                </c:pt>
                <c:pt idx="1209">
                  <c:v>28.8</c:v>
                </c:pt>
                <c:pt idx="1210">
                  <c:v>28.8</c:v>
                </c:pt>
                <c:pt idx="1211">
                  <c:v>28.8</c:v>
                </c:pt>
                <c:pt idx="1212">
                  <c:v>28.7</c:v>
                </c:pt>
                <c:pt idx="1213">
                  <c:v>28.7</c:v>
                </c:pt>
                <c:pt idx="1214">
                  <c:v>28.7</c:v>
                </c:pt>
                <c:pt idx="1215">
                  <c:v>28.7</c:v>
                </c:pt>
                <c:pt idx="1216">
                  <c:v>28.8</c:v>
                </c:pt>
                <c:pt idx="1217">
                  <c:v>28.8</c:v>
                </c:pt>
                <c:pt idx="1218">
                  <c:v>28.8</c:v>
                </c:pt>
                <c:pt idx="1219">
                  <c:v>28.8</c:v>
                </c:pt>
                <c:pt idx="1220">
                  <c:v>28.8</c:v>
                </c:pt>
                <c:pt idx="1221">
                  <c:v>28.8</c:v>
                </c:pt>
                <c:pt idx="1222">
                  <c:v>28.8</c:v>
                </c:pt>
                <c:pt idx="1223">
                  <c:v>28.8</c:v>
                </c:pt>
                <c:pt idx="1224">
                  <c:v>28.8</c:v>
                </c:pt>
                <c:pt idx="1225">
                  <c:v>28.8</c:v>
                </c:pt>
                <c:pt idx="1226">
                  <c:v>28.8</c:v>
                </c:pt>
                <c:pt idx="1227">
                  <c:v>28.8</c:v>
                </c:pt>
                <c:pt idx="1228">
                  <c:v>28.8</c:v>
                </c:pt>
                <c:pt idx="1229">
                  <c:v>29</c:v>
                </c:pt>
                <c:pt idx="1230">
                  <c:v>29</c:v>
                </c:pt>
                <c:pt idx="1231">
                  <c:v>29</c:v>
                </c:pt>
                <c:pt idx="1232">
                  <c:v>29</c:v>
                </c:pt>
                <c:pt idx="1233">
                  <c:v>29</c:v>
                </c:pt>
                <c:pt idx="1234">
                  <c:v>29</c:v>
                </c:pt>
                <c:pt idx="1235">
                  <c:v>29</c:v>
                </c:pt>
                <c:pt idx="1236">
                  <c:v>29</c:v>
                </c:pt>
                <c:pt idx="1237">
                  <c:v>29</c:v>
                </c:pt>
                <c:pt idx="1238">
                  <c:v>29</c:v>
                </c:pt>
                <c:pt idx="1239">
                  <c:v>29.1</c:v>
                </c:pt>
                <c:pt idx="1240">
                  <c:v>29</c:v>
                </c:pt>
                <c:pt idx="1241">
                  <c:v>29.1</c:v>
                </c:pt>
                <c:pt idx="1242">
                  <c:v>29.1</c:v>
                </c:pt>
                <c:pt idx="1243">
                  <c:v>29.1</c:v>
                </c:pt>
                <c:pt idx="1244">
                  <c:v>29.1</c:v>
                </c:pt>
                <c:pt idx="1245">
                  <c:v>29.1</c:v>
                </c:pt>
                <c:pt idx="1246">
                  <c:v>29.1</c:v>
                </c:pt>
                <c:pt idx="1247">
                  <c:v>29.1</c:v>
                </c:pt>
                <c:pt idx="1248">
                  <c:v>29.1</c:v>
                </c:pt>
                <c:pt idx="1249">
                  <c:v>29.1</c:v>
                </c:pt>
                <c:pt idx="1250">
                  <c:v>29.2</c:v>
                </c:pt>
                <c:pt idx="1251">
                  <c:v>29.1</c:v>
                </c:pt>
                <c:pt idx="1252">
                  <c:v>29.2</c:v>
                </c:pt>
                <c:pt idx="1253">
                  <c:v>29.2</c:v>
                </c:pt>
                <c:pt idx="1254">
                  <c:v>29.2</c:v>
                </c:pt>
                <c:pt idx="1255">
                  <c:v>29.2</c:v>
                </c:pt>
                <c:pt idx="1256">
                  <c:v>29.2</c:v>
                </c:pt>
                <c:pt idx="1257">
                  <c:v>29.2</c:v>
                </c:pt>
                <c:pt idx="1258">
                  <c:v>29.2</c:v>
                </c:pt>
                <c:pt idx="1259">
                  <c:v>29.2</c:v>
                </c:pt>
                <c:pt idx="1260">
                  <c:v>29.2</c:v>
                </c:pt>
                <c:pt idx="1261">
                  <c:v>29.2</c:v>
                </c:pt>
                <c:pt idx="1262">
                  <c:v>29.3</c:v>
                </c:pt>
                <c:pt idx="1263">
                  <c:v>29.3</c:v>
                </c:pt>
                <c:pt idx="1264">
                  <c:v>29.3</c:v>
                </c:pt>
                <c:pt idx="1265">
                  <c:v>29.3</c:v>
                </c:pt>
                <c:pt idx="1266">
                  <c:v>29.3</c:v>
                </c:pt>
                <c:pt idx="1267">
                  <c:v>29.3</c:v>
                </c:pt>
                <c:pt idx="1268">
                  <c:v>29.3</c:v>
                </c:pt>
                <c:pt idx="1269">
                  <c:v>29.3</c:v>
                </c:pt>
                <c:pt idx="1270">
                  <c:v>29.3</c:v>
                </c:pt>
                <c:pt idx="1271">
                  <c:v>29.3</c:v>
                </c:pt>
                <c:pt idx="1272">
                  <c:v>29.3</c:v>
                </c:pt>
                <c:pt idx="1273">
                  <c:v>29.3</c:v>
                </c:pt>
                <c:pt idx="1274">
                  <c:v>29.4</c:v>
                </c:pt>
                <c:pt idx="1275">
                  <c:v>29.3</c:v>
                </c:pt>
                <c:pt idx="1276">
                  <c:v>29.4</c:v>
                </c:pt>
                <c:pt idx="1277">
                  <c:v>29.4</c:v>
                </c:pt>
                <c:pt idx="1278">
                  <c:v>29.3</c:v>
                </c:pt>
                <c:pt idx="1279">
                  <c:v>29.4</c:v>
                </c:pt>
                <c:pt idx="1280">
                  <c:v>29.4</c:v>
                </c:pt>
                <c:pt idx="1281">
                  <c:v>29.4</c:v>
                </c:pt>
                <c:pt idx="1282">
                  <c:v>29.4</c:v>
                </c:pt>
                <c:pt idx="1283">
                  <c:v>29.4</c:v>
                </c:pt>
                <c:pt idx="1284">
                  <c:v>29.4</c:v>
                </c:pt>
                <c:pt idx="1285">
                  <c:v>29.5</c:v>
                </c:pt>
                <c:pt idx="1286">
                  <c:v>29.4</c:v>
                </c:pt>
                <c:pt idx="1287">
                  <c:v>29.6</c:v>
                </c:pt>
                <c:pt idx="1288">
                  <c:v>29.5</c:v>
                </c:pt>
                <c:pt idx="1289">
                  <c:v>29.6</c:v>
                </c:pt>
                <c:pt idx="1290">
                  <c:v>29.6</c:v>
                </c:pt>
                <c:pt idx="1291">
                  <c:v>29.6</c:v>
                </c:pt>
                <c:pt idx="1292">
                  <c:v>29.6</c:v>
                </c:pt>
                <c:pt idx="1293">
                  <c:v>29.6</c:v>
                </c:pt>
                <c:pt idx="1294">
                  <c:v>29.6</c:v>
                </c:pt>
                <c:pt idx="1295">
                  <c:v>29.6</c:v>
                </c:pt>
                <c:pt idx="1296">
                  <c:v>29.6</c:v>
                </c:pt>
                <c:pt idx="1297">
                  <c:v>29.6</c:v>
                </c:pt>
                <c:pt idx="1298">
                  <c:v>29.6</c:v>
                </c:pt>
                <c:pt idx="1299">
                  <c:v>29.6</c:v>
                </c:pt>
                <c:pt idx="1300">
                  <c:v>29.6</c:v>
                </c:pt>
                <c:pt idx="1301">
                  <c:v>29.6</c:v>
                </c:pt>
                <c:pt idx="1302">
                  <c:v>29.6</c:v>
                </c:pt>
                <c:pt idx="1303">
                  <c:v>29.6</c:v>
                </c:pt>
                <c:pt idx="1304">
                  <c:v>29.6</c:v>
                </c:pt>
                <c:pt idx="1305">
                  <c:v>29.6</c:v>
                </c:pt>
                <c:pt idx="1306">
                  <c:v>29.6</c:v>
                </c:pt>
                <c:pt idx="1307">
                  <c:v>29.6</c:v>
                </c:pt>
                <c:pt idx="1308">
                  <c:v>29.7</c:v>
                </c:pt>
                <c:pt idx="1309">
                  <c:v>29.6</c:v>
                </c:pt>
                <c:pt idx="1310">
                  <c:v>29.6</c:v>
                </c:pt>
                <c:pt idx="1311">
                  <c:v>29.6</c:v>
                </c:pt>
                <c:pt idx="1312">
                  <c:v>29.6</c:v>
                </c:pt>
                <c:pt idx="1313">
                  <c:v>29.6</c:v>
                </c:pt>
                <c:pt idx="1314">
                  <c:v>29.6</c:v>
                </c:pt>
                <c:pt idx="1315">
                  <c:v>29.6</c:v>
                </c:pt>
                <c:pt idx="1316">
                  <c:v>29.6</c:v>
                </c:pt>
                <c:pt idx="1317">
                  <c:v>29.6</c:v>
                </c:pt>
                <c:pt idx="1318">
                  <c:v>29.6</c:v>
                </c:pt>
                <c:pt idx="1319">
                  <c:v>29.6</c:v>
                </c:pt>
                <c:pt idx="1320">
                  <c:v>29.6</c:v>
                </c:pt>
                <c:pt idx="1321">
                  <c:v>29.7</c:v>
                </c:pt>
                <c:pt idx="1322">
                  <c:v>29.7</c:v>
                </c:pt>
                <c:pt idx="1323">
                  <c:v>29.7</c:v>
                </c:pt>
                <c:pt idx="1324">
                  <c:v>29.7</c:v>
                </c:pt>
                <c:pt idx="1325">
                  <c:v>29.6</c:v>
                </c:pt>
                <c:pt idx="1326">
                  <c:v>29.7</c:v>
                </c:pt>
                <c:pt idx="1327">
                  <c:v>29.7</c:v>
                </c:pt>
                <c:pt idx="1328">
                  <c:v>29.7</c:v>
                </c:pt>
                <c:pt idx="1329">
                  <c:v>29.7</c:v>
                </c:pt>
                <c:pt idx="1330">
                  <c:v>29.7</c:v>
                </c:pt>
                <c:pt idx="1331">
                  <c:v>29.7</c:v>
                </c:pt>
                <c:pt idx="1332">
                  <c:v>29.8</c:v>
                </c:pt>
                <c:pt idx="1333">
                  <c:v>29.8</c:v>
                </c:pt>
                <c:pt idx="1334">
                  <c:v>29.8</c:v>
                </c:pt>
                <c:pt idx="1335">
                  <c:v>29.9</c:v>
                </c:pt>
                <c:pt idx="1336">
                  <c:v>29.8</c:v>
                </c:pt>
                <c:pt idx="1337">
                  <c:v>29.9</c:v>
                </c:pt>
                <c:pt idx="1338">
                  <c:v>29.9</c:v>
                </c:pt>
                <c:pt idx="1339">
                  <c:v>29.9</c:v>
                </c:pt>
                <c:pt idx="1340">
                  <c:v>29.9</c:v>
                </c:pt>
                <c:pt idx="1341">
                  <c:v>29.9</c:v>
                </c:pt>
                <c:pt idx="1342">
                  <c:v>29.9</c:v>
                </c:pt>
                <c:pt idx="1343">
                  <c:v>29.9</c:v>
                </c:pt>
                <c:pt idx="1344">
                  <c:v>30</c:v>
                </c:pt>
                <c:pt idx="1345">
                  <c:v>30</c:v>
                </c:pt>
                <c:pt idx="1346">
                  <c:v>30</c:v>
                </c:pt>
                <c:pt idx="1347">
                  <c:v>30.1</c:v>
                </c:pt>
                <c:pt idx="1348">
                  <c:v>30.1</c:v>
                </c:pt>
                <c:pt idx="1349">
                  <c:v>30.1</c:v>
                </c:pt>
                <c:pt idx="1350">
                  <c:v>30.1</c:v>
                </c:pt>
                <c:pt idx="1351">
                  <c:v>30.1</c:v>
                </c:pt>
                <c:pt idx="1352">
                  <c:v>30.1</c:v>
                </c:pt>
                <c:pt idx="1353">
                  <c:v>30.1</c:v>
                </c:pt>
                <c:pt idx="1354">
                  <c:v>30.1</c:v>
                </c:pt>
                <c:pt idx="1355">
                  <c:v>30.1</c:v>
                </c:pt>
                <c:pt idx="1356">
                  <c:v>30.2</c:v>
                </c:pt>
                <c:pt idx="1357">
                  <c:v>30.2</c:v>
                </c:pt>
                <c:pt idx="1358">
                  <c:v>30.1</c:v>
                </c:pt>
                <c:pt idx="1359">
                  <c:v>30.2</c:v>
                </c:pt>
                <c:pt idx="1360">
                  <c:v>30.2</c:v>
                </c:pt>
                <c:pt idx="1361">
                  <c:v>30.2</c:v>
                </c:pt>
                <c:pt idx="1362">
                  <c:v>30.2</c:v>
                </c:pt>
                <c:pt idx="1363">
                  <c:v>30.2</c:v>
                </c:pt>
                <c:pt idx="1364">
                  <c:v>30.3</c:v>
                </c:pt>
                <c:pt idx="1365">
                  <c:v>30.2</c:v>
                </c:pt>
                <c:pt idx="1366">
                  <c:v>30.2</c:v>
                </c:pt>
                <c:pt idx="1367">
                  <c:v>30.1</c:v>
                </c:pt>
                <c:pt idx="1368">
                  <c:v>30.2</c:v>
                </c:pt>
                <c:pt idx="1369">
                  <c:v>30.2</c:v>
                </c:pt>
                <c:pt idx="1370">
                  <c:v>30.2</c:v>
                </c:pt>
                <c:pt idx="1371">
                  <c:v>30.2</c:v>
                </c:pt>
                <c:pt idx="1372">
                  <c:v>30.2</c:v>
                </c:pt>
                <c:pt idx="1373">
                  <c:v>30.2</c:v>
                </c:pt>
                <c:pt idx="1374">
                  <c:v>30.2</c:v>
                </c:pt>
                <c:pt idx="1375">
                  <c:v>30.2</c:v>
                </c:pt>
                <c:pt idx="1376">
                  <c:v>30.3</c:v>
                </c:pt>
                <c:pt idx="1377">
                  <c:v>30.3</c:v>
                </c:pt>
                <c:pt idx="1378">
                  <c:v>30.3</c:v>
                </c:pt>
                <c:pt idx="1379">
                  <c:v>30.3</c:v>
                </c:pt>
                <c:pt idx="1380">
                  <c:v>30.4</c:v>
                </c:pt>
                <c:pt idx="1381">
                  <c:v>30.4</c:v>
                </c:pt>
                <c:pt idx="1382">
                  <c:v>30.4</c:v>
                </c:pt>
                <c:pt idx="1383">
                  <c:v>30.4</c:v>
                </c:pt>
                <c:pt idx="1384">
                  <c:v>30.4</c:v>
                </c:pt>
                <c:pt idx="1385">
                  <c:v>30.4</c:v>
                </c:pt>
                <c:pt idx="1386">
                  <c:v>30.4</c:v>
                </c:pt>
                <c:pt idx="1387">
                  <c:v>30.4</c:v>
                </c:pt>
                <c:pt idx="1388">
                  <c:v>30.4</c:v>
                </c:pt>
                <c:pt idx="1389">
                  <c:v>30.4</c:v>
                </c:pt>
                <c:pt idx="1390">
                  <c:v>30.4</c:v>
                </c:pt>
                <c:pt idx="1391">
                  <c:v>30.4</c:v>
                </c:pt>
                <c:pt idx="1392">
                  <c:v>30.4</c:v>
                </c:pt>
                <c:pt idx="1393">
                  <c:v>30.4</c:v>
                </c:pt>
                <c:pt idx="1394">
                  <c:v>30.4</c:v>
                </c:pt>
                <c:pt idx="1395">
                  <c:v>30.4</c:v>
                </c:pt>
                <c:pt idx="1396">
                  <c:v>30.4</c:v>
                </c:pt>
                <c:pt idx="1397">
                  <c:v>30.4</c:v>
                </c:pt>
                <c:pt idx="1398">
                  <c:v>30.4</c:v>
                </c:pt>
                <c:pt idx="1399">
                  <c:v>30.5</c:v>
                </c:pt>
                <c:pt idx="1400">
                  <c:v>30.5</c:v>
                </c:pt>
                <c:pt idx="1401">
                  <c:v>30.5</c:v>
                </c:pt>
                <c:pt idx="1402">
                  <c:v>30.5</c:v>
                </c:pt>
                <c:pt idx="1403">
                  <c:v>30.5</c:v>
                </c:pt>
                <c:pt idx="1404">
                  <c:v>30.5</c:v>
                </c:pt>
                <c:pt idx="1405">
                  <c:v>30.5</c:v>
                </c:pt>
                <c:pt idx="1406">
                  <c:v>30.5</c:v>
                </c:pt>
                <c:pt idx="1407">
                  <c:v>30.5</c:v>
                </c:pt>
                <c:pt idx="1408">
                  <c:v>30.5</c:v>
                </c:pt>
                <c:pt idx="1409">
                  <c:v>30.5</c:v>
                </c:pt>
                <c:pt idx="1410">
                  <c:v>30.6</c:v>
                </c:pt>
                <c:pt idx="1411">
                  <c:v>30.6</c:v>
                </c:pt>
                <c:pt idx="1412">
                  <c:v>30.6</c:v>
                </c:pt>
                <c:pt idx="1413">
                  <c:v>30.7</c:v>
                </c:pt>
                <c:pt idx="1414">
                  <c:v>30.7</c:v>
                </c:pt>
                <c:pt idx="1415">
                  <c:v>30.7</c:v>
                </c:pt>
                <c:pt idx="1416">
                  <c:v>30.7</c:v>
                </c:pt>
                <c:pt idx="1417">
                  <c:v>30.7</c:v>
                </c:pt>
                <c:pt idx="1418">
                  <c:v>30.7</c:v>
                </c:pt>
                <c:pt idx="1419">
                  <c:v>30.7</c:v>
                </c:pt>
                <c:pt idx="1420">
                  <c:v>30.7</c:v>
                </c:pt>
                <c:pt idx="1421">
                  <c:v>30.6</c:v>
                </c:pt>
                <c:pt idx="1422">
                  <c:v>30.6</c:v>
                </c:pt>
                <c:pt idx="1423">
                  <c:v>30.6</c:v>
                </c:pt>
                <c:pt idx="1424">
                  <c:v>30.6</c:v>
                </c:pt>
                <c:pt idx="1425">
                  <c:v>30.7</c:v>
                </c:pt>
                <c:pt idx="1426">
                  <c:v>30.6</c:v>
                </c:pt>
                <c:pt idx="1427">
                  <c:v>30.7</c:v>
                </c:pt>
                <c:pt idx="1428">
                  <c:v>30.7</c:v>
                </c:pt>
                <c:pt idx="1429">
                  <c:v>30.7</c:v>
                </c:pt>
                <c:pt idx="1430">
                  <c:v>30.7</c:v>
                </c:pt>
                <c:pt idx="1431">
                  <c:v>30.7</c:v>
                </c:pt>
                <c:pt idx="1432">
                  <c:v>30.7</c:v>
                </c:pt>
                <c:pt idx="1433">
                  <c:v>30.7</c:v>
                </c:pt>
                <c:pt idx="1434">
                  <c:v>30.7</c:v>
                </c:pt>
                <c:pt idx="1435">
                  <c:v>30.7</c:v>
                </c:pt>
                <c:pt idx="1436">
                  <c:v>30.8</c:v>
                </c:pt>
                <c:pt idx="1437">
                  <c:v>30.8</c:v>
                </c:pt>
                <c:pt idx="1438">
                  <c:v>30.7</c:v>
                </c:pt>
                <c:pt idx="1439">
                  <c:v>30.8</c:v>
                </c:pt>
                <c:pt idx="1440">
                  <c:v>30.8</c:v>
                </c:pt>
                <c:pt idx="1441">
                  <c:v>30.8</c:v>
                </c:pt>
                <c:pt idx="1442">
                  <c:v>30.8</c:v>
                </c:pt>
                <c:pt idx="1443">
                  <c:v>30.8</c:v>
                </c:pt>
                <c:pt idx="1444">
                  <c:v>30.8</c:v>
                </c:pt>
                <c:pt idx="1445">
                  <c:v>30.8</c:v>
                </c:pt>
                <c:pt idx="1446">
                  <c:v>30.9</c:v>
                </c:pt>
                <c:pt idx="1447">
                  <c:v>30.9</c:v>
                </c:pt>
                <c:pt idx="1448">
                  <c:v>30.9</c:v>
                </c:pt>
                <c:pt idx="1449">
                  <c:v>31</c:v>
                </c:pt>
                <c:pt idx="1450">
                  <c:v>31</c:v>
                </c:pt>
                <c:pt idx="1451">
                  <c:v>31</c:v>
                </c:pt>
                <c:pt idx="1452">
                  <c:v>31</c:v>
                </c:pt>
                <c:pt idx="1453">
                  <c:v>31</c:v>
                </c:pt>
                <c:pt idx="1454">
                  <c:v>31.1</c:v>
                </c:pt>
                <c:pt idx="1455">
                  <c:v>31.1</c:v>
                </c:pt>
                <c:pt idx="1456">
                  <c:v>31.1</c:v>
                </c:pt>
                <c:pt idx="1457">
                  <c:v>31.1</c:v>
                </c:pt>
                <c:pt idx="1458">
                  <c:v>31.2</c:v>
                </c:pt>
                <c:pt idx="1459">
                  <c:v>31.1</c:v>
                </c:pt>
                <c:pt idx="1460">
                  <c:v>31.1</c:v>
                </c:pt>
                <c:pt idx="1461">
                  <c:v>31.2</c:v>
                </c:pt>
                <c:pt idx="1462">
                  <c:v>31.2</c:v>
                </c:pt>
                <c:pt idx="1463">
                  <c:v>31.2</c:v>
                </c:pt>
                <c:pt idx="1464">
                  <c:v>31.2</c:v>
                </c:pt>
                <c:pt idx="1465">
                  <c:v>31.2</c:v>
                </c:pt>
                <c:pt idx="1466">
                  <c:v>31.2</c:v>
                </c:pt>
                <c:pt idx="1467">
                  <c:v>31.2</c:v>
                </c:pt>
                <c:pt idx="1468">
                  <c:v>31.2</c:v>
                </c:pt>
                <c:pt idx="1469">
                  <c:v>31.2</c:v>
                </c:pt>
                <c:pt idx="1470">
                  <c:v>31.2</c:v>
                </c:pt>
                <c:pt idx="1471">
                  <c:v>31.2</c:v>
                </c:pt>
                <c:pt idx="1472">
                  <c:v>31.2</c:v>
                </c:pt>
                <c:pt idx="1473">
                  <c:v>31.2</c:v>
                </c:pt>
                <c:pt idx="1474">
                  <c:v>31.2</c:v>
                </c:pt>
                <c:pt idx="1475">
                  <c:v>31.2</c:v>
                </c:pt>
                <c:pt idx="1476">
                  <c:v>31.2</c:v>
                </c:pt>
                <c:pt idx="1477">
                  <c:v>31.2</c:v>
                </c:pt>
                <c:pt idx="1478">
                  <c:v>31.2</c:v>
                </c:pt>
                <c:pt idx="1479">
                  <c:v>31.2</c:v>
                </c:pt>
                <c:pt idx="1480">
                  <c:v>31.2</c:v>
                </c:pt>
                <c:pt idx="1481">
                  <c:v>31.2</c:v>
                </c:pt>
                <c:pt idx="1482">
                  <c:v>31.3</c:v>
                </c:pt>
                <c:pt idx="1483">
                  <c:v>31.3</c:v>
                </c:pt>
                <c:pt idx="1484">
                  <c:v>31.2</c:v>
                </c:pt>
                <c:pt idx="1485">
                  <c:v>31.3</c:v>
                </c:pt>
                <c:pt idx="1486">
                  <c:v>31.3</c:v>
                </c:pt>
                <c:pt idx="1487">
                  <c:v>31.2</c:v>
                </c:pt>
                <c:pt idx="1488">
                  <c:v>31.2</c:v>
                </c:pt>
                <c:pt idx="1489">
                  <c:v>31.2</c:v>
                </c:pt>
                <c:pt idx="1490">
                  <c:v>31.2</c:v>
                </c:pt>
                <c:pt idx="1491">
                  <c:v>31.2</c:v>
                </c:pt>
                <c:pt idx="1492">
                  <c:v>31.2</c:v>
                </c:pt>
                <c:pt idx="1493">
                  <c:v>31.2</c:v>
                </c:pt>
                <c:pt idx="1494">
                  <c:v>31.3</c:v>
                </c:pt>
                <c:pt idx="1495">
                  <c:v>31.3</c:v>
                </c:pt>
                <c:pt idx="1496">
                  <c:v>31.3</c:v>
                </c:pt>
                <c:pt idx="1497">
                  <c:v>31.3</c:v>
                </c:pt>
                <c:pt idx="1498">
                  <c:v>31.4</c:v>
                </c:pt>
                <c:pt idx="1499">
                  <c:v>31.4</c:v>
                </c:pt>
                <c:pt idx="1500">
                  <c:v>31.4</c:v>
                </c:pt>
                <c:pt idx="1501">
                  <c:v>31.4</c:v>
                </c:pt>
                <c:pt idx="1502">
                  <c:v>31.5</c:v>
                </c:pt>
                <c:pt idx="1503">
                  <c:v>31.5</c:v>
                </c:pt>
                <c:pt idx="1504">
                  <c:v>31.6</c:v>
                </c:pt>
                <c:pt idx="1505">
                  <c:v>31.6</c:v>
                </c:pt>
                <c:pt idx="1506">
                  <c:v>31.6</c:v>
                </c:pt>
                <c:pt idx="1507">
                  <c:v>31.6</c:v>
                </c:pt>
                <c:pt idx="1508">
                  <c:v>31.6</c:v>
                </c:pt>
                <c:pt idx="1509">
                  <c:v>31.5</c:v>
                </c:pt>
                <c:pt idx="1510">
                  <c:v>31.5</c:v>
                </c:pt>
                <c:pt idx="1511">
                  <c:v>31.5</c:v>
                </c:pt>
                <c:pt idx="1512">
                  <c:v>31.5</c:v>
                </c:pt>
                <c:pt idx="1513">
                  <c:v>31.5</c:v>
                </c:pt>
                <c:pt idx="1514">
                  <c:v>31.5</c:v>
                </c:pt>
                <c:pt idx="1515">
                  <c:v>31.5</c:v>
                </c:pt>
                <c:pt idx="1516">
                  <c:v>31.5</c:v>
                </c:pt>
                <c:pt idx="1517">
                  <c:v>31.6</c:v>
                </c:pt>
                <c:pt idx="1518">
                  <c:v>31.6</c:v>
                </c:pt>
                <c:pt idx="1519">
                  <c:v>31.6</c:v>
                </c:pt>
                <c:pt idx="1520">
                  <c:v>31.6</c:v>
                </c:pt>
                <c:pt idx="1521">
                  <c:v>31.6</c:v>
                </c:pt>
                <c:pt idx="1522">
                  <c:v>31.6</c:v>
                </c:pt>
                <c:pt idx="1523">
                  <c:v>31.6</c:v>
                </c:pt>
                <c:pt idx="1524">
                  <c:v>31.6</c:v>
                </c:pt>
                <c:pt idx="1525">
                  <c:v>31.6</c:v>
                </c:pt>
                <c:pt idx="1526">
                  <c:v>31.6</c:v>
                </c:pt>
                <c:pt idx="1527">
                  <c:v>31.6</c:v>
                </c:pt>
                <c:pt idx="1528">
                  <c:v>31.7</c:v>
                </c:pt>
                <c:pt idx="1529">
                  <c:v>31.7</c:v>
                </c:pt>
                <c:pt idx="1530">
                  <c:v>31.7</c:v>
                </c:pt>
                <c:pt idx="1531">
                  <c:v>31.7</c:v>
                </c:pt>
                <c:pt idx="1532">
                  <c:v>31.7</c:v>
                </c:pt>
                <c:pt idx="1533">
                  <c:v>31.7</c:v>
                </c:pt>
                <c:pt idx="1534">
                  <c:v>31.7</c:v>
                </c:pt>
                <c:pt idx="1535">
                  <c:v>31.7</c:v>
                </c:pt>
                <c:pt idx="1536">
                  <c:v>31.7</c:v>
                </c:pt>
                <c:pt idx="1537">
                  <c:v>31.7</c:v>
                </c:pt>
                <c:pt idx="1538">
                  <c:v>31.7</c:v>
                </c:pt>
                <c:pt idx="1539">
                  <c:v>31.7</c:v>
                </c:pt>
                <c:pt idx="1540">
                  <c:v>31.7</c:v>
                </c:pt>
                <c:pt idx="1541">
                  <c:v>31.7</c:v>
                </c:pt>
                <c:pt idx="1542">
                  <c:v>31.7</c:v>
                </c:pt>
                <c:pt idx="1543">
                  <c:v>31.7</c:v>
                </c:pt>
                <c:pt idx="1544">
                  <c:v>31.7</c:v>
                </c:pt>
                <c:pt idx="1545">
                  <c:v>31.7</c:v>
                </c:pt>
                <c:pt idx="1546">
                  <c:v>31.7</c:v>
                </c:pt>
                <c:pt idx="1547">
                  <c:v>31.7</c:v>
                </c:pt>
                <c:pt idx="1548">
                  <c:v>31.7</c:v>
                </c:pt>
                <c:pt idx="1549">
                  <c:v>31.7</c:v>
                </c:pt>
                <c:pt idx="1550">
                  <c:v>31.7</c:v>
                </c:pt>
                <c:pt idx="1551">
                  <c:v>31.7</c:v>
                </c:pt>
                <c:pt idx="1552">
                  <c:v>31.8</c:v>
                </c:pt>
                <c:pt idx="1553">
                  <c:v>31.9</c:v>
                </c:pt>
                <c:pt idx="1554">
                  <c:v>31.9</c:v>
                </c:pt>
                <c:pt idx="1555">
                  <c:v>31.9</c:v>
                </c:pt>
                <c:pt idx="1556">
                  <c:v>31.9</c:v>
                </c:pt>
                <c:pt idx="1557">
                  <c:v>31.9</c:v>
                </c:pt>
                <c:pt idx="1558">
                  <c:v>31.9</c:v>
                </c:pt>
                <c:pt idx="1559">
                  <c:v>31.9</c:v>
                </c:pt>
                <c:pt idx="1560">
                  <c:v>31.9</c:v>
                </c:pt>
                <c:pt idx="1561">
                  <c:v>31.9</c:v>
                </c:pt>
                <c:pt idx="1562">
                  <c:v>31.9</c:v>
                </c:pt>
                <c:pt idx="1563">
                  <c:v>31.9</c:v>
                </c:pt>
                <c:pt idx="1564">
                  <c:v>32</c:v>
                </c:pt>
                <c:pt idx="1565">
                  <c:v>32</c:v>
                </c:pt>
                <c:pt idx="1566">
                  <c:v>32</c:v>
                </c:pt>
                <c:pt idx="1567">
                  <c:v>32</c:v>
                </c:pt>
                <c:pt idx="1568">
                  <c:v>32</c:v>
                </c:pt>
                <c:pt idx="1569">
                  <c:v>32</c:v>
                </c:pt>
                <c:pt idx="1570">
                  <c:v>32</c:v>
                </c:pt>
                <c:pt idx="1571">
                  <c:v>32</c:v>
                </c:pt>
                <c:pt idx="1572">
                  <c:v>32</c:v>
                </c:pt>
                <c:pt idx="1573">
                  <c:v>32.1</c:v>
                </c:pt>
                <c:pt idx="1574">
                  <c:v>32.1</c:v>
                </c:pt>
                <c:pt idx="1575">
                  <c:v>32</c:v>
                </c:pt>
                <c:pt idx="1576">
                  <c:v>31.9</c:v>
                </c:pt>
                <c:pt idx="1577">
                  <c:v>32</c:v>
                </c:pt>
                <c:pt idx="1578">
                  <c:v>32</c:v>
                </c:pt>
                <c:pt idx="1579">
                  <c:v>32</c:v>
                </c:pt>
                <c:pt idx="1580">
                  <c:v>32</c:v>
                </c:pt>
                <c:pt idx="1581">
                  <c:v>32</c:v>
                </c:pt>
                <c:pt idx="1582">
                  <c:v>32</c:v>
                </c:pt>
                <c:pt idx="1583">
                  <c:v>32</c:v>
                </c:pt>
                <c:pt idx="1584">
                  <c:v>32</c:v>
                </c:pt>
                <c:pt idx="1585">
                  <c:v>32</c:v>
                </c:pt>
                <c:pt idx="1586">
                  <c:v>32</c:v>
                </c:pt>
                <c:pt idx="1587">
                  <c:v>32.1</c:v>
                </c:pt>
                <c:pt idx="1588">
                  <c:v>32.1</c:v>
                </c:pt>
                <c:pt idx="1589">
                  <c:v>32.1</c:v>
                </c:pt>
                <c:pt idx="1590">
                  <c:v>32.1</c:v>
                </c:pt>
                <c:pt idx="1591">
                  <c:v>32.1</c:v>
                </c:pt>
                <c:pt idx="1592">
                  <c:v>32.1</c:v>
                </c:pt>
                <c:pt idx="1593">
                  <c:v>32.1</c:v>
                </c:pt>
                <c:pt idx="1594">
                  <c:v>32.1</c:v>
                </c:pt>
                <c:pt idx="1595">
                  <c:v>32.200000000000003</c:v>
                </c:pt>
                <c:pt idx="1596">
                  <c:v>32.1</c:v>
                </c:pt>
                <c:pt idx="1597">
                  <c:v>32.1</c:v>
                </c:pt>
                <c:pt idx="1598">
                  <c:v>32.200000000000003</c:v>
                </c:pt>
                <c:pt idx="1599">
                  <c:v>32.200000000000003</c:v>
                </c:pt>
                <c:pt idx="1600">
                  <c:v>32.200000000000003</c:v>
                </c:pt>
                <c:pt idx="1601">
                  <c:v>32.200000000000003</c:v>
                </c:pt>
                <c:pt idx="1602">
                  <c:v>32.200000000000003</c:v>
                </c:pt>
                <c:pt idx="1603">
                  <c:v>32.200000000000003</c:v>
                </c:pt>
                <c:pt idx="1604">
                  <c:v>32.299999999999997</c:v>
                </c:pt>
                <c:pt idx="1605">
                  <c:v>32.4</c:v>
                </c:pt>
                <c:pt idx="1606">
                  <c:v>32.299999999999997</c:v>
                </c:pt>
                <c:pt idx="1607">
                  <c:v>32.299999999999997</c:v>
                </c:pt>
                <c:pt idx="1608">
                  <c:v>32.299999999999997</c:v>
                </c:pt>
                <c:pt idx="1609">
                  <c:v>32.299999999999997</c:v>
                </c:pt>
                <c:pt idx="1610">
                  <c:v>32.299999999999997</c:v>
                </c:pt>
                <c:pt idx="1611">
                  <c:v>32.4</c:v>
                </c:pt>
                <c:pt idx="1612">
                  <c:v>32.4</c:v>
                </c:pt>
                <c:pt idx="1613">
                  <c:v>32.4</c:v>
                </c:pt>
                <c:pt idx="1614">
                  <c:v>32.4</c:v>
                </c:pt>
                <c:pt idx="1615">
                  <c:v>32.4</c:v>
                </c:pt>
                <c:pt idx="1616">
                  <c:v>32.4</c:v>
                </c:pt>
                <c:pt idx="1617">
                  <c:v>32.4</c:v>
                </c:pt>
                <c:pt idx="1618">
                  <c:v>32.4</c:v>
                </c:pt>
                <c:pt idx="1619">
                  <c:v>32.4</c:v>
                </c:pt>
                <c:pt idx="1620">
                  <c:v>32.5</c:v>
                </c:pt>
                <c:pt idx="1621">
                  <c:v>32.4</c:v>
                </c:pt>
                <c:pt idx="1622">
                  <c:v>32.4</c:v>
                </c:pt>
                <c:pt idx="1623">
                  <c:v>32.5</c:v>
                </c:pt>
                <c:pt idx="1624">
                  <c:v>32.5</c:v>
                </c:pt>
                <c:pt idx="1625">
                  <c:v>32.5</c:v>
                </c:pt>
                <c:pt idx="1626">
                  <c:v>32.5</c:v>
                </c:pt>
                <c:pt idx="1627">
                  <c:v>32.5</c:v>
                </c:pt>
                <c:pt idx="1628">
                  <c:v>32.5</c:v>
                </c:pt>
                <c:pt idx="1629">
                  <c:v>32.5</c:v>
                </c:pt>
                <c:pt idx="1630">
                  <c:v>32.5</c:v>
                </c:pt>
                <c:pt idx="1631">
                  <c:v>32.6</c:v>
                </c:pt>
                <c:pt idx="1632">
                  <c:v>32.6</c:v>
                </c:pt>
                <c:pt idx="1633">
                  <c:v>32.6</c:v>
                </c:pt>
                <c:pt idx="1634">
                  <c:v>32.6</c:v>
                </c:pt>
                <c:pt idx="1635">
                  <c:v>32.6</c:v>
                </c:pt>
                <c:pt idx="1636">
                  <c:v>32.6</c:v>
                </c:pt>
                <c:pt idx="1637">
                  <c:v>32.6</c:v>
                </c:pt>
                <c:pt idx="1638">
                  <c:v>32.6</c:v>
                </c:pt>
                <c:pt idx="1639">
                  <c:v>32.6</c:v>
                </c:pt>
                <c:pt idx="1640">
                  <c:v>32.6</c:v>
                </c:pt>
                <c:pt idx="1641">
                  <c:v>32.6</c:v>
                </c:pt>
                <c:pt idx="1642">
                  <c:v>32.6</c:v>
                </c:pt>
                <c:pt idx="1643">
                  <c:v>32.6</c:v>
                </c:pt>
                <c:pt idx="1644">
                  <c:v>32.6</c:v>
                </c:pt>
                <c:pt idx="1645">
                  <c:v>32.6</c:v>
                </c:pt>
                <c:pt idx="1646">
                  <c:v>32.6</c:v>
                </c:pt>
                <c:pt idx="1647">
                  <c:v>32.6</c:v>
                </c:pt>
                <c:pt idx="1648">
                  <c:v>32.6</c:v>
                </c:pt>
                <c:pt idx="1649">
                  <c:v>32.6</c:v>
                </c:pt>
                <c:pt idx="1650">
                  <c:v>32.6</c:v>
                </c:pt>
                <c:pt idx="1651">
                  <c:v>32.6</c:v>
                </c:pt>
                <c:pt idx="1652">
                  <c:v>32.700000000000003</c:v>
                </c:pt>
                <c:pt idx="1653">
                  <c:v>32.700000000000003</c:v>
                </c:pt>
                <c:pt idx="1654">
                  <c:v>32.6</c:v>
                </c:pt>
                <c:pt idx="1655">
                  <c:v>32.799999999999997</c:v>
                </c:pt>
                <c:pt idx="1656">
                  <c:v>32.700000000000003</c:v>
                </c:pt>
                <c:pt idx="1657">
                  <c:v>32.700000000000003</c:v>
                </c:pt>
                <c:pt idx="1658">
                  <c:v>32.799999999999997</c:v>
                </c:pt>
                <c:pt idx="1659">
                  <c:v>32.799999999999997</c:v>
                </c:pt>
                <c:pt idx="1660">
                  <c:v>32.799999999999997</c:v>
                </c:pt>
                <c:pt idx="1661">
                  <c:v>32.799999999999997</c:v>
                </c:pt>
                <c:pt idx="1662">
                  <c:v>32.799999999999997</c:v>
                </c:pt>
                <c:pt idx="1663">
                  <c:v>32.799999999999997</c:v>
                </c:pt>
                <c:pt idx="1664">
                  <c:v>32.799999999999997</c:v>
                </c:pt>
                <c:pt idx="1665">
                  <c:v>32.799999999999997</c:v>
                </c:pt>
                <c:pt idx="1666">
                  <c:v>32.799999999999997</c:v>
                </c:pt>
                <c:pt idx="1667">
                  <c:v>32.9</c:v>
                </c:pt>
                <c:pt idx="1668">
                  <c:v>32.9</c:v>
                </c:pt>
                <c:pt idx="1669">
                  <c:v>32.799999999999997</c:v>
                </c:pt>
                <c:pt idx="1670">
                  <c:v>32.9</c:v>
                </c:pt>
                <c:pt idx="1671">
                  <c:v>32.9</c:v>
                </c:pt>
                <c:pt idx="1672">
                  <c:v>32.9</c:v>
                </c:pt>
                <c:pt idx="1673">
                  <c:v>32.9</c:v>
                </c:pt>
                <c:pt idx="1674">
                  <c:v>32.9</c:v>
                </c:pt>
                <c:pt idx="1675">
                  <c:v>32.9</c:v>
                </c:pt>
                <c:pt idx="1676">
                  <c:v>32.9</c:v>
                </c:pt>
                <c:pt idx="1677">
                  <c:v>33</c:v>
                </c:pt>
                <c:pt idx="1678">
                  <c:v>32.9</c:v>
                </c:pt>
                <c:pt idx="1679">
                  <c:v>33</c:v>
                </c:pt>
                <c:pt idx="1680">
                  <c:v>32.9</c:v>
                </c:pt>
                <c:pt idx="1681">
                  <c:v>33</c:v>
                </c:pt>
                <c:pt idx="1682">
                  <c:v>32.9</c:v>
                </c:pt>
                <c:pt idx="1683">
                  <c:v>33</c:v>
                </c:pt>
                <c:pt idx="1684">
                  <c:v>32.9</c:v>
                </c:pt>
                <c:pt idx="1685">
                  <c:v>33</c:v>
                </c:pt>
                <c:pt idx="1686">
                  <c:v>33</c:v>
                </c:pt>
                <c:pt idx="1687">
                  <c:v>33</c:v>
                </c:pt>
                <c:pt idx="1688">
                  <c:v>33</c:v>
                </c:pt>
                <c:pt idx="1689">
                  <c:v>33</c:v>
                </c:pt>
                <c:pt idx="1690">
                  <c:v>33</c:v>
                </c:pt>
                <c:pt idx="1691">
                  <c:v>33.1</c:v>
                </c:pt>
                <c:pt idx="1692">
                  <c:v>33.1</c:v>
                </c:pt>
                <c:pt idx="1693">
                  <c:v>33</c:v>
                </c:pt>
                <c:pt idx="1694">
                  <c:v>33.1</c:v>
                </c:pt>
                <c:pt idx="1695">
                  <c:v>33.1</c:v>
                </c:pt>
                <c:pt idx="1696">
                  <c:v>33.1</c:v>
                </c:pt>
                <c:pt idx="1697">
                  <c:v>33.1</c:v>
                </c:pt>
                <c:pt idx="1698">
                  <c:v>33.1</c:v>
                </c:pt>
                <c:pt idx="1699">
                  <c:v>33.1</c:v>
                </c:pt>
                <c:pt idx="1700">
                  <c:v>33.200000000000003</c:v>
                </c:pt>
                <c:pt idx="1701">
                  <c:v>33.1</c:v>
                </c:pt>
                <c:pt idx="1702">
                  <c:v>33.1</c:v>
                </c:pt>
                <c:pt idx="1703">
                  <c:v>33.1</c:v>
                </c:pt>
                <c:pt idx="1704">
                  <c:v>33.200000000000003</c:v>
                </c:pt>
                <c:pt idx="1705">
                  <c:v>33.200000000000003</c:v>
                </c:pt>
                <c:pt idx="1706">
                  <c:v>33.200000000000003</c:v>
                </c:pt>
                <c:pt idx="1707">
                  <c:v>33.200000000000003</c:v>
                </c:pt>
                <c:pt idx="1708">
                  <c:v>33.200000000000003</c:v>
                </c:pt>
                <c:pt idx="1709">
                  <c:v>33.200000000000003</c:v>
                </c:pt>
                <c:pt idx="1710">
                  <c:v>33.299999999999997</c:v>
                </c:pt>
                <c:pt idx="1711">
                  <c:v>33.299999999999997</c:v>
                </c:pt>
                <c:pt idx="1712">
                  <c:v>33.299999999999997</c:v>
                </c:pt>
                <c:pt idx="1713">
                  <c:v>33.299999999999997</c:v>
                </c:pt>
                <c:pt idx="1714">
                  <c:v>33.299999999999997</c:v>
                </c:pt>
                <c:pt idx="1715">
                  <c:v>33.299999999999997</c:v>
                </c:pt>
                <c:pt idx="1716">
                  <c:v>33.299999999999997</c:v>
                </c:pt>
                <c:pt idx="1717">
                  <c:v>33.299999999999997</c:v>
                </c:pt>
                <c:pt idx="1718">
                  <c:v>33.4</c:v>
                </c:pt>
                <c:pt idx="1719">
                  <c:v>33.4</c:v>
                </c:pt>
                <c:pt idx="1720">
                  <c:v>33.4</c:v>
                </c:pt>
                <c:pt idx="1721">
                  <c:v>33.4</c:v>
                </c:pt>
                <c:pt idx="1722">
                  <c:v>33.4</c:v>
                </c:pt>
                <c:pt idx="1723">
                  <c:v>33.4</c:v>
                </c:pt>
                <c:pt idx="1724">
                  <c:v>33.4</c:v>
                </c:pt>
                <c:pt idx="1725">
                  <c:v>33.4</c:v>
                </c:pt>
                <c:pt idx="1726">
                  <c:v>33.4</c:v>
                </c:pt>
                <c:pt idx="1727">
                  <c:v>33.4</c:v>
                </c:pt>
                <c:pt idx="1728">
                  <c:v>33.4</c:v>
                </c:pt>
                <c:pt idx="1729">
                  <c:v>33.4</c:v>
                </c:pt>
                <c:pt idx="1730">
                  <c:v>33.4</c:v>
                </c:pt>
                <c:pt idx="1731">
                  <c:v>33.4</c:v>
                </c:pt>
                <c:pt idx="1732">
                  <c:v>33.4</c:v>
                </c:pt>
                <c:pt idx="1733">
                  <c:v>33.4</c:v>
                </c:pt>
                <c:pt idx="1734">
                  <c:v>33.4</c:v>
                </c:pt>
                <c:pt idx="1735">
                  <c:v>33.4</c:v>
                </c:pt>
                <c:pt idx="1736">
                  <c:v>33.4</c:v>
                </c:pt>
                <c:pt idx="1737">
                  <c:v>33.5</c:v>
                </c:pt>
                <c:pt idx="1738">
                  <c:v>33.4</c:v>
                </c:pt>
                <c:pt idx="1739">
                  <c:v>33.4</c:v>
                </c:pt>
                <c:pt idx="1740">
                  <c:v>33.5</c:v>
                </c:pt>
                <c:pt idx="1741">
                  <c:v>33.4</c:v>
                </c:pt>
                <c:pt idx="1742">
                  <c:v>33.4</c:v>
                </c:pt>
                <c:pt idx="1743">
                  <c:v>33.5</c:v>
                </c:pt>
                <c:pt idx="1744">
                  <c:v>33.5</c:v>
                </c:pt>
                <c:pt idx="1745">
                  <c:v>33.5</c:v>
                </c:pt>
                <c:pt idx="1746">
                  <c:v>33.5</c:v>
                </c:pt>
                <c:pt idx="1747">
                  <c:v>33.5</c:v>
                </c:pt>
                <c:pt idx="1748">
                  <c:v>33.5</c:v>
                </c:pt>
                <c:pt idx="1749">
                  <c:v>33.5</c:v>
                </c:pt>
                <c:pt idx="1750">
                  <c:v>33.5</c:v>
                </c:pt>
                <c:pt idx="1751">
                  <c:v>33.4</c:v>
                </c:pt>
                <c:pt idx="1752">
                  <c:v>33.4</c:v>
                </c:pt>
                <c:pt idx="1753">
                  <c:v>33.4</c:v>
                </c:pt>
                <c:pt idx="1754">
                  <c:v>33.5</c:v>
                </c:pt>
                <c:pt idx="1755">
                  <c:v>33.5</c:v>
                </c:pt>
                <c:pt idx="1756">
                  <c:v>33.5</c:v>
                </c:pt>
                <c:pt idx="1757">
                  <c:v>33.5</c:v>
                </c:pt>
                <c:pt idx="1758">
                  <c:v>33.5</c:v>
                </c:pt>
                <c:pt idx="1759">
                  <c:v>33.5</c:v>
                </c:pt>
                <c:pt idx="1760">
                  <c:v>33.5</c:v>
                </c:pt>
                <c:pt idx="1761">
                  <c:v>33.5</c:v>
                </c:pt>
                <c:pt idx="1762">
                  <c:v>33.6</c:v>
                </c:pt>
                <c:pt idx="1763">
                  <c:v>33.6</c:v>
                </c:pt>
                <c:pt idx="1764">
                  <c:v>33.700000000000003</c:v>
                </c:pt>
                <c:pt idx="1765">
                  <c:v>33.700000000000003</c:v>
                </c:pt>
                <c:pt idx="1766">
                  <c:v>33.700000000000003</c:v>
                </c:pt>
                <c:pt idx="1767">
                  <c:v>33.799999999999997</c:v>
                </c:pt>
                <c:pt idx="1768">
                  <c:v>33.799999999999997</c:v>
                </c:pt>
                <c:pt idx="1769">
                  <c:v>33.799999999999997</c:v>
                </c:pt>
                <c:pt idx="1770">
                  <c:v>33.799999999999997</c:v>
                </c:pt>
                <c:pt idx="1771">
                  <c:v>33.799999999999997</c:v>
                </c:pt>
                <c:pt idx="1772">
                  <c:v>33.799999999999997</c:v>
                </c:pt>
                <c:pt idx="1773">
                  <c:v>33.9</c:v>
                </c:pt>
                <c:pt idx="1774">
                  <c:v>33.9</c:v>
                </c:pt>
                <c:pt idx="1775">
                  <c:v>33.9</c:v>
                </c:pt>
                <c:pt idx="1776">
                  <c:v>33.9</c:v>
                </c:pt>
                <c:pt idx="1777">
                  <c:v>33.9</c:v>
                </c:pt>
                <c:pt idx="1778">
                  <c:v>34</c:v>
                </c:pt>
                <c:pt idx="1779">
                  <c:v>34</c:v>
                </c:pt>
                <c:pt idx="1780">
                  <c:v>34</c:v>
                </c:pt>
                <c:pt idx="1781">
                  <c:v>34</c:v>
                </c:pt>
                <c:pt idx="1782">
                  <c:v>34</c:v>
                </c:pt>
                <c:pt idx="1783">
                  <c:v>34</c:v>
                </c:pt>
                <c:pt idx="1784">
                  <c:v>33.9</c:v>
                </c:pt>
                <c:pt idx="1785">
                  <c:v>33.9</c:v>
                </c:pt>
                <c:pt idx="1786">
                  <c:v>33.9</c:v>
                </c:pt>
                <c:pt idx="1787">
                  <c:v>33.9</c:v>
                </c:pt>
                <c:pt idx="1788">
                  <c:v>33.9</c:v>
                </c:pt>
                <c:pt idx="1789">
                  <c:v>34</c:v>
                </c:pt>
                <c:pt idx="1790">
                  <c:v>34</c:v>
                </c:pt>
                <c:pt idx="1791">
                  <c:v>34</c:v>
                </c:pt>
                <c:pt idx="1792">
                  <c:v>34</c:v>
                </c:pt>
                <c:pt idx="1793">
                  <c:v>34</c:v>
                </c:pt>
                <c:pt idx="1794">
                  <c:v>34</c:v>
                </c:pt>
                <c:pt idx="1795">
                  <c:v>34</c:v>
                </c:pt>
                <c:pt idx="1796">
                  <c:v>34</c:v>
                </c:pt>
                <c:pt idx="1797">
                  <c:v>34</c:v>
                </c:pt>
                <c:pt idx="1798">
                  <c:v>34</c:v>
                </c:pt>
                <c:pt idx="1799">
                  <c:v>34.1</c:v>
                </c:pt>
                <c:pt idx="1800">
                  <c:v>34</c:v>
                </c:pt>
                <c:pt idx="1801">
                  <c:v>34</c:v>
                </c:pt>
                <c:pt idx="1802">
                  <c:v>34.1</c:v>
                </c:pt>
                <c:pt idx="1803">
                  <c:v>34.1</c:v>
                </c:pt>
                <c:pt idx="1804">
                  <c:v>34.1</c:v>
                </c:pt>
                <c:pt idx="1805">
                  <c:v>34.1</c:v>
                </c:pt>
                <c:pt idx="1806">
                  <c:v>34.1</c:v>
                </c:pt>
                <c:pt idx="1807">
                  <c:v>34.1</c:v>
                </c:pt>
                <c:pt idx="1808">
                  <c:v>34.1</c:v>
                </c:pt>
                <c:pt idx="1809">
                  <c:v>34.1</c:v>
                </c:pt>
                <c:pt idx="1810">
                  <c:v>34.1</c:v>
                </c:pt>
                <c:pt idx="1811">
                  <c:v>34.1</c:v>
                </c:pt>
                <c:pt idx="1812">
                  <c:v>34.1</c:v>
                </c:pt>
                <c:pt idx="1813">
                  <c:v>34.1</c:v>
                </c:pt>
                <c:pt idx="1814">
                  <c:v>34.1</c:v>
                </c:pt>
                <c:pt idx="1815">
                  <c:v>34.1</c:v>
                </c:pt>
                <c:pt idx="1816">
                  <c:v>34.1</c:v>
                </c:pt>
                <c:pt idx="1817">
                  <c:v>34.1</c:v>
                </c:pt>
                <c:pt idx="1818">
                  <c:v>34.1</c:v>
                </c:pt>
                <c:pt idx="1819">
                  <c:v>34.1</c:v>
                </c:pt>
                <c:pt idx="1820">
                  <c:v>34.1</c:v>
                </c:pt>
                <c:pt idx="1821">
                  <c:v>34.1</c:v>
                </c:pt>
                <c:pt idx="1822">
                  <c:v>34.200000000000003</c:v>
                </c:pt>
                <c:pt idx="1823">
                  <c:v>34.200000000000003</c:v>
                </c:pt>
                <c:pt idx="1824">
                  <c:v>34.200000000000003</c:v>
                </c:pt>
                <c:pt idx="1825">
                  <c:v>34.200000000000003</c:v>
                </c:pt>
                <c:pt idx="1826">
                  <c:v>34.200000000000003</c:v>
                </c:pt>
                <c:pt idx="1827">
                  <c:v>34.299999999999997</c:v>
                </c:pt>
                <c:pt idx="1828">
                  <c:v>34.299999999999997</c:v>
                </c:pt>
                <c:pt idx="1829">
                  <c:v>34.299999999999997</c:v>
                </c:pt>
                <c:pt idx="1830">
                  <c:v>34.299999999999997</c:v>
                </c:pt>
                <c:pt idx="1831">
                  <c:v>34.299999999999997</c:v>
                </c:pt>
                <c:pt idx="1832">
                  <c:v>34.299999999999997</c:v>
                </c:pt>
                <c:pt idx="1833">
                  <c:v>34.299999999999997</c:v>
                </c:pt>
                <c:pt idx="1834">
                  <c:v>34.299999999999997</c:v>
                </c:pt>
                <c:pt idx="1835">
                  <c:v>34.4</c:v>
                </c:pt>
                <c:pt idx="1836">
                  <c:v>34.299999999999997</c:v>
                </c:pt>
                <c:pt idx="1837">
                  <c:v>34.4</c:v>
                </c:pt>
                <c:pt idx="1838">
                  <c:v>34.4</c:v>
                </c:pt>
                <c:pt idx="1839">
                  <c:v>34.4</c:v>
                </c:pt>
                <c:pt idx="1840">
                  <c:v>34.4</c:v>
                </c:pt>
                <c:pt idx="1841">
                  <c:v>34.4</c:v>
                </c:pt>
                <c:pt idx="1842">
                  <c:v>34.4</c:v>
                </c:pt>
                <c:pt idx="1843">
                  <c:v>34.4</c:v>
                </c:pt>
                <c:pt idx="1844">
                  <c:v>34.4</c:v>
                </c:pt>
                <c:pt idx="1845">
                  <c:v>34.4</c:v>
                </c:pt>
                <c:pt idx="1846">
                  <c:v>34.4</c:v>
                </c:pt>
                <c:pt idx="1847">
                  <c:v>34.4</c:v>
                </c:pt>
                <c:pt idx="1848">
                  <c:v>34.4</c:v>
                </c:pt>
                <c:pt idx="1849">
                  <c:v>34.4</c:v>
                </c:pt>
                <c:pt idx="1850">
                  <c:v>34.5</c:v>
                </c:pt>
                <c:pt idx="1851">
                  <c:v>34.5</c:v>
                </c:pt>
                <c:pt idx="1852">
                  <c:v>34.5</c:v>
                </c:pt>
                <c:pt idx="1853">
                  <c:v>34.5</c:v>
                </c:pt>
                <c:pt idx="1854">
                  <c:v>34.5</c:v>
                </c:pt>
                <c:pt idx="1855">
                  <c:v>34.5</c:v>
                </c:pt>
                <c:pt idx="1856">
                  <c:v>34.5</c:v>
                </c:pt>
                <c:pt idx="1857">
                  <c:v>34.5</c:v>
                </c:pt>
                <c:pt idx="1858">
                  <c:v>34.5</c:v>
                </c:pt>
                <c:pt idx="1859">
                  <c:v>34.5</c:v>
                </c:pt>
                <c:pt idx="1860">
                  <c:v>34.5</c:v>
                </c:pt>
                <c:pt idx="1861">
                  <c:v>34.5</c:v>
                </c:pt>
                <c:pt idx="1862">
                  <c:v>34.4</c:v>
                </c:pt>
                <c:pt idx="1863">
                  <c:v>34.5</c:v>
                </c:pt>
                <c:pt idx="1864">
                  <c:v>34.5</c:v>
                </c:pt>
                <c:pt idx="1865">
                  <c:v>34.5</c:v>
                </c:pt>
                <c:pt idx="1866">
                  <c:v>34.5</c:v>
                </c:pt>
                <c:pt idx="1867">
                  <c:v>34.5</c:v>
                </c:pt>
                <c:pt idx="1868">
                  <c:v>34.5</c:v>
                </c:pt>
                <c:pt idx="1869">
                  <c:v>34.5</c:v>
                </c:pt>
                <c:pt idx="1870">
                  <c:v>34.5</c:v>
                </c:pt>
                <c:pt idx="1871">
                  <c:v>34.5</c:v>
                </c:pt>
                <c:pt idx="1872">
                  <c:v>34.5</c:v>
                </c:pt>
                <c:pt idx="1873">
                  <c:v>34.5</c:v>
                </c:pt>
                <c:pt idx="1874">
                  <c:v>34.5</c:v>
                </c:pt>
                <c:pt idx="1875">
                  <c:v>34.6</c:v>
                </c:pt>
                <c:pt idx="1876">
                  <c:v>34.6</c:v>
                </c:pt>
                <c:pt idx="1877">
                  <c:v>34.6</c:v>
                </c:pt>
                <c:pt idx="1878">
                  <c:v>34.700000000000003</c:v>
                </c:pt>
                <c:pt idx="1879">
                  <c:v>34.700000000000003</c:v>
                </c:pt>
                <c:pt idx="1880">
                  <c:v>34.700000000000003</c:v>
                </c:pt>
                <c:pt idx="1881">
                  <c:v>34.700000000000003</c:v>
                </c:pt>
                <c:pt idx="1882">
                  <c:v>34.799999999999997</c:v>
                </c:pt>
                <c:pt idx="1883">
                  <c:v>34.799999999999997</c:v>
                </c:pt>
                <c:pt idx="1884">
                  <c:v>34.799999999999997</c:v>
                </c:pt>
                <c:pt idx="1885">
                  <c:v>34.799999999999997</c:v>
                </c:pt>
                <c:pt idx="1886">
                  <c:v>34.9</c:v>
                </c:pt>
                <c:pt idx="1887">
                  <c:v>34.9</c:v>
                </c:pt>
                <c:pt idx="1888">
                  <c:v>34.799999999999997</c:v>
                </c:pt>
                <c:pt idx="1889">
                  <c:v>34.9</c:v>
                </c:pt>
                <c:pt idx="1890">
                  <c:v>34.9</c:v>
                </c:pt>
                <c:pt idx="1891">
                  <c:v>34.799999999999997</c:v>
                </c:pt>
                <c:pt idx="1892">
                  <c:v>34.9</c:v>
                </c:pt>
                <c:pt idx="1893">
                  <c:v>34.9</c:v>
                </c:pt>
                <c:pt idx="1894">
                  <c:v>34.799999999999997</c:v>
                </c:pt>
                <c:pt idx="1895">
                  <c:v>34.799999999999997</c:v>
                </c:pt>
                <c:pt idx="1896">
                  <c:v>34.799999999999997</c:v>
                </c:pt>
                <c:pt idx="1897">
                  <c:v>34.799999999999997</c:v>
                </c:pt>
                <c:pt idx="1898">
                  <c:v>34.9</c:v>
                </c:pt>
                <c:pt idx="1899">
                  <c:v>34.799999999999997</c:v>
                </c:pt>
                <c:pt idx="1900">
                  <c:v>34.9</c:v>
                </c:pt>
                <c:pt idx="1901">
                  <c:v>34.9</c:v>
                </c:pt>
                <c:pt idx="1902">
                  <c:v>34.9</c:v>
                </c:pt>
                <c:pt idx="1903">
                  <c:v>34.9</c:v>
                </c:pt>
                <c:pt idx="1904">
                  <c:v>34.9</c:v>
                </c:pt>
                <c:pt idx="1905">
                  <c:v>34.9</c:v>
                </c:pt>
                <c:pt idx="1906">
                  <c:v>34.9</c:v>
                </c:pt>
                <c:pt idx="1907">
                  <c:v>34.9</c:v>
                </c:pt>
                <c:pt idx="1908">
                  <c:v>34.9</c:v>
                </c:pt>
                <c:pt idx="1909">
                  <c:v>34.9</c:v>
                </c:pt>
                <c:pt idx="1910">
                  <c:v>34.9</c:v>
                </c:pt>
                <c:pt idx="1911">
                  <c:v>34.9</c:v>
                </c:pt>
                <c:pt idx="1912">
                  <c:v>34.9</c:v>
                </c:pt>
                <c:pt idx="1913">
                  <c:v>35</c:v>
                </c:pt>
                <c:pt idx="1914">
                  <c:v>35</c:v>
                </c:pt>
                <c:pt idx="1915">
                  <c:v>35</c:v>
                </c:pt>
                <c:pt idx="1916">
                  <c:v>34.9</c:v>
                </c:pt>
                <c:pt idx="1917">
                  <c:v>34.9</c:v>
                </c:pt>
                <c:pt idx="1918">
                  <c:v>34.9</c:v>
                </c:pt>
                <c:pt idx="1919">
                  <c:v>34.9</c:v>
                </c:pt>
                <c:pt idx="1920">
                  <c:v>34.9</c:v>
                </c:pt>
                <c:pt idx="1921">
                  <c:v>34.9</c:v>
                </c:pt>
                <c:pt idx="1922">
                  <c:v>34.9</c:v>
                </c:pt>
                <c:pt idx="1923">
                  <c:v>35</c:v>
                </c:pt>
                <c:pt idx="1924">
                  <c:v>34.9</c:v>
                </c:pt>
                <c:pt idx="1925">
                  <c:v>35</c:v>
                </c:pt>
                <c:pt idx="1926">
                  <c:v>35</c:v>
                </c:pt>
                <c:pt idx="1927">
                  <c:v>35</c:v>
                </c:pt>
                <c:pt idx="1928">
                  <c:v>35</c:v>
                </c:pt>
                <c:pt idx="1929">
                  <c:v>35</c:v>
                </c:pt>
                <c:pt idx="1930">
                  <c:v>35</c:v>
                </c:pt>
                <c:pt idx="1931">
                  <c:v>35</c:v>
                </c:pt>
                <c:pt idx="1932">
                  <c:v>35</c:v>
                </c:pt>
                <c:pt idx="1933">
                  <c:v>35</c:v>
                </c:pt>
                <c:pt idx="1934">
                  <c:v>35</c:v>
                </c:pt>
                <c:pt idx="1935">
                  <c:v>35</c:v>
                </c:pt>
                <c:pt idx="1936">
                  <c:v>35</c:v>
                </c:pt>
                <c:pt idx="1937">
                  <c:v>35.1</c:v>
                </c:pt>
                <c:pt idx="1938">
                  <c:v>35</c:v>
                </c:pt>
                <c:pt idx="1939">
                  <c:v>35</c:v>
                </c:pt>
                <c:pt idx="1940">
                  <c:v>35</c:v>
                </c:pt>
                <c:pt idx="1941">
                  <c:v>35.1</c:v>
                </c:pt>
                <c:pt idx="1942">
                  <c:v>35.1</c:v>
                </c:pt>
                <c:pt idx="1943">
                  <c:v>35.1</c:v>
                </c:pt>
                <c:pt idx="1944">
                  <c:v>35.1</c:v>
                </c:pt>
                <c:pt idx="1945">
                  <c:v>35.1</c:v>
                </c:pt>
                <c:pt idx="1946">
                  <c:v>35.1</c:v>
                </c:pt>
                <c:pt idx="1947">
                  <c:v>35.1</c:v>
                </c:pt>
                <c:pt idx="1948">
                  <c:v>35.1</c:v>
                </c:pt>
                <c:pt idx="1949">
                  <c:v>35.200000000000003</c:v>
                </c:pt>
                <c:pt idx="1950">
                  <c:v>35.200000000000003</c:v>
                </c:pt>
                <c:pt idx="1951">
                  <c:v>35.200000000000003</c:v>
                </c:pt>
                <c:pt idx="1952">
                  <c:v>35.200000000000003</c:v>
                </c:pt>
                <c:pt idx="1953">
                  <c:v>35.299999999999997</c:v>
                </c:pt>
                <c:pt idx="1954">
                  <c:v>35.299999999999997</c:v>
                </c:pt>
                <c:pt idx="1955">
                  <c:v>35.299999999999997</c:v>
                </c:pt>
                <c:pt idx="1956">
                  <c:v>35.299999999999997</c:v>
                </c:pt>
                <c:pt idx="1957">
                  <c:v>35.299999999999997</c:v>
                </c:pt>
                <c:pt idx="1958">
                  <c:v>35.299999999999997</c:v>
                </c:pt>
                <c:pt idx="1959">
                  <c:v>35.299999999999997</c:v>
                </c:pt>
                <c:pt idx="1960">
                  <c:v>35.299999999999997</c:v>
                </c:pt>
                <c:pt idx="1961">
                  <c:v>35.299999999999997</c:v>
                </c:pt>
                <c:pt idx="1962">
                  <c:v>35.4</c:v>
                </c:pt>
                <c:pt idx="1963">
                  <c:v>35.299999999999997</c:v>
                </c:pt>
                <c:pt idx="1964">
                  <c:v>35.299999999999997</c:v>
                </c:pt>
                <c:pt idx="1965">
                  <c:v>35.4</c:v>
                </c:pt>
                <c:pt idx="1966">
                  <c:v>35.4</c:v>
                </c:pt>
                <c:pt idx="1967">
                  <c:v>35.4</c:v>
                </c:pt>
                <c:pt idx="1968">
                  <c:v>35.4</c:v>
                </c:pt>
                <c:pt idx="1969">
                  <c:v>35.4</c:v>
                </c:pt>
                <c:pt idx="1970">
                  <c:v>35.4</c:v>
                </c:pt>
                <c:pt idx="1971">
                  <c:v>35.4</c:v>
                </c:pt>
                <c:pt idx="1972">
                  <c:v>35.4</c:v>
                </c:pt>
                <c:pt idx="1973">
                  <c:v>35.4</c:v>
                </c:pt>
                <c:pt idx="1974">
                  <c:v>35.4</c:v>
                </c:pt>
                <c:pt idx="1975">
                  <c:v>35.5</c:v>
                </c:pt>
                <c:pt idx="1976">
                  <c:v>35.4</c:v>
                </c:pt>
                <c:pt idx="1977">
                  <c:v>35.5</c:v>
                </c:pt>
                <c:pt idx="1978">
                  <c:v>35.5</c:v>
                </c:pt>
                <c:pt idx="1979">
                  <c:v>35.4</c:v>
                </c:pt>
                <c:pt idx="1980">
                  <c:v>35.5</c:v>
                </c:pt>
                <c:pt idx="1981">
                  <c:v>35.5</c:v>
                </c:pt>
                <c:pt idx="1982">
                  <c:v>35.4</c:v>
                </c:pt>
                <c:pt idx="1983">
                  <c:v>35.4</c:v>
                </c:pt>
                <c:pt idx="1984">
                  <c:v>35.4</c:v>
                </c:pt>
                <c:pt idx="1985">
                  <c:v>35.4</c:v>
                </c:pt>
                <c:pt idx="1986">
                  <c:v>35.4</c:v>
                </c:pt>
                <c:pt idx="1987">
                  <c:v>35.4</c:v>
                </c:pt>
                <c:pt idx="1988">
                  <c:v>35.5</c:v>
                </c:pt>
                <c:pt idx="1989">
                  <c:v>35.4</c:v>
                </c:pt>
                <c:pt idx="1990">
                  <c:v>35.5</c:v>
                </c:pt>
                <c:pt idx="1991">
                  <c:v>35.5</c:v>
                </c:pt>
                <c:pt idx="1992">
                  <c:v>35.4</c:v>
                </c:pt>
                <c:pt idx="1993">
                  <c:v>35.5</c:v>
                </c:pt>
                <c:pt idx="1994">
                  <c:v>35.5</c:v>
                </c:pt>
                <c:pt idx="1995">
                  <c:v>35.5</c:v>
                </c:pt>
                <c:pt idx="1996">
                  <c:v>35.5</c:v>
                </c:pt>
                <c:pt idx="1997">
                  <c:v>35.5</c:v>
                </c:pt>
                <c:pt idx="1998">
                  <c:v>35.5</c:v>
                </c:pt>
                <c:pt idx="1999">
                  <c:v>35.5</c:v>
                </c:pt>
                <c:pt idx="2000">
                  <c:v>35.5</c:v>
                </c:pt>
                <c:pt idx="2001">
                  <c:v>35.5</c:v>
                </c:pt>
                <c:pt idx="2002">
                  <c:v>35.6</c:v>
                </c:pt>
                <c:pt idx="2003">
                  <c:v>35.6</c:v>
                </c:pt>
                <c:pt idx="2004">
                  <c:v>35.6</c:v>
                </c:pt>
                <c:pt idx="2005">
                  <c:v>35.6</c:v>
                </c:pt>
                <c:pt idx="2006">
                  <c:v>35.6</c:v>
                </c:pt>
                <c:pt idx="2007">
                  <c:v>35.6</c:v>
                </c:pt>
                <c:pt idx="2008">
                  <c:v>35.6</c:v>
                </c:pt>
                <c:pt idx="2009">
                  <c:v>35.6</c:v>
                </c:pt>
                <c:pt idx="2010">
                  <c:v>35.6</c:v>
                </c:pt>
                <c:pt idx="2011">
                  <c:v>35.6</c:v>
                </c:pt>
                <c:pt idx="2012">
                  <c:v>35.6</c:v>
                </c:pt>
                <c:pt idx="2013">
                  <c:v>35.6</c:v>
                </c:pt>
                <c:pt idx="2014">
                  <c:v>35.6</c:v>
                </c:pt>
                <c:pt idx="2015">
                  <c:v>35.6</c:v>
                </c:pt>
                <c:pt idx="2016">
                  <c:v>35.6</c:v>
                </c:pt>
                <c:pt idx="2017">
                  <c:v>35.6</c:v>
                </c:pt>
                <c:pt idx="2018">
                  <c:v>35.6</c:v>
                </c:pt>
                <c:pt idx="2019">
                  <c:v>35.6</c:v>
                </c:pt>
                <c:pt idx="2020">
                  <c:v>35.700000000000003</c:v>
                </c:pt>
                <c:pt idx="2021">
                  <c:v>35.6</c:v>
                </c:pt>
                <c:pt idx="2022">
                  <c:v>35.6</c:v>
                </c:pt>
                <c:pt idx="2023">
                  <c:v>35.6</c:v>
                </c:pt>
                <c:pt idx="2024">
                  <c:v>35.6</c:v>
                </c:pt>
                <c:pt idx="2025">
                  <c:v>35.6</c:v>
                </c:pt>
                <c:pt idx="2026">
                  <c:v>35.700000000000003</c:v>
                </c:pt>
                <c:pt idx="2027">
                  <c:v>35.700000000000003</c:v>
                </c:pt>
                <c:pt idx="2028">
                  <c:v>35.700000000000003</c:v>
                </c:pt>
                <c:pt idx="2029">
                  <c:v>35.6</c:v>
                </c:pt>
                <c:pt idx="2030">
                  <c:v>35.700000000000003</c:v>
                </c:pt>
                <c:pt idx="2031">
                  <c:v>35.700000000000003</c:v>
                </c:pt>
                <c:pt idx="2032">
                  <c:v>35.700000000000003</c:v>
                </c:pt>
                <c:pt idx="2033">
                  <c:v>35.700000000000003</c:v>
                </c:pt>
                <c:pt idx="2034">
                  <c:v>35.700000000000003</c:v>
                </c:pt>
                <c:pt idx="2035">
                  <c:v>35.700000000000003</c:v>
                </c:pt>
                <c:pt idx="2036">
                  <c:v>35.700000000000003</c:v>
                </c:pt>
                <c:pt idx="2037">
                  <c:v>35.799999999999997</c:v>
                </c:pt>
                <c:pt idx="2038">
                  <c:v>35.799999999999997</c:v>
                </c:pt>
                <c:pt idx="2039">
                  <c:v>35.799999999999997</c:v>
                </c:pt>
                <c:pt idx="2040">
                  <c:v>35.799999999999997</c:v>
                </c:pt>
                <c:pt idx="2041">
                  <c:v>35.799999999999997</c:v>
                </c:pt>
                <c:pt idx="2042">
                  <c:v>35.799999999999997</c:v>
                </c:pt>
                <c:pt idx="2043">
                  <c:v>35.799999999999997</c:v>
                </c:pt>
                <c:pt idx="2044">
                  <c:v>35.799999999999997</c:v>
                </c:pt>
                <c:pt idx="2045">
                  <c:v>35.799999999999997</c:v>
                </c:pt>
                <c:pt idx="2046">
                  <c:v>35.799999999999997</c:v>
                </c:pt>
                <c:pt idx="2047">
                  <c:v>35.799999999999997</c:v>
                </c:pt>
                <c:pt idx="2048">
                  <c:v>35.700000000000003</c:v>
                </c:pt>
                <c:pt idx="2049">
                  <c:v>35.700000000000003</c:v>
                </c:pt>
                <c:pt idx="2050">
                  <c:v>35.700000000000003</c:v>
                </c:pt>
                <c:pt idx="2051">
                  <c:v>35.700000000000003</c:v>
                </c:pt>
                <c:pt idx="2052">
                  <c:v>35.700000000000003</c:v>
                </c:pt>
                <c:pt idx="2053">
                  <c:v>35.700000000000003</c:v>
                </c:pt>
                <c:pt idx="2054">
                  <c:v>35.700000000000003</c:v>
                </c:pt>
                <c:pt idx="2055">
                  <c:v>35.700000000000003</c:v>
                </c:pt>
                <c:pt idx="2056">
                  <c:v>35.700000000000003</c:v>
                </c:pt>
                <c:pt idx="2057">
                  <c:v>35.700000000000003</c:v>
                </c:pt>
                <c:pt idx="2058">
                  <c:v>35.700000000000003</c:v>
                </c:pt>
                <c:pt idx="2059">
                  <c:v>35.700000000000003</c:v>
                </c:pt>
                <c:pt idx="2060">
                  <c:v>35.799999999999997</c:v>
                </c:pt>
                <c:pt idx="2061">
                  <c:v>35.799999999999997</c:v>
                </c:pt>
                <c:pt idx="2062">
                  <c:v>35.799999999999997</c:v>
                </c:pt>
                <c:pt idx="2063">
                  <c:v>35.799999999999997</c:v>
                </c:pt>
                <c:pt idx="2064">
                  <c:v>35.799999999999997</c:v>
                </c:pt>
                <c:pt idx="2065">
                  <c:v>35.799999999999997</c:v>
                </c:pt>
                <c:pt idx="2066">
                  <c:v>35.799999999999997</c:v>
                </c:pt>
                <c:pt idx="2067">
                  <c:v>35.799999999999997</c:v>
                </c:pt>
                <c:pt idx="2068">
                  <c:v>35.799999999999997</c:v>
                </c:pt>
                <c:pt idx="2069">
                  <c:v>35.799999999999997</c:v>
                </c:pt>
                <c:pt idx="2070">
                  <c:v>35.799999999999997</c:v>
                </c:pt>
                <c:pt idx="2071">
                  <c:v>35.9</c:v>
                </c:pt>
                <c:pt idx="2072">
                  <c:v>35.9</c:v>
                </c:pt>
                <c:pt idx="2073">
                  <c:v>35.799999999999997</c:v>
                </c:pt>
                <c:pt idx="2074">
                  <c:v>35.799999999999997</c:v>
                </c:pt>
                <c:pt idx="2075">
                  <c:v>35.799999999999997</c:v>
                </c:pt>
                <c:pt idx="2076">
                  <c:v>35.9</c:v>
                </c:pt>
                <c:pt idx="2077">
                  <c:v>35.799999999999997</c:v>
                </c:pt>
                <c:pt idx="2078">
                  <c:v>35.799999999999997</c:v>
                </c:pt>
                <c:pt idx="2079">
                  <c:v>35.799999999999997</c:v>
                </c:pt>
                <c:pt idx="2080">
                  <c:v>35.799999999999997</c:v>
                </c:pt>
                <c:pt idx="2081">
                  <c:v>35.799999999999997</c:v>
                </c:pt>
                <c:pt idx="2082">
                  <c:v>35.9</c:v>
                </c:pt>
                <c:pt idx="2083">
                  <c:v>35.799999999999997</c:v>
                </c:pt>
                <c:pt idx="2084">
                  <c:v>35.799999999999997</c:v>
                </c:pt>
                <c:pt idx="2085">
                  <c:v>35.799999999999997</c:v>
                </c:pt>
                <c:pt idx="2086">
                  <c:v>35.799999999999997</c:v>
                </c:pt>
                <c:pt idx="2087">
                  <c:v>35.799999999999997</c:v>
                </c:pt>
                <c:pt idx="2088">
                  <c:v>35.799999999999997</c:v>
                </c:pt>
                <c:pt idx="2089">
                  <c:v>35.9</c:v>
                </c:pt>
                <c:pt idx="2090">
                  <c:v>35.799999999999997</c:v>
                </c:pt>
                <c:pt idx="2091">
                  <c:v>35.799999999999997</c:v>
                </c:pt>
                <c:pt idx="2092">
                  <c:v>35.799999999999997</c:v>
                </c:pt>
                <c:pt idx="2093">
                  <c:v>35.799999999999997</c:v>
                </c:pt>
                <c:pt idx="2094">
                  <c:v>35.9</c:v>
                </c:pt>
                <c:pt idx="2095">
                  <c:v>35.9</c:v>
                </c:pt>
                <c:pt idx="2096">
                  <c:v>35.9</c:v>
                </c:pt>
                <c:pt idx="2097">
                  <c:v>35.9</c:v>
                </c:pt>
                <c:pt idx="2098">
                  <c:v>35.799999999999997</c:v>
                </c:pt>
                <c:pt idx="2099">
                  <c:v>35.799999999999997</c:v>
                </c:pt>
                <c:pt idx="2100">
                  <c:v>35.799999999999997</c:v>
                </c:pt>
                <c:pt idx="2101">
                  <c:v>35.799999999999997</c:v>
                </c:pt>
                <c:pt idx="2102">
                  <c:v>35.799999999999997</c:v>
                </c:pt>
                <c:pt idx="2103">
                  <c:v>35.9</c:v>
                </c:pt>
                <c:pt idx="2104">
                  <c:v>35.799999999999997</c:v>
                </c:pt>
                <c:pt idx="2105">
                  <c:v>35.799999999999997</c:v>
                </c:pt>
                <c:pt idx="2106">
                  <c:v>35.9</c:v>
                </c:pt>
                <c:pt idx="2107">
                  <c:v>35.799999999999997</c:v>
                </c:pt>
                <c:pt idx="2108">
                  <c:v>35.799999999999997</c:v>
                </c:pt>
                <c:pt idx="2109">
                  <c:v>35.799999999999997</c:v>
                </c:pt>
                <c:pt idx="2110">
                  <c:v>35.799999999999997</c:v>
                </c:pt>
                <c:pt idx="2111">
                  <c:v>35.799999999999997</c:v>
                </c:pt>
                <c:pt idx="2112">
                  <c:v>35.799999999999997</c:v>
                </c:pt>
                <c:pt idx="2113">
                  <c:v>35.700000000000003</c:v>
                </c:pt>
                <c:pt idx="2114">
                  <c:v>35.799999999999997</c:v>
                </c:pt>
                <c:pt idx="2115">
                  <c:v>35.799999999999997</c:v>
                </c:pt>
                <c:pt idx="2116">
                  <c:v>35.799999999999997</c:v>
                </c:pt>
                <c:pt idx="2117">
                  <c:v>35.799999999999997</c:v>
                </c:pt>
                <c:pt idx="2118">
                  <c:v>35.799999999999997</c:v>
                </c:pt>
                <c:pt idx="2119">
                  <c:v>35.799999999999997</c:v>
                </c:pt>
                <c:pt idx="2120">
                  <c:v>35.9</c:v>
                </c:pt>
                <c:pt idx="2121">
                  <c:v>35.700000000000003</c:v>
                </c:pt>
                <c:pt idx="2122">
                  <c:v>35.799999999999997</c:v>
                </c:pt>
                <c:pt idx="2123">
                  <c:v>35.700000000000003</c:v>
                </c:pt>
                <c:pt idx="2124">
                  <c:v>35.799999999999997</c:v>
                </c:pt>
                <c:pt idx="2125">
                  <c:v>35.9</c:v>
                </c:pt>
                <c:pt idx="2126">
                  <c:v>35.9</c:v>
                </c:pt>
                <c:pt idx="2127">
                  <c:v>35.9</c:v>
                </c:pt>
                <c:pt idx="2128">
                  <c:v>35.9</c:v>
                </c:pt>
                <c:pt idx="2129">
                  <c:v>35.9</c:v>
                </c:pt>
                <c:pt idx="2130">
                  <c:v>35.9</c:v>
                </c:pt>
                <c:pt idx="2131">
                  <c:v>35.9</c:v>
                </c:pt>
                <c:pt idx="2132">
                  <c:v>35.9</c:v>
                </c:pt>
                <c:pt idx="2133">
                  <c:v>35.799999999999997</c:v>
                </c:pt>
                <c:pt idx="2134">
                  <c:v>35.9</c:v>
                </c:pt>
                <c:pt idx="2135">
                  <c:v>35.9</c:v>
                </c:pt>
                <c:pt idx="2136">
                  <c:v>35.799999999999997</c:v>
                </c:pt>
                <c:pt idx="2137">
                  <c:v>35.799999999999997</c:v>
                </c:pt>
                <c:pt idx="2138">
                  <c:v>35.9</c:v>
                </c:pt>
                <c:pt idx="2139">
                  <c:v>35.799999999999997</c:v>
                </c:pt>
                <c:pt idx="2140">
                  <c:v>35.799999999999997</c:v>
                </c:pt>
                <c:pt idx="2141">
                  <c:v>35.799999999999997</c:v>
                </c:pt>
                <c:pt idx="2142">
                  <c:v>35.9</c:v>
                </c:pt>
                <c:pt idx="2143">
                  <c:v>35.9</c:v>
                </c:pt>
                <c:pt idx="2144">
                  <c:v>35.799999999999997</c:v>
                </c:pt>
                <c:pt idx="2145">
                  <c:v>35.799999999999997</c:v>
                </c:pt>
                <c:pt idx="2146">
                  <c:v>35.799999999999997</c:v>
                </c:pt>
                <c:pt idx="2147">
                  <c:v>35.799999999999997</c:v>
                </c:pt>
                <c:pt idx="2148">
                  <c:v>35.9</c:v>
                </c:pt>
                <c:pt idx="2149">
                  <c:v>35.799999999999997</c:v>
                </c:pt>
                <c:pt idx="2150">
                  <c:v>35.799999999999997</c:v>
                </c:pt>
                <c:pt idx="2151">
                  <c:v>35.799999999999997</c:v>
                </c:pt>
                <c:pt idx="2152">
                  <c:v>35.799999999999997</c:v>
                </c:pt>
                <c:pt idx="2153">
                  <c:v>35.799999999999997</c:v>
                </c:pt>
                <c:pt idx="2154">
                  <c:v>35.799999999999997</c:v>
                </c:pt>
                <c:pt idx="2155">
                  <c:v>35.799999999999997</c:v>
                </c:pt>
                <c:pt idx="2156">
                  <c:v>35.799999999999997</c:v>
                </c:pt>
                <c:pt idx="2157">
                  <c:v>35.799999999999997</c:v>
                </c:pt>
                <c:pt idx="2158">
                  <c:v>35.9</c:v>
                </c:pt>
                <c:pt idx="2159">
                  <c:v>35.9</c:v>
                </c:pt>
                <c:pt idx="2160">
                  <c:v>35.9</c:v>
                </c:pt>
                <c:pt idx="2161">
                  <c:v>35.9</c:v>
                </c:pt>
                <c:pt idx="2162">
                  <c:v>35.9</c:v>
                </c:pt>
                <c:pt idx="2163">
                  <c:v>35.9</c:v>
                </c:pt>
                <c:pt idx="2164">
                  <c:v>35.9</c:v>
                </c:pt>
                <c:pt idx="2165">
                  <c:v>35.9</c:v>
                </c:pt>
                <c:pt idx="2166">
                  <c:v>35.9</c:v>
                </c:pt>
                <c:pt idx="2167">
                  <c:v>35.9</c:v>
                </c:pt>
                <c:pt idx="2168">
                  <c:v>35.799999999999997</c:v>
                </c:pt>
                <c:pt idx="2169">
                  <c:v>35.799999999999997</c:v>
                </c:pt>
                <c:pt idx="2170">
                  <c:v>35.799999999999997</c:v>
                </c:pt>
                <c:pt idx="2171">
                  <c:v>35.799999999999997</c:v>
                </c:pt>
                <c:pt idx="2172">
                  <c:v>35.799999999999997</c:v>
                </c:pt>
                <c:pt idx="2173">
                  <c:v>35.799999999999997</c:v>
                </c:pt>
                <c:pt idx="2174">
                  <c:v>35.799999999999997</c:v>
                </c:pt>
                <c:pt idx="2175">
                  <c:v>35.799999999999997</c:v>
                </c:pt>
                <c:pt idx="2176">
                  <c:v>35.799999999999997</c:v>
                </c:pt>
                <c:pt idx="2177">
                  <c:v>35.799999999999997</c:v>
                </c:pt>
                <c:pt idx="2178">
                  <c:v>35.799999999999997</c:v>
                </c:pt>
                <c:pt idx="2179">
                  <c:v>35.799999999999997</c:v>
                </c:pt>
                <c:pt idx="2180">
                  <c:v>35.799999999999997</c:v>
                </c:pt>
                <c:pt idx="2181">
                  <c:v>35.799999999999997</c:v>
                </c:pt>
                <c:pt idx="2182">
                  <c:v>35.799999999999997</c:v>
                </c:pt>
                <c:pt idx="2183">
                  <c:v>35.799999999999997</c:v>
                </c:pt>
                <c:pt idx="2184">
                  <c:v>35.799999999999997</c:v>
                </c:pt>
                <c:pt idx="2185">
                  <c:v>35.799999999999997</c:v>
                </c:pt>
                <c:pt idx="2186">
                  <c:v>35.799999999999997</c:v>
                </c:pt>
                <c:pt idx="2187">
                  <c:v>35.799999999999997</c:v>
                </c:pt>
                <c:pt idx="2188">
                  <c:v>35.799999999999997</c:v>
                </c:pt>
                <c:pt idx="2189">
                  <c:v>35.799999999999997</c:v>
                </c:pt>
                <c:pt idx="2190">
                  <c:v>35.799999999999997</c:v>
                </c:pt>
                <c:pt idx="2191">
                  <c:v>35.799999999999997</c:v>
                </c:pt>
                <c:pt idx="2192">
                  <c:v>35.799999999999997</c:v>
                </c:pt>
                <c:pt idx="2193">
                  <c:v>35.799999999999997</c:v>
                </c:pt>
                <c:pt idx="2194">
                  <c:v>35.799999999999997</c:v>
                </c:pt>
                <c:pt idx="2195">
                  <c:v>35.799999999999997</c:v>
                </c:pt>
                <c:pt idx="2196">
                  <c:v>35.799999999999997</c:v>
                </c:pt>
                <c:pt idx="2197">
                  <c:v>35.799999999999997</c:v>
                </c:pt>
                <c:pt idx="2198">
                  <c:v>35.799999999999997</c:v>
                </c:pt>
                <c:pt idx="2199">
                  <c:v>35.799999999999997</c:v>
                </c:pt>
                <c:pt idx="2200">
                  <c:v>35.799999999999997</c:v>
                </c:pt>
                <c:pt idx="2201">
                  <c:v>36</c:v>
                </c:pt>
                <c:pt idx="2202">
                  <c:v>35.9</c:v>
                </c:pt>
                <c:pt idx="2203">
                  <c:v>36</c:v>
                </c:pt>
                <c:pt idx="2204">
                  <c:v>36</c:v>
                </c:pt>
                <c:pt idx="2205">
                  <c:v>36</c:v>
                </c:pt>
                <c:pt idx="2206">
                  <c:v>36</c:v>
                </c:pt>
                <c:pt idx="2207">
                  <c:v>36</c:v>
                </c:pt>
                <c:pt idx="2208">
                  <c:v>36</c:v>
                </c:pt>
                <c:pt idx="2209">
                  <c:v>36</c:v>
                </c:pt>
                <c:pt idx="2210">
                  <c:v>36</c:v>
                </c:pt>
                <c:pt idx="2211">
                  <c:v>36</c:v>
                </c:pt>
                <c:pt idx="2212">
                  <c:v>36</c:v>
                </c:pt>
                <c:pt idx="2213">
                  <c:v>35.9</c:v>
                </c:pt>
                <c:pt idx="2214">
                  <c:v>36</c:v>
                </c:pt>
                <c:pt idx="2215">
                  <c:v>36</c:v>
                </c:pt>
                <c:pt idx="2216">
                  <c:v>36</c:v>
                </c:pt>
                <c:pt idx="2217">
                  <c:v>35.9</c:v>
                </c:pt>
                <c:pt idx="2218">
                  <c:v>36</c:v>
                </c:pt>
                <c:pt idx="2219">
                  <c:v>35.9</c:v>
                </c:pt>
                <c:pt idx="2220">
                  <c:v>36</c:v>
                </c:pt>
                <c:pt idx="2221">
                  <c:v>36</c:v>
                </c:pt>
                <c:pt idx="2222">
                  <c:v>36</c:v>
                </c:pt>
                <c:pt idx="2223">
                  <c:v>36</c:v>
                </c:pt>
                <c:pt idx="2224">
                  <c:v>36</c:v>
                </c:pt>
                <c:pt idx="2225">
                  <c:v>36</c:v>
                </c:pt>
                <c:pt idx="2226">
                  <c:v>36</c:v>
                </c:pt>
                <c:pt idx="2227">
                  <c:v>36</c:v>
                </c:pt>
                <c:pt idx="2228">
                  <c:v>36</c:v>
                </c:pt>
                <c:pt idx="2229">
                  <c:v>36</c:v>
                </c:pt>
                <c:pt idx="2230">
                  <c:v>36</c:v>
                </c:pt>
                <c:pt idx="2231">
                  <c:v>36</c:v>
                </c:pt>
                <c:pt idx="2232">
                  <c:v>36</c:v>
                </c:pt>
                <c:pt idx="2233">
                  <c:v>36</c:v>
                </c:pt>
                <c:pt idx="2234">
                  <c:v>36</c:v>
                </c:pt>
                <c:pt idx="2235">
                  <c:v>36</c:v>
                </c:pt>
                <c:pt idx="2236">
                  <c:v>36</c:v>
                </c:pt>
                <c:pt idx="2237">
                  <c:v>36</c:v>
                </c:pt>
                <c:pt idx="2238">
                  <c:v>36</c:v>
                </c:pt>
                <c:pt idx="2239">
                  <c:v>36</c:v>
                </c:pt>
                <c:pt idx="2240">
                  <c:v>36</c:v>
                </c:pt>
                <c:pt idx="2241">
                  <c:v>36</c:v>
                </c:pt>
                <c:pt idx="2242">
                  <c:v>36</c:v>
                </c:pt>
                <c:pt idx="2243">
                  <c:v>36</c:v>
                </c:pt>
                <c:pt idx="2244">
                  <c:v>36</c:v>
                </c:pt>
                <c:pt idx="2245">
                  <c:v>36</c:v>
                </c:pt>
                <c:pt idx="2246">
                  <c:v>36</c:v>
                </c:pt>
                <c:pt idx="2247">
                  <c:v>36</c:v>
                </c:pt>
                <c:pt idx="2248">
                  <c:v>36</c:v>
                </c:pt>
                <c:pt idx="2249">
                  <c:v>36</c:v>
                </c:pt>
                <c:pt idx="2250">
                  <c:v>36</c:v>
                </c:pt>
                <c:pt idx="2251">
                  <c:v>36</c:v>
                </c:pt>
                <c:pt idx="2252">
                  <c:v>36</c:v>
                </c:pt>
                <c:pt idx="2253">
                  <c:v>36</c:v>
                </c:pt>
                <c:pt idx="2254">
                  <c:v>36.1</c:v>
                </c:pt>
                <c:pt idx="2255">
                  <c:v>36</c:v>
                </c:pt>
                <c:pt idx="2256">
                  <c:v>36</c:v>
                </c:pt>
                <c:pt idx="2257">
                  <c:v>36</c:v>
                </c:pt>
                <c:pt idx="2258">
                  <c:v>36.1</c:v>
                </c:pt>
                <c:pt idx="2259">
                  <c:v>36</c:v>
                </c:pt>
                <c:pt idx="2260">
                  <c:v>36.1</c:v>
                </c:pt>
                <c:pt idx="2261">
                  <c:v>36</c:v>
                </c:pt>
                <c:pt idx="2262">
                  <c:v>36</c:v>
                </c:pt>
                <c:pt idx="2263">
                  <c:v>36</c:v>
                </c:pt>
                <c:pt idx="2264">
                  <c:v>36</c:v>
                </c:pt>
                <c:pt idx="2265">
                  <c:v>36</c:v>
                </c:pt>
                <c:pt idx="2266">
                  <c:v>36</c:v>
                </c:pt>
                <c:pt idx="2267">
                  <c:v>36</c:v>
                </c:pt>
                <c:pt idx="2268">
                  <c:v>36.1</c:v>
                </c:pt>
                <c:pt idx="2269">
                  <c:v>36.1</c:v>
                </c:pt>
                <c:pt idx="2270">
                  <c:v>36.200000000000003</c:v>
                </c:pt>
                <c:pt idx="2271">
                  <c:v>36.1</c:v>
                </c:pt>
                <c:pt idx="2272">
                  <c:v>36.1</c:v>
                </c:pt>
                <c:pt idx="2273">
                  <c:v>36.1</c:v>
                </c:pt>
                <c:pt idx="2274">
                  <c:v>36.1</c:v>
                </c:pt>
                <c:pt idx="2275">
                  <c:v>36.1</c:v>
                </c:pt>
                <c:pt idx="2276">
                  <c:v>36.1</c:v>
                </c:pt>
                <c:pt idx="2277">
                  <c:v>36.299999999999997</c:v>
                </c:pt>
                <c:pt idx="2278">
                  <c:v>36.200000000000003</c:v>
                </c:pt>
                <c:pt idx="2279">
                  <c:v>36</c:v>
                </c:pt>
                <c:pt idx="2280">
                  <c:v>36</c:v>
                </c:pt>
                <c:pt idx="2281">
                  <c:v>36</c:v>
                </c:pt>
                <c:pt idx="2282">
                  <c:v>36</c:v>
                </c:pt>
                <c:pt idx="2283">
                  <c:v>36</c:v>
                </c:pt>
                <c:pt idx="2284">
                  <c:v>36.1</c:v>
                </c:pt>
                <c:pt idx="2285">
                  <c:v>36.1</c:v>
                </c:pt>
                <c:pt idx="2286">
                  <c:v>36</c:v>
                </c:pt>
                <c:pt idx="2287">
                  <c:v>36.1</c:v>
                </c:pt>
                <c:pt idx="2288">
                  <c:v>36.1</c:v>
                </c:pt>
                <c:pt idx="2289">
                  <c:v>36</c:v>
                </c:pt>
                <c:pt idx="2290">
                  <c:v>36.200000000000003</c:v>
                </c:pt>
                <c:pt idx="2291">
                  <c:v>36.200000000000003</c:v>
                </c:pt>
                <c:pt idx="2292">
                  <c:v>36.200000000000003</c:v>
                </c:pt>
                <c:pt idx="2293">
                  <c:v>36.200000000000003</c:v>
                </c:pt>
                <c:pt idx="2294">
                  <c:v>36.1</c:v>
                </c:pt>
                <c:pt idx="2295">
                  <c:v>36.1</c:v>
                </c:pt>
                <c:pt idx="2296">
                  <c:v>36.200000000000003</c:v>
                </c:pt>
                <c:pt idx="2297">
                  <c:v>36.1</c:v>
                </c:pt>
                <c:pt idx="2298">
                  <c:v>36.1</c:v>
                </c:pt>
                <c:pt idx="2299">
                  <c:v>36.1</c:v>
                </c:pt>
                <c:pt idx="2300">
                  <c:v>36.200000000000003</c:v>
                </c:pt>
                <c:pt idx="2301">
                  <c:v>36</c:v>
                </c:pt>
                <c:pt idx="2302">
                  <c:v>36</c:v>
                </c:pt>
                <c:pt idx="2303">
                  <c:v>36</c:v>
                </c:pt>
                <c:pt idx="2304">
                  <c:v>36</c:v>
                </c:pt>
                <c:pt idx="2305">
                  <c:v>36</c:v>
                </c:pt>
                <c:pt idx="2306">
                  <c:v>36</c:v>
                </c:pt>
                <c:pt idx="2307">
                  <c:v>36</c:v>
                </c:pt>
                <c:pt idx="2308">
                  <c:v>36</c:v>
                </c:pt>
                <c:pt idx="2309">
                  <c:v>36</c:v>
                </c:pt>
                <c:pt idx="2310">
                  <c:v>36</c:v>
                </c:pt>
                <c:pt idx="2311">
                  <c:v>36</c:v>
                </c:pt>
                <c:pt idx="2312">
                  <c:v>36.1</c:v>
                </c:pt>
                <c:pt idx="2313">
                  <c:v>36.1</c:v>
                </c:pt>
                <c:pt idx="2314">
                  <c:v>36.200000000000003</c:v>
                </c:pt>
                <c:pt idx="2315">
                  <c:v>36.1</c:v>
                </c:pt>
                <c:pt idx="2316">
                  <c:v>36.1</c:v>
                </c:pt>
                <c:pt idx="2317">
                  <c:v>36.1</c:v>
                </c:pt>
                <c:pt idx="2318">
                  <c:v>36.1</c:v>
                </c:pt>
                <c:pt idx="2319">
                  <c:v>36.1</c:v>
                </c:pt>
                <c:pt idx="2320">
                  <c:v>36.1</c:v>
                </c:pt>
                <c:pt idx="2321">
                  <c:v>36.1</c:v>
                </c:pt>
                <c:pt idx="2322">
                  <c:v>36.1</c:v>
                </c:pt>
                <c:pt idx="2323">
                  <c:v>36.1</c:v>
                </c:pt>
                <c:pt idx="2324">
                  <c:v>36.1</c:v>
                </c:pt>
                <c:pt idx="2325">
                  <c:v>36.1</c:v>
                </c:pt>
                <c:pt idx="2326">
                  <c:v>36.1</c:v>
                </c:pt>
                <c:pt idx="2327">
                  <c:v>36.1</c:v>
                </c:pt>
                <c:pt idx="2328">
                  <c:v>36.1</c:v>
                </c:pt>
                <c:pt idx="2329">
                  <c:v>36.1</c:v>
                </c:pt>
                <c:pt idx="2330">
                  <c:v>36.1</c:v>
                </c:pt>
                <c:pt idx="2331">
                  <c:v>36.1</c:v>
                </c:pt>
                <c:pt idx="2332">
                  <c:v>36.1</c:v>
                </c:pt>
                <c:pt idx="2333">
                  <c:v>36.1</c:v>
                </c:pt>
                <c:pt idx="2334">
                  <c:v>36.1</c:v>
                </c:pt>
                <c:pt idx="2335">
                  <c:v>36.1</c:v>
                </c:pt>
                <c:pt idx="2336">
                  <c:v>36.1</c:v>
                </c:pt>
                <c:pt idx="2337">
                  <c:v>36.1</c:v>
                </c:pt>
                <c:pt idx="2338">
                  <c:v>36</c:v>
                </c:pt>
                <c:pt idx="2339">
                  <c:v>36.1</c:v>
                </c:pt>
                <c:pt idx="2340">
                  <c:v>36.1</c:v>
                </c:pt>
                <c:pt idx="2341">
                  <c:v>36.1</c:v>
                </c:pt>
                <c:pt idx="2342">
                  <c:v>36.1</c:v>
                </c:pt>
                <c:pt idx="2343">
                  <c:v>36</c:v>
                </c:pt>
                <c:pt idx="2344">
                  <c:v>36</c:v>
                </c:pt>
                <c:pt idx="2345">
                  <c:v>36.1</c:v>
                </c:pt>
                <c:pt idx="2346">
                  <c:v>36</c:v>
                </c:pt>
                <c:pt idx="2347">
                  <c:v>36</c:v>
                </c:pt>
                <c:pt idx="2348">
                  <c:v>36.1</c:v>
                </c:pt>
                <c:pt idx="2349">
                  <c:v>36.1</c:v>
                </c:pt>
                <c:pt idx="2350">
                  <c:v>36</c:v>
                </c:pt>
                <c:pt idx="2351">
                  <c:v>36</c:v>
                </c:pt>
                <c:pt idx="2352">
                  <c:v>36</c:v>
                </c:pt>
                <c:pt idx="2353">
                  <c:v>36</c:v>
                </c:pt>
                <c:pt idx="2354">
                  <c:v>36</c:v>
                </c:pt>
                <c:pt idx="2355">
                  <c:v>36</c:v>
                </c:pt>
                <c:pt idx="2356">
                  <c:v>36</c:v>
                </c:pt>
                <c:pt idx="2357">
                  <c:v>36</c:v>
                </c:pt>
                <c:pt idx="2358">
                  <c:v>36</c:v>
                </c:pt>
                <c:pt idx="2359">
                  <c:v>36</c:v>
                </c:pt>
                <c:pt idx="2360">
                  <c:v>36</c:v>
                </c:pt>
                <c:pt idx="2361">
                  <c:v>36</c:v>
                </c:pt>
                <c:pt idx="2362">
                  <c:v>36</c:v>
                </c:pt>
                <c:pt idx="2363">
                  <c:v>36</c:v>
                </c:pt>
                <c:pt idx="2364">
                  <c:v>36</c:v>
                </c:pt>
                <c:pt idx="2365">
                  <c:v>36</c:v>
                </c:pt>
                <c:pt idx="2366">
                  <c:v>36.1</c:v>
                </c:pt>
                <c:pt idx="2367">
                  <c:v>36.1</c:v>
                </c:pt>
                <c:pt idx="2368">
                  <c:v>36.1</c:v>
                </c:pt>
                <c:pt idx="2369">
                  <c:v>36.1</c:v>
                </c:pt>
                <c:pt idx="2370">
                  <c:v>36.1</c:v>
                </c:pt>
                <c:pt idx="2371">
                  <c:v>36.1</c:v>
                </c:pt>
                <c:pt idx="2372">
                  <c:v>36.1</c:v>
                </c:pt>
                <c:pt idx="2373">
                  <c:v>36.1</c:v>
                </c:pt>
                <c:pt idx="2374">
                  <c:v>36.1</c:v>
                </c:pt>
                <c:pt idx="2375">
                  <c:v>36.1</c:v>
                </c:pt>
                <c:pt idx="2376">
                  <c:v>36.1</c:v>
                </c:pt>
                <c:pt idx="2377">
                  <c:v>36.1</c:v>
                </c:pt>
                <c:pt idx="2378">
                  <c:v>36.1</c:v>
                </c:pt>
                <c:pt idx="2379">
                  <c:v>36.1</c:v>
                </c:pt>
                <c:pt idx="2380">
                  <c:v>36.1</c:v>
                </c:pt>
                <c:pt idx="2381">
                  <c:v>36.1</c:v>
                </c:pt>
                <c:pt idx="2382">
                  <c:v>36.1</c:v>
                </c:pt>
                <c:pt idx="2383">
                  <c:v>36.1</c:v>
                </c:pt>
                <c:pt idx="2384">
                  <c:v>36.1</c:v>
                </c:pt>
                <c:pt idx="2385">
                  <c:v>36.1</c:v>
                </c:pt>
                <c:pt idx="2386">
                  <c:v>36.1</c:v>
                </c:pt>
                <c:pt idx="2387">
                  <c:v>36.1</c:v>
                </c:pt>
                <c:pt idx="2388">
                  <c:v>36.1</c:v>
                </c:pt>
                <c:pt idx="2389">
                  <c:v>36.1</c:v>
                </c:pt>
                <c:pt idx="2390">
                  <c:v>36.1</c:v>
                </c:pt>
                <c:pt idx="2391">
                  <c:v>36.1</c:v>
                </c:pt>
                <c:pt idx="2392">
                  <c:v>36.1</c:v>
                </c:pt>
                <c:pt idx="2393">
                  <c:v>36.1</c:v>
                </c:pt>
                <c:pt idx="2394">
                  <c:v>36.1</c:v>
                </c:pt>
                <c:pt idx="2395">
                  <c:v>36.1</c:v>
                </c:pt>
                <c:pt idx="2396">
                  <c:v>36.1</c:v>
                </c:pt>
                <c:pt idx="2397">
                  <c:v>36.1</c:v>
                </c:pt>
                <c:pt idx="2398">
                  <c:v>36.1</c:v>
                </c:pt>
                <c:pt idx="2399">
                  <c:v>36.1</c:v>
                </c:pt>
                <c:pt idx="2400">
                  <c:v>36</c:v>
                </c:pt>
                <c:pt idx="2401">
                  <c:v>36</c:v>
                </c:pt>
                <c:pt idx="2402">
                  <c:v>36</c:v>
                </c:pt>
                <c:pt idx="2403">
                  <c:v>36</c:v>
                </c:pt>
                <c:pt idx="2404">
                  <c:v>36</c:v>
                </c:pt>
                <c:pt idx="2405">
                  <c:v>36</c:v>
                </c:pt>
                <c:pt idx="2406">
                  <c:v>36</c:v>
                </c:pt>
                <c:pt idx="2407">
                  <c:v>36</c:v>
                </c:pt>
                <c:pt idx="2408">
                  <c:v>36</c:v>
                </c:pt>
                <c:pt idx="2409">
                  <c:v>36</c:v>
                </c:pt>
                <c:pt idx="2410">
                  <c:v>36</c:v>
                </c:pt>
                <c:pt idx="2411">
                  <c:v>36.1</c:v>
                </c:pt>
                <c:pt idx="2412">
                  <c:v>36.1</c:v>
                </c:pt>
                <c:pt idx="2413">
                  <c:v>36.1</c:v>
                </c:pt>
                <c:pt idx="2414">
                  <c:v>36.1</c:v>
                </c:pt>
                <c:pt idx="2415">
                  <c:v>36.1</c:v>
                </c:pt>
                <c:pt idx="2416">
                  <c:v>36.1</c:v>
                </c:pt>
                <c:pt idx="2417">
                  <c:v>36.1</c:v>
                </c:pt>
                <c:pt idx="2418">
                  <c:v>36.1</c:v>
                </c:pt>
                <c:pt idx="2419">
                  <c:v>36.1</c:v>
                </c:pt>
                <c:pt idx="2420">
                  <c:v>36.1</c:v>
                </c:pt>
                <c:pt idx="2421">
                  <c:v>36.1</c:v>
                </c:pt>
                <c:pt idx="2422">
                  <c:v>36.1</c:v>
                </c:pt>
                <c:pt idx="2423">
                  <c:v>36.1</c:v>
                </c:pt>
                <c:pt idx="2424">
                  <c:v>36.1</c:v>
                </c:pt>
                <c:pt idx="2425">
                  <c:v>36.1</c:v>
                </c:pt>
                <c:pt idx="2426">
                  <c:v>36.1</c:v>
                </c:pt>
                <c:pt idx="2427">
                  <c:v>36.1</c:v>
                </c:pt>
                <c:pt idx="2428">
                  <c:v>36.1</c:v>
                </c:pt>
                <c:pt idx="2429">
                  <c:v>36.1</c:v>
                </c:pt>
                <c:pt idx="2430">
                  <c:v>36.1</c:v>
                </c:pt>
                <c:pt idx="2431">
                  <c:v>36.1</c:v>
                </c:pt>
                <c:pt idx="2432">
                  <c:v>36.1</c:v>
                </c:pt>
                <c:pt idx="2433">
                  <c:v>36.1</c:v>
                </c:pt>
                <c:pt idx="2434">
                  <c:v>36.1</c:v>
                </c:pt>
                <c:pt idx="2435">
                  <c:v>36.1</c:v>
                </c:pt>
                <c:pt idx="2436">
                  <c:v>36.1</c:v>
                </c:pt>
                <c:pt idx="2437">
                  <c:v>36.1</c:v>
                </c:pt>
                <c:pt idx="2438">
                  <c:v>36.1</c:v>
                </c:pt>
                <c:pt idx="2439">
                  <c:v>36.1</c:v>
                </c:pt>
                <c:pt idx="2440">
                  <c:v>36.1</c:v>
                </c:pt>
                <c:pt idx="2441">
                  <c:v>36.1</c:v>
                </c:pt>
                <c:pt idx="2442">
                  <c:v>36.1</c:v>
                </c:pt>
                <c:pt idx="2443">
                  <c:v>36.1</c:v>
                </c:pt>
                <c:pt idx="2444">
                  <c:v>36.1</c:v>
                </c:pt>
                <c:pt idx="2445">
                  <c:v>36.1</c:v>
                </c:pt>
                <c:pt idx="2446">
                  <c:v>36.1</c:v>
                </c:pt>
                <c:pt idx="2447">
                  <c:v>36.1</c:v>
                </c:pt>
                <c:pt idx="2448">
                  <c:v>36.1</c:v>
                </c:pt>
                <c:pt idx="2449">
                  <c:v>36.1</c:v>
                </c:pt>
                <c:pt idx="2450">
                  <c:v>36.1</c:v>
                </c:pt>
                <c:pt idx="2451">
                  <c:v>36.1</c:v>
                </c:pt>
                <c:pt idx="2452">
                  <c:v>36.1</c:v>
                </c:pt>
                <c:pt idx="2453">
                  <c:v>36.1</c:v>
                </c:pt>
                <c:pt idx="2454">
                  <c:v>36.200000000000003</c:v>
                </c:pt>
                <c:pt idx="2455">
                  <c:v>36</c:v>
                </c:pt>
                <c:pt idx="2456">
                  <c:v>36</c:v>
                </c:pt>
                <c:pt idx="2457">
                  <c:v>36</c:v>
                </c:pt>
                <c:pt idx="2458">
                  <c:v>36</c:v>
                </c:pt>
                <c:pt idx="2459">
                  <c:v>36.1</c:v>
                </c:pt>
                <c:pt idx="2460">
                  <c:v>36.200000000000003</c:v>
                </c:pt>
                <c:pt idx="2461">
                  <c:v>36.200000000000003</c:v>
                </c:pt>
                <c:pt idx="2462">
                  <c:v>36.200000000000003</c:v>
                </c:pt>
                <c:pt idx="2463">
                  <c:v>36.1</c:v>
                </c:pt>
                <c:pt idx="2464">
                  <c:v>36.200000000000003</c:v>
                </c:pt>
                <c:pt idx="2465">
                  <c:v>36.1</c:v>
                </c:pt>
                <c:pt idx="2466">
                  <c:v>36.200000000000003</c:v>
                </c:pt>
                <c:pt idx="2467">
                  <c:v>36.200000000000003</c:v>
                </c:pt>
                <c:pt idx="2468">
                  <c:v>36.200000000000003</c:v>
                </c:pt>
                <c:pt idx="2469">
                  <c:v>36.200000000000003</c:v>
                </c:pt>
                <c:pt idx="2470">
                  <c:v>36.200000000000003</c:v>
                </c:pt>
                <c:pt idx="2471">
                  <c:v>36.200000000000003</c:v>
                </c:pt>
                <c:pt idx="2472">
                  <c:v>36.200000000000003</c:v>
                </c:pt>
                <c:pt idx="2473">
                  <c:v>36.200000000000003</c:v>
                </c:pt>
                <c:pt idx="2474">
                  <c:v>36.200000000000003</c:v>
                </c:pt>
                <c:pt idx="2475">
                  <c:v>36.200000000000003</c:v>
                </c:pt>
                <c:pt idx="2476">
                  <c:v>36.200000000000003</c:v>
                </c:pt>
                <c:pt idx="2477">
                  <c:v>36.200000000000003</c:v>
                </c:pt>
                <c:pt idx="2478">
                  <c:v>36.200000000000003</c:v>
                </c:pt>
                <c:pt idx="2479">
                  <c:v>36.200000000000003</c:v>
                </c:pt>
                <c:pt idx="2480">
                  <c:v>36.200000000000003</c:v>
                </c:pt>
                <c:pt idx="2481">
                  <c:v>36.200000000000003</c:v>
                </c:pt>
                <c:pt idx="2482">
                  <c:v>36.200000000000003</c:v>
                </c:pt>
                <c:pt idx="2483">
                  <c:v>36.200000000000003</c:v>
                </c:pt>
                <c:pt idx="2484">
                  <c:v>36.200000000000003</c:v>
                </c:pt>
                <c:pt idx="2485">
                  <c:v>36.200000000000003</c:v>
                </c:pt>
                <c:pt idx="2486">
                  <c:v>36.200000000000003</c:v>
                </c:pt>
                <c:pt idx="2487">
                  <c:v>36.200000000000003</c:v>
                </c:pt>
                <c:pt idx="2488">
                  <c:v>36.200000000000003</c:v>
                </c:pt>
                <c:pt idx="2489">
                  <c:v>36.200000000000003</c:v>
                </c:pt>
                <c:pt idx="2490">
                  <c:v>36.200000000000003</c:v>
                </c:pt>
                <c:pt idx="2491">
                  <c:v>36.200000000000003</c:v>
                </c:pt>
                <c:pt idx="2492">
                  <c:v>36.200000000000003</c:v>
                </c:pt>
                <c:pt idx="2493">
                  <c:v>36.200000000000003</c:v>
                </c:pt>
                <c:pt idx="2494">
                  <c:v>36.200000000000003</c:v>
                </c:pt>
                <c:pt idx="2495">
                  <c:v>36.200000000000003</c:v>
                </c:pt>
                <c:pt idx="2496">
                  <c:v>36.200000000000003</c:v>
                </c:pt>
                <c:pt idx="2497">
                  <c:v>36.200000000000003</c:v>
                </c:pt>
                <c:pt idx="2498">
                  <c:v>36.200000000000003</c:v>
                </c:pt>
                <c:pt idx="2499">
                  <c:v>36.200000000000003</c:v>
                </c:pt>
                <c:pt idx="2500">
                  <c:v>36.200000000000003</c:v>
                </c:pt>
                <c:pt idx="2501">
                  <c:v>36.200000000000003</c:v>
                </c:pt>
                <c:pt idx="2502">
                  <c:v>36.200000000000003</c:v>
                </c:pt>
                <c:pt idx="2503">
                  <c:v>36.200000000000003</c:v>
                </c:pt>
                <c:pt idx="2504">
                  <c:v>36.200000000000003</c:v>
                </c:pt>
                <c:pt idx="2505">
                  <c:v>36.200000000000003</c:v>
                </c:pt>
                <c:pt idx="2506">
                  <c:v>36.200000000000003</c:v>
                </c:pt>
                <c:pt idx="2507">
                  <c:v>36.200000000000003</c:v>
                </c:pt>
                <c:pt idx="2508">
                  <c:v>36.200000000000003</c:v>
                </c:pt>
                <c:pt idx="2509">
                  <c:v>36.200000000000003</c:v>
                </c:pt>
                <c:pt idx="2510">
                  <c:v>36.200000000000003</c:v>
                </c:pt>
                <c:pt idx="2511">
                  <c:v>36.200000000000003</c:v>
                </c:pt>
                <c:pt idx="2512">
                  <c:v>36.200000000000003</c:v>
                </c:pt>
                <c:pt idx="2513">
                  <c:v>36.200000000000003</c:v>
                </c:pt>
                <c:pt idx="2514">
                  <c:v>36.200000000000003</c:v>
                </c:pt>
                <c:pt idx="2515">
                  <c:v>36.200000000000003</c:v>
                </c:pt>
                <c:pt idx="2516">
                  <c:v>36.200000000000003</c:v>
                </c:pt>
                <c:pt idx="2517">
                  <c:v>36.200000000000003</c:v>
                </c:pt>
                <c:pt idx="2518">
                  <c:v>36.200000000000003</c:v>
                </c:pt>
                <c:pt idx="2519">
                  <c:v>36.200000000000003</c:v>
                </c:pt>
                <c:pt idx="2520">
                  <c:v>36.200000000000003</c:v>
                </c:pt>
                <c:pt idx="2521">
                  <c:v>36.200000000000003</c:v>
                </c:pt>
                <c:pt idx="2522">
                  <c:v>36.200000000000003</c:v>
                </c:pt>
                <c:pt idx="2523">
                  <c:v>36.200000000000003</c:v>
                </c:pt>
                <c:pt idx="2524">
                  <c:v>36.200000000000003</c:v>
                </c:pt>
                <c:pt idx="2525">
                  <c:v>36.200000000000003</c:v>
                </c:pt>
                <c:pt idx="2526">
                  <c:v>36.200000000000003</c:v>
                </c:pt>
                <c:pt idx="2527">
                  <c:v>36.200000000000003</c:v>
                </c:pt>
                <c:pt idx="2528">
                  <c:v>36.200000000000003</c:v>
                </c:pt>
                <c:pt idx="2529">
                  <c:v>36.200000000000003</c:v>
                </c:pt>
                <c:pt idx="2530">
                  <c:v>36.200000000000003</c:v>
                </c:pt>
                <c:pt idx="2531">
                  <c:v>36.200000000000003</c:v>
                </c:pt>
                <c:pt idx="2532">
                  <c:v>36.200000000000003</c:v>
                </c:pt>
                <c:pt idx="2533">
                  <c:v>36.200000000000003</c:v>
                </c:pt>
                <c:pt idx="2534">
                  <c:v>36.200000000000003</c:v>
                </c:pt>
                <c:pt idx="2535">
                  <c:v>36.200000000000003</c:v>
                </c:pt>
                <c:pt idx="2536">
                  <c:v>36.200000000000003</c:v>
                </c:pt>
                <c:pt idx="2537">
                  <c:v>36.200000000000003</c:v>
                </c:pt>
                <c:pt idx="2538">
                  <c:v>36.200000000000003</c:v>
                </c:pt>
                <c:pt idx="2539">
                  <c:v>36.200000000000003</c:v>
                </c:pt>
                <c:pt idx="2540">
                  <c:v>36.200000000000003</c:v>
                </c:pt>
                <c:pt idx="2541">
                  <c:v>36.200000000000003</c:v>
                </c:pt>
                <c:pt idx="2542">
                  <c:v>36.200000000000003</c:v>
                </c:pt>
                <c:pt idx="2543">
                  <c:v>36.200000000000003</c:v>
                </c:pt>
                <c:pt idx="2544">
                  <c:v>36.200000000000003</c:v>
                </c:pt>
                <c:pt idx="2545">
                  <c:v>36.200000000000003</c:v>
                </c:pt>
                <c:pt idx="2546">
                  <c:v>36.200000000000003</c:v>
                </c:pt>
                <c:pt idx="2547">
                  <c:v>36.200000000000003</c:v>
                </c:pt>
                <c:pt idx="2548">
                  <c:v>36.200000000000003</c:v>
                </c:pt>
                <c:pt idx="2549">
                  <c:v>36.200000000000003</c:v>
                </c:pt>
                <c:pt idx="2550">
                  <c:v>36.200000000000003</c:v>
                </c:pt>
                <c:pt idx="2551">
                  <c:v>36.200000000000003</c:v>
                </c:pt>
                <c:pt idx="2552">
                  <c:v>36.200000000000003</c:v>
                </c:pt>
                <c:pt idx="2553">
                  <c:v>36.200000000000003</c:v>
                </c:pt>
                <c:pt idx="2554">
                  <c:v>36.200000000000003</c:v>
                </c:pt>
                <c:pt idx="2555">
                  <c:v>36.200000000000003</c:v>
                </c:pt>
                <c:pt idx="2556">
                  <c:v>36.200000000000003</c:v>
                </c:pt>
                <c:pt idx="2557">
                  <c:v>36.200000000000003</c:v>
                </c:pt>
                <c:pt idx="2558">
                  <c:v>36.200000000000003</c:v>
                </c:pt>
                <c:pt idx="2559">
                  <c:v>36.200000000000003</c:v>
                </c:pt>
                <c:pt idx="2560">
                  <c:v>36.200000000000003</c:v>
                </c:pt>
                <c:pt idx="2561">
                  <c:v>36.200000000000003</c:v>
                </c:pt>
                <c:pt idx="2562">
                  <c:v>36.200000000000003</c:v>
                </c:pt>
                <c:pt idx="2563">
                  <c:v>36.200000000000003</c:v>
                </c:pt>
                <c:pt idx="2564">
                  <c:v>36.200000000000003</c:v>
                </c:pt>
                <c:pt idx="2565">
                  <c:v>36.200000000000003</c:v>
                </c:pt>
                <c:pt idx="2566">
                  <c:v>36.1</c:v>
                </c:pt>
                <c:pt idx="2567">
                  <c:v>36.200000000000003</c:v>
                </c:pt>
                <c:pt idx="2568">
                  <c:v>36.1</c:v>
                </c:pt>
                <c:pt idx="2569">
                  <c:v>36.1</c:v>
                </c:pt>
                <c:pt idx="2570">
                  <c:v>36.200000000000003</c:v>
                </c:pt>
                <c:pt idx="2571">
                  <c:v>36.1</c:v>
                </c:pt>
                <c:pt idx="2572">
                  <c:v>36.1</c:v>
                </c:pt>
                <c:pt idx="2573">
                  <c:v>36.1</c:v>
                </c:pt>
                <c:pt idx="2574">
                  <c:v>36.1</c:v>
                </c:pt>
                <c:pt idx="2575">
                  <c:v>36.1</c:v>
                </c:pt>
                <c:pt idx="2576">
                  <c:v>36.200000000000003</c:v>
                </c:pt>
                <c:pt idx="2577">
                  <c:v>36.200000000000003</c:v>
                </c:pt>
                <c:pt idx="2578">
                  <c:v>36.200000000000003</c:v>
                </c:pt>
                <c:pt idx="2579">
                  <c:v>36.200000000000003</c:v>
                </c:pt>
                <c:pt idx="2580">
                  <c:v>36.200000000000003</c:v>
                </c:pt>
                <c:pt idx="2581">
                  <c:v>36.299999999999997</c:v>
                </c:pt>
                <c:pt idx="2582">
                  <c:v>36.299999999999997</c:v>
                </c:pt>
                <c:pt idx="2583">
                  <c:v>36.299999999999997</c:v>
                </c:pt>
                <c:pt idx="2584">
                  <c:v>36.299999999999997</c:v>
                </c:pt>
                <c:pt idx="2585">
                  <c:v>36.299999999999997</c:v>
                </c:pt>
                <c:pt idx="2586">
                  <c:v>36.299999999999997</c:v>
                </c:pt>
                <c:pt idx="2587">
                  <c:v>36.299999999999997</c:v>
                </c:pt>
                <c:pt idx="2588">
                  <c:v>36.299999999999997</c:v>
                </c:pt>
                <c:pt idx="2589">
                  <c:v>36.299999999999997</c:v>
                </c:pt>
                <c:pt idx="2590">
                  <c:v>36.299999999999997</c:v>
                </c:pt>
                <c:pt idx="2591">
                  <c:v>36.299999999999997</c:v>
                </c:pt>
                <c:pt idx="2592">
                  <c:v>36.299999999999997</c:v>
                </c:pt>
                <c:pt idx="2593">
                  <c:v>36.299999999999997</c:v>
                </c:pt>
                <c:pt idx="2594">
                  <c:v>36.299999999999997</c:v>
                </c:pt>
                <c:pt idx="2595">
                  <c:v>36.299999999999997</c:v>
                </c:pt>
                <c:pt idx="2596">
                  <c:v>36.299999999999997</c:v>
                </c:pt>
                <c:pt idx="2597">
                  <c:v>36.299999999999997</c:v>
                </c:pt>
                <c:pt idx="2598">
                  <c:v>36.299999999999997</c:v>
                </c:pt>
                <c:pt idx="2599">
                  <c:v>36.299999999999997</c:v>
                </c:pt>
                <c:pt idx="2600">
                  <c:v>36.299999999999997</c:v>
                </c:pt>
                <c:pt idx="2601">
                  <c:v>36.299999999999997</c:v>
                </c:pt>
                <c:pt idx="2602">
                  <c:v>36.299999999999997</c:v>
                </c:pt>
                <c:pt idx="2603">
                  <c:v>36.299999999999997</c:v>
                </c:pt>
                <c:pt idx="2604">
                  <c:v>36.299999999999997</c:v>
                </c:pt>
                <c:pt idx="2605">
                  <c:v>36.299999999999997</c:v>
                </c:pt>
                <c:pt idx="2606">
                  <c:v>36.299999999999997</c:v>
                </c:pt>
                <c:pt idx="2607">
                  <c:v>36.299999999999997</c:v>
                </c:pt>
                <c:pt idx="2608">
                  <c:v>36.299999999999997</c:v>
                </c:pt>
                <c:pt idx="2609">
                  <c:v>36.299999999999997</c:v>
                </c:pt>
                <c:pt idx="2610">
                  <c:v>36.299999999999997</c:v>
                </c:pt>
                <c:pt idx="2611">
                  <c:v>36.200000000000003</c:v>
                </c:pt>
                <c:pt idx="2612">
                  <c:v>36.200000000000003</c:v>
                </c:pt>
                <c:pt idx="2613">
                  <c:v>36.299999999999997</c:v>
                </c:pt>
                <c:pt idx="2614">
                  <c:v>36.299999999999997</c:v>
                </c:pt>
                <c:pt idx="2615">
                  <c:v>36.299999999999997</c:v>
                </c:pt>
                <c:pt idx="2616">
                  <c:v>36.200000000000003</c:v>
                </c:pt>
                <c:pt idx="2617">
                  <c:v>36.200000000000003</c:v>
                </c:pt>
                <c:pt idx="2618">
                  <c:v>36.200000000000003</c:v>
                </c:pt>
                <c:pt idx="2619">
                  <c:v>36.200000000000003</c:v>
                </c:pt>
                <c:pt idx="2620">
                  <c:v>36.200000000000003</c:v>
                </c:pt>
                <c:pt idx="2621">
                  <c:v>36.299999999999997</c:v>
                </c:pt>
                <c:pt idx="2622">
                  <c:v>36.200000000000003</c:v>
                </c:pt>
                <c:pt idx="2623">
                  <c:v>36.200000000000003</c:v>
                </c:pt>
                <c:pt idx="2624">
                  <c:v>36.200000000000003</c:v>
                </c:pt>
                <c:pt idx="2625">
                  <c:v>36.200000000000003</c:v>
                </c:pt>
                <c:pt idx="2626">
                  <c:v>36.200000000000003</c:v>
                </c:pt>
                <c:pt idx="2627">
                  <c:v>36.200000000000003</c:v>
                </c:pt>
                <c:pt idx="2628">
                  <c:v>36.200000000000003</c:v>
                </c:pt>
                <c:pt idx="2629">
                  <c:v>36.200000000000003</c:v>
                </c:pt>
                <c:pt idx="2630">
                  <c:v>36.200000000000003</c:v>
                </c:pt>
                <c:pt idx="2631">
                  <c:v>36.200000000000003</c:v>
                </c:pt>
                <c:pt idx="2632">
                  <c:v>36.200000000000003</c:v>
                </c:pt>
                <c:pt idx="2633">
                  <c:v>36.200000000000003</c:v>
                </c:pt>
                <c:pt idx="2634">
                  <c:v>36.200000000000003</c:v>
                </c:pt>
                <c:pt idx="2635">
                  <c:v>36.200000000000003</c:v>
                </c:pt>
                <c:pt idx="2636">
                  <c:v>36.200000000000003</c:v>
                </c:pt>
                <c:pt idx="2637">
                  <c:v>36.200000000000003</c:v>
                </c:pt>
                <c:pt idx="2638">
                  <c:v>36.200000000000003</c:v>
                </c:pt>
                <c:pt idx="2639">
                  <c:v>36.200000000000003</c:v>
                </c:pt>
                <c:pt idx="2640">
                  <c:v>36.200000000000003</c:v>
                </c:pt>
                <c:pt idx="2641">
                  <c:v>36.200000000000003</c:v>
                </c:pt>
                <c:pt idx="2642">
                  <c:v>36.200000000000003</c:v>
                </c:pt>
                <c:pt idx="2643">
                  <c:v>36.200000000000003</c:v>
                </c:pt>
                <c:pt idx="2644">
                  <c:v>36.200000000000003</c:v>
                </c:pt>
                <c:pt idx="2645">
                  <c:v>36.200000000000003</c:v>
                </c:pt>
                <c:pt idx="2646">
                  <c:v>36.200000000000003</c:v>
                </c:pt>
                <c:pt idx="2647">
                  <c:v>36.200000000000003</c:v>
                </c:pt>
                <c:pt idx="2648">
                  <c:v>36.200000000000003</c:v>
                </c:pt>
                <c:pt idx="2649">
                  <c:v>36.200000000000003</c:v>
                </c:pt>
                <c:pt idx="2650">
                  <c:v>36.200000000000003</c:v>
                </c:pt>
                <c:pt idx="2651">
                  <c:v>36.200000000000003</c:v>
                </c:pt>
                <c:pt idx="2652">
                  <c:v>36.200000000000003</c:v>
                </c:pt>
                <c:pt idx="2653">
                  <c:v>36.200000000000003</c:v>
                </c:pt>
                <c:pt idx="2654">
                  <c:v>36.200000000000003</c:v>
                </c:pt>
                <c:pt idx="2655">
                  <c:v>36.200000000000003</c:v>
                </c:pt>
                <c:pt idx="2656">
                  <c:v>36.200000000000003</c:v>
                </c:pt>
                <c:pt idx="2657">
                  <c:v>36.200000000000003</c:v>
                </c:pt>
                <c:pt idx="2658">
                  <c:v>36.200000000000003</c:v>
                </c:pt>
                <c:pt idx="2659">
                  <c:v>36.200000000000003</c:v>
                </c:pt>
                <c:pt idx="2660">
                  <c:v>36.200000000000003</c:v>
                </c:pt>
                <c:pt idx="2661">
                  <c:v>36.200000000000003</c:v>
                </c:pt>
                <c:pt idx="2662">
                  <c:v>36.200000000000003</c:v>
                </c:pt>
                <c:pt idx="2663">
                  <c:v>36.200000000000003</c:v>
                </c:pt>
                <c:pt idx="2664">
                  <c:v>36.200000000000003</c:v>
                </c:pt>
                <c:pt idx="2665">
                  <c:v>36.200000000000003</c:v>
                </c:pt>
                <c:pt idx="2666">
                  <c:v>36.200000000000003</c:v>
                </c:pt>
                <c:pt idx="2667">
                  <c:v>36.200000000000003</c:v>
                </c:pt>
                <c:pt idx="2668">
                  <c:v>36.299999999999997</c:v>
                </c:pt>
                <c:pt idx="2669">
                  <c:v>36.200000000000003</c:v>
                </c:pt>
                <c:pt idx="2670">
                  <c:v>36.299999999999997</c:v>
                </c:pt>
                <c:pt idx="2671">
                  <c:v>36.200000000000003</c:v>
                </c:pt>
                <c:pt idx="2672">
                  <c:v>36.200000000000003</c:v>
                </c:pt>
                <c:pt idx="2673">
                  <c:v>36.200000000000003</c:v>
                </c:pt>
                <c:pt idx="2674">
                  <c:v>36.200000000000003</c:v>
                </c:pt>
                <c:pt idx="2675">
                  <c:v>36.200000000000003</c:v>
                </c:pt>
                <c:pt idx="2676">
                  <c:v>36.299999999999997</c:v>
                </c:pt>
                <c:pt idx="2677">
                  <c:v>36.299999999999997</c:v>
                </c:pt>
                <c:pt idx="2678">
                  <c:v>36.200000000000003</c:v>
                </c:pt>
                <c:pt idx="2679">
                  <c:v>36.200000000000003</c:v>
                </c:pt>
                <c:pt idx="2680">
                  <c:v>36.299999999999997</c:v>
                </c:pt>
                <c:pt idx="2681">
                  <c:v>36.200000000000003</c:v>
                </c:pt>
                <c:pt idx="2682">
                  <c:v>36.299999999999997</c:v>
                </c:pt>
                <c:pt idx="2683">
                  <c:v>36.299999999999997</c:v>
                </c:pt>
                <c:pt idx="2684">
                  <c:v>36.299999999999997</c:v>
                </c:pt>
                <c:pt idx="2685">
                  <c:v>36.299999999999997</c:v>
                </c:pt>
                <c:pt idx="2686">
                  <c:v>36.200000000000003</c:v>
                </c:pt>
                <c:pt idx="2687">
                  <c:v>36.299999999999997</c:v>
                </c:pt>
                <c:pt idx="2688">
                  <c:v>36.299999999999997</c:v>
                </c:pt>
                <c:pt idx="2689">
                  <c:v>36.299999999999997</c:v>
                </c:pt>
                <c:pt idx="2690">
                  <c:v>36.299999999999997</c:v>
                </c:pt>
                <c:pt idx="2691">
                  <c:v>36.299999999999997</c:v>
                </c:pt>
                <c:pt idx="2692">
                  <c:v>36.299999999999997</c:v>
                </c:pt>
                <c:pt idx="2693">
                  <c:v>36.299999999999997</c:v>
                </c:pt>
                <c:pt idx="2694">
                  <c:v>36.299999999999997</c:v>
                </c:pt>
                <c:pt idx="2695">
                  <c:v>36.299999999999997</c:v>
                </c:pt>
                <c:pt idx="2696">
                  <c:v>36.299999999999997</c:v>
                </c:pt>
                <c:pt idx="2697">
                  <c:v>36.299999999999997</c:v>
                </c:pt>
                <c:pt idx="2698">
                  <c:v>36.299999999999997</c:v>
                </c:pt>
                <c:pt idx="2699">
                  <c:v>36.299999999999997</c:v>
                </c:pt>
                <c:pt idx="2700">
                  <c:v>36.299999999999997</c:v>
                </c:pt>
                <c:pt idx="2701">
                  <c:v>36.299999999999997</c:v>
                </c:pt>
                <c:pt idx="2702">
                  <c:v>36.299999999999997</c:v>
                </c:pt>
                <c:pt idx="2703">
                  <c:v>36.299999999999997</c:v>
                </c:pt>
                <c:pt idx="2704">
                  <c:v>36.299999999999997</c:v>
                </c:pt>
                <c:pt idx="2705">
                  <c:v>36.299999999999997</c:v>
                </c:pt>
                <c:pt idx="2706">
                  <c:v>36.299999999999997</c:v>
                </c:pt>
                <c:pt idx="2707">
                  <c:v>36.299999999999997</c:v>
                </c:pt>
                <c:pt idx="2708">
                  <c:v>36.299999999999997</c:v>
                </c:pt>
                <c:pt idx="2709">
                  <c:v>36.4</c:v>
                </c:pt>
                <c:pt idx="2710">
                  <c:v>36.4</c:v>
                </c:pt>
                <c:pt idx="2711">
                  <c:v>36.4</c:v>
                </c:pt>
                <c:pt idx="2712">
                  <c:v>36.4</c:v>
                </c:pt>
                <c:pt idx="2713">
                  <c:v>36.4</c:v>
                </c:pt>
                <c:pt idx="2714">
                  <c:v>36.4</c:v>
                </c:pt>
                <c:pt idx="2715">
                  <c:v>36.4</c:v>
                </c:pt>
                <c:pt idx="2716">
                  <c:v>36.4</c:v>
                </c:pt>
                <c:pt idx="2717">
                  <c:v>36.4</c:v>
                </c:pt>
                <c:pt idx="2718">
                  <c:v>36.4</c:v>
                </c:pt>
                <c:pt idx="2719">
                  <c:v>36.299999999999997</c:v>
                </c:pt>
                <c:pt idx="2720">
                  <c:v>36.299999999999997</c:v>
                </c:pt>
                <c:pt idx="2721">
                  <c:v>36.299999999999997</c:v>
                </c:pt>
                <c:pt idx="2722">
                  <c:v>36.299999999999997</c:v>
                </c:pt>
                <c:pt idx="2723">
                  <c:v>36.299999999999997</c:v>
                </c:pt>
                <c:pt idx="2724">
                  <c:v>36.299999999999997</c:v>
                </c:pt>
                <c:pt idx="2725">
                  <c:v>36.4</c:v>
                </c:pt>
                <c:pt idx="2726">
                  <c:v>36.299999999999997</c:v>
                </c:pt>
                <c:pt idx="2727">
                  <c:v>36.299999999999997</c:v>
                </c:pt>
                <c:pt idx="2728">
                  <c:v>36.299999999999997</c:v>
                </c:pt>
                <c:pt idx="2729">
                  <c:v>36.299999999999997</c:v>
                </c:pt>
                <c:pt idx="2730">
                  <c:v>36.299999999999997</c:v>
                </c:pt>
                <c:pt idx="2731">
                  <c:v>36.299999999999997</c:v>
                </c:pt>
                <c:pt idx="2732">
                  <c:v>36.299999999999997</c:v>
                </c:pt>
                <c:pt idx="2733">
                  <c:v>36.299999999999997</c:v>
                </c:pt>
                <c:pt idx="2734">
                  <c:v>36.299999999999997</c:v>
                </c:pt>
                <c:pt idx="2735">
                  <c:v>36.299999999999997</c:v>
                </c:pt>
                <c:pt idx="2736">
                  <c:v>36.299999999999997</c:v>
                </c:pt>
                <c:pt idx="2737">
                  <c:v>36.299999999999997</c:v>
                </c:pt>
                <c:pt idx="2738">
                  <c:v>36.4</c:v>
                </c:pt>
                <c:pt idx="2739">
                  <c:v>36.4</c:v>
                </c:pt>
                <c:pt idx="2740">
                  <c:v>36.4</c:v>
                </c:pt>
                <c:pt idx="2741">
                  <c:v>36.4</c:v>
                </c:pt>
                <c:pt idx="2742">
                  <c:v>36.299999999999997</c:v>
                </c:pt>
                <c:pt idx="2743">
                  <c:v>36.4</c:v>
                </c:pt>
                <c:pt idx="2744">
                  <c:v>36.4</c:v>
                </c:pt>
                <c:pt idx="2745">
                  <c:v>36.299999999999997</c:v>
                </c:pt>
                <c:pt idx="2746">
                  <c:v>36.4</c:v>
                </c:pt>
                <c:pt idx="2747">
                  <c:v>36.299999999999997</c:v>
                </c:pt>
                <c:pt idx="2748">
                  <c:v>36.299999999999997</c:v>
                </c:pt>
                <c:pt idx="2749">
                  <c:v>36.299999999999997</c:v>
                </c:pt>
                <c:pt idx="2750">
                  <c:v>36.4</c:v>
                </c:pt>
                <c:pt idx="2751">
                  <c:v>36.299999999999997</c:v>
                </c:pt>
                <c:pt idx="2752">
                  <c:v>36.299999999999997</c:v>
                </c:pt>
                <c:pt idx="2753">
                  <c:v>36.299999999999997</c:v>
                </c:pt>
                <c:pt idx="2754">
                  <c:v>36.299999999999997</c:v>
                </c:pt>
                <c:pt idx="2755">
                  <c:v>36.299999999999997</c:v>
                </c:pt>
                <c:pt idx="2756">
                  <c:v>36.299999999999997</c:v>
                </c:pt>
                <c:pt idx="2757">
                  <c:v>36.299999999999997</c:v>
                </c:pt>
                <c:pt idx="2758">
                  <c:v>36.299999999999997</c:v>
                </c:pt>
                <c:pt idx="2759">
                  <c:v>36.299999999999997</c:v>
                </c:pt>
                <c:pt idx="2760">
                  <c:v>36.299999999999997</c:v>
                </c:pt>
                <c:pt idx="2761">
                  <c:v>36.299999999999997</c:v>
                </c:pt>
                <c:pt idx="2762">
                  <c:v>36.299999999999997</c:v>
                </c:pt>
                <c:pt idx="2763">
                  <c:v>36.299999999999997</c:v>
                </c:pt>
                <c:pt idx="2764">
                  <c:v>36.299999999999997</c:v>
                </c:pt>
                <c:pt idx="2765">
                  <c:v>36.299999999999997</c:v>
                </c:pt>
                <c:pt idx="2766">
                  <c:v>36.299999999999997</c:v>
                </c:pt>
                <c:pt idx="2767">
                  <c:v>36.299999999999997</c:v>
                </c:pt>
                <c:pt idx="2768">
                  <c:v>36.299999999999997</c:v>
                </c:pt>
                <c:pt idx="2769">
                  <c:v>36.299999999999997</c:v>
                </c:pt>
                <c:pt idx="2770">
                  <c:v>36.299999999999997</c:v>
                </c:pt>
                <c:pt idx="2771">
                  <c:v>36.299999999999997</c:v>
                </c:pt>
                <c:pt idx="2772">
                  <c:v>36.299999999999997</c:v>
                </c:pt>
                <c:pt idx="2773">
                  <c:v>36.299999999999997</c:v>
                </c:pt>
                <c:pt idx="2774">
                  <c:v>36.299999999999997</c:v>
                </c:pt>
                <c:pt idx="2775">
                  <c:v>36.299999999999997</c:v>
                </c:pt>
                <c:pt idx="2776">
                  <c:v>36.299999999999997</c:v>
                </c:pt>
                <c:pt idx="2777">
                  <c:v>36.299999999999997</c:v>
                </c:pt>
                <c:pt idx="2778">
                  <c:v>36.299999999999997</c:v>
                </c:pt>
                <c:pt idx="2779">
                  <c:v>36.299999999999997</c:v>
                </c:pt>
                <c:pt idx="2780">
                  <c:v>36.299999999999997</c:v>
                </c:pt>
                <c:pt idx="2781">
                  <c:v>36.299999999999997</c:v>
                </c:pt>
                <c:pt idx="2782">
                  <c:v>36.299999999999997</c:v>
                </c:pt>
                <c:pt idx="2783">
                  <c:v>36.299999999999997</c:v>
                </c:pt>
                <c:pt idx="2784">
                  <c:v>36.299999999999997</c:v>
                </c:pt>
                <c:pt idx="2785">
                  <c:v>36.4</c:v>
                </c:pt>
                <c:pt idx="2786">
                  <c:v>36.4</c:v>
                </c:pt>
                <c:pt idx="2787">
                  <c:v>36.299999999999997</c:v>
                </c:pt>
                <c:pt idx="2788">
                  <c:v>36.299999999999997</c:v>
                </c:pt>
                <c:pt idx="2789">
                  <c:v>36.4</c:v>
                </c:pt>
                <c:pt idx="2790">
                  <c:v>36.299999999999997</c:v>
                </c:pt>
                <c:pt idx="2791">
                  <c:v>36.299999999999997</c:v>
                </c:pt>
                <c:pt idx="2792">
                  <c:v>36.299999999999997</c:v>
                </c:pt>
                <c:pt idx="2793">
                  <c:v>36.299999999999997</c:v>
                </c:pt>
                <c:pt idx="2794">
                  <c:v>36.299999999999997</c:v>
                </c:pt>
                <c:pt idx="2795">
                  <c:v>36.299999999999997</c:v>
                </c:pt>
                <c:pt idx="2796">
                  <c:v>36.299999999999997</c:v>
                </c:pt>
                <c:pt idx="2797">
                  <c:v>36.299999999999997</c:v>
                </c:pt>
                <c:pt idx="2798">
                  <c:v>36.299999999999997</c:v>
                </c:pt>
                <c:pt idx="2799">
                  <c:v>36.299999999999997</c:v>
                </c:pt>
                <c:pt idx="2800">
                  <c:v>36.299999999999997</c:v>
                </c:pt>
                <c:pt idx="2801">
                  <c:v>36.299999999999997</c:v>
                </c:pt>
                <c:pt idx="2802">
                  <c:v>36.299999999999997</c:v>
                </c:pt>
                <c:pt idx="2803">
                  <c:v>36.299999999999997</c:v>
                </c:pt>
                <c:pt idx="2804">
                  <c:v>36.299999999999997</c:v>
                </c:pt>
                <c:pt idx="2805">
                  <c:v>36.299999999999997</c:v>
                </c:pt>
                <c:pt idx="2806">
                  <c:v>36.299999999999997</c:v>
                </c:pt>
                <c:pt idx="2807">
                  <c:v>36.299999999999997</c:v>
                </c:pt>
                <c:pt idx="2808">
                  <c:v>36.299999999999997</c:v>
                </c:pt>
                <c:pt idx="2809">
                  <c:v>36.4</c:v>
                </c:pt>
                <c:pt idx="2810">
                  <c:v>36.299999999999997</c:v>
                </c:pt>
                <c:pt idx="2811">
                  <c:v>36.299999999999997</c:v>
                </c:pt>
                <c:pt idx="2812">
                  <c:v>36.4</c:v>
                </c:pt>
                <c:pt idx="2813">
                  <c:v>36.299999999999997</c:v>
                </c:pt>
                <c:pt idx="2814">
                  <c:v>36.299999999999997</c:v>
                </c:pt>
                <c:pt idx="2815">
                  <c:v>36.299999999999997</c:v>
                </c:pt>
                <c:pt idx="2816">
                  <c:v>36.299999999999997</c:v>
                </c:pt>
                <c:pt idx="2817">
                  <c:v>36.299999999999997</c:v>
                </c:pt>
                <c:pt idx="2818">
                  <c:v>36.4</c:v>
                </c:pt>
                <c:pt idx="2819">
                  <c:v>36.4</c:v>
                </c:pt>
                <c:pt idx="2820">
                  <c:v>36.299999999999997</c:v>
                </c:pt>
                <c:pt idx="2821">
                  <c:v>36.299999999999997</c:v>
                </c:pt>
                <c:pt idx="2822">
                  <c:v>36.299999999999997</c:v>
                </c:pt>
                <c:pt idx="2823">
                  <c:v>36.299999999999997</c:v>
                </c:pt>
                <c:pt idx="2824">
                  <c:v>36.299999999999997</c:v>
                </c:pt>
                <c:pt idx="2825">
                  <c:v>36.299999999999997</c:v>
                </c:pt>
                <c:pt idx="2826">
                  <c:v>36.299999999999997</c:v>
                </c:pt>
                <c:pt idx="2827">
                  <c:v>36.299999999999997</c:v>
                </c:pt>
                <c:pt idx="2828">
                  <c:v>36.299999999999997</c:v>
                </c:pt>
                <c:pt idx="2829">
                  <c:v>36.299999999999997</c:v>
                </c:pt>
                <c:pt idx="2830">
                  <c:v>36.299999999999997</c:v>
                </c:pt>
                <c:pt idx="2831">
                  <c:v>36.299999999999997</c:v>
                </c:pt>
                <c:pt idx="2832">
                  <c:v>36.299999999999997</c:v>
                </c:pt>
                <c:pt idx="2833">
                  <c:v>36.4</c:v>
                </c:pt>
                <c:pt idx="2834">
                  <c:v>36.299999999999997</c:v>
                </c:pt>
                <c:pt idx="2835">
                  <c:v>36.200000000000003</c:v>
                </c:pt>
                <c:pt idx="2836">
                  <c:v>36.299999999999997</c:v>
                </c:pt>
                <c:pt idx="2837">
                  <c:v>36.200000000000003</c:v>
                </c:pt>
                <c:pt idx="2838">
                  <c:v>36.200000000000003</c:v>
                </c:pt>
                <c:pt idx="2839">
                  <c:v>36.200000000000003</c:v>
                </c:pt>
                <c:pt idx="2840">
                  <c:v>36.1</c:v>
                </c:pt>
                <c:pt idx="2841">
                  <c:v>36.1</c:v>
                </c:pt>
                <c:pt idx="2842">
                  <c:v>36.1</c:v>
                </c:pt>
                <c:pt idx="2843">
                  <c:v>36.1</c:v>
                </c:pt>
                <c:pt idx="2844">
                  <c:v>36.1</c:v>
                </c:pt>
                <c:pt idx="2845">
                  <c:v>36.1</c:v>
                </c:pt>
                <c:pt idx="2846">
                  <c:v>36.1</c:v>
                </c:pt>
                <c:pt idx="2847">
                  <c:v>36.1</c:v>
                </c:pt>
                <c:pt idx="2848">
                  <c:v>36.1</c:v>
                </c:pt>
                <c:pt idx="2849">
                  <c:v>36.1</c:v>
                </c:pt>
                <c:pt idx="2850">
                  <c:v>36.1</c:v>
                </c:pt>
                <c:pt idx="2851">
                  <c:v>36.200000000000003</c:v>
                </c:pt>
                <c:pt idx="2852">
                  <c:v>36.200000000000003</c:v>
                </c:pt>
                <c:pt idx="2853">
                  <c:v>36.200000000000003</c:v>
                </c:pt>
                <c:pt idx="2854">
                  <c:v>36.200000000000003</c:v>
                </c:pt>
                <c:pt idx="2855">
                  <c:v>36.200000000000003</c:v>
                </c:pt>
                <c:pt idx="2856">
                  <c:v>36.200000000000003</c:v>
                </c:pt>
                <c:pt idx="2857">
                  <c:v>36.200000000000003</c:v>
                </c:pt>
                <c:pt idx="2858">
                  <c:v>36.200000000000003</c:v>
                </c:pt>
                <c:pt idx="2859">
                  <c:v>36.200000000000003</c:v>
                </c:pt>
                <c:pt idx="2860">
                  <c:v>36.200000000000003</c:v>
                </c:pt>
                <c:pt idx="2861">
                  <c:v>36.200000000000003</c:v>
                </c:pt>
                <c:pt idx="2862">
                  <c:v>36.200000000000003</c:v>
                </c:pt>
                <c:pt idx="2863">
                  <c:v>36.200000000000003</c:v>
                </c:pt>
                <c:pt idx="2864">
                  <c:v>36.200000000000003</c:v>
                </c:pt>
                <c:pt idx="2865">
                  <c:v>36.200000000000003</c:v>
                </c:pt>
                <c:pt idx="2866">
                  <c:v>36.200000000000003</c:v>
                </c:pt>
                <c:pt idx="2867">
                  <c:v>36.200000000000003</c:v>
                </c:pt>
                <c:pt idx="2868">
                  <c:v>36.200000000000003</c:v>
                </c:pt>
                <c:pt idx="2869">
                  <c:v>36.200000000000003</c:v>
                </c:pt>
                <c:pt idx="2870">
                  <c:v>36.200000000000003</c:v>
                </c:pt>
                <c:pt idx="2871">
                  <c:v>36.200000000000003</c:v>
                </c:pt>
                <c:pt idx="2872">
                  <c:v>36.200000000000003</c:v>
                </c:pt>
                <c:pt idx="2873">
                  <c:v>36.1</c:v>
                </c:pt>
                <c:pt idx="2874">
                  <c:v>36.1</c:v>
                </c:pt>
                <c:pt idx="2875">
                  <c:v>36.1</c:v>
                </c:pt>
                <c:pt idx="2876">
                  <c:v>36.1</c:v>
                </c:pt>
                <c:pt idx="2877">
                  <c:v>36.1</c:v>
                </c:pt>
                <c:pt idx="2878">
                  <c:v>36.1</c:v>
                </c:pt>
                <c:pt idx="2879">
                  <c:v>36.1</c:v>
                </c:pt>
                <c:pt idx="2880">
                  <c:v>36.1</c:v>
                </c:pt>
                <c:pt idx="2881">
                  <c:v>36.1</c:v>
                </c:pt>
                <c:pt idx="2882">
                  <c:v>36.1</c:v>
                </c:pt>
                <c:pt idx="2883">
                  <c:v>36.1</c:v>
                </c:pt>
                <c:pt idx="2884">
                  <c:v>36.200000000000003</c:v>
                </c:pt>
                <c:pt idx="2885">
                  <c:v>36.200000000000003</c:v>
                </c:pt>
                <c:pt idx="2886">
                  <c:v>36.200000000000003</c:v>
                </c:pt>
                <c:pt idx="2887">
                  <c:v>36.200000000000003</c:v>
                </c:pt>
                <c:pt idx="2888">
                  <c:v>36.1</c:v>
                </c:pt>
                <c:pt idx="2889">
                  <c:v>36.200000000000003</c:v>
                </c:pt>
                <c:pt idx="2890">
                  <c:v>36.200000000000003</c:v>
                </c:pt>
                <c:pt idx="2891">
                  <c:v>36.1</c:v>
                </c:pt>
                <c:pt idx="2892">
                  <c:v>36.200000000000003</c:v>
                </c:pt>
                <c:pt idx="2893">
                  <c:v>36.1</c:v>
                </c:pt>
                <c:pt idx="2894">
                  <c:v>36.1</c:v>
                </c:pt>
                <c:pt idx="2895">
                  <c:v>36.1</c:v>
                </c:pt>
                <c:pt idx="2896">
                  <c:v>36.1</c:v>
                </c:pt>
                <c:pt idx="2897">
                  <c:v>36.1</c:v>
                </c:pt>
                <c:pt idx="2898">
                  <c:v>36</c:v>
                </c:pt>
                <c:pt idx="2899">
                  <c:v>36.1</c:v>
                </c:pt>
                <c:pt idx="2900">
                  <c:v>36</c:v>
                </c:pt>
                <c:pt idx="2901">
                  <c:v>36.1</c:v>
                </c:pt>
                <c:pt idx="2902">
                  <c:v>36.1</c:v>
                </c:pt>
                <c:pt idx="2903">
                  <c:v>36.1</c:v>
                </c:pt>
                <c:pt idx="2904">
                  <c:v>36.1</c:v>
                </c:pt>
                <c:pt idx="2905">
                  <c:v>36.1</c:v>
                </c:pt>
                <c:pt idx="2906">
                  <c:v>36.200000000000003</c:v>
                </c:pt>
                <c:pt idx="2907">
                  <c:v>36.200000000000003</c:v>
                </c:pt>
                <c:pt idx="2908">
                  <c:v>36.1</c:v>
                </c:pt>
                <c:pt idx="2909">
                  <c:v>36.1</c:v>
                </c:pt>
                <c:pt idx="2910">
                  <c:v>36.1</c:v>
                </c:pt>
                <c:pt idx="2911">
                  <c:v>36.1</c:v>
                </c:pt>
                <c:pt idx="2912">
                  <c:v>36.1</c:v>
                </c:pt>
                <c:pt idx="2913">
                  <c:v>36.200000000000003</c:v>
                </c:pt>
                <c:pt idx="2914">
                  <c:v>36.1</c:v>
                </c:pt>
                <c:pt idx="2915">
                  <c:v>36.1</c:v>
                </c:pt>
                <c:pt idx="2916">
                  <c:v>36.200000000000003</c:v>
                </c:pt>
                <c:pt idx="2917">
                  <c:v>36</c:v>
                </c:pt>
                <c:pt idx="2918">
                  <c:v>36.1</c:v>
                </c:pt>
                <c:pt idx="2919">
                  <c:v>36.1</c:v>
                </c:pt>
                <c:pt idx="2920">
                  <c:v>36.1</c:v>
                </c:pt>
                <c:pt idx="2921">
                  <c:v>36</c:v>
                </c:pt>
                <c:pt idx="2922">
                  <c:v>36.1</c:v>
                </c:pt>
                <c:pt idx="2923">
                  <c:v>36.1</c:v>
                </c:pt>
                <c:pt idx="2924">
                  <c:v>36.1</c:v>
                </c:pt>
                <c:pt idx="2925">
                  <c:v>36</c:v>
                </c:pt>
                <c:pt idx="2926">
                  <c:v>36.1</c:v>
                </c:pt>
                <c:pt idx="2927">
                  <c:v>36.1</c:v>
                </c:pt>
                <c:pt idx="2928">
                  <c:v>36</c:v>
                </c:pt>
                <c:pt idx="2929">
                  <c:v>36.1</c:v>
                </c:pt>
                <c:pt idx="2930">
                  <c:v>36</c:v>
                </c:pt>
                <c:pt idx="2931">
                  <c:v>36.1</c:v>
                </c:pt>
                <c:pt idx="2932">
                  <c:v>36</c:v>
                </c:pt>
                <c:pt idx="2933">
                  <c:v>35.9</c:v>
                </c:pt>
                <c:pt idx="2934">
                  <c:v>35.9</c:v>
                </c:pt>
                <c:pt idx="2935">
                  <c:v>35.9</c:v>
                </c:pt>
                <c:pt idx="2936">
                  <c:v>35.9</c:v>
                </c:pt>
                <c:pt idx="2937">
                  <c:v>35.9</c:v>
                </c:pt>
                <c:pt idx="2938">
                  <c:v>35.9</c:v>
                </c:pt>
                <c:pt idx="2939">
                  <c:v>35.9</c:v>
                </c:pt>
                <c:pt idx="2940">
                  <c:v>35.9</c:v>
                </c:pt>
                <c:pt idx="2941">
                  <c:v>35.9</c:v>
                </c:pt>
                <c:pt idx="2942">
                  <c:v>35.9</c:v>
                </c:pt>
                <c:pt idx="2943">
                  <c:v>35.9</c:v>
                </c:pt>
                <c:pt idx="2944">
                  <c:v>35.9</c:v>
                </c:pt>
                <c:pt idx="2945">
                  <c:v>35.9</c:v>
                </c:pt>
                <c:pt idx="2946">
                  <c:v>35.9</c:v>
                </c:pt>
                <c:pt idx="2947">
                  <c:v>35.9</c:v>
                </c:pt>
                <c:pt idx="2948">
                  <c:v>35.9</c:v>
                </c:pt>
                <c:pt idx="2949">
                  <c:v>35.9</c:v>
                </c:pt>
                <c:pt idx="2950">
                  <c:v>36</c:v>
                </c:pt>
                <c:pt idx="2951">
                  <c:v>36</c:v>
                </c:pt>
                <c:pt idx="2952">
                  <c:v>36</c:v>
                </c:pt>
                <c:pt idx="2953">
                  <c:v>36</c:v>
                </c:pt>
                <c:pt idx="2954">
                  <c:v>36</c:v>
                </c:pt>
                <c:pt idx="2955">
                  <c:v>36</c:v>
                </c:pt>
                <c:pt idx="2956">
                  <c:v>36</c:v>
                </c:pt>
                <c:pt idx="2957">
                  <c:v>36</c:v>
                </c:pt>
                <c:pt idx="2958">
                  <c:v>36</c:v>
                </c:pt>
                <c:pt idx="2959">
                  <c:v>36</c:v>
                </c:pt>
                <c:pt idx="2960">
                  <c:v>36</c:v>
                </c:pt>
                <c:pt idx="2961">
                  <c:v>35.9</c:v>
                </c:pt>
                <c:pt idx="2962">
                  <c:v>35.9</c:v>
                </c:pt>
                <c:pt idx="2963">
                  <c:v>35.9</c:v>
                </c:pt>
                <c:pt idx="2964">
                  <c:v>35.9</c:v>
                </c:pt>
                <c:pt idx="2965">
                  <c:v>35.9</c:v>
                </c:pt>
                <c:pt idx="2966">
                  <c:v>35.9</c:v>
                </c:pt>
                <c:pt idx="2967">
                  <c:v>35.9</c:v>
                </c:pt>
                <c:pt idx="2968">
                  <c:v>35.9</c:v>
                </c:pt>
                <c:pt idx="2969">
                  <c:v>35.9</c:v>
                </c:pt>
                <c:pt idx="2970">
                  <c:v>35.9</c:v>
                </c:pt>
                <c:pt idx="2971">
                  <c:v>35.9</c:v>
                </c:pt>
                <c:pt idx="2972">
                  <c:v>36</c:v>
                </c:pt>
                <c:pt idx="2973">
                  <c:v>36</c:v>
                </c:pt>
                <c:pt idx="2974">
                  <c:v>36</c:v>
                </c:pt>
                <c:pt idx="2975">
                  <c:v>35.9</c:v>
                </c:pt>
                <c:pt idx="2976">
                  <c:v>35.9</c:v>
                </c:pt>
                <c:pt idx="2977">
                  <c:v>35.9</c:v>
                </c:pt>
                <c:pt idx="2978">
                  <c:v>35.9</c:v>
                </c:pt>
                <c:pt idx="2979">
                  <c:v>35.799999999999997</c:v>
                </c:pt>
                <c:pt idx="2980">
                  <c:v>35.799999999999997</c:v>
                </c:pt>
                <c:pt idx="2981">
                  <c:v>35.799999999999997</c:v>
                </c:pt>
                <c:pt idx="2982">
                  <c:v>35.799999999999997</c:v>
                </c:pt>
                <c:pt idx="2983">
                  <c:v>35.799999999999997</c:v>
                </c:pt>
                <c:pt idx="2984">
                  <c:v>35.799999999999997</c:v>
                </c:pt>
                <c:pt idx="2985">
                  <c:v>35.799999999999997</c:v>
                </c:pt>
                <c:pt idx="2986">
                  <c:v>35.799999999999997</c:v>
                </c:pt>
                <c:pt idx="2987">
                  <c:v>35.799999999999997</c:v>
                </c:pt>
                <c:pt idx="2988">
                  <c:v>35.799999999999997</c:v>
                </c:pt>
                <c:pt idx="2989">
                  <c:v>35.799999999999997</c:v>
                </c:pt>
                <c:pt idx="2990">
                  <c:v>35.799999999999997</c:v>
                </c:pt>
                <c:pt idx="2991">
                  <c:v>35.799999999999997</c:v>
                </c:pt>
                <c:pt idx="2992">
                  <c:v>35.799999999999997</c:v>
                </c:pt>
                <c:pt idx="2993">
                  <c:v>35.799999999999997</c:v>
                </c:pt>
                <c:pt idx="2994">
                  <c:v>35.799999999999997</c:v>
                </c:pt>
                <c:pt idx="2995">
                  <c:v>35.799999999999997</c:v>
                </c:pt>
                <c:pt idx="2996">
                  <c:v>35.799999999999997</c:v>
                </c:pt>
                <c:pt idx="2997">
                  <c:v>35.799999999999997</c:v>
                </c:pt>
                <c:pt idx="2998">
                  <c:v>35.799999999999997</c:v>
                </c:pt>
                <c:pt idx="2999">
                  <c:v>35.799999999999997</c:v>
                </c:pt>
                <c:pt idx="3000">
                  <c:v>35.799999999999997</c:v>
                </c:pt>
                <c:pt idx="3001">
                  <c:v>35.799999999999997</c:v>
                </c:pt>
                <c:pt idx="3002">
                  <c:v>35.799999999999997</c:v>
                </c:pt>
                <c:pt idx="3003">
                  <c:v>35.799999999999997</c:v>
                </c:pt>
                <c:pt idx="3004">
                  <c:v>35.799999999999997</c:v>
                </c:pt>
                <c:pt idx="3005">
                  <c:v>35.799999999999997</c:v>
                </c:pt>
                <c:pt idx="3006">
                  <c:v>35.799999999999997</c:v>
                </c:pt>
                <c:pt idx="3007">
                  <c:v>35.799999999999997</c:v>
                </c:pt>
                <c:pt idx="3008">
                  <c:v>35.799999999999997</c:v>
                </c:pt>
                <c:pt idx="3009">
                  <c:v>35.799999999999997</c:v>
                </c:pt>
                <c:pt idx="3010">
                  <c:v>35.799999999999997</c:v>
                </c:pt>
                <c:pt idx="3011">
                  <c:v>35.799999999999997</c:v>
                </c:pt>
                <c:pt idx="3012">
                  <c:v>35.799999999999997</c:v>
                </c:pt>
                <c:pt idx="3013">
                  <c:v>35.799999999999997</c:v>
                </c:pt>
                <c:pt idx="3014">
                  <c:v>35.799999999999997</c:v>
                </c:pt>
                <c:pt idx="3015">
                  <c:v>35.700000000000003</c:v>
                </c:pt>
                <c:pt idx="3016">
                  <c:v>35.799999999999997</c:v>
                </c:pt>
                <c:pt idx="3017">
                  <c:v>35.799999999999997</c:v>
                </c:pt>
                <c:pt idx="3018">
                  <c:v>35.799999999999997</c:v>
                </c:pt>
                <c:pt idx="3019">
                  <c:v>35.6</c:v>
                </c:pt>
                <c:pt idx="3020">
                  <c:v>35.700000000000003</c:v>
                </c:pt>
                <c:pt idx="3021">
                  <c:v>35.700000000000003</c:v>
                </c:pt>
                <c:pt idx="3022">
                  <c:v>35.700000000000003</c:v>
                </c:pt>
                <c:pt idx="3023">
                  <c:v>35.700000000000003</c:v>
                </c:pt>
                <c:pt idx="3024">
                  <c:v>35.6</c:v>
                </c:pt>
                <c:pt idx="3025">
                  <c:v>35.6</c:v>
                </c:pt>
                <c:pt idx="3026">
                  <c:v>35.700000000000003</c:v>
                </c:pt>
                <c:pt idx="3027">
                  <c:v>35.6</c:v>
                </c:pt>
                <c:pt idx="3028">
                  <c:v>35.700000000000003</c:v>
                </c:pt>
                <c:pt idx="3029">
                  <c:v>35.700000000000003</c:v>
                </c:pt>
                <c:pt idx="3030">
                  <c:v>35.6</c:v>
                </c:pt>
                <c:pt idx="3031">
                  <c:v>35.6</c:v>
                </c:pt>
                <c:pt idx="3032">
                  <c:v>35.6</c:v>
                </c:pt>
                <c:pt idx="3033">
                  <c:v>35.6</c:v>
                </c:pt>
                <c:pt idx="3034">
                  <c:v>35.700000000000003</c:v>
                </c:pt>
                <c:pt idx="3035">
                  <c:v>35.6</c:v>
                </c:pt>
                <c:pt idx="3036">
                  <c:v>35.6</c:v>
                </c:pt>
                <c:pt idx="3037">
                  <c:v>35.6</c:v>
                </c:pt>
                <c:pt idx="3038">
                  <c:v>35.6</c:v>
                </c:pt>
                <c:pt idx="3039">
                  <c:v>35.6</c:v>
                </c:pt>
                <c:pt idx="3040">
                  <c:v>35.6</c:v>
                </c:pt>
                <c:pt idx="3041">
                  <c:v>35.6</c:v>
                </c:pt>
                <c:pt idx="3042">
                  <c:v>35.6</c:v>
                </c:pt>
                <c:pt idx="3043">
                  <c:v>35.6</c:v>
                </c:pt>
                <c:pt idx="3044">
                  <c:v>35.6</c:v>
                </c:pt>
                <c:pt idx="3045">
                  <c:v>35.6</c:v>
                </c:pt>
                <c:pt idx="3046">
                  <c:v>35.6</c:v>
                </c:pt>
                <c:pt idx="3047">
                  <c:v>35.6</c:v>
                </c:pt>
                <c:pt idx="3048">
                  <c:v>35.6</c:v>
                </c:pt>
                <c:pt idx="3049">
                  <c:v>35.6</c:v>
                </c:pt>
                <c:pt idx="3050">
                  <c:v>35.6</c:v>
                </c:pt>
                <c:pt idx="3051">
                  <c:v>35.6</c:v>
                </c:pt>
                <c:pt idx="3052">
                  <c:v>35.6</c:v>
                </c:pt>
                <c:pt idx="3053">
                  <c:v>35.6</c:v>
                </c:pt>
                <c:pt idx="3054">
                  <c:v>35.6</c:v>
                </c:pt>
                <c:pt idx="3055">
                  <c:v>35.6</c:v>
                </c:pt>
                <c:pt idx="3056">
                  <c:v>35.6</c:v>
                </c:pt>
                <c:pt idx="3057">
                  <c:v>35.5</c:v>
                </c:pt>
                <c:pt idx="3058">
                  <c:v>35.6</c:v>
                </c:pt>
                <c:pt idx="3059">
                  <c:v>35.6</c:v>
                </c:pt>
                <c:pt idx="3060">
                  <c:v>35.6</c:v>
                </c:pt>
                <c:pt idx="3061">
                  <c:v>35.6</c:v>
                </c:pt>
                <c:pt idx="3062">
                  <c:v>35.6</c:v>
                </c:pt>
                <c:pt idx="3063">
                  <c:v>35.5</c:v>
                </c:pt>
                <c:pt idx="3064">
                  <c:v>35.6</c:v>
                </c:pt>
                <c:pt idx="3065">
                  <c:v>35.5</c:v>
                </c:pt>
                <c:pt idx="3066">
                  <c:v>35.5</c:v>
                </c:pt>
                <c:pt idx="3067">
                  <c:v>35.6</c:v>
                </c:pt>
                <c:pt idx="3068">
                  <c:v>35.5</c:v>
                </c:pt>
                <c:pt idx="3069">
                  <c:v>35.6</c:v>
                </c:pt>
                <c:pt idx="3070">
                  <c:v>35.5</c:v>
                </c:pt>
                <c:pt idx="3071">
                  <c:v>35.6</c:v>
                </c:pt>
                <c:pt idx="3072">
                  <c:v>35.5</c:v>
                </c:pt>
                <c:pt idx="3073">
                  <c:v>35.5</c:v>
                </c:pt>
                <c:pt idx="3074">
                  <c:v>35.5</c:v>
                </c:pt>
                <c:pt idx="3075">
                  <c:v>35.5</c:v>
                </c:pt>
                <c:pt idx="3076">
                  <c:v>35.5</c:v>
                </c:pt>
                <c:pt idx="3077">
                  <c:v>35.5</c:v>
                </c:pt>
                <c:pt idx="3078">
                  <c:v>35.5</c:v>
                </c:pt>
                <c:pt idx="3079">
                  <c:v>35.5</c:v>
                </c:pt>
                <c:pt idx="3080">
                  <c:v>35.5</c:v>
                </c:pt>
                <c:pt idx="3081">
                  <c:v>35.5</c:v>
                </c:pt>
                <c:pt idx="3082">
                  <c:v>35.5</c:v>
                </c:pt>
                <c:pt idx="3083">
                  <c:v>35.5</c:v>
                </c:pt>
                <c:pt idx="3084">
                  <c:v>35.5</c:v>
                </c:pt>
                <c:pt idx="3085">
                  <c:v>35.5</c:v>
                </c:pt>
                <c:pt idx="3086">
                  <c:v>35.5</c:v>
                </c:pt>
                <c:pt idx="3087">
                  <c:v>35.5</c:v>
                </c:pt>
                <c:pt idx="3088">
                  <c:v>35.5</c:v>
                </c:pt>
                <c:pt idx="3089">
                  <c:v>35.5</c:v>
                </c:pt>
                <c:pt idx="3090">
                  <c:v>35.5</c:v>
                </c:pt>
                <c:pt idx="3091">
                  <c:v>35.5</c:v>
                </c:pt>
                <c:pt idx="3092">
                  <c:v>35.5</c:v>
                </c:pt>
                <c:pt idx="3093">
                  <c:v>35.4</c:v>
                </c:pt>
                <c:pt idx="3094">
                  <c:v>35.4</c:v>
                </c:pt>
                <c:pt idx="3095">
                  <c:v>35.299999999999997</c:v>
                </c:pt>
                <c:pt idx="3096">
                  <c:v>35.299999999999997</c:v>
                </c:pt>
                <c:pt idx="3097">
                  <c:v>35.299999999999997</c:v>
                </c:pt>
                <c:pt idx="3098">
                  <c:v>35.299999999999997</c:v>
                </c:pt>
                <c:pt idx="3099">
                  <c:v>35.299999999999997</c:v>
                </c:pt>
                <c:pt idx="3100">
                  <c:v>35.299999999999997</c:v>
                </c:pt>
                <c:pt idx="3101">
                  <c:v>35.299999999999997</c:v>
                </c:pt>
                <c:pt idx="3102">
                  <c:v>35.299999999999997</c:v>
                </c:pt>
                <c:pt idx="3103">
                  <c:v>35.299999999999997</c:v>
                </c:pt>
                <c:pt idx="3104">
                  <c:v>35.4</c:v>
                </c:pt>
                <c:pt idx="3105">
                  <c:v>35.4</c:v>
                </c:pt>
                <c:pt idx="3106">
                  <c:v>35.4</c:v>
                </c:pt>
                <c:pt idx="3107">
                  <c:v>35.4</c:v>
                </c:pt>
                <c:pt idx="3108">
                  <c:v>35.4</c:v>
                </c:pt>
                <c:pt idx="3109">
                  <c:v>35.4</c:v>
                </c:pt>
                <c:pt idx="3110">
                  <c:v>35.4</c:v>
                </c:pt>
                <c:pt idx="3111">
                  <c:v>35.299999999999997</c:v>
                </c:pt>
                <c:pt idx="3112">
                  <c:v>35.299999999999997</c:v>
                </c:pt>
                <c:pt idx="3113">
                  <c:v>35.4</c:v>
                </c:pt>
                <c:pt idx="3114">
                  <c:v>35.4</c:v>
                </c:pt>
                <c:pt idx="3115">
                  <c:v>35.299999999999997</c:v>
                </c:pt>
                <c:pt idx="3116">
                  <c:v>35.4</c:v>
                </c:pt>
                <c:pt idx="3117">
                  <c:v>35.4</c:v>
                </c:pt>
                <c:pt idx="3118">
                  <c:v>35.4</c:v>
                </c:pt>
                <c:pt idx="3119">
                  <c:v>35.299999999999997</c:v>
                </c:pt>
                <c:pt idx="3120">
                  <c:v>35.299999999999997</c:v>
                </c:pt>
                <c:pt idx="3121">
                  <c:v>35.4</c:v>
                </c:pt>
                <c:pt idx="3122">
                  <c:v>35.299999999999997</c:v>
                </c:pt>
                <c:pt idx="3123">
                  <c:v>35.299999999999997</c:v>
                </c:pt>
                <c:pt idx="3124">
                  <c:v>35.299999999999997</c:v>
                </c:pt>
                <c:pt idx="3125">
                  <c:v>35.299999999999997</c:v>
                </c:pt>
                <c:pt idx="3126">
                  <c:v>35.299999999999997</c:v>
                </c:pt>
                <c:pt idx="3127">
                  <c:v>35.4</c:v>
                </c:pt>
                <c:pt idx="3128">
                  <c:v>35.4</c:v>
                </c:pt>
                <c:pt idx="3129">
                  <c:v>35.299999999999997</c:v>
                </c:pt>
                <c:pt idx="3130">
                  <c:v>35.299999999999997</c:v>
                </c:pt>
                <c:pt idx="3131">
                  <c:v>35.299999999999997</c:v>
                </c:pt>
                <c:pt idx="3132">
                  <c:v>35.299999999999997</c:v>
                </c:pt>
                <c:pt idx="3133">
                  <c:v>35.200000000000003</c:v>
                </c:pt>
                <c:pt idx="3134">
                  <c:v>35.200000000000003</c:v>
                </c:pt>
                <c:pt idx="3135">
                  <c:v>35.200000000000003</c:v>
                </c:pt>
                <c:pt idx="3136">
                  <c:v>35.200000000000003</c:v>
                </c:pt>
                <c:pt idx="3137">
                  <c:v>35.200000000000003</c:v>
                </c:pt>
                <c:pt idx="3138">
                  <c:v>35.200000000000003</c:v>
                </c:pt>
                <c:pt idx="3139">
                  <c:v>35.200000000000003</c:v>
                </c:pt>
                <c:pt idx="3140">
                  <c:v>35.200000000000003</c:v>
                </c:pt>
                <c:pt idx="3141">
                  <c:v>35.200000000000003</c:v>
                </c:pt>
                <c:pt idx="3142">
                  <c:v>35.200000000000003</c:v>
                </c:pt>
                <c:pt idx="3143">
                  <c:v>35.200000000000003</c:v>
                </c:pt>
                <c:pt idx="3144">
                  <c:v>35.200000000000003</c:v>
                </c:pt>
                <c:pt idx="3145">
                  <c:v>35.200000000000003</c:v>
                </c:pt>
                <c:pt idx="3146">
                  <c:v>35.200000000000003</c:v>
                </c:pt>
                <c:pt idx="3147">
                  <c:v>35.200000000000003</c:v>
                </c:pt>
                <c:pt idx="3148">
                  <c:v>35.1</c:v>
                </c:pt>
                <c:pt idx="3149">
                  <c:v>35.200000000000003</c:v>
                </c:pt>
                <c:pt idx="3150">
                  <c:v>35.200000000000003</c:v>
                </c:pt>
                <c:pt idx="3151">
                  <c:v>35.1</c:v>
                </c:pt>
                <c:pt idx="3152">
                  <c:v>35.1</c:v>
                </c:pt>
                <c:pt idx="3153">
                  <c:v>35.200000000000003</c:v>
                </c:pt>
                <c:pt idx="3154">
                  <c:v>35.1</c:v>
                </c:pt>
                <c:pt idx="3155">
                  <c:v>35.200000000000003</c:v>
                </c:pt>
                <c:pt idx="3156">
                  <c:v>35.200000000000003</c:v>
                </c:pt>
                <c:pt idx="3157">
                  <c:v>35.1</c:v>
                </c:pt>
                <c:pt idx="3158">
                  <c:v>35.200000000000003</c:v>
                </c:pt>
                <c:pt idx="3159">
                  <c:v>35.1</c:v>
                </c:pt>
                <c:pt idx="3160">
                  <c:v>35.1</c:v>
                </c:pt>
                <c:pt idx="3161">
                  <c:v>35.1</c:v>
                </c:pt>
                <c:pt idx="3162">
                  <c:v>35.200000000000003</c:v>
                </c:pt>
                <c:pt idx="3163">
                  <c:v>35.200000000000003</c:v>
                </c:pt>
                <c:pt idx="3164">
                  <c:v>35.1</c:v>
                </c:pt>
                <c:pt idx="3165">
                  <c:v>35.1</c:v>
                </c:pt>
                <c:pt idx="3166">
                  <c:v>35.200000000000003</c:v>
                </c:pt>
                <c:pt idx="3167">
                  <c:v>35.1</c:v>
                </c:pt>
                <c:pt idx="3168">
                  <c:v>35.1</c:v>
                </c:pt>
                <c:pt idx="3169">
                  <c:v>35.1</c:v>
                </c:pt>
                <c:pt idx="3170">
                  <c:v>35.1</c:v>
                </c:pt>
                <c:pt idx="3171">
                  <c:v>35.1</c:v>
                </c:pt>
                <c:pt idx="3172">
                  <c:v>35.1</c:v>
                </c:pt>
                <c:pt idx="3173">
                  <c:v>35</c:v>
                </c:pt>
                <c:pt idx="3174">
                  <c:v>35</c:v>
                </c:pt>
                <c:pt idx="3175">
                  <c:v>35</c:v>
                </c:pt>
                <c:pt idx="3176">
                  <c:v>35</c:v>
                </c:pt>
                <c:pt idx="3177">
                  <c:v>35</c:v>
                </c:pt>
                <c:pt idx="3178">
                  <c:v>35</c:v>
                </c:pt>
                <c:pt idx="3179">
                  <c:v>35</c:v>
                </c:pt>
                <c:pt idx="3180">
                  <c:v>35</c:v>
                </c:pt>
                <c:pt idx="3181">
                  <c:v>35</c:v>
                </c:pt>
                <c:pt idx="3182">
                  <c:v>35</c:v>
                </c:pt>
                <c:pt idx="3183">
                  <c:v>35</c:v>
                </c:pt>
                <c:pt idx="3184">
                  <c:v>35</c:v>
                </c:pt>
                <c:pt idx="3185">
                  <c:v>35</c:v>
                </c:pt>
                <c:pt idx="3186">
                  <c:v>35</c:v>
                </c:pt>
                <c:pt idx="3187">
                  <c:v>35</c:v>
                </c:pt>
                <c:pt idx="3188">
                  <c:v>35</c:v>
                </c:pt>
                <c:pt idx="3189">
                  <c:v>35</c:v>
                </c:pt>
                <c:pt idx="3190">
                  <c:v>35</c:v>
                </c:pt>
                <c:pt idx="3191">
                  <c:v>35</c:v>
                </c:pt>
                <c:pt idx="3192">
                  <c:v>35</c:v>
                </c:pt>
                <c:pt idx="3193">
                  <c:v>35</c:v>
                </c:pt>
                <c:pt idx="3194">
                  <c:v>35</c:v>
                </c:pt>
                <c:pt idx="3195">
                  <c:v>35</c:v>
                </c:pt>
                <c:pt idx="3196">
                  <c:v>35</c:v>
                </c:pt>
                <c:pt idx="3197">
                  <c:v>35</c:v>
                </c:pt>
                <c:pt idx="3198">
                  <c:v>35</c:v>
                </c:pt>
                <c:pt idx="3199">
                  <c:v>35</c:v>
                </c:pt>
                <c:pt idx="3200">
                  <c:v>35</c:v>
                </c:pt>
                <c:pt idx="3201">
                  <c:v>35</c:v>
                </c:pt>
                <c:pt idx="3202">
                  <c:v>35</c:v>
                </c:pt>
                <c:pt idx="3203">
                  <c:v>35</c:v>
                </c:pt>
                <c:pt idx="3204">
                  <c:v>35</c:v>
                </c:pt>
                <c:pt idx="3205">
                  <c:v>35</c:v>
                </c:pt>
                <c:pt idx="3206">
                  <c:v>35</c:v>
                </c:pt>
                <c:pt idx="3207">
                  <c:v>34.9</c:v>
                </c:pt>
                <c:pt idx="3208">
                  <c:v>35</c:v>
                </c:pt>
                <c:pt idx="3209">
                  <c:v>34.9</c:v>
                </c:pt>
                <c:pt idx="3210">
                  <c:v>34.9</c:v>
                </c:pt>
                <c:pt idx="3211">
                  <c:v>34.9</c:v>
                </c:pt>
                <c:pt idx="3212">
                  <c:v>34.9</c:v>
                </c:pt>
                <c:pt idx="3213">
                  <c:v>34.9</c:v>
                </c:pt>
                <c:pt idx="3214">
                  <c:v>34.9</c:v>
                </c:pt>
                <c:pt idx="3215">
                  <c:v>34.9</c:v>
                </c:pt>
                <c:pt idx="3216">
                  <c:v>34.9</c:v>
                </c:pt>
                <c:pt idx="3217">
                  <c:v>35</c:v>
                </c:pt>
                <c:pt idx="3218">
                  <c:v>34.9</c:v>
                </c:pt>
                <c:pt idx="3219">
                  <c:v>34.9</c:v>
                </c:pt>
                <c:pt idx="3220">
                  <c:v>34.9</c:v>
                </c:pt>
                <c:pt idx="3221">
                  <c:v>34.9</c:v>
                </c:pt>
                <c:pt idx="3222">
                  <c:v>34.9</c:v>
                </c:pt>
                <c:pt idx="3223">
                  <c:v>34.9</c:v>
                </c:pt>
                <c:pt idx="3224">
                  <c:v>34.9</c:v>
                </c:pt>
                <c:pt idx="3225">
                  <c:v>34.9</c:v>
                </c:pt>
                <c:pt idx="3226">
                  <c:v>34.9</c:v>
                </c:pt>
                <c:pt idx="3227">
                  <c:v>34.9</c:v>
                </c:pt>
                <c:pt idx="3228">
                  <c:v>34.9</c:v>
                </c:pt>
                <c:pt idx="3229">
                  <c:v>34.9</c:v>
                </c:pt>
                <c:pt idx="3230">
                  <c:v>34.9</c:v>
                </c:pt>
                <c:pt idx="3231">
                  <c:v>34.9</c:v>
                </c:pt>
                <c:pt idx="3232">
                  <c:v>34.9</c:v>
                </c:pt>
                <c:pt idx="3233">
                  <c:v>34.9</c:v>
                </c:pt>
                <c:pt idx="3234">
                  <c:v>34.9</c:v>
                </c:pt>
                <c:pt idx="3235">
                  <c:v>34.9</c:v>
                </c:pt>
                <c:pt idx="3236">
                  <c:v>35</c:v>
                </c:pt>
                <c:pt idx="3237">
                  <c:v>35</c:v>
                </c:pt>
                <c:pt idx="3238">
                  <c:v>34.9</c:v>
                </c:pt>
                <c:pt idx="3239">
                  <c:v>35</c:v>
                </c:pt>
                <c:pt idx="3240">
                  <c:v>34.9</c:v>
                </c:pt>
                <c:pt idx="3241">
                  <c:v>35</c:v>
                </c:pt>
                <c:pt idx="3242">
                  <c:v>35</c:v>
                </c:pt>
                <c:pt idx="3243">
                  <c:v>34.9</c:v>
                </c:pt>
                <c:pt idx="3244">
                  <c:v>34.9</c:v>
                </c:pt>
                <c:pt idx="3245">
                  <c:v>34.9</c:v>
                </c:pt>
                <c:pt idx="3246">
                  <c:v>34.9</c:v>
                </c:pt>
                <c:pt idx="3247">
                  <c:v>34.9</c:v>
                </c:pt>
                <c:pt idx="3248">
                  <c:v>34.9</c:v>
                </c:pt>
                <c:pt idx="3249">
                  <c:v>34.9</c:v>
                </c:pt>
                <c:pt idx="3250">
                  <c:v>34.9</c:v>
                </c:pt>
                <c:pt idx="3251">
                  <c:v>34.9</c:v>
                </c:pt>
                <c:pt idx="3252">
                  <c:v>34.799999999999997</c:v>
                </c:pt>
                <c:pt idx="3253">
                  <c:v>34.799999999999997</c:v>
                </c:pt>
                <c:pt idx="3254">
                  <c:v>34.799999999999997</c:v>
                </c:pt>
                <c:pt idx="3255">
                  <c:v>34.9</c:v>
                </c:pt>
                <c:pt idx="3256">
                  <c:v>34.799999999999997</c:v>
                </c:pt>
                <c:pt idx="3257">
                  <c:v>34.799999999999997</c:v>
                </c:pt>
                <c:pt idx="3258">
                  <c:v>34.799999999999997</c:v>
                </c:pt>
                <c:pt idx="3259">
                  <c:v>34.799999999999997</c:v>
                </c:pt>
                <c:pt idx="3260">
                  <c:v>34.799999999999997</c:v>
                </c:pt>
                <c:pt idx="3261">
                  <c:v>34.799999999999997</c:v>
                </c:pt>
                <c:pt idx="3262">
                  <c:v>34.799999999999997</c:v>
                </c:pt>
                <c:pt idx="3263">
                  <c:v>34.799999999999997</c:v>
                </c:pt>
                <c:pt idx="3264">
                  <c:v>34.799999999999997</c:v>
                </c:pt>
                <c:pt idx="3265">
                  <c:v>34.799999999999997</c:v>
                </c:pt>
                <c:pt idx="3266">
                  <c:v>34.799999999999997</c:v>
                </c:pt>
                <c:pt idx="3267">
                  <c:v>34.799999999999997</c:v>
                </c:pt>
                <c:pt idx="3268">
                  <c:v>34.799999999999997</c:v>
                </c:pt>
                <c:pt idx="3269">
                  <c:v>34.799999999999997</c:v>
                </c:pt>
                <c:pt idx="3270">
                  <c:v>34.799999999999997</c:v>
                </c:pt>
                <c:pt idx="3271">
                  <c:v>34.799999999999997</c:v>
                </c:pt>
                <c:pt idx="3272">
                  <c:v>34.799999999999997</c:v>
                </c:pt>
                <c:pt idx="3273">
                  <c:v>34.799999999999997</c:v>
                </c:pt>
                <c:pt idx="3274">
                  <c:v>34.799999999999997</c:v>
                </c:pt>
                <c:pt idx="3275">
                  <c:v>34.799999999999997</c:v>
                </c:pt>
                <c:pt idx="3276">
                  <c:v>34.799999999999997</c:v>
                </c:pt>
                <c:pt idx="3277">
                  <c:v>34.799999999999997</c:v>
                </c:pt>
                <c:pt idx="3278">
                  <c:v>34.799999999999997</c:v>
                </c:pt>
                <c:pt idx="3279">
                  <c:v>34.799999999999997</c:v>
                </c:pt>
                <c:pt idx="3280">
                  <c:v>34.799999999999997</c:v>
                </c:pt>
                <c:pt idx="3281">
                  <c:v>34.799999999999997</c:v>
                </c:pt>
                <c:pt idx="3282">
                  <c:v>34.799999999999997</c:v>
                </c:pt>
                <c:pt idx="3283">
                  <c:v>34.799999999999997</c:v>
                </c:pt>
                <c:pt idx="3284">
                  <c:v>34.700000000000003</c:v>
                </c:pt>
                <c:pt idx="3285">
                  <c:v>34.799999999999997</c:v>
                </c:pt>
                <c:pt idx="3286">
                  <c:v>34.700000000000003</c:v>
                </c:pt>
                <c:pt idx="3287">
                  <c:v>34.700000000000003</c:v>
                </c:pt>
                <c:pt idx="3288">
                  <c:v>34.6</c:v>
                </c:pt>
                <c:pt idx="3289">
                  <c:v>34.700000000000003</c:v>
                </c:pt>
                <c:pt idx="3290">
                  <c:v>34.6</c:v>
                </c:pt>
                <c:pt idx="3291">
                  <c:v>34.5</c:v>
                </c:pt>
                <c:pt idx="3292">
                  <c:v>34.5</c:v>
                </c:pt>
                <c:pt idx="3293">
                  <c:v>34.5</c:v>
                </c:pt>
                <c:pt idx="3294">
                  <c:v>34.5</c:v>
                </c:pt>
                <c:pt idx="3295">
                  <c:v>34.5</c:v>
                </c:pt>
                <c:pt idx="3296">
                  <c:v>34.5</c:v>
                </c:pt>
                <c:pt idx="3297">
                  <c:v>34.6</c:v>
                </c:pt>
                <c:pt idx="3298">
                  <c:v>34.5</c:v>
                </c:pt>
                <c:pt idx="3299">
                  <c:v>34.5</c:v>
                </c:pt>
                <c:pt idx="3300">
                  <c:v>34.5</c:v>
                </c:pt>
                <c:pt idx="3301">
                  <c:v>34.5</c:v>
                </c:pt>
                <c:pt idx="3302">
                  <c:v>34.5</c:v>
                </c:pt>
                <c:pt idx="3303">
                  <c:v>34.5</c:v>
                </c:pt>
                <c:pt idx="3304">
                  <c:v>34.5</c:v>
                </c:pt>
                <c:pt idx="3305">
                  <c:v>34.5</c:v>
                </c:pt>
                <c:pt idx="3306">
                  <c:v>34.5</c:v>
                </c:pt>
                <c:pt idx="3307">
                  <c:v>34.5</c:v>
                </c:pt>
                <c:pt idx="3308">
                  <c:v>34.5</c:v>
                </c:pt>
                <c:pt idx="3309">
                  <c:v>34.5</c:v>
                </c:pt>
                <c:pt idx="3310">
                  <c:v>34.5</c:v>
                </c:pt>
                <c:pt idx="3311">
                  <c:v>34.5</c:v>
                </c:pt>
                <c:pt idx="3312">
                  <c:v>34.5</c:v>
                </c:pt>
                <c:pt idx="3313">
                  <c:v>34.5</c:v>
                </c:pt>
                <c:pt idx="3314">
                  <c:v>34.5</c:v>
                </c:pt>
                <c:pt idx="3315">
                  <c:v>34.5</c:v>
                </c:pt>
                <c:pt idx="3316">
                  <c:v>34.5</c:v>
                </c:pt>
                <c:pt idx="3317">
                  <c:v>34.5</c:v>
                </c:pt>
                <c:pt idx="3318">
                  <c:v>34.5</c:v>
                </c:pt>
                <c:pt idx="3319">
                  <c:v>34.5</c:v>
                </c:pt>
                <c:pt idx="3320">
                  <c:v>34.5</c:v>
                </c:pt>
                <c:pt idx="3321">
                  <c:v>34.5</c:v>
                </c:pt>
                <c:pt idx="3322">
                  <c:v>34.5</c:v>
                </c:pt>
                <c:pt idx="3323">
                  <c:v>34.5</c:v>
                </c:pt>
                <c:pt idx="3324">
                  <c:v>34.5</c:v>
                </c:pt>
                <c:pt idx="3325">
                  <c:v>34.5</c:v>
                </c:pt>
                <c:pt idx="3326">
                  <c:v>34.5</c:v>
                </c:pt>
                <c:pt idx="3327">
                  <c:v>34.5</c:v>
                </c:pt>
                <c:pt idx="3328">
                  <c:v>34.6</c:v>
                </c:pt>
                <c:pt idx="3329">
                  <c:v>34.5</c:v>
                </c:pt>
                <c:pt idx="3330">
                  <c:v>34.4</c:v>
                </c:pt>
                <c:pt idx="3331">
                  <c:v>34.4</c:v>
                </c:pt>
                <c:pt idx="3332">
                  <c:v>34.4</c:v>
                </c:pt>
                <c:pt idx="3333">
                  <c:v>34.4</c:v>
                </c:pt>
                <c:pt idx="3334">
                  <c:v>34.4</c:v>
                </c:pt>
                <c:pt idx="3335">
                  <c:v>34.4</c:v>
                </c:pt>
                <c:pt idx="3336">
                  <c:v>34.4</c:v>
                </c:pt>
                <c:pt idx="3337">
                  <c:v>34.4</c:v>
                </c:pt>
                <c:pt idx="3338">
                  <c:v>34.4</c:v>
                </c:pt>
                <c:pt idx="3339">
                  <c:v>34.4</c:v>
                </c:pt>
                <c:pt idx="3340">
                  <c:v>34.4</c:v>
                </c:pt>
                <c:pt idx="3341">
                  <c:v>34.4</c:v>
                </c:pt>
                <c:pt idx="3342">
                  <c:v>34.4</c:v>
                </c:pt>
                <c:pt idx="3343">
                  <c:v>34.4</c:v>
                </c:pt>
                <c:pt idx="3344">
                  <c:v>34.4</c:v>
                </c:pt>
                <c:pt idx="3345">
                  <c:v>34.4</c:v>
                </c:pt>
                <c:pt idx="3346">
                  <c:v>34.4</c:v>
                </c:pt>
                <c:pt idx="3347">
                  <c:v>34.4</c:v>
                </c:pt>
                <c:pt idx="3348">
                  <c:v>34.4</c:v>
                </c:pt>
                <c:pt idx="3349">
                  <c:v>34.4</c:v>
                </c:pt>
                <c:pt idx="3350">
                  <c:v>34.4</c:v>
                </c:pt>
                <c:pt idx="3351">
                  <c:v>34.4</c:v>
                </c:pt>
                <c:pt idx="3352">
                  <c:v>34.4</c:v>
                </c:pt>
                <c:pt idx="3353">
                  <c:v>34.4</c:v>
                </c:pt>
                <c:pt idx="3354">
                  <c:v>34.4</c:v>
                </c:pt>
                <c:pt idx="3355">
                  <c:v>34.4</c:v>
                </c:pt>
                <c:pt idx="3356">
                  <c:v>34.4</c:v>
                </c:pt>
                <c:pt idx="3357">
                  <c:v>34.299999999999997</c:v>
                </c:pt>
                <c:pt idx="3358">
                  <c:v>34.299999999999997</c:v>
                </c:pt>
                <c:pt idx="3359">
                  <c:v>34.299999999999997</c:v>
                </c:pt>
                <c:pt idx="3360">
                  <c:v>34.299999999999997</c:v>
                </c:pt>
                <c:pt idx="3361">
                  <c:v>34.4</c:v>
                </c:pt>
                <c:pt idx="3362">
                  <c:v>34.4</c:v>
                </c:pt>
                <c:pt idx="3363">
                  <c:v>34.4</c:v>
                </c:pt>
                <c:pt idx="3364">
                  <c:v>34.299999999999997</c:v>
                </c:pt>
                <c:pt idx="3365">
                  <c:v>34.299999999999997</c:v>
                </c:pt>
                <c:pt idx="3366">
                  <c:v>34.299999999999997</c:v>
                </c:pt>
                <c:pt idx="3367">
                  <c:v>34.299999999999997</c:v>
                </c:pt>
                <c:pt idx="3368">
                  <c:v>34.299999999999997</c:v>
                </c:pt>
                <c:pt idx="3369">
                  <c:v>34.299999999999997</c:v>
                </c:pt>
                <c:pt idx="3370">
                  <c:v>34.299999999999997</c:v>
                </c:pt>
                <c:pt idx="3371">
                  <c:v>34.299999999999997</c:v>
                </c:pt>
                <c:pt idx="3372">
                  <c:v>34.299999999999997</c:v>
                </c:pt>
                <c:pt idx="3373">
                  <c:v>34.299999999999997</c:v>
                </c:pt>
                <c:pt idx="3374">
                  <c:v>34.299999999999997</c:v>
                </c:pt>
                <c:pt idx="3375">
                  <c:v>34.299999999999997</c:v>
                </c:pt>
                <c:pt idx="3376">
                  <c:v>34.299999999999997</c:v>
                </c:pt>
                <c:pt idx="3377">
                  <c:v>34.299999999999997</c:v>
                </c:pt>
                <c:pt idx="3378">
                  <c:v>34.200000000000003</c:v>
                </c:pt>
                <c:pt idx="3379">
                  <c:v>34.200000000000003</c:v>
                </c:pt>
                <c:pt idx="3380">
                  <c:v>34.299999999999997</c:v>
                </c:pt>
                <c:pt idx="3381">
                  <c:v>34.299999999999997</c:v>
                </c:pt>
                <c:pt idx="3382">
                  <c:v>34.200000000000003</c:v>
                </c:pt>
                <c:pt idx="3383">
                  <c:v>34.299999999999997</c:v>
                </c:pt>
                <c:pt idx="3384">
                  <c:v>34.200000000000003</c:v>
                </c:pt>
                <c:pt idx="3385">
                  <c:v>34.299999999999997</c:v>
                </c:pt>
                <c:pt idx="3386">
                  <c:v>34.299999999999997</c:v>
                </c:pt>
                <c:pt idx="3387">
                  <c:v>34.299999999999997</c:v>
                </c:pt>
                <c:pt idx="3388">
                  <c:v>34.200000000000003</c:v>
                </c:pt>
                <c:pt idx="3389">
                  <c:v>34.200000000000003</c:v>
                </c:pt>
                <c:pt idx="3390">
                  <c:v>34.1</c:v>
                </c:pt>
                <c:pt idx="3391">
                  <c:v>34.200000000000003</c:v>
                </c:pt>
                <c:pt idx="3392">
                  <c:v>34.1</c:v>
                </c:pt>
                <c:pt idx="3393">
                  <c:v>34.1</c:v>
                </c:pt>
                <c:pt idx="3394">
                  <c:v>34.1</c:v>
                </c:pt>
                <c:pt idx="3395">
                  <c:v>34.1</c:v>
                </c:pt>
                <c:pt idx="3396">
                  <c:v>34.200000000000003</c:v>
                </c:pt>
                <c:pt idx="3397">
                  <c:v>34.200000000000003</c:v>
                </c:pt>
                <c:pt idx="3398">
                  <c:v>34.1</c:v>
                </c:pt>
                <c:pt idx="3399">
                  <c:v>34.1</c:v>
                </c:pt>
                <c:pt idx="3400">
                  <c:v>34.1</c:v>
                </c:pt>
                <c:pt idx="3401">
                  <c:v>34.200000000000003</c:v>
                </c:pt>
                <c:pt idx="3402">
                  <c:v>34.200000000000003</c:v>
                </c:pt>
                <c:pt idx="3403">
                  <c:v>34.200000000000003</c:v>
                </c:pt>
                <c:pt idx="3404">
                  <c:v>34.200000000000003</c:v>
                </c:pt>
                <c:pt idx="3405">
                  <c:v>34.200000000000003</c:v>
                </c:pt>
                <c:pt idx="3406">
                  <c:v>34.200000000000003</c:v>
                </c:pt>
                <c:pt idx="3407">
                  <c:v>34.200000000000003</c:v>
                </c:pt>
                <c:pt idx="3408">
                  <c:v>34.200000000000003</c:v>
                </c:pt>
                <c:pt idx="3409">
                  <c:v>34.200000000000003</c:v>
                </c:pt>
                <c:pt idx="3410">
                  <c:v>34.200000000000003</c:v>
                </c:pt>
                <c:pt idx="3411">
                  <c:v>34.1</c:v>
                </c:pt>
                <c:pt idx="3412">
                  <c:v>34.200000000000003</c:v>
                </c:pt>
                <c:pt idx="3413">
                  <c:v>34.200000000000003</c:v>
                </c:pt>
                <c:pt idx="3414">
                  <c:v>34.200000000000003</c:v>
                </c:pt>
                <c:pt idx="3415">
                  <c:v>34.200000000000003</c:v>
                </c:pt>
                <c:pt idx="3416">
                  <c:v>34.200000000000003</c:v>
                </c:pt>
                <c:pt idx="3417">
                  <c:v>34.200000000000003</c:v>
                </c:pt>
                <c:pt idx="3418">
                  <c:v>34.200000000000003</c:v>
                </c:pt>
                <c:pt idx="3419">
                  <c:v>34.1</c:v>
                </c:pt>
                <c:pt idx="3420">
                  <c:v>34.1</c:v>
                </c:pt>
                <c:pt idx="3421">
                  <c:v>34.1</c:v>
                </c:pt>
                <c:pt idx="3422">
                  <c:v>34.1</c:v>
                </c:pt>
                <c:pt idx="3423">
                  <c:v>34</c:v>
                </c:pt>
                <c:pt idx="3424">
                  <c:v>34</c:v>
                </c:pt>
                <c:pt idx="3425">
                  <c:v>33.9</c:v>
                </c:pt>
                <c:pt idx="3426">
                  <c:v>33.9</c:v>
                </c:pt>
                <c:pt idx="3427">
                  <c:v>33.9</c:v>
                </c:pt>
                <c:pt idx="3428">
                  <c:v>33.9</c:v>
                </c:pt>
                <c:pt idx="3429">
                  <c:v>33.9</c:v>
                </c:pt>
                <c:pt idx="3430">
                  <c:v>34</c:v>
                </c:pt>
                <c:pt idx="3431">
                  <c:v>33.9</c:v>
                </c:pt>
                <c:pt idx="3432">
                  <c:v>33.9</c:v>
                </c:pt>
                <c:pt idx="3433">
                  <c:v>33.9</c:v>
                </c:pt>
                <c:pt idx="3434">
                  <c:v>33.9</c:v>
                </c:pt>
                <c:pt idx="3435">
                  <c:v>33.9</c:v>
                </c:pt>
                <c:pt idx="3436">
                  <c:v>33.9</c:v>
                </c:pt>
                <c:pt idx="3437">
                  <c:v>33.9</c:v>
                </c:pt>
                <c:pt idx="3438">
                  <c:v>33.9</c:v>
                </c:pt>
                <c:pt idx="3439">
                  <c:v>33.9</c:v>
                </c:pt>
                <c:pt idx="3440">
                  <c:v>33.9</c:v>
                </c:pt>
                <c:pt idx="3441">
                  <c:v>33.9</c:v>
                </c:pt>
                <c:pt idx="3442">
                  <c:v>33.9</c:v>
                </c:pt>
                <c:pt idx="3443">
                  <c:v>33.9</c:v>
                </c:pt>
                <c:pt idx="3444">
                  <c:v>33.9</c:v>
                </c:pt>
                <c:pt idx="3445">
                  <c:v>33.9</c:v>
                </c:pt>
                <c:pt idx="3446">
                  <c:v>33.9</c:v>
                </c:pt>
                <c:pt idx="3447">
                  <c:v>33.9</c:v>
                </c:pt>
                <c:pt idx="3448">
                  <c:v>33.9</c:v>
                </c:pt>
                <c:pt idx="3449">
                  <c:v>33.9</c:v>
                </c:pt>
                <c:pt idx="3450">
                  <c:v>33.9</c:v>
                </c:pt>
                <c:pt idx="3451">
                  <c:v>33.9</c:v>
                </c:pt>
                <c:pt idx="3452">
                  <c:v>33.9</c:v>
                </c:pt>
                <c:pt idx="3453">
                  <c:v>33.9</c:v>
                </c:pt>
                <c:pt idx="3454">
                  <c:v>33.799999999999997</c:v>
                </c:pt>
                <c:pt idx="3455">
                  <c:v>33.9</c:v>
                </c:pt>
                <c:pt idx="3456">
                  <c:v>33.9</c:v>
                </c:pt>
                <c:pt idx="3457">
                  <c:v>33.9</c:v>
                </c:pt>
                <c:pt idx="3458">
                  <c:v>33.9</c:v>
                </c:pt>
                <c:pt idx="3459">
                  <c:v>34</c:v>
                </c:pt>
                <c:pt idx="3460">
                  <c:v>33.9</c:v>
                </c:pt>
                <c:pt idx="3461">
                  <c:v>33.9</c:v>
                </c:pt>
                <c:pt idx="3462">
                  <c:v>33.9</c:v>
                </c:pt>
                <c:pt idx="3463">
                  <c:v>33.9</c:v>
                </c:pt>
                <c:pt idx="3464">
                  <c:v>33.9</c:v>
                </c:pt>
                <c:pt idx="3465">
                  <c:v>33.9</c:v>
                </c:pt>
                <c:pt idx="3466">
                  <c:v>33.9</c:v>
                </c:pt>
                <c:pt idx="3467">
                  <c:v>33.799999999999997</c:v>
                </c:pt>
                <c:pt idx="3468">
                  <c:v>33.799999999999997</c:v>
                </c:pt>
                <c:pt idx="3469">
                  <c:v>33.799999999999997</c:v>
                </c:pt>
                <c:pt idx="3470">
                  <c:v>33.799999999999997</c:v>
                </c:pt>
                <c:pt idx="3471">
                  <c:v>33.799999999999997</c:v>
                </c:pt>
                <c:pt idx="3472">
                  <c:v>33.799999999999997</c:v>
                </c:pt>
                <c:pt idx="3473">
                  <c:v>33.799999999999997</c:v>
                </c:pt>
                <c:pt idx="3474">
                  <c:v>33.700000000000003</c:v>
                </c:pt>
                <c:pt idx="3475">
                  <c:v>33.700000000000003</c:v>
                </c:pt>
                <c:pt idx="3476">
                  <c:v>33.700000000000003</c:v>
                </c:pt>
                <c:pt idx="3477">
                  <c:v>33.700000000000003</c:v>
                </c:pt>
                <c:pt idx="3478">
                  <c:v>33.700000000000003</c:v>
                </c:pt>
                <c:pt idx="3479">
                  <c:v>33.700000000000003</c:v>
                </c:pt>
                <c:pt idx="3480">
                  <c:v>33.700000000000003</c:v>
                </c:pt>
                <c:pt idx="3481">
                  <c:v>33.700000000000003</c:v>
                </c:pt>
                <c:pt idx="3482">
                  <c:v>33.700000000000003</c:v>
                </c:pt>
                <c:pt idx="3483">
                  <c:v>33.700000000000003</c:v>
                </c:pt>
                <c:pt idx="3484">
                  <c:v>33.6</c:v>
                </c:pt>
                <c:pt idx="3485">
                  <c:v>33.6</c:v>
                </c:pt>
                <c:pt idx="3486">
                  <c:v>33.700000000000003</c:v>
                </c:pt>
                <c:pt idx="3487">
                  <c:v>33.700000000000003</c:v>
                </c:pt>
                <c:pt idx="3488">
                  <c:v>33.6</c:v>
                </c:pt>
                <c:pt idx="3489">
                  <c:v>33.799999999999997</c:v>
                </c:pt>
                <c:pt idx="3490">
                  <c:v>33.799999999999997</c:v>
                </c:pt>
                <c:pt idx="3491">
                  <c:v>33.799999999999997</c:v>
                </c:pt>
                <c:pt idx="3492">
                  <c:v>33.700000000000003</c:v>
                </c:pt>
                <c:pt idx="3493">
                  <c:v>33.700000000000003</c:v>
                </c:pt>
                <c:pt idx="3494">
                  <c:v>33.700000000000003</c:v>
                </c:pt>
                <c:pt idx="3495">
                  <c:v>33.700000000000003</c:v>
                </c:pt>
                <c:pt idx="3496">
                  <c:v>33.700000000000003</c:v>
                </c:pt>
                <c:pt idx="3497">
                  <c:v>33.700000000000003</c:v>
                </c:pt>
                <c:pt idx="3498">
                  <c:v>33.700000000000003</c:v>
                </c:pt>
                <c:pt idx="3499">
                  <c:v>33.700000000000003</c:v>
                </c:pt>
                <c:pt idx="3500">
                  <c:v>33.700000000000003</c:v>
                </c:pt>
                <c:pt idx="3501">
                  <c:v>33.700000000000003</c:v>
                </c:pt>
                <c:pt idx="3502">
                  <c:v>33.700000000000003</c:v>
                </c:pt>
                <c:pt idx="3503">
                  <c:v>33.700000000000003</c:v>
                </c:pt>
                <c:pt idx="3504">
                  <c:v>33.700000000000003</c:v>
                </c:pt>
                <c:pt idx="3505">
                  <c:v>33.700000000000003</c:v>
                </c:pt>
                <c:pt idx="3506">
                  <c:v>33.700000000000003</c:v>
                </c:pt>
                <c:pt idx="3507">
                  <c:v>33.700000000000003</c:v>
                </c:pt>
                <c:pt idx="3508">
                  <c:v>33.700000000000003</c:v>
                </c:pt>
                <c:pt idx="3509">
                  <c:v>33.700000000000003</c:v>
                </c:pt>
                <c:pt idx="3510">
                  <c:v>33.6</c:v>
                </c:pt>
                <c:pt idx="3511">
                  <c:v>33.6</c:v>
                </c:pt>
                <c:pt idx="3512">
                  <c:v>33.700000000000003</c:v>
                </c:pt>
                <c:pt idx="3513">
                  <c:v>33.700000000000003</c:v>
                </c:pt>
                <c:pt idx="3514">
                  <c:v>33.6</c:v>
                </c:pt>
                <c:pt idx="3515">
                  <c:v>33.6</c:v>
                </c:pt>
                <c:pt idx="3516">
                  <c:v>33.700000000000003</c:v>
                </c:pt>
                <c:pt idx="3517">
                  <c:v>33.6</c:v>
                </c:pt>
                <c:pt idx="3518">
                  <c:v>33.6</c:v>
                </c:pt>
                <c:pt idx="3519">
                  <c:v>33.6</c:v>
                </c:pt>
                <c:pt idx="3520">
                  <c:v>33.6</c:v>
                </c:pt>
                <c:pt idx="3521">
                  <c:v>33.6</c:v>
                </c:pt>
                <c:pt idx="3522">
                  <c:v>33.5</c:v>
                </c:pt>
                <c:pt idx="3523">
                  <c:v>33.5</c:v>
                </c:pt>
                <c:pt idx="3524">
                  <c:v>33.5</c:v>
                </c:pt>
                <c:pt idx="3525">
                  <c:v>33.5</c:v>
                </c:pt>
                <c:pt idx="3526">
                  <c:v>33.5</c:v>
                </c:pt>
                <c:pt idx="3527">
                  <c:v>33.5</c:v>
                </c:pt>
                <c:pt idx="3528">
                  <c:v>33.5</c:v>
                </c:pt>
                <c:pt idx="3529">
                  <c:v>33.5</c:v>
                </c:pt>
                <c:pt idx="3530">
                  <c:v>33.5</c:v>
                </c:pt>
                <c:pt idx="3531">
                  <c:v>33.5</c:v>
                </c:pt>
                <c:pt idx="3532">
                  <c:v>33.5</c:v>
                </c:pt>
                <c:pt idx="3533">
                  <c:v>33.5</c:v>
                </c:pt>
                <c:pt idx="3534">
                  <c:v>33.5</c:v>
                </c:pt>
                <c:pt idx="3535">
                  <c:v>33.5</c:v>
                </c:pt>
                <c:pt idx="3536">
                  <c:v>33.4</c:v>
                </c:pt>
                <c:pt idx="3537">
                  <c:v>33.4</c:v>
                </c:pt>
                <c:pt idx="3538">
                  <c:v>33.4</c:v>
                </c:pt>
                <c:pt idx="3539">
                  <c:v>33.4</c:v>
                </c:pt>
                <c:pt idx="3540">
                  <c:v>33.4</c:v>
                </c:pt>
                <c:pt idx="3541">
                  <c:v>33.4</c:v>
                </c:pt>
                <c:pt idx="3542">
                  <c:v>33.4</c:v>
                </c:pt>
                <c:pt idx="3543">
                  <c:v>33.4</c:v>
                </c:pt>
                <c:pt idx="3544">
                  <c:v>33.4</c:v>
                </c:pt>
                <c:pt idx="3545">
                  <c:v>33.4</c:v>
                </c:pt>
                <c:pt idx="3546">
                  <c:v>33.4</c:v>
                </c:pt>
                <c:pt idx="3547">
                  <c:v>33.4</c:v>
                </c:pt>
                <c:pt idx="3548">
                  <c:v>33.4</c:v>
                </c:pt>
                <c:pt idx="3549">
                  <c:v>33.4</c:v>
                </c:pt>
                <c:pt idx="3550">
                  <c:v>33.4</c:v>
                </c:pt>
                <c:pt idx="3551">
                  <c:v>33.4</c:v>
                </c:pt>
                <c:pt idx="3552">
                  <c:v>33.4</c:v>
                </c:pt>
                <c:pt idx="3553">
                  <c:v>33.4</c:v>
                </c:pt>
                <c:pt idx="3554">
                  <c:v>33.4</c:v>
                </c:pt>
                <c:pt idx="3555">
                  <c:v>33.4</c:v>
                </c:pt>
                <c:pt idx="3556">
                  <c:v>33.4</c:v>
                </c:pt>
                <c:pt idx="3557">
                  <c:v>33.4</c:v>
                </c:pt>
                <c:pt idx="3558">
                  <c:v>33.4</c:v>
                </c:pt>
                <c:pt idx="3559">
                  <c:v>33.4</c:v>
                </c:pt>
                <c:pt idx="3560">
                  <c:v>33.4</c:v>
                </c:pt>
                <c:pt idx="3561">
                  <c:v>33.4</c:v>
                </c:pt>
                <c:pt idx="3562">
                  <c:v>33.4</c:v>
                </c:pt>
                <c:pt idx="3563">
                  <c:v>33.4</c:v>
                </c:pt>
                <c:pt idx="3564">
                  <c:v>33.4</c:v>
                </c:pt>
                <c:pt idx="3565">
                  <c:v>33.4</c:v>
                </c:pt>
                <c:pt idx="3566">
                  <c:v>33.299999999999997</c:v>
                </c:pt>
                <c:pt idx="3567">
                  <c:v>33.200000000000003</c:v>
                </c:pt>
                <c:pt idx="3568">
                  <c:v>33.200000000000003</c:v>
                </c:pt>
                <c:pt idx="3569">
                  <c:v>33.200000000000003</c:v>
                </c:pt>
                <c:pt idx="3570">
                  <c:v>33.200000000000003</c:v>
                </c:pt>
                <c:pt idx="3571">
                  <c:v>33.200000000000003</c:v>
                </c:pt>
                <c:pt idx="3572">
                  <c:v>33.200000000000003</c:v>
                </c:pt>
                <c:pt idx="3573">
                  <c:v>33.1</c:v>
                </c:pt>
                <c:pt idx="3574">
                  <c:v>33.1</c:v>
                </c:pt>
                <c:pt idx="3575">
                  <c:v>33.1</c:v>
                </c:pt>
                <c:pt idx="3576">
                  <c:v>33.1</c:v>
                </c:pt>
                <c:pt idx="3577">
                  <c:v>33.1</c:v>
                </c:pt>
                <c:pt idx="3578">
                  <c:v>33.1</c:v>
                </c:pt>
                <c:pt idx="3579">
                  <c:v>33</c:v>
                </c:pt>
                <c:pt idx="3580">
                  <c:v>33</c:v>
                </c:pt>
                <c:pt idx="3581">
                  <c:v>33</c:v>
                </c:pt>
                <c:pt idx="3582">
                  <c:v>33</c:v>
                </c:pt>
                <c:pt idx="3583">
                  <c:v>33</c:v>
                </c:pt>
                <c:pt idx="3584">
                  <c:v>33</c:v>
                </c:pt>
                <c:pt idx="3585">
                  <c:v>32.9</c:v>
                </c:pt>
                <c:pt idx="3586">
                  <c:v>32.9</c:v>
                </c:pt>
                <c:pt idx="3587">
                  <c:v>32.799999999999997</c:v>
                </c:pt>
                <c:pt idx="3588">
                  <c:v>33</c:v>
                </c:pt>
                <c:pt idx="3589">
                  <c:v>32.9</c:v>
                </c:pt>
                <c:pt idx="3590">
                  <c:v>32.9</c:v>
                </c:pt>
                <c:pt idx="3591">
                  <c:v>32.9</c:v>
                </c:pt>
                <c:pt idx="3592">
                  <c:v>32.9</c:v>
                </c:pt>
                <c:pt idx="3593">
                  <c:v>32.9</c:v>
                </c:pt>
                <c:pt idx="3594">
                  <c:v>32.799999999999997</c:v>
                </c:pt>
                <c:pt idx="3595">
                  <c:v>32.799999999999997</c:v>
                </c:pt>
                <c:pt idx="3596">
                  <c:v>32.799999999999997</c:v>
                </c:pt>
                <c:pt idx="3597">
                  <c:v>32.799999999999997</c:v>
                </c:pt>
                <c:pt idx="3598">
                  <c:v>32.799999999999997</c:v>
                </c:pt>
                <c:pt idx="3599">
                  <c:v>32.700000000000003</c:v>
                </c:pt>
                <c:pt idx="3600">
                  <c:v>32.700000000000003</c:v>
                </c:pt>
                <c:pt idx="3601">
                  <c:v>32.700000000000003</c:v>
                </c:pt>
                <c:pt idx="3602">
                  <c:v>32.6</c:v>
                </c:pt>
                <c:pt idx="3603">
                  <c:v>32.6</c:v>
                </c:pt>
                <c:pt idx="3604">
                  <c:v>32.6</c:v>
                </c:pt>
                <c:pt idx="3605">
                  <c:v>32.6</c:v>
                </c:pt>
                <c:pt idx="3606">
                  <c:v>32.5</c:v>
                </c:pt>
                <c:pt idx="3607">
                  <c:v>32.5</c:v>
                </c:pt>
                <c:pt idx="3608">
                  <c:v>32.5</c:v>
                </c:pt>
                <c:pt idx="3609">
                  <c:v>32.4</c:v>
                </c:pt>
                <c:pt idx="3610">
                  <c:v>32.6</c:v>
                </c:pt>
                <c:pt idx="3611">
                  <c:v>32.5</c:v>
                </c:pt>
                <c:pt idx="3612">
                  <c:v>32.5</c:v>
                </c:pt>
                <c:pt idx="3613">
                  <c:v>32.4</c:v>
                </c:pt>
                <c:pt idx="3614">
                  <c:v>32.4</c:v>
                </c:pt>
                <c:pt idx="3615">
                  <c:v>32.299999999999997</c:v>
                </c:pt>
                <c:pt idx="3616">
                  <c:v>32.299999999999997</c:v>
                </c:pt>
                <c:pt idx="3617">
                  <c:v>32.299999999999997</c:v>
                </c:pt>
                <c:pt idx="3618">
                  <c:v>32.200000000000003</c:v>
                </c:pt>
                <c:pt idx="3619">
                  <c:v>32.200000000000003</c:v>
                </c:pt>
                <c:pt idx="3620">
                  <c:v>32.200000000000003</c:v>
                </c:pt>
                <c:pt idx="3621">
                  <c:v>32.200000000000003</c:v>
                </c:pt>
                <c:pt idx="3622">
                  <c:v>32.1</c:v>
                </c:pt>
                <c:pt idx="3623">
                  <c:v>32.1</c:v>
                </c:pt>
                <c:pt idx="3624">
                  <c:v>32.1</c:v>
                </c:pt>
                <c:pt idx="3625">
                  <c:v>32.1</c:v>
                </c:pt>
                <c:pt idx="3626">
                  <c:v>32.1</c:v>
                </c:pt>
                <c:pt idx="3627">
                  <c:v>32.1</c:v>
                </c:pt>
                <c:pt idx="3628">
                  <c:v>32.1</c:v>
                </c:pt>
                <c:pt idx="3629">
                  <c:v>32.1</c:v>
                </c:pt>
                <c:pt idx="3630">
                  <c:v>32</c:v>
                </c:pt>
                <c:pt idx="3631">
                  <c:v>32</c:v>
                </c:pt>
                <c:pt idx="3632">
                  <c:v>32</c:v>
                </c:pt>
                <c:pt idx="3633">
                  <c:v>31.9</c:v>
                </c:pt>
                <c:pt idx="3634">
                  <c:v>31.9</c:v>
                </c:pt>
                <c:pt idx="3635">
                  <c:v>31.8</c:v>
                </c:pt>
                <c:pt idx="3636">
                  <c:v>31.9</c:v>
                </c:pt>
                <c:pt idx="3637">
                  <c:v>31.8</c:v>
                </c:pt>
                <c:pt idx="3638">
                  <c:v>31.8</c:v>
                </c:pt>
                <c:pt idx="3639">
                  <c:v>31.7</c:v>
                </c:pt>
                <c:pt idx="3640">
                  <c:v>31.7</c:v>
                </c:pt>
                <c:pt idx="3641">
                  <c:v>31.7</c:v>
                </c:pt>
                <c:pt idx="3642">
                  <c:v>31.7</c:v>
                </c:pt>
                <c:pt idx="3643">
                  <c:v>31.7</c:v>
                </c:pt>
                <c:pt idx="3644">
                  <c:v>31.7</c:v>
                </c:pt>
                <c:pt idx="3645">
                  <c:v>31.7</c:v>
                </c:pt>
                <c:pt idx="3646">
                  <c:v>31.7</c:v>
                </c:pt>
                <c:pt idx="3647">
                  <c:v>31.6</c:v>
                </c:pt>
                <c:pt idx="3648">
                  <c:v>31.6</c:v>
                </c:pt>
                <c:pt idx="3649">
                  <c:v>31.6</c:v>
                </c:pt>
                <c:pt idx="3650">
                  <c:v>31.6</c:v>
                </c:pt>
                <c:pt idx="3651">
                  <c:v>31.6</c:v>
                </c:pt>
                <c:pt idx="3652">
                  <c:v>31.5</c:v>
                </c:pt>
                <c:pt idx="3653">
                  <c:v>31.6</c:v>
                </c:pt>
                <c:pt idx="3654">
                  <c:v>31.3</c:v>
                </c:pt>
                <c:pt idx="3655">
                  <c:v>31.3</c:v>
                </c:pt>
                <c:pt idx="3656">
                  <c:v>31.3</c:v>
                </c:pt>
                <c:pt idx="3657">
                  <c:v>31.2</c:v>
                </c:pt>
                <c:pt idx="3658">
                  <c:v>31.2</c:v>
                </c:pt>
                <c:pt idx="3659">
                  <c:v>31.2</c:v>
                </c:pt>
                <c:pt idx="3660">
                  <c:v>31.2</c:v>
                </c:pt>
                <c:pt idx="3661">
                  <c:v>31.1</c:v>
                </c:pt>
                <c:pt idx="3662">
                  <c:v>31.1</c:v>
                </c:pt>
                <c:pt idx="3663">
                  <c:v>31.1</c:v>
                </c:pt>
                <c:pt idx="3664">
                  <c:v>31</c:v>
                </c:pt>
                <c:pt idx="3665">
                  <c:v>31.2</c:v>
                </c:pt>
                <c:pt idx="3666">
                  <c:v>31.2</c:v>
                </c:pt>
                <c:pt idx="3667">
                  <c:v>31.1</c:v>
                </c:pt>
                <c:pt idx="3668">
                  <c:v>31.1</c:v>
                </c:pt>
                <c:pt idx="3669">
                  <c:v>31.1</c:v>
                </c:pt>
                <c:pt idx="3670">
                  <c:v>31.1</c:v>
                </c:pt>
                <c:pt idx="3671">
                  <c:v>31</c:v>
                </c:pt>
                <c:pt idx="3672">
                  <c:v>31</c:v>
                </c:pt>
                <c:pt idx="3673">
                  <c:v>31</c:v>
                </c:pt>
                <c:pt idx="3674">
                  <c:v>31</c:v>
                </c:pt>
                <c:pt idx="3675">
                  <c:v>31</c:v>
                </c:pt>
                <c:pt idx="3676">
                  <c:v>31</c:v>
                </c:pt>
                <c:pt idx="3677">
                  <c:v>30.9</c:v>
                </c:pt>
                <c:pt idx="3678">
                  <c:v>30.9</c:v>
                </c:pt>
                <c:pt idx="3679">
                  <c:v>30.9</c:v>
                </c:pt>
                <c:pt idx="3680">
                  <c:v>30.8</c:v>
                </c:pt>
                <c:pt idx="3681">
                  <c:v>30.8</c:v>
                </c:pt>
                <c:pt idx="3682">
                  <c:v>30.8</c:v>
                </c:pt>
                <c:pt idx="3683">
                  <c:v>30.8</c:v>
                </c:pt>
                <c:pt idx="3684">
                  <c:v>30.7</c:v>
                </c:pt>
                <c:pt idx="3685">
                  <c:v>30.7</c:v>
                </c:pt>
                <c:pt idx="3686">
                  <c:v>30.8</c:v>
                </c:pt>
                <c:pt idx="3687">
                  <c:v>30.7</c:v>
                </c:pt>
                <c:pt idx="3688">
                  <c:v>30.6</c:v>
                </c:pt>
                <c:pt idx="3689">
                  <c:v>30.6</c:v>
                </c:pt>
                <c:pt idx="3690">
                  <c:v>30.6</c:v>
                </c:pt>
                <c:pt idx="3691">
                  <c:v>30.6</c:v>
                </c:pt>
                <c:pt idx="3692">
                  <c:v>30.5</c:v>
                </c:pt>
                <c:pt idx="3693">
                  <c:v>30.5</c:v>
                </c:pt>
                <c:pt idx="3694">
                  <c:v>30.5</c:v>
                </c:pt>
                <c:pt idx="3695">
                  <c:v>30.5</c:v>
                </c:pt>
                <c:pt idx="3696">
                  <c:v>30.4</c:v>
                </c:pt>
                <c:pt idx="3697">
                  <c:v>30.4</c:v>
                </c:pt>
                <c:pt idx="3698">
                  <c:v>30.4</c:v>
                </c:pt>
                <c:pt idx="3699">
                  <c:v>30.4</c:v>
                </c:pt>
                <c:pt idx="3700">
                  <c:v>30.4</c:v>
                </c:pt>
                <c:pt idx="3701">
                  <c:v>30.4</c:v>
                </c:pt>
                <c:pt idx="3702">
                  <c:v>30.4</c:v>
                </c:pt>
                <c:pt idx="3703">
                  <c:v>30.3</c:v>
                </c:pt>
                <c:pt idx="3704">
                  <c:v>30.3</c:v>
                </c:pt>
                <c:pt idx="3705">
                  <c:v>30.3</c:v>
                </c:pt>
                <c:pt idx="3706">
                  <c:v>30.2</c:v>
                </c:pt>
                <c:pt idx="3707">
                  <c:v>30.2</c:v>
                </c:pt>
                <c:pt idx="3708">
                  <c:v>30.2</c:v>
                </c:pt>
                <c:pt idx="3709">
                  <c:v>30.1</c:v>
                </c:pt>
                <c:pt idx="3710">
                  <c:v>30</c:v>
                </c:pt>
                <c:pt idx="3711">
                  <c:v>30</c:v>
                </c:pt>
                <c:pt idx="3712">
                  <c:v>30</c:v>
                </c:pt>
                <c:pt idx="3713">
                  <c:v>30</c:v>
                </c:pt>
                <c:pt idx="3714">
                  <c:v>30</c:v>
                </c:pt>
                <c:pt idx="3715">
                  <c:v>29.9</c:v>
                </c:pt>
                <c:pt idx="3716">
                  <c:v>29.8</c:v>
                </c:pt>
                <c:pt idx="3717">
                  <c:v>29.8</c:v>
                </c:pt>
                <c:pt idx="3718">
                  <c:v>29.8</c:v>
                </c:pt>
                <c:pt idx="3719">
                  <c:v>29.8</c:v>
                </c:pt>
                <c:pt idx="3720">
                  <c:v>29.8</c:v>
                </c:pt>
                <c:pt idx="3721">
                  <c:v>29.8</c:v>
                </c:pt>
                <c:pt idx="3722">
                  <c:v>29.7</c:v>
                </c:pt>
                <c:pt idx="3723">
                  <c:v>29.7</c:v>
                </c:pt>
                <c:pt idx="3724">
                  <c:v>29.7</c:v>
                </c:pt>
                <c:pt idx="3725">
                  <c:v>29.7</c:v>
                </c:pt>
                <c:pt idx="3726">
                  <c:v>29.7</c:v>
                </c:pt>
                <c:pt idx="3727">
                  <c:v>29.7</c:v>
                </c:pt>
                <c:pt idx="3728">
                  <c:v>29.5</c:v>
                </c:pt>
                <c:pt idx="3729">
                  <c:v>29.5</c:v>
                </c:pt>
                <c:pt idx="3730">
                  <c:v>29.5</c:v>
                </c:pt>
                <c:pt idx="3731">
                  <c:v>29.6</c:v>
                </c:pt>
                <c:pt idx="3732">
                  <c:v>29.6</c:v>
                </c:pt>
                <c:pt idx="3733">
                  <c:v>29.6</c:v>
                </c:pt>
                <c:pt idx="3734">
                  <c:v>29.6</c:v>
                </c:pt>
                <c:pt idx="3735">
                  <c:v>29.5</c:v>
                </c:pt>
                <c:pt idx="3736">
                  <c:v>29.5</c:v>
                </c:pt>
                <c:pt idx="3737">
                  <c:v>29.4</c:v>
                </c:pt>
                <c:pt idx="3738">
                  <c:v>29.4</c:v>
                </c:pt>
                <c:pt idx="3739">
                  <c:v>29.3</c:v>
                </c:pt>
                <c:pt idx="3740">
                  <c:v>29.3</c:v>
                </c:pt>
                <c:pt idx="3741">
                  <c:v>29.3</c:v>
                </c:pt>
                <c:pt idx="3742">
                  <c:v>29.2</c:v>
                </c:pt>
                <c:pt idx="3743">
                  <c:v>29.2</c:v>
                </c:pt>
                <c:pt idx="3744">
                  <c:v>29.2</c:v>
                </c:pt>
                <c:pt idx="3745">
                  <c:v>29.1</c:v>
                </c:pt>
                <c:pt idx="3746">
                  <c:v>29.1</c:v>
                </c:pt>
                <c:pt idx="3747">
                  <c:v>29.1</c:v>
                </c:pt>
                <c:pt idx="3748">
                  <c:v>29</c:v>
                </c:pt>
                <c:pt idx="3749">
                  <c:v>29</c:v>
                </c:pt>
                <c:pt idx="3750">
                  <c:v>29</c:v>
                </c:pt>
                <c:pt idx="3751">
                  <c:v>29</c:v>
                </c:pt>
                <c:pt idx="3752">
                  <c:v>29</c:v>
                </c:pt>
                <c:pt idx="3753">
                  <c:v>29</c:v>
                </c:pt>
                <c:pt idx="3754">
                  <c:v>29</c:v>
                </c:pt>
                <c:pt idx="3755">
                  <c:v>29</c:v>
                </c:pt>
                <c:pt idx="3756">
                  <c:v>29</c:v>
                </c:pt>
                <c:pt idx="3757">
                  <c:v>29</c:v>
                </c:pt>
                <c:pt idx="3758">
                  <c:v>29</c:v>
                </c:pt>
                <c:pt idx="3759">
                  <c:v>29</c:v>
                </c:pt>
                <c:pt idx="3760">
                  <c:v>28.9</c:v>
                </c:pt>
                <c:pt idx="3761">
                  <c:v>28.9</c:v>
                </c:pt>
                <c:pt idx="3762">
                  <c:v>28.9</c:v>
                </c:pt>
                <c:pt idx="3763">
                  <c:v>28.9</c:v>
                </c:pt>
                <c:pt idx="3764">
                  <c:v>28.8</c:v>
                </c:pt>
                <c:pt idx="3765">
                  <c:v>28.7</c:v>
                </c:pt>
                <c:pt idx="3766">
                  <c:v>28.7</c:v>
                </c:pt>
                <c:pt idx="3767">
                  <c:v>28.7</c:v>
                </c:pt>
                <c:pt idx="3768">
                  <c:v>28.7</c:v>
                </c:pt>
                <c:pt idx="3769">
                  <c:v>28.6</c:v>
                </c:pt>
                <c:pt idx="3770">
                  <c:v>28.6</c:v>
                </c:pt>
                <c:pt idx="3771">
                  <c:v>28.6</c:v>
                </c:pt>
                <c:pt idx="3772">
                  <c:v>28.6</c:v>
                </c:pt>
                <c:pt idx="3773">
                  <c:v>28.5</c:v>
                </c:pt>
                <c:pt idx="3774">
                  <c:v>28.5</c:v>
                </c:pt>
                <c:pt idx="3775">
                  <c:v>28.6</c:v>
                </c:pt>
                <c:pt idx="3776">
                  <c:v>28.6</c:v>
                </c:pt>
                <c:pt idx="3777">
                  <c:v>28.5</c:v>
                </c:pt>
                <c:pt idx="3778">
                  <c:v>28.5</c:v>
                </c:pt>
                <c:pt idx="3779">
                  <c:v>28.5</c:v>
                </c:pt>
                <c:pt idx="3780">
                  <c:v>28.5</c:v>
                </c:pt>
                <c:pt idx="3781">
                  <c:v>28.4</c:v>
                </c:pt>
                <c:pt idx="3782">
                  <c:v>28.5</c:v>
                </c:pt>
                <c:pt idx="3783">
                  <c:v>28.4</c:v>
                </c:pt>
                <c:pt idx="3784">
                  <c:v>28.4</c:v>
                </c:pt>
                <c:pt idx="3785">
                  <c:v>28.4</c:v>
                </c:pt>
                <c:pt idx="3786">
                  <c:v>28.4</c:v>
                </c:pt>
                <c:pt idx="3787">
                  <c:v>28.4</c:v>
                </c:pt>
                <c:pt idx="3788">
                  <c:v>28.4</c:v>
                </c:pt>
                <c:pt idx="3789">
                  <c:v>28.4</c:v>
                </c:pt>
                <c:pt idx="3790">
                  <c:v>28.3</c:v>
                </c:pt>
                <c:pt idx="3791">
                  <c:v>28.3</c:v>
                </c:pt>
                <c:pt idx="3792">
                  <c:v>28.3</c:v>
                </c:pt>
                <c:pt idx="3793">
                  <c:v>28.3</c:v>
                </c:pt>
                <c:pt idx="3794">
                  <c:v>28.3</c:v>
                </c:pt>
                <c:pt idx="3795">
                  <c:v>28.3</c:v>
                </c:pt>
                <c:pt idx="3796">
                  <c:v>28.3</c:v>
                </c:pt>
                <c:pt idx="3797">
                  <c:v>28.2</c:v>
                </c:pt>
                <c:pt idx="3798">
                  <c:v>28.1</c:v>
                </c:pt>
                <c:pt idx="3799">
                  <c:v>28.1</c:v>
                </c:pt>
                <c:pt idx="3800">
                  <c:v>28.1</c:v>
                </c:pt>
                <c:pt idx="3801">
                  <c:v>28.1</c:v>
                </c:pt>
                <c:pt idx="3802">
                  <c:v>28.1</c:v>
                </c:pt>
                <c:pt idx="3803">
                  <c:v>28</c:v>
                </c:pt>
                <c:pt idx="3804">
                  <c:v>28</c:v>
                </c:pt>
                <c:pt idx="3805">
                  <c:v>28</c:v>
                </c:pt>
                <c:pt idx="3806">
                  <c:v>28</c:v>
                </c:pt>
                <c:pt idx="3807">
                  <c:v>28</c:v>
                </c:pt>
                <c:pt idx="3808">
                  <c:v>28</c:v>
                </c:pt>
                <c:pt idx="3809">
                  <c:v>27.9</c:v>
                </c:pt>
                <c:pt idx="3810">
                  <c:v>27.9</c:v>
                </c:pt>
                <c:pt idx="3811">
                  <c:v>27.9</c:v>
                </c:pt>
                <c:pt idx="3812">
                  <c:v>28</c:v>
                </c:pt>
                <c:pt idx="3813">
                  <c:v>27.9</c:v>
                </c:pt>
                <c:pt idx="3814">
                  <c:v>27.9</c:v>
                </c:pt>
                <c:pt idx="3815">
                  <c:v>27.9</c:v>
                </c:pt>
                <c:pt idx="3816">
                  <c:v>27.9</c:v>
                </c:pt>
                <c:pt idx="3817">
                  <c:v>27.9</c:v>
                </c:pt>
                <c:pt idx="3818">
                  <c:v>27.8</c:v>
                </c:pt>
                <c:pt idx="3819">
                  <c:v>27.8</c:v>
                </c:pt>
                <c:pt idx="3820">
                  <c:v>27.8</c:v>
                </c:pt>
                <c:pt idx="3821">
                  <c:v>27.7</c:v>
                </c:pt>
                <c:pt idx="3822">
                  <c:v>27.8</c:v>
                </c:pt>
                <c:pt idx="3823">
                  <c:v>27.7</c:v>
                </c:pt>
                <c:pt idx="3824">
                  <c:v>27.7</c:v>
                </c:pt>
                <c:pt idx="3825">
                  <c:v>27.7</c:v>
                </c:pt>
                <c:pt idx="3826">
                  <c:v>27.7</c:v>
                </c:pt>
                <c:pt idx="3827">
                  <c:v>27.7</c:v>
                </c:pt>
                <c:pt idx="3828">
                  <c:v>27.7</c:v>
                </c:pt>
                <c:pt idx="3829">
                  <c:v>27.6</c:v>
                </c:pt>
                <c:pt idx="3830">
                  <c:v>27.6</c:v>
                </c:pt>
                <c:pt idx="3831">
                  <c:v>27.5</c:v>
                </c:pt>
                <c:pt idx="3832">
                  <c:v>27.5</c:v>
                </c:pt>
                <c:pt idx="3833">
                  <c:v>27.6</c:v>
                </c:pt>
                <c:pt idx="3834">
                  <c:v>27.6</c:v>
                </c:pt>
                <c:pt idx="3835">
                  <c:v>27.6</c:v>
                </c:pt>
                <c:pt idx="3836">
                  <c:v>27.6</c:v>
                </c:pt>
                <c:pt idx="3837">
                  <c:v>27.5</c:v>
                </c:pt>
                <c:pt idx="3838">
                  <c:v>27.5</c:v>
                </c:pt>
                <c:pt idx="3839">
                  <c:v>27.5</c:v>
                </c:pt>
                <c:pt idx="3840">
                  <c:v>27.5</c:v>
                </c:pt>
                <c:pt idx="3841">
                  <c:v>27.6</c:v>
                </c:pt>
                <c:pt idx="3842">
                  <c:v>27.5</c:v>
                </c:pt>
                <c:pt idx="3843">
                  <c:v>27.5</c:v>
                </c:pt>
                <c:pt idx="3844">
                  <c:v>27.5</c:v>
                </c:pt>
                <c:pt idx="3845">
                  <c:v>27.5</c:v>
                </c:pt>
                <c:pt idx="3846">
                  <c:v>27.4</c:v>
                </c:pt>
                <c:pt idx="3847">
                  <c:v>27.4</c:v>
                </c:pt>
                <c:pt idx="3848">
                  <c:v>27.4</c:v>
                </c:pt>
                <c:pt idx="3849">
                  <c:v>27.4</c:v>
                </c:pt>
                <c:pt idx="3850">
                  <c:v>27.4</c:v>
                </c:pt>
                <c:pt idx="3851">
                  <c:v>27.4</c:v>
                </c:pt>
                <c:pt idx="3852">
                  <c:v>27.4</c:v>
                </c:pt>
                <c:pt idx="3853">
                  <c:v>27.4</c:v>
                </c:pt>
                <c:pt idx="3854">
                  <c:v>27.4</c:v>
                </c:pt>
                <c:pt idx="3855">
                  <c:v>27.4</c:v>
                </c:pt>
                <c:pt idx="3856">
                  <c:v>27.3</c:v>
                </c:pt>
                <c:pt idx="3857">
                  <c:v>27.3</c:v>
                </c:pt>
                <c:pt idx="3858">
                  <c:v>27.3</c:v>
                </c:pt>
                <c:pt idx="3859">
                  <c:v>27.3</c:v>
                </c:pt>
                <c:pt idx="3860">
                  <c:v>27.3</c:v>
                </c:pt>
                <c:pt idx="3861">
                  <c:v>27.3</c:v>
                </c:pt>
                <c:pt idx="3862">
                  <c:v>27.2</c:v>
                </c:pt>
                <c:pt idx="3863">
                  <c:v>27.2</c:v>
                </c:pt>
                <c:pt idx="3864">
                  <c:v>27.2</c:v>
                </c:pt>
                <c:pt idx="3865">
                  <c:v>27.2</c:v>
                </c:pt>
                <c:pt idx="3866">
                  <c:v>27.1</c:v>
                </c:pt>
                <c:pt idx="3867">
                  <c:v>27.2</c:v>
                </c:pt>
                <c:pt idx="3868">
                  <c:v>27.1</c:v>
                </c:pt>
                <c:pt idx="3869">
                  <c:v>27.1</c:v>
                </c:pt>
                <c:pt idx="3870">
                  <c:v>27.1</c:v>
                </c:pt>
                <c:pt idx="3871">
                  <c:v>27.1</c:v>
                </c:pt>
                <c:pt idx="3872">
                  <c:v>27.1</c:v>
                </c:pt>
                <c:pt idx="3873">
                  <c:v>27.1</c:v>
                </c:pt>
                <c:pt idx="3874">
                  <c:v>26.9</c:v>
                </c:pt>
                <c:pt idx="3875">
                  <c:v>26.9</c:v>
                </c:pt>
                <c:pt idx="3876">
                  <c:v>26.9</c:v>
                </c:pt>
                <c:pt idx="3877">
                  <c:v>26.8</c:v>
                </c:pt>
                <c:pt idx="3878">
                  <c:v>26.8</c:v>
                </c:pt>
                <c:pt idx="3879">
                  <c:v>26.8</c:v>
                </c:pt>
                <c:pt idx="3880">
                  <c:v>26.8</c:v>
                </c:pt>
                <c:pt idx="3881">
                  <c:v>26.8</c:v>
                </c:pt>
                <c:pt idx="3882">
                  <c:v>26.8</c:v>
                </c:pt>
                <c:pt idx="3883">
                  <c:v>26.8</c:v>
                </c:pt>
                <c:pt idx="3884">
                  <c:v>26.8</c:v>
                </c:pt>
                <c:pt idx="3885">
                  <c:v>26.8</c:v>
                </c:pt>
                <c:pt idx="3886">
                  <c:v>26.8</c:v>
                </c:pt>
                <c:pt idx="3887">
                  <c:v>26.8</c:v>
                </c:pt>
                <c:pt idx="3888">
                  <c:v>26.7</c:v>
                </c:pt>
                <c:pt idx="3889">
                  <c:v>26.7</c:v>
                </c:pt>
                <c:pt idx="3890">
                  <c:v>26.7</c:v>
                </c:pt>
                <c:pt idx="3891">
                  <c:v>26.7</c:v>
                </c:pt>
                <c:pt idx="3892">
                  <c:v>26.7</c:v>
                </c:pt>
                <c:pt idx="3893">
                  <c:v>26.7</c:v>
                </c:pt>
                <c:pt idx="3894">
                  <c:v>26.6</c:v>
                </c:pt>
                <c:pt idx="3895">
                  <c:v>26.6</c:v>
                </c:pt>
                <c:pt idx="3896">
                  <c:v>26.7</c:v>
                </c:pt>
                <c:pt idx="3897">
                  <c:v>26.7</c:v>
                </c:pt>
                <c:pt idx="3898">
                  <c:v>26.7</c:v>
                </c:pt>
                <c:pt idx="3899">
                  <c:v>26.7</c:v>
                </c:pt>
                <c:pt idx="3900">
                  <c:v>26.6</c:v>
                </c:pt>
                <c:pt idx="3901">
                  <c:v>26.6</c:v>
                </c:pt>
                <c:pt idx="3902">
                  <c:v>26.6</c:v>
                </c:pt>
                <c:pt idx="3903">
                  <c:v>26.6</c:v>
                </c:pt>
                <c:pt idx="3904">
                  <c:v>26.5</c:v>
                </c:pt>
                <c:pt idx="3905">
                  <c:v>26.5</c:v>
                </c:pt>
                <c:pt idx="3906">
                  <c:v>26.5</c:v>
                </c:pt>
                <c:pt idx="3907">
                  <c:v>26.4</c:v>
                </c:pt>
                <c:pt idx="3908">
                  <c:v>26.4</c:v>
                </c:pt>
                <c:pt idx="3909">
                  <c:v>26.4</c:v>
                </c:pt>
                <c:pt idx="3910">
                  <c:v>26.4</c:v>
                </c:pt>
                <c:pt idx="3911">
                  <c:v>26.3</c:v>
                </c:pt>
                <c:pt idx="3912">
                  <c:v>26.3</c:v>
                </c:pt>
                <c:pt idx="3913">
                  <c:v>26.3</c:v>
                </c:pt>
                <c:pt idx="3914">
                  <c:v>26.2</c:v>
                </c:pt>
                <c:pt idx="3915">
                  <c:v>26.3</c:v>
                </c:pt>
                <c:pt idx="3916">
                  <c:v>26.3</c:v>
                </c:pt>
                <c:pt idx="3917">
                  <c:v>26.3</c:v>
                </c:pt>
                <c:pt idx="3918">
                  <c:v>26.2</c:v>
                </c:pt>
                <c:pt idx="3919">
                  <c:v>26.2</c:v>
                </c:pt>
                <c:pt idx="3920">
                  <c:v>26.2</c:v>
                </c:pt>
                <c:pt idx="3921">
                  <c:v>26.2</c:v>
                </c:pt>
                <c:pt idx="3922">
                  <c:v>26.2</c:v>
                </c:pt>
                <c:pt idx="3923">
                  <c:v>26.2</c:v>
                </c:pt>
                <c:pt idx="3924">
                  <c:v>26.2</c:v>
                </c:pt>
                <c:pt idx="3925">
                  <c:v>26.2</c:v>
                </c:pt>
                <c:pt idx="3926">
                  <c:v>26.2</c:v>
                </c:pt>
                <c:pt idx="3927">
                  <c:v>26.2</c:v>
                </c:pt>
                <c:pt idx="3928">
                  <c:v>26.1</c:v>
                </c:pt>
                <c:pt idx="3929">
                  <c:v>26.2</c:v>
                </c:pt>
                <c:pt idx="3930">
                  <c:v>26.2</c:v>
                </c:pt>
                <c:pt idx="3931">
                  <c:v>26.2</c:v>
                </c:pt>
                <c:pt idx="3932">
                  <c:v>26.1</c:v>
                </c:pt>
                <c:pt idx="3933">
                  <c:v>26.2</c:v>
                </c:pt>
                <c:pt idx="3934">
                  <c:v>26.1</c:v>
                </c:pt>
                <c:pt idx="3935">
                  <c:v>26.1</c:v>
                </c:pt>
                <c:pt idx="3936">
                  <c:v>26.1</c:v>
                </c:pt>
                <c:pt idx="3937">
                  <c:v>26.1</c:v>
                </c:pt>
                <c:pt idx="3938">
                  <c:v>26.1</c:v>
                </c:pt>
                <c:pt idx="3939">
                  <c:v>26.1</c:v>
                </c:pt>
                <c:pt idx="3940">
                  <c:v>26</c:v>
                </c:pt>
                <c:pt idx="3941">
                  <c:v>26</c:v>
                </c:pt>
                <c:pt idx="3942">
                  <c:v>25.9</c:v>
                </c:pt>
                <c:pt idx="3943">
                  <c:v>25.9</c:v>
                </c:pt>
                <c:pt idx="3944">
                  <c:v>25.9</c:v>
                </c:pt>
                <c:pt idx="3945">
                  <c:v>25.8</c:v>
                </c:pt>
                <c:pt idx="3946">
                  <c:v>25.8</c:v>
                </c:pt>
                <c:pt idx="3947">
                  <c:v>25.8</c:v>
                </c:pt>
                <c:pt idx="3948">
                  <c:v>25.8</c:v>
                </c:pt>
                <c:pt idx="3949">
                  <c:v>25.8</c:v>
                </c:pt>
                <c:pt idx="3950">
                  <c:v>25.8</c:v>
                </c:pt>
                <c:pt idx="3951">
                  <c:v>25.9</c:v>
                </c:pt>
                <c:pt idx="3952">
                  <c:v>25.8</c:v>
                </c:pt>
                <c:pt idx="3953">
                  <c:v>25.8</c:v>
                </c:pt>
                <c:pt idx="3954">
                  <c:v>25.8</c:v>
                </c:pt>
                <c:pt idx="3955">
                  <c:v>25.8</c:v>
                </c:pt>
                <c:pt idx="3956">
                  <c:v>25.8</c:v>
                </c:pt>
                <c:pt idx="3957">
                  <c:v>25.8</c:v>
                </c:pt>
                <c:pt idx="3958">
                  <c:v>25.7</c:v>
                </c:pt>
                <c:pt idx="3959">
                  <c:v>25.7</c:v>
                </c:pt>
                <c:pt idx="3960">
                  <c:v>25.7</c:v>
                </c:pt>
                <c:pt idx="3961">
                  <c:v>25.7</c:v>
                </c:pt>
                <c:pt idx="3962">
                  <c:v>25.7</c:v>
                </c:pt>
                <c:pt idx="3963">
                  <c:v>25.7</c:v>
                </c:pt>
                <c:pt idx="3964">
                  <c:v>25.7</c:v>
                </c:pt>
                <c:pt idx="3965">
                  <c:v>25.6</c:v>
                </c:pt>
                <c:pt idx="3966">
                  <c:v>25.6</c:v>
                </c:pt>
                <c:pt idx="3967">
                  <c:v>25.6</c:v>
                </c:pt>
                <c:pt idx="3968">
                  <c:v>25.6</c:v>
                </c:pt>
                <c:pt idx="3969">
                  <c:v>25.6</c:v>
                </c:pt>
                <c:pt idx="3970">
                  <c:v>25.7</c:v>
                </c:pt>
                <c:pt idx="3971">
                  <c:v>25.7</c:v>
                </c:pt>
                <c:pt idx="3972">
                  <c:v>25.7</c:v>
                </c:pt>
                <c:pt idx="3973">
                  <c:v>25.7</c:v>
                </c:pt>
                <c:pt idx="3974">
                  <c:v>25.7</c:v>
                </c:pt>
                <c:pt idx="3975">
                  <c:v>25.7</c:v>
                </c:pt>
                <c:pt idx="3976">
                  <c:v>25.7</c:v>
                </c:pt>
                <c:pt idx="3977">
                  <c:v>25.6</c:v>
                </c:pt>
                <c:pt idx="3978">
                  <c:v>25.6</c:v>
                </c:pt>
                <c:pt idx="3979">
                  <c:v>25.6</c:v>
                </c:pt>
                <c:pt idx="3980">
                  <c:v>25.6</c:v>
                </c:pt>
                <c:pt idx="3981">
                  <c:v>25.6</c:v>
                </c:pt>
                <c:pt idx="3982">
                  <c:v>25.6</c:v>
                </c:pt>
                <c:pt idx="3983">
                  <c:v>25.6</c:v>
                </c:pt>
                <c:pt idx="3984">
                  <c:v>25.5</c:v>
                </c:pt>
                <c:pt idx="3985">
                  <c:v>25.5</c:v>
                </c:pt>
                <c:pt idx="3986">
                  <c:v>25.5</c:v>
                </c:pt>
                <c:pt idx="3987">
                  <c:v>25.5</c:v>
                </c:pt>
                <c:pt idx="3988">
                  <c:v>25.5</c:v>
                </c:pt>
                <c:pt idx="3989">
                  <c:v>25.5</c:v>
                </c:pt>
                <c:pt idx="3990">
                  <c:v>25.4</c:v>
                </c:pt>
                <c:pt idx="3991">
                  <c:v>25.4</c:v>
                </c:pt>
                <c:pt idx="3992">
                  <c:v>25.4</c:v>
                </c:pt>
                <c:pt idx="3993">
                  <c:v>25.4</c:v>
                </c:pt>
                <c:pt idx="3994">
                  <c:v>25.4</c:v>
                </c:pt>
                <c:pt idx="3995">
                  <c:v>25.4</c:v>
                </c:pt>
                <c:pt idx="3996">
                  <c:v>25.3</c:v>
                </c:pt>
                <c:pt idx="3997">
                  <c:v>25.3</c:v>
                </c:pt>
                <c:pt idx="3998">
                  <c:v>25.3</c:v>
                </c:pt>
                <c:pt idx="3999">
                  <c:v>25.3</c:v>
                </c:pt>
                <c:pt idx="4000">
                  <c:v>25.3</c:v>
                </c:pt>
                <c:pt idx="4001">
                  <c:v>25.3</c:v>
                </c:pt>
                <c:pt idx="4002">
                  <c:v>25.3</c:v>
                </c:pt>
                <c:pt idx="4003">
                  <c:v>25.2</c:v>
                </c:pt>
                <c:pt idx="4004">
                  <c:v>25.2</c:v>
                </c:pt>
                <c:pt idx="4005">
                  <c:v>25.2</c:v>
                </c:pt>
                <c:pt idx="4006">
                  <c:v>25.2</c:v>
                </c:pt>
                <c:pt idx="4007">
                  <c:v>25.2</c:v>
                </c:pt>
                <c:pt idx="4008">
                  <c:v>25.2</c:v>
                </c:pt>
                <c:pt idx="4009">
                  <c:v>25.2</c:v>
                </c:pt>
                <c:pt idx="4010">
                  <c:v>25.1</c:v>
                </c:pt>
                <c:pt idx="4011">
                  <c:v>25.1</c:v>
                </c:pt>
                <c:pt idx="4012">
                  <c:v>25.1</c:v>
                </c:pt>
                <c:pt idx="4013">
                  <c:v>25.1</c:v>
                </c:pt>
                <c:pt idx="4014">
                  <c:v>25.1</c:v>
                </c:pt>
                <c:pt idx="4015">
                  <c:v>25.1</c:v>
                </c:pt>
                <c:pt idx="4016">
                  <c:v>25.1</c:v>
                </c:pt>
                <c:pt idx="4017">
                  <c:v>25</c:v>
                </c:pt>
                <c:pt idx="4018">
                  <c:v>25</c:v>
                </c:pt>
                <c:pt idx="4019">
                  <c:v>25</c:v>
                </c:pt>
                <c:pt idx="4020">
                  <c:v>25</c:v>
                </c:pt>
                <c:pt idx="4021">
                  <c:v>25</c:v>
                </c:pt>
                <c:pt idx="4022">
                  <c:v>25</c:v>
                </c:pt>
                <c:pt idx="4023">
                  <c:v>25</c:v>
                </c:pt>
                <c:pt idx="4024">
                  <c:v>25</c:v>
                </c:pt>
                <c:pt idx="4025">
                  <c:v>25</c:v>
                </c:pt>
                <c:pt idx="4026">
                  <c:v>25</c:v>
                </c:pt>
                <c:pt idx="4027">
                  <c:v>25</c:v>
                </c:pt>
                <c:pt idx="4028">
                  <c:v>25</c:v>
                </c:pt>
                <c:pt idx="4029">
                  <c:v>25</c:v>
                </c:pt>
                <c:pt idx="4030">
                  <c:v>24.9</c:v>
                </c:pt>
                <c:pt idx="4031">
                  <c:v>24.9</c:v>
                </c:pt>
                <c:pt idx="4032">
                  <c:v>24.9</c:v>
                </c:pt>
                <c:pt idx="4033">
                  <c:v>24.9</c:v>
                </c:pt>
                <c:pt idx="4034">
                  <c:v>24.9</c:v>
                </c:pt>
                <c:pt idx="4035">
                  <c:v>24.9</c:v>
                </c:pt>
                <c:pt idx="4036">
                  <c:v>24.9</c:v>
                </c:pt>
                <c:pt idx="4037">
                  <c:v>24.9</c:v>
                </c:pt>
                <c:pt idx="4038">
                  <c:v>24.8</c:v>
                </c:pt>
                <c:pt idx="4039">
                  <c:v>24.8</c:v>
                </c:pt>
                <c:pt idx="4040">
                  <c:v>24.8</c:v>
                </c:pt>
                <c:pt idx="4041">
                  <c:v>24.8</c:v>
                </c:pt>
                <c:pt idx="4042">
                  <c:v>24.8</c:v>
                </c:pt>
                <c:pt idx="4043">
                  <c:v>24.7</c:v>
                </c:pt>
                <c:pt idx="4044">
                  <c:v>24.7</c:v>
                </c:pt>
                <c:pt idx="4045">
                  <c:v>24.7</c:v>
                </c:pt>
                <c:pt idx="4046">
                  <c:v>24.7</c:v>
                </c:pt>
                <c:pt idx="4047">
                  <c:v>24.7</c:v>
                </c:pt>
                <c:pt idx="4048">
                  <c:v>24.7</c:v>
                </c:pt>
                <c:pt idx="4049">
                  <c:v>24.7</c:v>
                </c:pt>
                <c:pt idx="4050">
                  <c:v>24.6</c:v>
                </c:pt>
                <c:pt idx="4051">
                  <c:v>24.6</c:v>
                </c:pt>
                <c:pt idx="4052">
                  <c:v>24.6</c:v>
                </c:pt>
                <c:pt idx="4053">
                  <c:v>24.6</c:v>
                </c:pt>
                <c:pt idx="4054">
                  <c:v>24.7</c:v>
                </c:pt>
                <c:pt idx="4055">
                  <c:v>24.7</c:v>
                </c:pt>
                <c:pt idx="4056">
                  <c:v>24.7</c:v>
                </c:pt>
                <c:pt idx="4057">
                  <c:v>24.7</c:v>
                </c:pt>
                <c:pt idx="4058">
                  <c:v>24.7</c:v>
                </c:pt>
                <c:pt idx="4059">
                  <c:v>24.7</c:v>
                </c:pt>
                <c:pt idx="4060">
                  <c:v>24.7</c:v>
                </c:pt>
                <c:pt idx="4061">
                  <c:v>24.7</c:v>
                </c:pt>
                <c:pt idx="4062">
                  <c:v>24.7</c:v>
                </c:pt>
                <c:pt idx="4063">
                  <c:v>24.7</c:v>
                </c:pt>
                <c:pt idx="4064">
                  <c:v>24.6</c:v>
                </c:pt>
                <c:pt idx="4065">
                  <c:v>24.7</c:v>
                </c:pt>
                <c:pt idx="4066">
                  <c:v>24.6</c:v>
                </c:pt>
                <c:pt idx="4067">
                  <c:v>24.6</c:v>
                </c:pt>
                <c:pt idx="4068">
                  <c:v>24.6</c:v>
                </c:pt>
                <c:pt idx="4069">
                  <c:v>24.6</c:v>
                </c:pt>
                <c:pt idx="4070">
                  <c:v>24.6</c:v>
                </c:pt>
                <c:pt idx="4071">
                  <c:v>24.5</c:v>
                </c:pt>
                <c:pt idx="4072">
                  <c:v>24.5</c:v>
                </c:pt>
                <c:pt idx="4073">
                  <c:v>24.4</c:v>
                </c:pt>
                <c:pt idx="4074">
                  <c:v>24.4</c:v>
                </c:pt>
                <c:pt idx="4075">
                  <c:v>24.4</c:v>
                </c:pt>
                <c:pt idx="4076">
                  <c:v>24.4</c:v>
                </c:pt>
                <c:pt idx="4077">
                  <c:v>24.4</c:v>
                </c:pt>
                <c:pt idx="4078">
                  <c:v>24.3</c:v>
                </c:pt>
                <c:pt idx="4079">
                  <c:v>24.3</c:v>
                </c:pt>
                <c:pt idx="4080">
                  <c:v>24.3</c:v>
                </c:pt>
                <c:pt idx="4081">
                  <c:v>24.3</c:v>
                </c:pt>
                <c:pt idx="4082">
                  <c:v>24.3</c:v>
                </c:pt>
                <c:pt idx="4083">
                  <c:v>24.4</c:v>
                </c:pt>
                <c:pt idx="4084">
                  <c:v>24.4</c:v>
                </c:pt>
                <c:pt idx="4085">
                  <c:v>24.3</c:v>
                </c:pt>
                <c:pt idx="4086">
                  <c:v>24.3</c:v>
                </c:pt>
                <c:pt idx="4087">
                  <c:v>24.3</c:v>
                </c:pt>
                <c:pt idx="4088">
                  <c:v>24.3</c:v>
                </c:pt>
                <c:pt idx="4089">
                  <c:v>24.3</c:v>
                </c:pt>
                <c:pt idx="4090">
                  <c:v>24.3</c:v>
                </c:pt>
                <c:pt idx="4091">
                  <c:v>24.3</c:v>
                </c:pt>
                <c:pt idx="4092">
                  <c:v>24.3</c:v>
                </c:pt>
                <c:pt idx="4093">
                  <c:v>24.2</c:v>
                </c:pt>
                <c:pt idx="4094">
                  <c:v>24.3</c:v>
                </c:pt>
                <c:pt idx="4095">
                  <c:v>24.3</c:v>
                </c:pt>
                <c:pt idx="4096">
                  <c:v>24.3</c:v>
                </c:pt>
                <c:pt idx="4097">
                  <c:v>24.3</c:v>
                </c:pt>
                <c:pt idx="4098">
                  <c:v>24.3</c:v>
                </c:pt>
                <c:pt idx="4099">
                  <c:v>24.3</c:v>
                </c:pt>
                <c:pt idx="4100">
                  <c:v>24.3</c:v>
                </c:pt>
                <c:pt idx="4101">
                  <c:v>24.3</c:v>
                </c:pt>
                <c:pt idx="4102">
                  <c:v>24.2</c:v>
                </c:pt>
                <c:pt idx="4103">
                  <c:v>24.2</c:v>
                </c:pt>
                <c:pt idx="4104">
                  <c:v>24.2</c:v>
                </c:pt>
                <c:pt idx="4105">
                  <c:v>24.1</c:v>
                </c:pt>
                <c:pt idx="4106">
                  <c:v>24.1</c:v>
                </c:pt>
                <c:pt idx="4107">
                  <c:v>24.1</c:v>
                </c:pt>
                <c:pt idx="4108">
                  <c:v>24.1</c:v>
                </c:pt>
                <c:pt idx="4109">
                  <c:v>24.1</c:v>
                </c:pt>
                <c:pt idx="4110">
                  <c:v>24.1</c:v>
                </c:pt>
                <c:pt idx="4111">
                  <c:v>24.1</c:v>
                </c:pt>
                <c:pt idx="4112">
                  <c:v>24.1</c:v>
                </c:pt>
                <c:pt idx="4113">
                  <c:v>24.1</c:v>
                </c:pt>
                <c:pt idx="4114">
                  <c:v>24.1</c:v>
                </c:pt>
                <c:pt idx="4115">
                  <c:v>24.1</c:v>
                </c:pt>
                <c:pt idx="4116">
                  <c:v>24.1</c:v>
                </c:pt>
                <c:pt idx="4117">
                  <c:v>24.2</c:v>
                </c:pt>
                <c:pt idx="4118">
                  <c:v>24.1</c:v>
                </c:pt>
                <c:pt idx="4119">
                  <c:v>24.1</c:v>
                </c:pt>
                <c:pt idx="4120">
                  <c:v>24.2</c:v>
                </c:pt>
                <c:pt idx="4121">
                  <c:v>24.1</c:v>
                </c:pt>
                <c:pt idx="4122">
                  <c:v>24.2</c:v>
                </c:pt>
                <c:pt idx="4123">
                  <c:v>24.1</c:v>
                </c:pt>
                <c:pt idx="4124">
                  <c:v>24.1</c:v>
                </c:pt>
                <c:pt idx="4125">
                  <c:v>24.1</c:v>
                </c:pt>
                <c:pt idx="4126">
                  <c:v>24.1</c:v>
                </c:pt>
                <c:pt idx="4127">
                  <c:v>24</c:v>
                </c:pt>
                <c:pt idx="4128">
                  <c:v>24</c:v>
                </c:pt>
                <c:pt idx="4129">
                  <c:v>23.9</c:v>
                </c:pt>
                <c:pt idx="4130">
                  <c:v>23.9</c:v>
                </c:pt>
                <c:pt idx="4131">
                  <c:v>23.9</c:v>
                </c:pt>
                <c:pt idx="4132">
                  <c:v>23.9</c:v>
                </c:pt>
                <c:pt idx="4133">
                  <c:v>23.9</c:v>
                </c:pt>
                <c:pt idx="4134">
                  <c:v>23.9</c:v>
                </c:pt>
                <c:pt idx="4135">
                  <c:v>23.9</c:v>
                </c:pt>
                <c:pt idx="4136">
                  <c:v>23.9</c:v>
                </c:pt>
                <c:pt idx="4137">
                  <c:v>23.8</c:v>
                </c:pt>
                <c:pt idx="4138">
                  <c:v>23.9</c:v>
                </c:pt>
                <c:pt idx="4139">
                  <c:v>23.9</c:v>
                </c:pt>
                <c:pt idx="4140">
                  <c:v>23.8</c:v>
                </c:pt>
                <c:pt idx="4141">
                  <c:v>23.8</c:v>
                </c:pt>
                <c:pt idx="4142">
                  <c:v>23.8</c:v>
                </c:pt>
                <c:pt idx="4143">
                  <c:v>23.8</c:v>
                </c:pt>
                <c:pt idx="4144">
                  <c:v>23.8</c:v>
                </c:pt>
                <c:pt idx="4145">
                  <c:v>23.7</c:v>
                </c:pt>
                <c:pt idx="4146">
                  <c:v>23.7</c:v>
                </c:pt>
                <c:pt idx="4147">
                  <c:v>23.7</c:v>
                </c:pt>
                <c:pt idx="4148">
                  <c:v>23.7</c:v>
                </c:pt>
                <c:pt idx="4149">
                  <c:v>23.8</c:v>
                </c:pt>
                <c:pt idx="4150">
                  <c:v>23.8</c:v>
                </c:pt>
                <c:pt idx="4151">
                  <c:v>23.8</c:v>
                </c:pt>
                <c:pt idx="4152">
                  <c:v>23.8</c:v>
                </c:pt>
                <c:pt idx="4153">
                  <c:v>23.7</c:v>
                </c:pt>
                <c:pt idx="4154">
                  <c:v>23.7</c:v>
                </c:pt>
                <c:pt idx="4155">
                  <c:v>23.7</c:v>
                </c:pt>
                <c:pt idx="4156">
                  <c:v>23.7</c:v>
                </c:pt>
                <c:pt idx="4157">
                  <c:v>23.7</c:v>
                </c:pt>
                <c:pt idx="4158">
                  <c:v>23.7</c:v>
                </c:pt>
                <c:pt idx="4159">
                  <c:v>23.7</c:v>
                </c:pt>
                <c:pt idx="4160">
                  <c:v>23.5</c:v>
                </c:pt>
                <c:pt idx="4161">
                  <c:v>23.5</c:v>
                </c:pt>
                <c:pt idx="4162">
                  <c:v>23.5</c:v>
                </c:pt>
                <c:pt idx="4163">
                  <c:v>23.6</c:v>
                </c:pt>
                <c:pt idx="4164">
                  <c:v>23.5</c:v>
                </c:pt>
                <c:pt idx="4165">
                  <c:v>23.5</c:v>
                </c:pt>
                <c:pt idx="4166">
                  <c:v>23.5</c:v>
                </c:pt>
                <c:pt idx="4167">
                  <c:v>23.5</c:v>
                </c:pt>
                <c:pt idx="4168">
                  <c:v>23.5</c:v>
                </c:pt>
                <c:pt idx="4169">
                  <c:v>23.5</c:v>
                </c:pt>
                <c:pt idx="4170">
                  <c:v>23.5</c:v>
                </c:pt>
                <c:pt idx="4171">
                  <c:v>23.5</c:v>
                </c:pt>
                <c:pt idx="4172">
                  <c:v>23.5</c:v>
                </c:pt>
                <c:pt idx="4173">
                  <c:v>23.5</c:v>
                </c:pt>
                <c:pt idx="4174">
                  <c:v>23.5</c:v>
                </c:pt>
                <c:pt idx="4175">
                  <c:v>23.4</c:v>
                </c:pt>
                <c:pt idx="4176">
                  <c:v>23.5</c:v>
                </c:pt>
                <c:pt idx="4177">
                  <c:v>23.4</c:v>
                </c:pt>
                <c:pt idx="4178">
                  <c:v>23.4</c:v>
                </c:pt>
                <c:pt idx="4179">
                  <c:v>23.4</c:v>
                </c:pt>
                <c:pt idx="4180">
                  <c:v>23.4</c:v>
                </c:pt>
                <c:pt idx="4181">
                  <c:v>23.4</c:v>
                </c:pt>
                <c:pt idx="4182">
                  <c:v>23.4</c:v>
                </c:pt>
                <c:pt idx="4183">
                  <c:v>23.3</c:v>
                </c:pt>
                <c:pt idx="4184">
                  <c:v>23.4</c:v>
                </c:pt>
                <c:pt idx="4185">
                  <c:v>23.4</c:v>
                </c:pt>
                <c:pt idx="4186">
                  <c:v>23.4</c:v>
                </c:pt>
                <c:pt idx="4187">
                  <c:v>23.4</c:v>
                </c:pt>
                <c:pt idx="4188">
                  <c:v>23.4</c:v>
                </c:pt>
                <c:pt idx="4189">
                  <c:v>23.4</c:v>
                </c:pt>
                <c:pt idx="4190">
                  <c:v>23.4</c:v>
                </c:pt>
                <c:pt idx="4191">
                  <c:v>23.4</c:v>
                </c:pt>
                <c:pt idx="4192">
                  <c:v>23.3</c:v>
                </c:pt>
                <c:pt idx="4193">
                  <c:v>23.4</c:v>
                </c:pt>
                <c:pt idx="4194">
                  <c:v>23.3</c:v>
                </c:pt>
                <c:pt idx="4195">
                  <c:v>23.3</c:v>
                </c:pt>
                <c:pt idx="4196">
                  <c:v>23.3</c:v>
                </c:pt>
                <c:pt idx="4197">
                  <c:v>23.3</c:v>
                </c:pt>
                <c:pt idx="4198">
                  <c:v>23.3</c:v>
                </c:pt>
                <c:pt idx="4199">
                  <c:v>23.2</c:v>
                </c:pt>
                <c:pt idx="4200">
                  <c:v>23.2</c:v>
                </c:pt>
                <c:pt idx="4201">
                  <c:v>23.2</c:v>
                </c:pt>
                <c:pt idx="4202">
                  <c:v>23.2</c:v>
                </c:pt>
                <c:pt idx="4203">
                  <c:v>23.2</c:v>
                </c:pt>
                <c:pt idx="4204">
                  <c:v>23.2</c:v>
                </c:pt>
                <c:pt idx="4205">
                  <c:v>23.2</c:v>
                </c:pt>
                <c:pt idx="4206">
                  <c:v>23.2</c:v>
                </c:pt>
                <c:pt idx="4207">
                  <c:v>23.1</c:v>
                </c:pt>
                <c:pt idx="4208">
                  <c:v>23.1</c:v>
                </c:pt>
                <c:pt idx="4209">
                  <c:v>23.1</c:v>
                </c:pt>
                <c:pt idx="4210">
                  <c:v>23.1</c:v>
                </c:pt>
                <c:pt idx="4211">
                  <c:v>23.1</c:v>
                </c:pt>
                <c:pt idx="4212">
                  <c:v>23.1</c:v>
                </c:pt>
                <c:pt idx="4213">
                  <c:v>23.1</c:v>
                </c:pt>
                <c:pt idx="4214">
                  <c:v>23</c:v>
                </c:pt>
                <c:pt idx="4215">
                  <c:v>23</c:v>
                </c:pt>
                <c:pt idx="4216">
                  <c:v>23</c:v>
                </c:pt>
                <c:pt idx="4217">
                  <c:v>23</c:v>
                </c:pt>
                <c:pt idx="4218">
                  <c:v>23</c:v>
                </c:pt>
                <c:pt idx="4219">
                  <c:v>23</c:v>
                </c:pt>
                <c:pt idx="4220">
                  <c:v>23</c:v>
                </c:pt>
                <c:pt idx="4221">
                  <c:v>23</c:v>
                </c:pt>
                <c:pt idx="4222">
                  <c:v>23</c:v>
                </c:pt>
                <c:pt idx="4223">
                  <c:v>23</c:v>
                </c:pt>
                <c:pt idx="4224">
                  <c:v>22.9</c:v>
                </c:pt>
                <c:pt idx="4225">
                  <c:v>23</c:v>
                </c:pt>
                <c:pt idx="4226">
                  <c:v>23</c:v>
                </c:pt>
                <c:pt idx="4227">
                  <c:v>23</c:v>
                </c:pt>
                <c:pt idx="4228">
                  <c:v>23</c:v>
                </c:pt>
                <c:pt idx="4229">
                  <c:v>23</c:v>
                </c:pt>
                <c:pt idx="4230">
                  <c:v>23</c:v>
                </c:pt>
                <c:pt idx="4231">
                  <c:v>23</c:v>
                </c:pt>
                <c:pt idx="4232">
                  <c:v>23</c:v>
                </c:pt>
                <c:pt idx="4233">
                  <c:v>23</c:v>
                </c:pt>
                <c:pt idx="4234">
                  <c:v>22.9</c:v>
                </c:pt>
                <c:pt idx="4235">
                  <c:v>22.9</c:v>
                </c:pt>
                <c:pt idx="4236">
                  <c:v>22.9</c:v>
                </c:pt>
                <c:pt idx="4237">
                  <c:v>22.9</c:v>
                </c:pt>
                <c:pt idx="4238">
                  <c:v>22.9</c:v>
                </c:pt>
                <c:pt idx="4239">
                  <c:v>22.9</c:v>
                </c:pt>
                <c:pt idx="4240">
                  <c:v>22.9</c:v>
                </c:pt>
                <c:pt idx="4241">
                  <c:v>22.8</c:v>
                </c:pt>
                <c:pt idx="4242">
                  <c:v>22.8</c:v>
                </c:pt>
                <c:pt idx="4243">
                  <c:v>22.9</c:v>
                </c:pt>
                <c:pt idx="4244">
                  <c:v>22.9</c:v>
                </c:pt>
                <c:pt idx="4245">
                  <c:v>22.9</c:v>
                </c:pt>
                <c:pt idx="4246">
                  <c:v>22.8</c:v>
                </c:pt>
                <c:pt idx="4247">
                  <c:v>22.9</c:v>
                </c:pt>
                <c:pt idx="4248">
                  <c:v>22.9</c:v>
                </c:pt>
                <c:pt idx="4249">
                  <c:v>22.8</c:v>
                </c:pt>
                <c:pt idx="4250">
                  <c:v>22.8</c:v>
                </c:pt>
                <c:pt idx="4251">
                  <c:v>22.8</c:v>
                </c:pt>
                <c:pt idx="4252">
                  <c:v>22.8</c:v>
                </c:pt>
                <c:pt idx="4253">
                  <c:v>22.8</c:v>
                </c:pt>
                <c:pt idx="4254">
                  <c:v>22.8</c:v>
                </c:pt>
                <c:pt idx="4255">
                  <c:v>22.8</c:v>
                </c:pt>
                <c:pt idx="4256">
                  <c:v>22.8</c:v>
                </c:pt>
                <c:pt idx="4257">
                  <c:v>22.8</c:v>
                </c:pt>
                <c:pt idx="4258">
                  <c:v>22.7</c:v>
                </c:pt>
                <c:pt idx="4259">
                  <c:v>22.7</c:v>
                </c:pt>
                <c:pt idx="4260">
                  <c:v>22.7</c:v>
                </c:pt>
                <c:pt idx="4261">
                  <c:v>22.7</c:v>
                </c:pt>
                <c:pt idx="4262">
                  <c:v>22.7</c:v>
                </c:pt>
                <c:pt idx="4263">
                  <c:v>22.7</c:v>
                </c:pt>
                <c:pt idx="4264">
                  <c:v>22.7</c:v>
                </c:pt>
                <c:pt idx="4265">
                  <c:v>22.7</c:v>
                </c:pt>
                <c:pt idx="4266">
                  <c:v>22.6</c:v>
                </c:pt>
                <c:pt idx="4267">
                  <c:v>22.6</c:v>
                </c:pt>
                <c:pt idx="4268">
                  <c:v>22.6</c:v>
                </c:pt>
                <c:pt idx="4269">
                  <c:v>22.6</c:v>
                </c:pt>
                <c:pt idx="4270">
                  <c:v>22.6</c:v>
                </c:pt>
                <c:pt idx="4271">
                  <c:v>22.6</c:v>
                </c:pt>
                <c:pt idx="4272">
                  <c:v>22.6</c:v>
                </c:pt>
                <c:pt idx="4273">
                  <c:v>22.5</c:v>
                </c:pt>
                <c:pt idx="4274">
                  <c:v>22.5</c:v>
                </c:pt>
                <c:pt idx="4275">
                  <c:v>22.5</c:v>
                </c:pt>
                <c:pt idx="4276">
                  <c:v>22.5</c:v>
                </c:pt>
                <c:pt idx="4277">
                  <c:v>22.5</c:v>
                </c:pt>
                <c:pt idx="4278">
                  <c:v>22.5</c:v>
                </c:pt>
                <c:pt idx="4279">
                  <c:v>22.5</c:v>
                </c:pt>
                <c:pt idx="4280">
                  <c:v>22.5</c:v>
                </c:pt>
                <c:pt idx="4281">
                  <c:v>22.5</c:v>
                </c:pt>
                <c:pt idx="4282">
                  <c:v>22.5</c:v>
                </c:pt>
                <c:pt idx="4283">
                  <c:v>22.5</c:v>
                </c:pt>
                <c:pt idx="4284">
                  <c:v>22.5</c:v>
                </c:pt>
                <c:pt idx="4285">
                  <c:v>22.5</c:v>
                </c:pt>
                <c:pt idx="4286">
                  <c:v>22.5</c:v>
                </c:pt>
                <c:pt idx="4287">
                  <c:v>22.5</c:v>
                </c:pt>
                <c:pt idx="4288">
                  <c:v>22.5</c:v>
                </c:pt>
                <c:pt idx="4289">
                  <c:v>22.5</c:v>
                </c:pt>
                <c:pt idx="4290">
                  <c:v>22.5</c:v>
                </c:pt>
                <c:pt idx="4291">
                  <c:v>22.4</c:v>
                </c:pt>
                <c:pt idx="4292">
                  <c:v>22.5</c:v>
                </c:pt>
                <c:pt idx="4293">
                  <c:v>22.4</c:v>
                </c:pt>
                <c:pt idx="4294">
                  <c:v>22.4</c:v>
                </c:pt>
                <c:pt idx="4295">
                  <c:v>22.4</c:v>
                </c:pt>
                <c:pt idx="4296">
                  <c:v>22.4</c:v>
                </c:pt>
                <c:pt idx="4297">
                  <c:v>22.4</c:v>
                </c:pt>
                <c:pt idx="4298">
                  <c:v>22.4</c:v>
                </c:pt>
                <c:pt idx="4299">
                  <c:v>22.3</c:v>
                </c:pt>
                <c:pt idx="4300">
                  <c:v>22.3</c:v>
                </c:pt>
                <c:pt idx="4301">
                  <c:v>22.3</c:v>
                </c:pt>
                <c:pt idx="4302">
                  <c:v>22.3</c:v>
                </c:pt>
                <c:pt idx="4303">
                  <c:v>22.3</c:v>
                </c:pt>
                <c:pt idx="4304">
                  <c:v>22.3</c:v>
                </c:pt>
                <c:pt idx="4305">
                  <c:v>22.3</c:v>
                </c:pt>
                <c:pt idx="4306">
                  <c:v>22.2</c:v>
                </c:pt>
                <c:pt idx="4307">
                  <c:v>22.2</c:v>
                </c:pt>
                <c:pt idx="4308">
                  <c:v>22.3</c:v>
                </c:pt>
                <c:pt idx="4309">
                  <c:v>22.3</c:v>
                </c:pt>
                <c:pt idx="4310">
                  <c:v>22.3</c:v>
                </c:pt>
                <c:pt idx="4311">
                  <c:v>22.3</c:v>
                </c:pt>
                <c:pt idx="4312">
                  <c:v>22.3</c:v>
                </c:pt>
                <c:pt idx="4313">
                  <c:v>22.3</c:v>
                </c:pt>
                <c:pt idx="4314">
                  <c:v>22.1</c:v>
                </c:pt>
                <c:pt idx="4315">
                  <c:v>22.2</c:v>
                </c:pt>
                <c:pt idx="4316">
                  <c:v>22.1</c:v>
                </c:pt>
                <c:pt idx="4317">
                  <c:v>22.1</c:v>
                </c:pt>
                <c:pt idx="4318">
                  <c:v>22.1</c:v>
                </c:pt>
                <c:pt idx="4319">
                  <c:v>22.1</c:v>
                </c:pt>
                <c:pt idx="4320">
                  <c:v>22.1</c:v>
                </c:pt>
                <c:pt idx="4321">
                  <c:v>22.1</c:v>
                </c:pt>
                <c:pt idx="4322">
                  <c:v>22.1</c:v>
                </c:pt>
                <c:pt idx="4323">
                  <c:v>22.1</c:v>
                </c:pt>
                <c:pt idx="4324">
                  <c:v>22</c:v>
                </c:pt>
                <c:pt idx="4325">
                  <c:v>22.1</c:v>
                </c:pt>
                <c:pt idx="4326">
                  <c:v>22.1</c:v>
                </c:pt>
                <c:pt idx="4327">
                  <c:v>22.1</c:v>
                </c:pt>
                <c:pt idx="4328">
                  <c:v>22.1</c:v>
                </c:pt>
                <c:pt idx="4329">
                  <c:v>22.1</c:v>
                </c:pt>
                <c:pt idx="4330">
                  <c:v>22.1</c:v>
                </c:pt>
                <c:pt idx="4331">
                  <c:v>22.1</c:v>
                </c:pt>
                <c:pt idx="4332">
                  <c:v>22.1</c:v>
                </c:pt>
                <c:pt idx="4333">
                  <c:v>22</c:v>
                </c:pt>
                <c:pt idx="4334">
                  <c:v>22</c:v>
                </c:pt>
                <c:pt idx="4335">
                  <c:v>22</c:v>
                </c:pt>
                <c:pt idx="4336">
                  <c:v>22.1</c:v>
                </c:pt>
                <c:pt idx="4337">
                  <c:v>22.1</c:v>
                </c:pt>
                <c:pt idx="4338">
                  <c:v>22.1</c:v>
                </c:pt>
                <c:pt idx="4339">
                  <c:v>22.1</c:v>
                </c:pt>
                <c:pt idx="4340">
                  <c:v>22.1</c:v>
                </c:pt>
                <c:pt idx="4341">
                  <c:v>22.1</c:v>
                </c:pt>
                <c:pt idx="4342">
                  <c:v>22</c:v>
                </c:pt>
                <c:pt idx="4343">
                  <c:v>22</c:v>
                </c:pt>
                <c:pt idx="4344">
                  <c:v>22</c:v>
                </c:pt>
                <c:pt idx="4345">
                  <c:v>22</c:v>
                </c:pt>
                <c:pt idx="4346">
                  <c:v>22</c:v>
                </c:pt>
                <c:pt idx="4347">
                  <c:v>22</c:v>
                </c:pt>
                <c:pt idx="4348">
                  <c:v>22</c:v>
                </c:pt>
                <c:pt idx="4349">
                  <c:v>22</c:v>
                </c:pt>
                <c:pt idx="4350">
                  <c:v>21.9</c:v>
                </c:pt>
                <c:pt idx="4351">
                  <c:v>22</c:v>
                </c:pt>
                <c:pt idx="4352">
                  <c:v>21.9</c:v>
                </c:pt>
                <c:pt idx="4353">
                  <c:v>21.9</c:v>
                </c:pt>
                <c:pt idx="4354">
                  <c:v>21.9</c:v>
                </c:pt>
                <c:pt idx="4355">
                  <c:v>21.9</c:v>
                </c:pt>
                <c:pt idx="4356">
                  <c:v>21.9</c:v>
                </c:pt>
                <c:pt idx="4357">
                  <c:v>21.8</c:v>
                </c:pt>
                <c:pt idx="4358">
                  <c:v>21.8</c:v>
                </c:pt>
                <c:pt idx="4359">
                  <c:v>21.8</c:v>
                </c:pt>
                <c:pt idx="4360">
                  <c:v>21.8</c:v>
                </c:pt>
                <c:pt idx="4361">
                  <c:v>21.8</c:v>
                </c:pt>
                <c:pt idx="4362">
                  <c:v>21.8</c:v>
                </c:pt>
                <c:pt idx="4363">
                  <c:v>21.9</c:v>
                </c:pt>
                <c:pt idx="4364">
                  <c:v>21.8</c:v>
                </c:pt>
                <c:pt idx="4365">
                  <c:v>21.8</c:v>
                </c:pt>
                <c:pt idx="4366">
                  <c:v>21.8</c:v>
                </c:pt>
                <c:pt idx="4367">
                  <c:v>21.8</c:v>
                </c:pt>
                <c:pt idx="4368">
                  <c:v>21.9</c:v>
                </c:pt>
                <c:pt idx="4369">
                  <c:v>21.8</c:v>
                </c:pt>
                <c:pt idx="4370">
                  <c:v>21.8</c:v>
                </c:pt>
                <c:pt idx="4371">
                  <c:v>21.8</c:v>
                </c:pt>
                <c:pt idx="4372">
                  <c:v>21.8</c:v>
                </c:pt>
                <c:pt idx="4373">
                  <c:v>21.8</c:v>
                </c:pt>
                <c:pt idx="4374">
                  <c:v>21.8</c:v>
                </c:pt>
                <c:pt idx="4375">
                  <c:v>21.8</c:v>
                </c:pt>
                <c:pt idx="4376">
                  <c:v>21.8</c:v>
                </c:pt>
                <c:pt idx="4377">
                  <c:v>21.8</c:v>
                </c:pt>
                <c:pt idx="4378">
                  <c:v>21.8</c:v>
                </c:pt>
                <c:pt idx="4379">
                  <c:v>21.8</c:v>
                </c:pt>
                <c:pt idx="4380">
                  <c:v>21.7</c:v>
                </c:pt>
                <c:pt idx="4381">
                  <c:v>21.7</c:v>
                </c:pt>
                <c:pt idx="4382">
                  <c:v>21.7</c:v>
                </c:pt>
                <c:pt idx="4383">
                  <c:v>21.7</c:v>
                </c:pt>
                <c:pt idx="4384">
                  <c:v>21.7</c:v>
                </c:pt>
                <c:pt idx="4385">
                  <c:v>21.7</c:v>
                </c:pt>
                <c:pt idx="4386">
                  <c:v>21.7</c:v>
                </c:pt>
                <c:pt idx="4387">
                  <c:v>21.7</c:v>
                </c:pt>
                <c:pt idx="4388">
                  <c:v>21.7</c:v>
                </c:pt>
                <c:pt idx="4389">
                  <c:v>21.7</c:v>
                </c:pt>
                <c:pt idx="4390">
                  <c:v>21.7</c:v>
                </c:pt>
                <c:pt idx="4391">
                  <c:v>21.7</c:v>
                </c:pt>
                <c:pt idx="4392">
                  <c:v>21.7</c:v>
                </c:pt>
                <c:pt idx="4393">
                  <c:v>21.7</c:v>
                </c:pt>
                <c:pt idx="4394">
                  <c:v>21.7</c:v>
                </c:pt>
                <c:pt idx="4395">
                  <c:v>21.7</c:v>
                </c:pt>
                <c:pt idx="4396">
                  <c:v>21.7</c:v>
                </c:pt>
                <c:pt idx="4397">
                  <c:v>21.7</c:v>
                </c:pt>
                <c:pt idx="4398">
                  <c:v>21.7</c:v>
                </c:pt>
                <c:pt idx="4399">
                  <c:v>21.7</c:v>
                </c:pt>
                <c:pt idx="4400">
                  <c:v>21.7</c:v>
                </c:pt>
                <c:pt idx="4401">
                  <c:v>21.7</c:v>
                </c:pt>
                <c:pt idx="4402">
                  <c:v>21.7</c:v>
                </c:pt>
                <c:pt idx="4403">
                  <c:v>21.7</c:v>
                </c:pt>
                <c:pt idx="4404">
                  <c:v>21.7</c:v>
                </c:pt>
                <c:pt idx="4405">
                  <c:v>21.7</c:v>
                </c:pt>
                <c:pt idx="4406">
                  <c:v>21.7</c:v>
                </c:pt>
                <c:pt idx="4407">
                  <c:v>21.6</c:v>
                </c:pt>
                <c:pt idx="4408">
                  <c:v>21.7</c:v>
                </c:pt>
                <c:pt idx="4409">
                  <c:v>21.6</c:v>
                </c:pt>
                <c:pt idx="4410">
                  <c:v>21.6</c:v>
                </c:pt>
                <c:pt idx="4411">
                  <c:v>21.6</c:v>
                </c:pt>
                <c:pt idx="4412">
                  <c:v>21.6</c:v>
                </c:pt>
                <c:pt idx="4413">
                  <c:v>21.6</c:v>
                </c:pt>
                <c:pt idx="4414">
                  <c:v>21.7</c:v>
                </c:pt>
                <c:pt idx="4415">
                  <c:v>21.6</c:v>
                </c:pt>
                <c:pt idx="4416">
                  <c:v>21.6</c:v>
                </c:pt>
                <c:pt idx="4417">
                  <c:v>21.6</c:v>
                </c:pt>
                <c:pt idx="4418">
                  <c:v>21.6</c:v>
                </c:pt>
                <c:pt idx="4419">
                  <c:v>21.6</c:v>
                </c:pt>
                <c:pt idx="4420">
                  <c:v>21.6</c:v>
                </c:pt>
                <c:pt idx="4421">
                  <c:v>21.6</c:v>
                </c:pt>
                <c:pt idx="4422">
                  <c:v>21.6</c:v>
                </c:pt>
                <c:pt idx="4423">
                  <c:v>21.7</c:v>
                </c:pt>
                <c:pt idx="4424">
                  <c:v>21.7</c:v>
                </c:pt>
                <c:pt idx="4425">
                  <c:v>21.6</c:v>
                </c:pt>
                <c:pt idx="4426">
                  <c:v>21.6</c:v>
                </c:pt>
                <c:pt idx="4427">
                  <c:v>21.6</c:v>
                </c:pt>
                <c:pt idx="4428">
                  <c:v>21.7</c:v>
                </c:pt>
                <c:pt idx="4429">
                  <c:v>21.6</c:v>
                </c:pt>
                <c:pt idx="4430">
                  <c:v>21.6</c:v>
                </c:pt>
                <c:pt idx="4431">
                  <c:v>21.6</c:v>
                </c:pt>
                <c:pt idx="4432">
                  <c:v>21.6</c:v>
                </c:pt>
                <c:pt idx="4433">
                  <c:v>21.6</c:v>
                </c:pt>
                <c:pt idx="4434">
                  <c:v>21.6</c:v>
                </c:pt>
                <c:pt idx="4435">
                  <c:v>21.6</c:v>
                </c:pt>
                <c:pt idx="4436">
                  <c:v>21.6</c:v>
                </c:pt>
                <c:pt idx="4437">
                  <c:v>21.6</c:v>
                </c:pt>
                <c:pt idx="4438">
                  <c:v>21.6</c:v>
                </c:pt>
                <c:pt idx="4439">
                  <c:v>21.6</c:v>
                </c:pt>
                <c:pt idx="4440">
                  <c:v>21.6</c:v>
                </c:pt>
                <c:pt idx="4441">
                  <c:v>21.6</c:v>
                </c:pt>
                <c:pt idx="4442">
                  <c:v>21.6</c:v>
                </c:pt>
                <c:pt idx="4443">
                  <c:v>21.6</c:v>
                </c:pt>
                <c:pt idx="4444">
                  <c:v>21.6</c:v>
                </c:pt>
                <c:pt idx="4445">
                  <c:v>21.6</c:v>
                </c:pt>
                <c:pt idx="4446">
                  <c:v>21.6</c:v>
                </c:pt>
                <c:pt idx="4447">
                  <c:v>21.5</c:v>
                </c:pt>
                <c:pt idx="4448">
                  <c:v>21.6</c:v>
                </c:pt>
                <c:pt idx="4449">
                  <c:v>21.5</c:v>
                </c:pt>
                <c:pt idx="4450">
                  <c:v>21.5</c:v>
                </c:pt>
                <c:pt idx="4451">
                  <c:v>21.5</c:v>
                </c:pt>
                <c:pt idx="4452">
                  <c:v>21.6</c:v>
                </c:pt>
                <c:pt idx="4453">
                  <c:v>21.5</c:v>
                </c:pt>
                <c:pt idx="4454">
                  <c:v>21.6</c:v>
                </c:pt>
                <c:pt idx="4455">
                  <c:v>21.5</c:v>
                </c:pt>
                <c:pt idx="4456">
                  <c:v>21.5</c:v>
                </c:pt>
                <c:pt idx="4457">
                  <c:v>21.6</c:v>
                </c:pt>
                <c:pt idx="4458">
                  <c:v>21.6</c:v>
                </c:pt>
                <c:pt idx="4459">
                  <c:v>21.6</c:v>
                </c:pt>
                <c:pt idx="4460">
                  <c:v>21.6</c:v>
                </c:pt>
                <c:pt idx="4461">
                  <c:v>21.6</c:v>
                </c:pt>
                <c:pt idx="4462">
                  <c:v>21.6</c:v>
                </c:pt>
                <c:pt idx="4463">
                  <c:v>21.6</c:v>
                </c:pt>
                <c:pt idx="4464">
                  <c:v>21.6</c:v>
                </c:pt>
                <c:pt idx="4465">
                  <c:v>21.6</c:v>
                </c:pt>
                <c:pt idx="4466">
                  <c:v>21.6</c:v>
                </c:pt>
                <c:pt idx="4467">
                  <c:v>21.6</c:v>
                </c:pt>
                <c:pt idx="4468">
                  <c:v>21.5</c:v>
                </c:pt>
                <c:pt idx="4469">
                  <c:v>21.5</c:v>
                </c:pt>
                <c:pt idx="4470">
                  <c:v>21.5</c:v>
                </c:pt>
                <c:pt idx="4471">
                  <c:v>21.5</c:v>
                </c:pt>
                <c:pt idx="4472">
                  <c:v>21.5</c:v>
                </c:pt>
                <c:pt idx="4473">
                  <c:v>21.4</c:v>
                </c:pt>
                <c:pt idx="4474">
                  <c:v>21.5</c:v>
                </c:pt>
                <c:pt idx="4475">
                  <c:v>21.5</c:v>
                </c:pt>
                <c:pt idx="4476">
                  <c:v>21.5</c:v>
                </c:pt>
                <c:pt idx="4477">
                  <c:v>21.4</c:v>
                </c:pt>
                <c:pt idx="4478">
                  <c:v>21.5</c:v>
                </c:pt>
                <c:pt idx="4479">
                  <c:v>21.5</c:v>
                </c:pt>
                <c:pt idx="4480">
                  <c:v>21.5</c:v>
                </c:pt>
                <c:pt idx="4481">
                  <c:v>21.6</c:v>
                </c:pt>
                <c:pt idx="4482">
                  <c:v>21.5</c:v>
                </c:pt>
                <c:pt idx="4483">
                  <c:v>21.6</c:v>
                </c:pt>
                <c:pt idx="4484">
                  <c:v>21.5</c:v>
                </c:pt>
                <c:pt idx="4485">
                  <c:v>21.5</c:v>
                </c:pt>
                <c:pt idx="4486">
                  <c:v>21.5</c:v>
                </c:pt>
                <c:pt idx="4487">
                  <c:v>21.6</c:v>
                </c:pt>
                <c:pt idx="4488">
                  <c:v>21.6</c:v>
                </c:pt>
                <c:pt idx="4489">
                  <c:v>21.6</c:v>
                </c:pt>
                <c:pt idx="4490">
                  <c:v>21.6</c:v>
                </c:pt>
                <c:pt idx="4491">
                  <c:v>21.7</c:v>
                </c:pt>
                <c:pt idx="4492">
                  <c:v>21.6</c:v>
                </c:pt>
                <c:pt idx="4493">
                  <c:v>21.6</c:v>
                </c:pt>
                <c:pt idx="4494">
                  <c:v>21.6</c:v>
                </c:pt>
                <c:pt idx="4495">
                  <c:v>21.6</c:v>
                </c:pt>
                <c:pt idx="4496">
                  <c:v>21.6</c:v>
                </c:pt>
                <c:pt idx="4497">
                  <c:v>21.6</c:v>
                </c:pt>
                <c:pt idx="4498">
                  <c:v>21.6</c:v>
                </c:pt>
                <c:pt idx="4499">
                  <c:v>21.6</c:v>
                </c:pt>
                <c:pt idx="4500">
                  <c:v>21.6</c:v>
                </c:pt>
                <c:pt idx="4501">
                  <c:v>21.6</c:v>
                </c:pt>
                <c:pt idx="4502">
                  <c:v>21.6</c:v>
                </c:pt>
                <c:pt idx="4503">
                  <c:v>21.6</c:v>
                </c:pt>
                <c:pt idx="4504">
                  <c:v>21.6</c:v>
                </c:pt>
                <c:pt idx="4505">
                  <c:v>21.6</c:v>
                </c:pt>
                <c:pt idx="4506">
                  <c:v>21.6</c:v>
                </c:pt>
                <c:pt idx="4507">
                  <c:v>21.6</c:v>
                </c:pt>
                <c:pt idx="4508">
                  <c:v>21.6</c:v>
                </c:pt>
                <c:pt idx="4509">
                  <c:v>21.6</c:v>
                </c:pt>
                <c:pt idx="4510">
                  <c:v>21.6</c:v>
                </c:pt>
                <c:pt idx="4511">
                  <c:v>21.6</c:v>
                </c:pt>
                <c:pt idx="4512">
                  <c:v>21.5</c:v>
                </c:pt>
                <c:pt idx="4513">
                  <c:v>21.5</c:v>
                </c:pt>
                <c:pt idx="4514">
                  <c:v>21.5</c:v>
                </c:pt>
                <c:pt idx="4515">
                  <c:v>21.5</c:v>
                </c:pt>
                <c:pt idx="4516">
                  <c:v>21.5</c:v>
                </c:pt>
                <c:pt idx="4517">
                  <c:v>21.5</c:v>
                </c:pt>
                <c:pt idx="4518">
                  <c:v>21.5</c:v>
                </c:pt>
                <c:pt idx="4519">
                  <c:v>21.5</c:v>
                </c:pt>
                <c:pt idx="4520">
                  <c:v>21.5</c:v>
                </c:pt>
                <c:pt idx="4521">
                  <c:v>21.5</c:v>
                </c:pt>
                <c:pt idx="4522">
                  <c:v>21.5</c:v>
                </c:pt>
                <c:pt idx="4523">
                  <c:v>21.5</c:v>
                </c:pt>
                <c:pt idx="4524">
                  <c:v>21.5</c:v>
                </c:pt>
                <c:pt idx="4525">
                  <c:v>21.5</c:v>
                </c:pt>
                <c:pt idx="4526">
                  <c:v>21.5</c:v>
                </c:pt>
                <c:pt idx="4527">
                  <c:v>21.5</c:v>
                </c:pt>
                <c:pt idx="4528">
                  <c:v>21.5</c:v>
                </c:pt>
                <c:pt idx="4529">
                  <c:v>21.5</c:v>
                </c:pt>
                <c:pt idx="4530">
                  <c:v>21.5</c:v>
                </c:pt>
                <c:pt idx="4531">
                  <c:v>21.5</c:v>
                </c:pt>
                <c:pt idx="4532">
                  <c:v>21.5</c:v>
                </c:pt>
                <c:pt idx="4533">
                  <c:v>21.5</c:v>
                </c:pt>
                <c:pt idx="4534">
                  <c:v>21.6</c:v>
                </c:pt>
                <c:pt idx="4535">
                  <c:v>21.6</c:v>
                </c:pt>
                <c:pt idx="4536">
                  <c:v>21.6</c:v>
                </c:pt>
                <c:pt idx="4537">
                  <c:v>21.6</c:v>
                </c:pt>
                <c:pt idx="4538">
                  <c:v>21.6</c:v>
                </c:pt>
                <c:pt idx="4539">
                  <c:v>21.6</c:v>
                </c:pt>
                <c:pt idx="4540">
                  <c:v>21.6</c:v>
                </c:pt>
                <c:pt idx="4541">
                  <c:v>21.5</c:v>
                </c:pt>
                <c:pt idx="4542">
                  <c:v>21.6</c:v>
                </c:pt>
                <c:pt idx="4543">
                  <c:v>21.6</c:v>
                </c:pt>
                <c:pt idx="4544">
                  <c:v>21.6</c:v>
                </c:pt>
                <c:pt idx="4545">
                  <c:v>21.6</c:v>
                </c:pt>
                <c:pt idx="4546">
                  <c:v>21.6</c:v>
                </c:pt>
                <c:pt idx="4547">
                  <c:v>21.6</c:v>
                </c:pt>
                <c:pt idx="4548">
                  <c:v>21.6</c:v>
                </c:pt>
                <c:pt idx="4549">
                  <c:v>21.6</c:v>
                </c:pt>
                <c:pt idx="4550">
                  <c:v>21.6</c:v>
                </c:pt>
                <c:pt idx="4551">
                  <c:v>21.7</c:v>
                </c:pt>
                <c:pt idx="4552">
                  <c:v>21.6</c:v>
                </c:pt>
                <c:pt idx="4553">
                  <c:v>21.7</c:v>
                </c:pt>
                <c:pt idx="4554">
                  <c:v>21.7</c:v>
                </c:pt>
                <c:pt idx="4555">
                  <c:v>21.7</c:v>
                </c:pt>
                <c:pt idx="4556">
                  <c:v>21.6</c:v>
                </c:pt>
                <c:pt idx="4557">
                  <c:v>21.6</c:v>
                </c:pt>
                <c:pt idx="4558">
                  <c:v>21.6</c:v>
                </c:pt>
                <c:pt idx="4559">
                  <c:v>21.6</c:v>
                </c:pt>
                <c:pt idx="4560">
                  <c:v>21.6</c:v>
                </c:pt>
                <c:pt idx="4561">
                  <c:v>21.6</c:v>
                </c:pt>
                <c:pt idx="4562">
                  <c:v>21.6</c:v>
                </c:pt>
                <c:pt idx="4563">
                  <c:v>21.7</c:v>
                </c:pt>
                <c:pt idx="4564">
                  <c:v>21.6</c:v>
                </c:pt>
                <c:pt idx="4565">
                  <c:v>21.7</c:v>
                </c:pt>
                <c:pt idx="4566">
                  <c:v>21.7</c:v>
                </c:pt>
                <c:pt idx="4567">
                  <c:v>21.7</c:v>
                </c:pt>
                <c:pt idx="4568">
                  <c:v>21.7</c:v>
                </c:pt>
                <c:pt idx="4569">
                  <c:v>21.7</c:v>
                </c:pt>
                <c:pt idx="4570">
                  <c:v>21.7</c:v>
                </c:pt>
                <c:pt idx="4571">
                  <c:v>21.7</c:v>
                </c:pt>
                <c:pt idx="4572">
                  <c:v>21.7</c:v>
                </c:pt>
                <c:pt idx="4573">
                  <c:v>21.7</c:v>
                </c:pt>
                <c:pt idx="4574">
                  <c:v>21.7</c:v>
                </c:pt>
                <c:pt idx="4575">
                  <c:v>21.7</c:v>
                </c:pt>
                <c:pt idx="4576">
                  <c:v>21.7</c:v>
                </c:pt>
                <c:pt idx="4577">
                  <c:v>21.7</c:v>
                </c:pt>
                <c:pt idx="4578">
                  <c:v>21.7</c:v>
                </c:pt>
                <c:pt idx="4579">
                  <c:v>21.8</c:v>
                </c:pt>
                <c:pt idx="4580">
                  <c:v>21.8</c:v>
                </c:pt>
                <c:pt idx="4581">
                  <c:v>21.8</c:v>
                </c:pt>
                <c:pt idx="4582">
                  <c:v>21.8</c:v>
                </c:pt>
                <c:pt idx="4583">
                  <c:v>21.8</c:v>
                </c:pt>
                <c:pt idx="4584">
                  <c:v>21.8</c:v>
                </c:pt>
                <c:pt idx="4585">
                  <c:v>21.8</c:v>
                </c:pt>
                <c:pt idx="4586">
                  <c:v>21.8</c:v>
                </c:pt>
                <c:pt idx="4587">
                  <c:v>21.8</c:v>
                </c:pt>
                <c:pt idx="4588">
                  <c:v>21.8</c:v>
                </c:pt>
                <c:pt idx="4589">
                  <c:v>21.9</c:v>
                </c:pt>
                <c:pt idx="4590">
                  <c:v>22</c:v>
                </c:pt>
                <c:pt idx="4591">
                  <c:v>22</c:v>
                </c:pt>
                <c:pt idx="4592">
                  <c:v>22</c:v>
                </c:pt>
                <c:pt idx="4593">
                  <c:v>22</c:v>
                </c:pt>
                <c:pt idx="4594">
                  <c:v>22.1</c:v>
                </c:pt>
                <c:pt idx="4595">
                  <c:v>22.1</c:v>
                </c:pt>
                <c:pt idx="4596">
                  <c:v>22.1</c:v>
                </c:pt>
                <c:pt idx="4597">
                  <c:v>22.2</c:v>
                </c:pt>
                <c:pt idx="4598">
                  <c:v>22.2</c:v>
                </c:pt>
                <c:pt idx="4599">
                  <c:v>22.2</c:v>
                </c:pt>
                <c:pt idx="4600">
                  <c:v>22.2</c:v>
                </c:pt>
                <c:pt idx="4601">
                  <c:v>22.3</c:v>
                </c:pt>
                <c:pt idx="4602">
                  <c:v>22.3</c:v>
                </c:pt>
                <c:pt idx="4603">
                  <c:v>22.3</c:v>
                </c:pt>
                <c:pt idx="4604">
                  <c:v>22.3</c:v>
                </c:pt>
                <c:pt idx="4605">
                  <c:v>22.4</c:v>
                </c:pt>
                <c:pt idx="4606">
                  <c:v>22.4</c:v>
                </c:pt>
                <c:pt idx="4607">
                  <c:v>22.4</c:v>
                </c:pt>
                <c:pt idx="4608">
                  <c:v>22.4</c:v>
                </c:pt>
                <c:pt idx="4609">
                  <c:v>22.4</c:v>
                </c:pt>
                <c:pt idx="4610">
                  <c:v>22.4</c:v>
                </c:pt>
                <c:pt idx="4611">
                  <c:v>22.4</c:v>
                </c:pt>
                <c:pt idx="4612">
                  <c:v>22.4</c:v>
                </c:pt>
                <c:pt idx="4613">
                  <c:v>22.4</c:v>
                </c:pt>
                <c:pt idx="4614">
                  <c:v>22.5</c:v>
                </c:pt>
                <c:pt idx="4615">
                  <c:v>22.5</c:v>
                </c:pt>
                <c:pt idx="4616">
                  <c:v>22.6</c:v>
                </c:pt>
                <c:pt idx="4617">
                  <c:v>22.7</c:v>
                </c:pt>
                <c:pt idx="4618">
                  <c:v>22.7</c:v>
                </c:pt>
                <c:pt idx="4619">
                  <c:v>22.8</c:v>
                </c:pt>
                <c:pt idx="4620">
                  <c:v>22.8</c:v>
                </c:pt>
                <c:pt idx="4621">
                  <c:v>22.8</c:v>
                </c:pt>
                <c:pt idx="4622">
                  <c:v>22.9</c:v>
                </c:pt>
                <c:pt idx="4623">
                  <c:v>22.9</c:v>
                </c:pt>
                <c:pt idx="4624">
                  <c:v>22.9</c:v>
                </c:pt>
                <c:pt idx="4625">
                  <c:v>23</c:v>
                </c:pt>
                <c:pt idx="4626">
                  <c:v>23</c:v>
                </c:pt>
                <c:pt idx="4627">
                  <c:v>23</c:v>
                </c:pt>
                <c:pt idx="4628">
                  <c:v>23</c:v>
                </c:pt>
                <c:pt idx="4629">
                  <c:v>23.1</c:v>
                </c:pt>
                <c:pt idx="4630">
                  <c:v>23.1</c:v>
                </c:pt>
                <c:pt idx="4631">
                  <c:v>23.1</c:v>
                </c:pt>
                <c:pt idx="4632">
                  <c:v>23.1</c:v>
                </c:pt>
                <c:pt idx="4633">
                  <c:v>23.1</c:v>
                </c:pt>
                <c:pt idx="4634">
                  <c:v>23.2</c:v>
                </c:pt>
                <c:pt idx="4635">
                  <c:v>23.2</c:v>
                </c:pt>
                <c:pt idx="4636">
                  <c:v>23.3</c:v>
                </c:pt>
                <c:pt idx="4637">
                  <c:v>23.3</c:v>
                </c:pt>
                <c:pt idx="4638">
                  <c:v>23.4</c:v>
                </c:pt>
                <c:pt idx="4639">
                  <c:v>23.4</c:v>
                </c:pt>
                <c:pt idx="4640">
                  <c:v>23.4</c:v>
                </c:pt>
                <c:pt idx="4641">
                  <c:v>23.5</c:v>
                </c:pt>
                <c:pt idx="4642">
                  <c:v>23.5</c:v>
                </c:pt>
                <c:pt idx="4643">
                  <c:v>23.5</c:v>
                </c:pt>
                <c:pt idx="4644">
                  <c:v>23.6</c:v>
                </c:pt>
                <c:pt idx="4645">
                  <c:v>23.6</c:v>
                </c:pt>
                <c:pt idx="4646">
                  <c:v>23.7</c:v>
                </c:pt>
                <c:pt idx="4647">
                  <c:v>23.7</c:v>
                </c:pt>
                <c:pt idx="4648">
                  <c:v>23.7</c:v>
                </c:pt>
                <c:pt idx="4649">
                  <c:v>23.7</c:v>
                </c:pt>
                <c:pt idx="4650">
                  <c:v>23.7</c:v>
                </c:pt>
                <c:pt idx="4651">
                  <c:v>23.8</c:v>
                </c:pt>
                <c:pt idx="4652">
                  <c:v>23.8</c:v>
                </c:pt>
                <c:pt idx="4653">
                  <c:v>23.8</c:v>
                </c:pt>
                <c:pt idx="4654">
                  <c:v>23.9</c:v>
                </c:pt>
                <c:pt idx="4655">
                  <c:v>23.9</c:v>
                </c:pt>
                <c:pt idx="4656">
                  <c:v>24</c:v>
                </c:pt>
                <c:pt idx="4657">
                  <c:v>24</c:v>
                </c:pt>
                <c:pt idx="4658">
                  <c:v>24.1</c:v>
                </c:pt>
                <c:pt idx="4659">
                  <c:v>24.1</c:v>
                </c:pt>
                <c:pt idx="4660">
                  <c:v>24.2</c:v>
                </c:pt>
                <c:pt idx="4661">
                  <c:v>24.2</c:v>
                </c:pt>
                <c:pt idx="4662">
                  <c:v>24.3</c:v>
                </c:pt>
                <c:pt idx="4663">
                  <c:v>24.2</c:v>
                </c:pt>
                <c:pt idx="4664">
                  <c:v>24.3</c:v>
                </c:pt>
                <c:pt idx="4665">
                  <c:v>24.3</c:v>
                </c:pt>
                <c:pt idx="4666">
                  <c:v>24.3</c:v>
                </c:pt>
                <c:pt idx="4667">
                  <c:v>24.4</c:v>
                </c:pt>
                <c:pt idx="4668">
                  <c:v>24.5</c:v>
                </c:pt>
                <c:pt idx="4669">
                  <c:v>24.5</c:v>
                </c:pt>
                <c:pt idx="4670">
                  <c:v>24.5</c:v>
                </c:pt>
                <c:pt idx="4671">
                  <c:v>24.5</c:v>
                </c:pt>
                <c:pt idx="4672">
                  <c:v>24.6</c:v>
                </c:pt>
                <c:pt idx="4673">
                  <c:v>24.7</c:v>
                </c:pt>
                <c:pt idx="4674">
                  <c:v>24.7</c:v>
                </c:pt>
                <c:pt idx="4675">
                  <c:v>24.8</c:v>
                </c:pt>
                <c:pt idx="4676">
                  <c:v>24.8</c:v>
                </c:pt>
                <c:pt idx="4677">
                  <c:v>24.8</c:v>
                </c:pt>
                <c:pt idx="4678">
                  <c:v>24.9</c:v>
                </c:pt>
                <c:pt idx="4679">
                  <c:v>24.9</c:v>
                </c:pt>
                <c:pt idx="4680">
                  <c:v>25</c:v>
                </c:pt>
                <c:pt idx="4681">
                  <c:v>25</c:v>
                </c:pt>
                <c:pt idx="4682">
                  <c:v>25</c:v>
                </c:pt>
                <c:pt idx="4683">
                  <c:v>25</c:v>
                </c:pt>
                <c:pt idx="4684">
                  <c:v>25</c:v>
                </c:pt>
                <c:pt idx="4685">
                  <c:v>25</c:v>
                </c:pt>
                <c:pt idx="4686">
                  <c:v>25</c:v>
                </c:pt>
                <c:pt idx="4687">
                  <c:v>25.1</c:v>
                </c:pt>
                <c:pt idx="4688">
                  <c:v>25.3</c:v>
                </c:pt>
                <c:pt idx="4689">
                  <c:v>25.3</c:v>
                </c:pt>
                <c:pt idx="4690">
                  <c:v>25.3</c:v>
                </c:pt>
                <c:pt idx="4691">
                  <c:v>25.4</c:v>
                </c:pt>
                <c:pt idx="4692">
                  <c:v>25.4</c:v>
                </c:pt>
                <c:pt idx="4693">
                  <c:v>25.5</c:v>
                </c:pt>
                <c:pt idx="4694">
                  <c:v>25.5</c:v>
                </c:pt>
                <c:pt idx="4695">
                  <c:v>25.6</c:v>
                </c:pt>
                <c:pt idx="4696">
                  <c:v>25.6</c:v>
                </c:pt>
                <c:pt idx="4697">
                  <c:v>25.6</c:v>
                </c:pt>
                <c:pt idx="4698">
                  <c:v>25.6</c:v>
                </c:pt>
                <c:pt idx="4699">
                  <c:v>25.7</c:v>
                </c:pt>
                <c:pt idx="4700">
                  <c:v>25.8</c:v>
                </c:pt>
                <c:pt idx="4701">
                  <c:v>25.8</c:v>
                </c:pt>
                <c:pt idx="4702">
                  <c:v>25.9</c:v>
                </c:pt>
                <c:pt idx="4703">
                  <c:v>25.9</c:v>
                </c:pt>
                <c:pt idx="4704">
                  <c:v>25.9</c:v>
                </c:pt>
                <c:pt idx="4705">
                  <c:v>26</c:v>
                </c:pt>
                <c:pt idx="4706">
                  <c:v>26.1</c:v>
                </c:pt>
                <c:pt idx="4707">
                  <c:v>26.1</c:v>
                </c:pt>
                <c:pt idx="4708">
                  <c:v>26.2</c:v>
                </c:pt>
                <c:pt idx="4709">
                  <c:v>26.2</c:v>
                </c:pt>
                <c:pt idx="4710">
                  <c:v>26.2</c:v>
                </c:pt>
                <c:pt idx="4711">
                  <c:v>26.2</c:v>
                </c:pt>
                <c:pt idx="4712">
                  <c:v>26.3</c:v>
                </c:pt>
                <c:pt idx="4713">
                  <c:v>26.3</c:v>
                </c:pt>
                <c:pt idx="4714">
                  <c:v>26.3</c:v>
                </c:pt>
                <c:pt idx="4715">
                  <c:v>26.4</c:v>
                </c:pt>
                <c:pt idx="4716">
                  <c:v>26.4</c:v>
                </c:pt>
                <c:pt idx="4717">
                  <c:v>26.5</c:v>
                </c:pt>
                <c:pt idx="4718">
                  <c:v>26.5</c:v>
                </c:pt>
                <c:pt idx="4719">
                  <c:v>26.6</c:v>
                </c:pt>
                <c:pt idx="4720">
                  <c:v>26.6</c:v>
                </c:pt>
                <c:pt idx="4721">
                  <c:v>26.7</c:v>
                </c:pt>
                <c:pt idx="4722">
                  <c:v>26.7</c:v>
                </c:pt>
                <c:pt idx="4723">
                  <c:v>26.8</c:v>
                </c:pt>
                <c:pt idx="4724">
                  <c:v>26.8</c:v>
                </c:pt>
                <c:pt idx="4725">
                  <c:v>26.8</c:v>
                </c:pt>
                <c:pt idx="4726">
                  <c:v>26.8</c:v>
                </c:pt>
                <c:pt idx="4727">
                  <c:v>26.9</c:v>
                </c:pt>
                <c:pt idx="4728">
                  <c:v>26.9</c:v>
                </c:pt>
                <c:pt idx="4729">
                  <c:v>27</c:v>
                </c:pt>
                <c:pt idx="4730">
                  <c:v>27</c:v>
                </c:pt>
                <c:pt idx="4731">
                  <c:v>27</c:v>
                </c:pt>
                <c:pt idx="4732">
                  <c:v>27</c:v>
                </c:pt>
                <c:pt idx="4733">
                  <c:v>27.1</c:v>
                </c:pt>
                <c:pt idx="4734">
                  <c:v>27.1</c:v>
                </c:pt>
                <c:pt idx="4735">
                  <c:v>27.1</c:v>
                </c:pt>
                <c:pt idx="4736">
                  <c:v>27.3</c:v>
                </c:pt>
                <c:pt idx="4737">
                  <c:v>27.3</c:v>
                </c:pt>
                <c:pt idx="4738">
                  <c:v>27.3</c:v>
                </c:pt>
                <c:pt idx="4739">
                  <c:v>27.4</c:v>
                </c:pt>
                <c:pt idx="4740">
                  <c:v>27.4</c:v>
                </c:pt>
                <c:pt idx="4741">
                  <c:v>27.4</c:v>
                </c:pt>
                <c:pt idx="4742">
                  <c:v>27.4</c:v>
                </c:pt>
                <c:pt idx="4743">
                  <c:v>27.5</c:v>
                </c:pt>
                <c:pt idx="4744">
                  <c:v>27.6</c:v>
                </c:pt>
                <c:pt idx="4745">
                  <c:v>27.6</c:v>
                </c:pt>
                <c:pt idx="4746">
                  <c:v>27.7</c:v>
                </c:pt>
                <c:pt idx="4747">
                  <c:v>27.8</c:v>
                </c:pt>
                <c:pt idx="4748">
                  <c:v>27.8</c:v>
                </c:pt>
                <c:pt idx="4749">
                  <c:v>27.8</c:v>
                </c:pt>
                <c:pt idx="4750">
                  <c:v>27.9</c:v>
                </c:pt>
                <c:pt idx="4751">
                  <c:v>27.9</c:v>
                </c:pt>
                <c:pt idx="4752">
                  <c:v>28</c:v>
                </c:pt>
                <c:pt idx="4753">
                  <c:v>28</c:v>
                </c:pt>
                <c:pt idx="4754">
                  <c:v>28</c:v>
                </c:pt>
                <c:pt idx="4755">
                  <c:v>28</c:v>
                </c:pt>
                <c:pt idx="4756">
                  <c:v>28</c:v>
                </c:pt>
                <c:pt idx="4757">
                  <c:v>28</c:v>
                </c:pt>
                <c:pt idx="4758">
                  <c:v>28.1</c:v>
                </c:pt>
                <c:pt idx="4759">
                  <c:v>28.1</c:v>
                </c:pt>
                <c:pt idx="4760">
                  <c:v>28.2</c:v>
                </c:pt>
                <c:pt idx="4761">
                  <c:v>28.2</c:v>
                </c:pt>
                <c:pt idx="4762">
                  <c:v>28.3</c:v>
                </c:pt>
                <c:pt idx="4763">
                  <c:v>28.3</c:v>
                </c:pt>
                <c:pt idx="4764">
                  <c:v>28.3</c:v>
                </c:pt>
                <c:pt idx="4765">
                  <c:v>28.4</c:v>
                </c:pt>
                <c:pt idx="4766">
                  <c:v>28.5</c:v>
                </c:pt>
                <c:pt idx="4767">
                  <c:v>28.5</c:v>
                </c:pt>
                <c:pt idx="4768">
                  <c:v>28.6</c:v>
                </c:pt>
                <c:pt idx="4769">
                  <c:v>28.6</c:v>
                </c:pt>
                <c:pt idx="4770">
                  <c:v>28.6</c:v>
                </c:pt>
                <c:pt idx="4771">
                  <c:v>28.6</c:v>
                </c:pt>
                <c:pt idx="4772">
                  <c:v>28.6</c:v>
                </c:pt>
                <c:pt idx="4773">
                  <c:v>28.7</c:v>
                </c:pt>
                <c:pt idx="4774">
                  <c:v>28.7</c:v>
                </c:pt>
                <c:pt idx="4775">
                  <c:v>28.8</c:v>
                </c:pt>
                <c:pt idx="4776">
                  <c:v>28.9</c:v>
                </c:pt>
                <c:pt idx="4777">
                  <c:v>28.9</c:v>
                </c:pt>
                <c:pt idx="4778">
                  <c:v>29</c:v>
                </c:pt>
                <c:pt idx="4779">
                  <c:v>29</c:v>
                </c:pt>
                <c:pt idx="4780">
                  <c:v>29.1</c:v>
                </c:pt>
                <c:pt idx="4781">
                  <c:v>29.1</c:v>
                </c:pt>
                <c:pt idx="4782">
                  <c:v>29.1</c:v>
                </c:pt>
                <c:pt idx="4783">
                  <c:v>29.2</c:v>
                </c:pt>
                <c:pt idx="4784">
                  <c:v>29.2</c:v>
                </c:pt>
                <c:pt idx="4785">
                  <c:v>29.2</c:v>
                </c:pt>
                <c:pt idx="4786">
                  <c:v>29.3</c:v>
                </c:pt>
                <c:pt idx="4787">
                  <c:v>29.3</c:v>
                </c:pt>
                <c:pt idx="4788">
                  <c:v>29.3</c:v>
                </c:pt>
                <c:pt idx="4789">
                  <c:v>29.4</c:v>
                </c:pt>
                <c:pt idx="4790">
                  <c:v>29.4</c:v>
                </c:pt>
                <c:pt idx="4791">
                  <c:v>29.5</c:v>
                </c:pt>
                <c:pt idx="4792">
                  <c:v>29.5</c:v>
                </c:pt>
                <c:pt idx="4793">
                  <c:v>29.6</c:v>
                </c:pt>
                <c:pt idx="4794">
                  <c:v>29.7</c:v>
                </c:pt>
                <c:pt idx="4795">
                  <c:v>29.7</c:v>
                </c:pt>
                <c:pt idx="4796">
                  <c:v>29.7</c:v>
                </c:pt>
                <c:pt idx="4797">
                  <c:v>29.8</c:v>
                </c:pt>
                <c:pt idx="4798">
                  <c:v>29.8</c:v>
                </c:pt>
                <c:pt idx="4799">
                  <c:v>29.8</c:v>
                </c:pt>
                <c:pt idx="4800">
                  <c:v>29.9</c:v>
                </c:pt>
                <c:pt idx="4801">
                  <c:v>29.9</c:v>
                </c:pt>
                <c:pt idx="4802">
                  <c:v>30</c:v>
                </c:pt>
                <c:pt idx="4803">
                  <c:v>30</c:v>
                </c:pt>
                <c:pt idx="4804">
                  <c:v>30.1</c:v>
                </c:pt>
                <c:pt idx="4805">
                  <c:v>30.1</c:v>
                </c:pt>
                <c:pt idx="4806">
                  <c:v>30.1</c:v>
                </c:pt>
                <c:pt idx="4807">
                  <c:v>30.2</c:v>
                </c:pt>
                <c:pt idx="4808">
                  <c:v>30.2</c:v>
                </c:pt>
                <c:pt idx="4809">
                  <c:v>30.3</c:v>
                </c:pt>
                <c:pt idx="4810">
                  <c:v>30.4</c:v>
                </c:pt>
                <c:pt idx="4811">
                  <c:v>30.4</c:v>
                </c:pt>
                <c:pt idx="4812">
                  <c:v>30.4</c:v>
                </c:pt>
                <c:pt idx="4813">
                  <c:v>30.4</c:v>
                </c:pt>
                <c:pt idx="4814">
                  <c:v>30.4</c:v>
                </c:pt>
                <c:pt idx="4815">
                  <c:v>30.5</c:v>
                </c:pt>
                <c:pt idx="4816">
                  <c:v>30.5</c:v>
                </c:pt>
                <c:pt idx="4817">
                  <c:v>30.6</c:v>
                </c:pt>
                <c:pt idx="4818">
                  <c:v>30.7</c:v>
                </c:pt>
                <c:pt idx="4819">
                  <c:v>30.7</c:v>
                </c:pt>
                <c:pt idx="4820">
                  <c:v>30.7</c:v>
                </c:pt>
                <c:pt idx="4821">
                  <c:v>30.8</c:v>
                </c:pt>
                <c:pt idx="4822">
                  <c:v>30.9</c:v>
                </c:pt>
                <c:pt idx="4823">
                  <c:v>30.9</c:v>
                </c:pt>
                <c:pt idx="4824">
                  <c:v>30.9</c:v>
                </c:pt>
                <c:pt idx="4825">
                  <c:v>31</c:v>
                </c:pt>
                <c:pt idx="4826">
                  <c:v>31</c:v>
                </c:pt>
                <c:pt idx="4827">
                  <c:v>31</c:v>
                </c:pt>
                <c:pt idx="4828">
                  <c:v>31</c:v>
                </c:pt>
                <c:pt idx="4829">
                  <c:v>31.1</c:v>
                </c:pt>
                <c:pt idx="4830">
                  <c:v>31.1</c:v>
                </c:pt>
                <c:pt idx="4831">
                  <c:v>31.3</c:v>
                </c:pt>
                <c:pt idx="4832">
                  <c:v>31.3</c:v>
                </c:pt>
                <c:pt idx="4833">
                  <c:v>31.4</c:v>
                </c:pt>
                <c:pt idx="4834">
                  <c:v>31.4</c:v>
                </c:pt>
                <c:pt idx="4835">
                  <c:v>31.5</c:v>
                </c:pt>
                <c:pt idx="4836">
                  <c:v>31.5</c:v>
                </c:pt>
                <c:pt idx="4837">
                  <c:v>31.6</c:v>
                </c:pt>
                <c:pt idx="4838">
                  <c:v>31.6</c:v>
                </c:pt>
                <c:pt idx="4839">
                  <c:v>31.7</c:v>
                </c:pt>
                <c:pt idx="4840">
                  <c:v>31.7</c:v>
                </c:pt>
                <c:pt idx="4841">
                  <c:v>31.7</c:v>
                </c:pt>
                <c:pt idx="4842">
                  <c:v>31.7</c:v>
                </c:pt>
                <c:pt idx="4843">
                  <c:v>31.7</c:v>
                </c:pt>
                <c:pt idx="4844">
                  <c:v>31.7</c:v>
                </c:pt>
                <c:pt idx="4845">
                  <c:v>31.8</c:v>
                </c:pt>
                <c:pt idx="4846">
                  <c:v>31.8</c:v>
                </c:pt>
                <c:pt idx="4847">
                  <c:v>31.9</c:v>
                </c:pt>
                <c:pt idx="4848">
                  <c:v>32</c:v>
                </c:pt>
                <c:pt idx="4849">
                  <c:v>32</c:v>
                </c:pt>
                <c:pt idx="4850">
                  <c:v>32</c:v>
                </c:pt>
                <c:pt idx="4851">
                  <c:v>32.1</c:v>
                </c:pt>
                <c:pt idx="4852">
                  <c:v>32.200000000000003</c:v>
                </c:pt>
                <c:pt idx="4853">
                  <c:v>32.1</c:v>
                </c:pt>
                <c:pt idx="4854">
                  <c:v>32.200000000000003</c:v>
                </c:pt>
                <c:pt idx="4855">
                  <c:v>32.200000000000003</c:v>
                </c:pt>
                <c:pt idx="4856">
                  <c:v>32.299999999999997</c:v>
                </c:pt>
                <c:pt idx="4857">
                  <c:v>32.299999999999997</c:v>
                </c:pt>
                <c:pt idx="4858">
                  <c:v>32.299999999999997</c:v>
                </c:pt>
                <c:pt idx="4859">
                  <c:v>32.4</c:v>
                </c:pt>
                <c:pt idx="4860">
                  <c:v>32.4</c:v>
                </c:pt>
                <c:pt idx="4861">
                  <c:v>32.4</c:v>
                </c:pt>
                <c:pt idx="4862">
                  <c:v>32.5</c:v>
                </c:pt>
                <c:pt idx="4863">
                  <c:v>32.6</c:v>
                </c:pt>
                <c:pt idx="4864">
                  <c:v>32.6</c:v>
                </c:pt>
                <c:pt idx="4865">
                  <c:v>32.6</c:v>
                </c:pt>
                <c:pt idx="4866">
                  <c:v>32.700000000000003</c:v>
                </c:pt>
                <c:pt idx="4867">
                  <c:v>32.700000000000003</c:v>
                </c:pt>
                <c:pt idx="4868">
                  <c:v>32.799999999999997</c:v>
                </c:pt>
                <c:pt idx="4869">
                  <c:v>32.799999999999997</c:v>
                </c:pt>
                <c:pt idx="4870">
                  <c:v>32.9</c:v>
                </c:pt>
                <c:pt idx="4871">
                  <c:v>32.9</c:v>
                </c:pt>
                <c:pt idx="4872">
                  <c:v>32.9</c:v>
                </c:pt>
                <c:pt idx="4873">
                  <c:v>32.9</c:v>
                </c:pt>
                <c:pt idx="4874">
                  <c:v>33</c:v>
                </c:pt>
                <c:pt idx="4875">
                  <c:v>33</c:v>
                </c:pt>
                <c:pt idx="4876">
                  <c:v>33.1</c:v>
                </c:pt>
                <c:pt idx="4877">
                  <c:v>33.1</c:v>
                </c:pt>
                <c:pt idx="4878">
                  <c:v>33.200000000000003</c:v>
                </c:pt>
                <c:pt idx="4879">
                  <c:v>33.200000000000003</c:v>
                </c:pt>
                <c:pt idx="4880">
                  <c:v>33.299999999999997</c:v>
                </c:pt>
                <c:pt idx="4881">
                  <c:v>33.299999999999997</c:v>
                </c:pt>
                <c:pt idx="4882">
                  <c:v>33.4</c:v>
                </c:pt>
                <c:pt idx="4883">
                  <c:v>33.4</c:v>
                </c:pt>
                <c:pt idx="4884">
                  <c:v>33.5</c:v>
                </c:pt>
                <c:pt idx="4885">
                  <c:v>33.5</c:v>
                </c:pt>
                <c:pt idx="4886">
                  <c:v>33.6</c:v>
                </c:pt>
                <c:pt idx="4887">
                  <c:v>33.6</c:v>
                </c:pt>
                <c:pt idx="4888">
                  <c:v>33.700000000000003</c:v>
                </c:pt>
                <c:pt idx="4889">
                  <c:v>33.700000000000003</c:v>
                </c:pt>
                <c:pt idx="4890">
                  <c:v>33.799999999999997</c:v>
                </c:pt>
                <c:pt idx="4891">
                  <c:v>33.799999999999997</c:v>
                </c:pt>
                <c:pt idx="4892">
                  <c:v>33.9</c:v>
                </c:pt>
                <c:pt idx="4893">
                  <c:v>33.9</c:v>
                </c:pt>
                <c:pt idx="4894">
                  <c:v>34</c:v>
                </c:pt>
                <c:pt idx="4895">
                  <c:v>34</c:v>
                </c:pt>
                <c:pt idx="4896">
                  <c:v>34.1</c:v>
                </c:pt>
                <c:pt idx="4897">
                  <c:v>34</c:v>
                </c:pt>
                <c:pt idx="4898">
                  <c:v>34.1</c:v>
                </c:pt>
                <c:pt idx="4899">
                  <c:v>34.1</c:v>
                </c:pt>
                <c:pt idx="4900">
                  <c:v>34.1</c:v>
                </c:pt>
                <c:pt idx="4901">
                  <c:v>34.1</c:v>
                </c:pt>
                <c:pt idx="4902">
                  <c:v>34.200000000000003</c:v>
                </c:pt>
                <c:pt idx="4903">
                  <c:v>34.200000000000003</c:v>
                </c:pt>
                <c:pt idx="4904">
                  <c:v>34.299999999999997</c:v>
                </c:pt>
                <c:pt idx="4905">
                  <c:v>34.299999999999997</c:v>
                </c:pt>
                <c:pt idx="4906">
                  <c:v>34.4</c:v>
                </c:pt>
                <c:pt idx="4907">
                  <c:v>34.4</c:v>
                </c:pt>
                <c:pt idx="4908">
                  <c:v>34.6</c:v>
                </c:pt>
                <c:pt idx="4909">
                  <c:v>34.6</c:v>
                </c:pt>
                <c:pt idx="4910">
                  <c:v>34.700000000000003</c:v>
                </c:pt>
                <c:pt idx="4911">
                  <c:v>34.700000000000003</c:v>
                </c:pt>
                <c:pt idx="4912">
                  <c:v>34.700000000000003</c:v>
                </c:pt>
                <c:pt idx="4913">
                  <c:v>34.700000000000003</c:v>
                </c:pt>
                <c:pt idx="4914">
                  <c:v>34.799999999999997</c:v>
                </c:pt>
                <c:pt idx="4915">
                  <c:v>34.799999999999997</c:v>
                </c:pt>
                <c:pt idx="4916">
                  <c:v>34.799999999999997</c:v>
                </c:pt>
                <c:pt idx="4917">
                  <c:v>34.9</c:v>
                </c:pt>
                <c:pt idx="4918">
                  <c:v>34.9</c:v>
                </c:pt>
                <c:pt idx="4919">
                  <c:v>34.9</c:v>
                </c:pt>
                <c:pt idx="4920">
                  <c:v>34.9</c:v>
                </c:pt>
                <c:pt idx="4921">
                  <c:v>35</c:v>
                </c:pt>
                <c:pt idx="4922">
                  <c:v>35</c:v>
                </c:pt>
                <c:pt idx="4923">
                  <c:v>35</c:v>
                </c:pt>
                <c:pt idx="4924">
                  <c:v>35</c:v>
                </c:pt>
                <c:pt idx="4925">
                  <c:v>35.1</c:v>
                </c:pt>
                <c:pt idx="4926">
                  <c:v>35.1</c:v>
                </c:pt>
                <c:pt idx="4927">
                  <c:v>35.200000000000003</c:v>
                </c:pt>
                <c:pt idx="4928">
                  <c:v>35.200000000000003</c:v>
                </c:pt>
                <c:pt idx="4929">
                  <c:v>35.200000000000003</c:v>
                </c:pt>
                <c:pt idx="4930">
                  <c:v>35.200000000000003</c:v>
                </c:pt>
                <c:pt idx="4931">
                  <c:v>35.299999999999997</c:v>
                </c:pt>
                <c:pt idx="4932">
                  <c:v>35.299999999999997</c:v>
                </c:pt>
                <c:pt idx="4933">
                  <c:v>35.4</c:v>
                </c:pt>
                <c:pt idx="4934">
                  <c:v>35.4</c:v>
                </c:pt>
                <c:pt idx="4935">
                  <c:v>35.5</c:v>
                </c:pt>
                <c:pt idx="4936">
                  <c:v>35.5</c:v>
                </c:pt>
                <c:pt idx="4937">
                  <c:v>35.5</c:v>
                </c:pt>
                <c:pt idx="4938">
                  <c:v>35.6</c:v>
                </c:pt>
                <c:pt idx="4939">
                  <c:v>35.700000000000003</c:v>
                </c:pt>
                <c:pt idx="4940">
                  <c:v>35.700000000000003</c:v>
                </c:pt>
                <c:pt idx="4941">
                  <c:v>35.799999999999997</c:v>
                </c:pt>
                <c:pt idx="4942">
                  <c:v>35.799999999999997</c:v>
                </c:pt>
                <c:pt idx="4943">
                  <c:v>35.799999999999997</c:v>
                </c:pt>
                <c:pt idx="4944">
                  <c:v>35.799999999999997</c:v>
                </c:pt>
                <c:pt idx="4945">
                  <c:v>35.9</c:v>
                </c:pt>
                <c:pt idx="4946">
                  <c:v>35.9</c:v>
                </c:pt>
                <c:pt idx="4947">
                  <c:v>36</c:v>
                </c:pt>
                <c:pt idx="4948">
                  <c:v>36</c:v>
                </c:pt>
                <c:pt idx="4949">
                  <c:v>36.1</c:v>
                </c:pt>
                <c:pt idx="4950">
                  <c:v>36.1</c:v>
                </c:pt>
                <c:pt idx="4951">
                  <c:v>36.200000000000003</c:v>
                </c:pt>
                <c:pt idx="4952">
                  <c:v>36.200000000000003</c:v>
                </c:pt>
                <c:pt idx="4953">
                  <c:v>36.299999999999997</c:v>
                </c:pt>
                <c:pt idx="4954">
                  <c:v>36.299999999999997</c:v>
                </c:pt>
                <c:pt idx="4955">
                  <c:v>36.5</c:v>
                </c:pt>
                <c:pt idx="4956">
                  <c:v>36.5</c:v>
                </c:pt>
                <c:pt idx="4957">
                  <c:v>36.5</c:v>
                </c:pt>
                <c:pt idx="4958">
                  <c:v>36.5</c:v>
                </c:pt>
                <c:pt idx="4959">
                  <c:v>36.5</c:v>
                </c:pt>
                <c:pt idx="4960">
                  <c:v>36.6</c:v>
                </c:pt>
                <c:pt idx="4961">
                  <c:v>36.6</c:v>
                </c:pt>
                <c:pt idx="4962">
                  <c:v>36.700000000000003</c:v>
                </c:pt>
                <c:pt idx="4963">
                  <c:v>36.700000000000003</c:v>
                </c:pt>
                <c:pt idx="4964">
                  <c:v>36.799999999999997</c:v>
                </c:pt>
                <c:pt idx="4965">
                  <c:v>36.799999999999997</c:v>
                </c:pt>
                <c:pt idx="4966">
                  <c:v>36.9</c:v>
                </c:pt>
                <c:pt idx="4967">
                  <c:v>36.9</c:v>
                </c:pt>
                <c:pt idx="4968">
                  <c:v>37</c:v>
                </c:pt>
                <c:pt idx="4969">
                  <c:v>37</c:v>
                </c:pt>
                <c:pt idx="4970">
                  <c:v>37.1</c:v>
                </c:pt>
                <c:pt idx="4971">
                  <c:v>37.1</c:v>
                </c:pt>
                <c:pt idx="4972">
                  <c:v>37.1</c:v>
                </c:pt>
                <c:pt idx="4973">
                  <c:v>37.1</c:v>
                </c:pt>
                <c:pt idx="4974">
                  <c:v>37.200000000000003</c:v>
                </c:pt>
                <c:pt idx="4975">
                  <c:v>37.200000000000003</c:v>
                </c:pt>
                <c:pt idx="4976">
                  <c:v>37.200000000000003</c:v>
                </c:pt>
                <c:pt idx="4977">
                  <c:v>37.299999999999997</c:v>
                </c:pt>
                <c:pt idx="4978">
                  <c:v>37.4</c:v>
                </c:pt>
                <c:pt idx="4979">
                  <c:v>37.4</c:v>
                </c:pt>
                <c:pt idx="4980">
                  <c:v>37.5</c:v>
                </c:pt>
                <c:pt idx="4981">
                  <c:v>37.5</c:v>
                </c:pt>
                <c:pt idx="4982">
                  <c:v>37.6</c:v>
                </c:pt>
                <c:pt idx="4983">
                  <c:v>37.6</c:v>
                </c:pt>
                <c:pt idx="4984">
                  <c:v>37.700000000000003</c:v>
                </c:pt>
                <c:pt idx="4985">
                  <c:v>37.700000000000003</c:v>
                </c:pt>
                <c:pt idx="4986">
                  <c:v>37.700000000000003</c:v>
                </c:pt>
                <c:pt idx="4987">
                  <c:v>37.700000000000003</c:v>
                </c:pt>
                <c:pt idx="4988">
                  <c:v>37.700000000000003</c:v>
                </c:pt>
                <c:pt idx="4989">
                  <c:v>37.799999999999997</c:v>
                </c:pt>
                <c:pt idx="4990">
                  <c:v>37.799999999999997</c:v>
                </c:pt>
                <c:pt idx="4991">
                  <c:v>37.9</c:v>
                </c:pt>
                <c:pt idx="4992">
                  <c:v>38</c:v>
                </c:pt>
                <c:pt idx="4993">
                  <c:v>38</c:v>
                </c:pt>
                <c:pt idx="4994">
                  <c:v>38.1</c:v>
                </c:pt>
                <c:pt idx="4995">
                  <c:v>38.1</c:v>
                </c:pt>
                <c:pt idx="4996">
                  <c:v>38</c:v>
                </c:pt>
                <c:pt idx="4997">
                  <c:v>38.1</c:v>
                </c:pt>
                <c:pt idx="4998">
                  <c:v>38.1</c:v>
                </c:pt>
                <c:pt idx="4999">
                  <c:v>38.200000000000003</c:v>
                </c:pt>
                <c:pt idx="5000">
                  <c:v>38.200000000000003</c:v>
                </c:pt>
                <c:pt idx="5001">
                  <c:v>38.299999999999997</c:v>
                </c:pt>
                <c:pt idx="5002">
                  <c:v>38.299999999999997</c:v>
                </c:pt>
                <c:pt idx="5003">
                  <c:v>38.299999999999997</c:v>
                </c:pt>
                <c:pt idx="5004">
                  <c:v>38.299999999999997</c:v>
                </c:pt>
                <c:pt idx="5005">
                  <c:v>38.299999999999997</c:v>
                </c:pt>
                <c:pt idx="5006">
                  <c:v>38.299999999999997</c:v>
                </c:pt>
                <c:pt idx="5007">
                  <c:v>38.5</c:v>
                </c:pt>
                <c:pt idx="5008">
                  <c:v>38.5</c:v>
                </c:pt>
                <c:pt idx="5009">
                  <c:v>38.5</c:v>
                </c:pt>
                <c:pt idx="5010">
                  <c:v>38.6</c:v>
                </c:pt>
                <c:pt idx="5011">
                  <c:v>38.6</c:v>
                </c:pt>
                <c:pt idx="5012">
                  <c:v>38.700000000000003</c:v>
                </c:pt>
                <c:pt idx="5013">
                  <c:v>38.799999999999997</c:v>
                </c:pt>
                <c:pt idx="5014">
                  <c:v>38.799999999999997</c:v>
                </c:pt>
                <c:pt idx="5015">
                  <c:v>38.799999999999997</c:v>
                </c:pt>
                <c:pt idx="5016">
                  <c:v>38.9</c:v>
                </c:pt>
                <c:pt idx="5017">
                  <c:v>38.9</c:v>
                </c:pt>
                <c:pt idx="5018">
                  <c:v>39</c:v>
                </c:pt>
                <c:pt idx="5019">
                  <c:v>39</c:v>
                </c:pt>
                <c:pt idx="5020">
                  <c:v>39.1</c:v>
                </c:pt>
                <c:pt idx="5021">
                  <c:v>39.1</c:v>
                </c:pt>
                <c:pt idx="5022">
                  <c:v>39.200000000000003</c:v>
                </c:pt>
                <c:pt idx="5023">
                  <c:v>39.299999999999997</c:v>
                </c:pt>
                <c:pt idx="5024">
                  <c:v>39.299999999999997</c:v>
                </c:pt>
                <c:pt idx="5025">
                  <c:v>39.4</c:v>
                </c:pt>
                <c:pt idx="5026">
                  <c:v>39.4</c:v>
                </c:pt>
                <c:pt idx="5027">
                  <c:v>39.4</c:v>
                </c:pt>
                <c:pt idx="5028">
                  <c:v>39.5</c:v>
                </c:pt>
                <c:pt idx="5029">
                  <c:v>39.4</c:v>
                </c:pt>
                <c:pt idx="5030">
                  <c:v>39.5</c:v>
                </c:pt>
                <c:pt idx="5031">
                  <c:v>39.5</c:v>
                </c:pt>
                <c:pt idx="5032">
                  <c:v>39.5</c:v>
                </c:pt>
                <c:pt idx="5033">
                  <c:v>39.5</c:v>
                </c:pt>
                <c:pt idx="5034">
                  <c:v>39.6</c:v>
                </c:pt>
                <c:pt idx="5035">
                  <c:v>39.6</c:v>
                </c:pt>
                <c:pt idx="5036">
                  <c:v>39.700000000000003</c:v>
                </c:pt>
                <c:pt idx="5037">
                  <c:v>39.700000000000003</c:v>
                </c:pt>
                <c:pt idx="5038">
                  <c:v>39.700000000000003</c:v>
                </c:pt>
                <c:pt idx="5039">
                  <c:v>39.799999999999997</c:v>
                </c:pt>
                <c:pt idx="5040">
                  <c:v>39.700000000000003</c:v>
                </c:pt>
                <c:pt idx="5041">
                  <c:v>39.799999999999997</c:v>
                </c:pt>
                <c:pt idx="5042">
                  <c:v>39.799999999999997</c:v>
                </c:pt>
                <c:pt idx="5043">
                  <c:v>39.9</c:v>
                </c:pt>
                <c:pt idx="5044">
                  <c:v>39.9</c:v>
                </c:pt>
                <c:pt idx="5045">
                  <c:v>40</c:v>
                </c:pt>
                <c:pt idx="5046">
                  <c:v>40</c:v>
                </c:pt>
                <c:pt idx="5047">
                  <c:v>40.1</c:v>
                </c:pt>
                <c:pt idx="5048">
                  <c:v>40.1</c:v>
                </c:pt>
                <c:pt idx="5049">
                  <c:v>40.1</c:v>
                </c:pt>
                <c:pt idx="5050">
                  <c:v>40.1</c:v>
                </c:pt>
                <c:pt idx="5051">
                  <c:v>40.200000000000003</c:v>
                </c:pt>
                <c:pt idx="5052">
                  <c:v>40.299999999999997</c:v>
                </c:pt>
                <c:pt idx="5053">
                  <c:v>40.4</c:v>
                </c:pt>
                <c:pt idx="5054">
                  <c:v>40.4</c:v>
                </c:pt>
                <c:pt idx="5055">
                  <c:v>40.4</c:v>
                </c:pt>
                <c:pt idx="5056">
                  <c:v>40.6</c:v>
                </c:pt>
                <c:pt idx="5057">
                  <c:v>40.5</c:v>
                </c:pt>
                <c:pt idx="5058">
                  <c:v>40.6</c:v>
                </c:pt>
                <c:pt idx="5059">
                  <c:v>40.6</c:v>
                </c:pt>
                <c:pt idx="5060">
                  <c:v>40.700000000000003</c:v>
                </c:pt>
                <c:pt idx="5061">
                  <c:v>40.700000000000003</c:v>
                </c:pt>
                <c:pt idx="5062">
                  <c:v>40.700000000000003</c:v>
                </c:pt>
                <c:pt idx="5063">
                  <c:v>40.700000000000003</c:v>
                </c:pt>
                <c:pt idx="5064">
                  <c:v>40.799999999999997</c:v>
                </c:pt>
                <c:pt idx="5065">
                  <c:v>40.799999999999997</c:v>
                </c:pt>
                <c:pt idx="5066">
                  <c:v>40.799999999999997</c:v>
                </c:pt>
                <c:pt idx="5067">
                  <c:v>40.799999999999997</c:v>
                </c:pt>
                <c:pt idx="5068">
                  <c:v>40.9</c:v>
                </c:pt>
                <c:pt idx="5069">
                  <c:v>40.9</c:v>
                </c:pt>
                <c:pt idx="5070">
                  <c:v>41</c:v>
                </c:pt>
                <c:pt idx="5071">
                  <c:v>41</c:v>
                </c:pt>
                <c:pt idx="5072">
                  <c:v>41</c:v>
                </c:pt>
                <c:pt idx="5073">
                  <c:v>41</c:v>
                </c:pt>
                <c:pt idx="5074">
                  <c:v>41.1</c:v>
                </c:pt>
                <c:pt idx="5075">
                  <c:v>41.1</c:v>
                </c:pt>
                <c:pt idx="5076">
                  <c:v>41.1</c:v>
                </c:pt>
                <c:pt idx="5077">
                  <c:v>41.2</c:v>
                </c:pt>
                <c:pt idx="5078">
                  <c:v>41.2</c:v>
                </c:pt>
                <c:pt idx="5079">
                  <c:v>41.2</c:v>
                </c:pt>
                <c:pt idx="5080">
                  <c:v>41.2</c:v>
                </c:pt>
                <c:pt idx="5081">
                  <c:v>41.3</c:v>
                </c:pt>
                <c:pt idx="5082">
                  <c:v>41.3</c:v>
                </c:pt>
                <c:pt idx="5083">
                  <c:v>41.4</c:v>
                </c:pt>
                <c:pt idx="5084">
                  <c:v>41.4</c:v>
                </c:pt>
                <c:pt idx="5085">
                  <c:v>41.4</c:v>
                </c:pt>
                <c:pt idx="5086">
                  <c:v>41.5</c:v>
                </c:pt>
                <c:pt idx="5087">
                  <c:v>41.6</c:v>
                </c:pt>
                <c:pt idx="5088">
                  <c:v>41.6</c:v>
                </c:pt>
                <c:pt idx="5089">
                  <c:v>41.6</c:v>
                </c:pt>
                <c:pt idx="5090">
                  <c:v>41.8</c:v>
                </c:pt>
                <c:pt idx="5091">
                  <c:v>41.7</c:v>
                </c:pt>
                <c:pt idx="5092">
                  <c:v>41.9</c:v>
                </c:pt>
                <c:pt idx="5093">
                  <c:v>41.9</c:v>
                </c:pt>
                <c:pt idx="5094">
                  <c:v>41.9</c:v>
                </c:pt>
                <c:pt idx="5095">
                  <c:v>42</c:v>
                </c:pt>
                <c:pt idx="5096">
                  <c:v>42.1</c:v>
                </c:pt>
                <c:pt idx="5097">
                  <c:v>42.1</c:v>
                </c:pt>
                <c:pt idx="5098">
                  <c:v>42.2</c:v>
                </c:pt>
                <c:pt idx="5099">
                  <c:v>42.2</c:v>
                </c:pt>
                <c:pt idx="5100">
                  <c:v>42.3</c:v>
                </c:pt>
                <c:pt idx="5101">
                  <c:v>42.3</c:v>
                </c:pt>
                <c:pt idx="5102">
                  <c:v>42.3</c:v>
                </c:pt>
                <c:pt idx="5103">
                  <c:v>42.3</c:v>
                </c:pt>
                <c:pt idx="5104">
                  <c:v>42.3</c:v>
                </c:pt>
                <c:pt idx="5105">
                  <c:v>42.4</c:v>
                </c:pt>
                <c:pt idx="5106">
                  <c:v>42.4</c:v>
                </c:pt>
                <c:pt idx="5107">
                  <c:v>42.4</c:v>
                </c:pt>
                <c:pt idx="5108">
                  <c:v>42.4</c:v>
                </c:pt>
                <c:pt idx="5109">
                  <c:v>42.4</c:v>
                </c:pt>
                <c:pt idx="5110">
                  <c:v>42.5</c:v>
                </c:pt>
                <c:pt idx="5111">
                  <c:v>42.5</c:v>
                </c:pt>
                <c:pt idx="5112">
                  <c:v>42.5</c:v>
                </c:pt>
                <c:pt idx="5113">
                  <c:v>42.6</c:v>
                </c:pt>
                <c:pt idx="5114">
                  <c:v>42.6</c:v>
                </c:pt>
                <c:pt idx="5115">
                  <c:v>42.7</c:v>
                </c:pt>
                <c:pt idx="5116">
                  <c:v>42.7</c:v>
                </c:pt>
                <c:pt idx="5117">
                  <c:v>42.8</c:v>
                </c:pt>
                <c:pt idx="5118">
                  <c:v>42.8</c:v>
                </c:pt>
                <c:pt idx="5119">
                  <c:v>42.8</c:v>
                </c:pt>
                <c:pt idx="5120">
                  <c:v>42.9</c:v>
                </c:pt>
                <c:pt idx="5121">
                  <c:v>42.9</c:v>
                </c:pt>
                <c:pt idx="5122">
                  <c:v>43</c:v>
                </c:pt>
                <c:pt idx="5123">
                  <c:v>43</c:v>
                </c:pt>
                <c:pt idx="5124">
                  <c:v>43</c:v>
                </c:pt>
                <c:pt idx="5125">
                  <c:v>43</c:v>
                </c:pt>
                <c:pt idx="5126">
                  <c:v>43.1</c:v>
                </c:pt>
                <c:pt idx="5127">
                  <c:v>43.1</c:v>
                </c:pt>
                <c:pt idx="5128">
                  <c:v>43.2</c:v>
                </c:pt>
                <c:pt idx="5129">
                  <c:v>43.2</c:v>
                </c:pt>
                <c:pt idx="5130">
                  <c:v>43.2</c:v>
                </c:pt>
                <c:pt idx="5131">
                  <c:v>43.3</c:v>
                </c:pt>
                <c:pt idx="5132">
                  <c:v>43.3</c:v>
                </c:pt>
                <c:pt idx="5133">
                  <c:v>43.4</c:v>
                </c:pt>
                <c:pt idx="5134">
                  <c:v>43.4</c:v>
                </c:pt>
                <c:pt idx="5135">
                  <c:v>43.5</c:v>
                </c:pt>
                <c:pt idx="5136">
                  <c:v>43.5</c:v>
                </c:pt>
                <c:pt idx="5137">
                  <c:v>43.6</c:v>
                </c:pt>
                <c:pt idx="5138">
                  <c:v>43.6</c:v>
                </c:pt>
                <c:pt idx="5139">
                  <c:v>43.7</c:v>
                </c:pt>
                <c:pt idx="5140">
                  <c:v>43.7</c:v>
                </c:pt>
                <c:pt idx="5141">
                  <c:v>43.8</c:v>
                </c:pt>
                <c:pt idx="5142">
                  <c:v>43.8</c:v>
                </c:pt>
                <c:pt idx="5143">
                  <c:v>43.8</c:v>
                </c:pt>
                <c:pt idx="5144">
                  <c:v>43.8</c:v>
                </c:pt>
                <c:pt idx="5145">
                  <c:v>43.8</c:v>
                </c:pt>
                <c:pt idx="5146">
                  <c:v>43.9</c:v>
                </c:pt>
                <c:pt idx="5147">
                  <c:v>43.9</c:v>
                </c:pt>
                <c:pt idx="5148">
                  <c:v>44</c:v>
                </c:pt>
                <c:pt idx="5149">
                  <c:v>44</c:v>
                </c:pt>
                <c:pt idx="5150">
                  <c:v>44.1</c:v>
                </c:pt>
                <c:pt idx="5151">
                  <c:v>44.1</c:v>
                </c:pt>
                <c:pt idx="5152">
                  <c:v>44.1</c:v>
                </c:pt>
                <c:pt idx="5153">
                  <c:v>44.1</c:v>
                </c:pt>
                <c:pt idx="5154">
                  <c:v>44.2</c:v>
                </c:pt>
                <c:pt idx="5155">
                  <c:v>44.2</c:v>
                </c:pt>
                <c:pt idx="5156">
                  <c:v>44.2</c:v>
                </c:pt>
                <c:pt idx="5157">
                  <c:v>44.3</c:v>
                </c:pt>
                <c:pt idx="5158">
                  <c:v>44.4</c:v>
                </c:pt>
                <c:pt idx="5159">
                  <c:v>44.4</c:v>
                </c:pt>
                <c:pt idx="5160">
                  <c:v>44.4</c:v>
                </c:pt>
                <c:pt idx="5161">
                  <c:v>44.5</c:v>
                </c:pt>
                <c:pt idx="5162">
                  <c:v>44.6</c:v>
                </c:pt>
                <c:pt idx="5163">
                  <c:v>44.6</c:v>
                </c:pt>
                <c:pt idx="5164">
                  <c:v>44.6</c:v>
                </c:pt>
                <c:pt idx="5165">
                  <c:v>44.7</c:v>
                </c:pt>
                <c:pt idx="5166">
                  <c:v>44.7</c:v>
                </c:pt>
                <c:pt idx="5167">
                  <c:v>44.8</c:v>
                </c:pt>
                <c:pt idx="5168">
                  <c:v>44.8</c:v>
                </c:pt>
                <c:pt idx="5169">
                  <c:v>44.8</c:v>
                </c:pt>
                <c:pt idx="5170">
                  <c:v>44.8</c:v>
                </c:pt>
                <c:pt idx="5171">
                  <c:v>44.9</c:v>
                </c:pt>
                <c:pt idx="5172">
                  <c:v>44.9</c:v>
                </c:pt>
                <c:pt idx="5173">
                  <c:v>44.9</c:v>
                </c:pt>
                <c:pt idx="5174">
                  <c:v>45</c:v>
                </c:pt>
                <c:pt idx="5175">
                  <c:v>45.1</c:v>
                </c:pt>
                <c:pt idx="5176">
                  <c:v>45.1</c:v>
                </c:pt>
                <c:pt idx="5177">
                  <c:v>45.1</c:v>
                </c:pt>
                <c:pt idx="5178">
                  <c:v>45.2</c:v>
                </c:pt>
                <c:pt idx="5179">
                  <c:v>45.3</c:v>
                </c:pt>
                <c:pt idx="5180">
                  <c:v>45.3</c:v>
                </c:pt>
                <c:pt idx="5181">
                  <c:v>45.3</c:v>
                </c:pt>
                <c:pt idx="5182">
                  <c:v>45.3</c:v>
                </c:pt>
                <c:pt idx="5183">
                  <c:v>45.3</c:v>
                </c:pt>
                <c:pt idx="5184">
                  <c:v>45.3</c:v>
                </c:pt>
                <c:pt idx="5185">
                  <c:v>45.3</c:v>
                </c:pt>
                <c:pt idx="5186">
                  <c:v>45.3</c:v>
                </c:pt>
                <c:pt idx="5187">
                  <c:v>45.3</c:v>
                </c:pt>
                <c:pt idx="5188">
                  <c:v>45.3</c:v>
                </c:pt>
                <c:pt idx="5189">
                  <c:v>45.4</c:v>
                </c:pt>
                <c:pt idx="5190">
                  <c:v>45.4</c:v>
                </c:pt>
                <c:pt idx="5191">
                  <c:v>45.5</c:v>
                </c:pt>
                <c:pt idx="5192">
                  <c:v>45.5</c:v>
                </c:pt>
                <c:pt idx="5193">
                  <c:v>45.6</c:v>
                </c:pt>
                <c:pt idx="5194">
                  <c:v>45.7</c:v>
                </c:pt>
                <c:pt idx="5195">
                  <c:v>45.7</c:v>
                </c:pt>
                <c:pt idx="5196">
                  <c:v>45.8</c:v>
                </c:pt>
                <c:pt idx="5197">
                  <c:v>45.8</c:v>
                </c:pt>
                <c:pt idx="5198">
                  <c:v>45.9</c:v>
                </c:pt>
                <c:pt idx="5199">
                  <c:v>45.9</c:v>
                </c:pt>
                <c:pt idx="5200">
                  <c:v>45.9</c:v>
                </c:pt>
                <c:pt idx="5201">
                  <c:v>45.9</c:v>
                </c:pt>
                <c:pt idx="5202">
                  <c:v>46</c:v>
                </c:pt>
                <c:pt idx="5203">
                  <c:v>46</c:v>
                </c:pt>
                <c:pt idx="5204">
                  <c:v>46.1</c:v>
                </c:pt>
                <c:pt idx="5205">
                  <c:v>46.1</c:v>
                </c:pt>
                <c:pt idx="5206">
                  <c:v>46.2</c:v>
                </c:pt>
                <c:pt idx="5207">
                  <c:v>46.2</c:v>
                </c:pt>
                <c:pt idx="5208">
                  <c:v>46.3</c:v>
                </c:pt>
                <c:pt idx="5209">
                  <c:v>46.3</c:v>
                </c:pt>
                <c:pt idx="5210">
                  <c:v>46.4</c:v>
                </c:pt>
                <c:pt idx="5211">
                  <c:v>46.4</c:v>
                </c:pt>
                <c:pt idx="5212">
                  <c:v>46.4</c:v>
                </c:pt>
                <c:pt idx="5213">
                  <c:v>46.5</c:v>
                </c:pt>
                <c:pt idx="5214">
                  <c:v>46.5</c:v>
                </c:pt>
                <c:pt idx="5215">
                  <c:v>46.5</c:v>
                </c:pt>
                <c:pt idx="5216">
                  <c:v>46.5</c:v>
                </c:pt>
                <c:pt idx="5217">
                  <c:v>46.6</c:v>
                </c:pt>
                <c:pt idx="5218">
                  <c:v>46.6</c:v>
                </c:pt>
                <c:pt idx="5219">
                  <c:v>46.7</c:v>
                </c:pt>
                <c:pt idx="5220">
                  <c:v>46.7</c:v>
                </c:pt>
                <c:pt idx="5221">
                  <c:v>46.8</c:v>
                </c:pt>
                <c:pt idx="5222">
                  <c:v>46.8</c:v>
                </c:pt>
                <c:pt idx="5223">
                  <c:v>46.8</c:v>
                </c:pt>
                <c:pt idx="5224">
                  <c:v>46.8</c:v>
                </c:pt>
                <c:pt idx="5225">
                  <c:v>46.8</c:v>
                </c:pt>
                <c:pt idx="5226">
                  <c:v>46.9</c:v>
                </c:pt>
                <c:pt idx="5227">
                  <c:v>46.8</c:v>
                </c:pt>
                <c:pt idx="5228">
                  <c:v>46.9</c:v>
                </c:pt>
                <c:pt idx="5229">
                  <c:v>46.9</c:v>
                </c:pt>
                <c:pt idx="5230">
                  <c:v>47</c:v>
                </c:pt>
                <c:pt idx="5231">
                  <c:v>47</c:v>
                </c:pt>
                <c:pt idx="5232">
                  <c:v>47</c:v>
                </c:pt>
                <c:pt idx="5233">
                  <c:v>47</c:v>
                </c:pt>
                <c:pt idx="5234">
                  <c:v>47.1</c:v>
                </c:pt>
                <c:pt idx="5235">
                  <c:v>47.1</c:v>
                </c:pt>
                <c:pt idx="5236">
                  <c:v>47.2</c:v>
                </c:pt>
                <c:pt idx="5237">
                  <c:v>47.2</c:v>
                </c:pt>
                <c:pt idx="5238">
                  <c:v>47.3</c:v>
                </c:pt>
                <c:pt idx="5239">
                  <c:v>47.4</c:v>
                </c:pt>
                <c:pt idx="5240">
                  <c:v>47.4</c:v>
                </c:pt>
                <c:pt idx="5241">
                  <c:v>47.5</c:v>
                </c:pt>
                <c:pt idx="5242">
                  <c:v>47.6</c:v>
                </c:pt>
                <c:pt idx="5243">
                  <c:v>47.6</c:v>
                </c:pt>
                <c:pt idx="5244">
                  <c:v>47.6</c:v>
                </c:pt>
                <c:pt idx="5245">
                  <c:v>47.6</c:v>
                </c:pt>
                <c:pt idx="5246">
                  <c:v>47.6</c:v>
                </c:pt>
                <c:pt idx="5247">
                  <c:v>47.7</c:v>
                </c:pt>
                <c:pt idx="5248">
                  <c:v>47.7</c:v>
                </c:pt>
                <c:pt idx="5249">
                  <c:v>47.6</c:v>
                </c:pt>
                <c:pt idx="5250">
                  <c:v>47.7</c:v>
                </c:pt>
                <c:pt idx="5251">
                  <c:v>47.7</c:v>
                </c:pt>
                <c:pt idx="5252">
                  <c:v>47.8</c:v>
                </c:pt>
                <c:pt idx="5253">
                  <c:v>47.8</c:v>
                </c:pt>
                <c:pt idx="5254">
                  <c:v>47.8</c:v>
                </c:pt>
                <c:pt idx="5255">
                  <c:v>47.9</c:v>
                </c:pt>
                <c:pt idx="5256">
                  <c:v>48</c:v>
                </c:pt>
                <c:pt idx="5257">
                  <c:v>48</c:v>
                </c:pt>
                <c:pt idx="5258">
                  <c:v>48</c:v>
                </c:pt>
                <c:pt idx="5259">
                  <c:v>48.1</c:v>
                </c:pt>
                <c:pt idx="5260">
                  <c:v>48.2</c:v>
                </c:pt>
                <c:pt idx="5261">
                  <c:v>48.2</c:v>
                </c:pt>
                <c:pt idx="5262">
                  <c:v>48.2</c:v>
                </c:pt>
                <c:pt idx="5263">
                  <c:v>48.3</c:v>
                </c:pt>
                <c:pt idx="5264">
                  <c:v>48.3</c:v>
                </c:pt>
                <c:pt idx="5265">
                  <c:v>48.3</c:v>
                </c:pt>
                <c:pt idx="5266">
                  <c:v>48.3</c:v>
                </c:pt>
                <c:pt idx="5267">
                  <c:v>48.4</c:v>
                </c:pt>
                <c:pt idx="5268">
                  <c:v>48.4</c:v>
                </c:pt>
                <c:pt idx="5269">
                  <c:v>48.5</c:v>
                </c:pt>
                <c:pt idx="5270">
                  <c:v>48.5</c:v>
                </c:pt>
                <c:pt idx="5271">
                  <c:v>48.5</c:v>
                </c:pt>
                <c:pt idx="5272">
                  <c:v>48.6</c:v>
                </c:pt>
                <c:pt idx="5273">
                  <c:v>48.6</c:v>
                </c:pt>
                <c:pt idx="5274">
                  <c:v>48.7</c:v>
                </c:pt>
                <c:pt idx="5275">
                  <c:v>48.7</c:v>
                </c:pt>
                <c:pt idx="5276">
                  <c:v>48.7</c:v>
                </c:pt>
                <c:pt idx="5277">
                  <c:v>48.7</c:v>
                </c:pt>
                <c:pt idx="5278">
                  <c:v>48.8</c:v>
                </c:pt>
                <c:pt idx="5279">
                  <c:v>48.8</c:v>
                </c:pt>
                <c:pt idx="5280">
                  <c:v>48.8</c:v>
                </c:pt>
                <c:pt idx="5281">
                  <c:v>48.9</c:v>
                </c:pt>
                <c:pt idx="5282">
                  <c:v>48.9</c:v>
                </c:pt>
                <c:pt idx="5283">
                  <c:v>49</c:v>
                </c:pt>
                <c:pt idx="5284">
                  <c:v>49</c:v>
                </c:pt>
                <c:pt idx="5285">
                  <c:v>49</c:v>
                </c:pt>
                <c:pt idx="5286">
                  <c:v>49.1</c:v>
                </c:pt>
                <c:pt idx="5287">
                  <c:v>49.2</c:v>
                </c:pt>
                <c:pt idx="5288">
                  <c:v>49.2</c:v>
                </c:pt>
                <c:pt idx="5289">
                  <c:v>49.3</c:v>
                </c:pt>
                <c:pt idx="5290">
                  <c:v>49.3</c:v>
                </c:pt>
                <c:pt idx="5291">
                  <c:v>49.3</c:v>
                </c:pt>
                <c:pt idx="5292">
                  <c:v>49.3</c:v>
                </c:pt>
                <c:pt idx="5293">
                  <c:v>49.3</c:v>
                </c:pt>
                <c:pt idx="5294">
                  <c:v>49.4</c:v>
                </c:pt>
                <c:pt idx="5295">
                  <c:v>49.4</c:v>
                </c:pt>
                <c:pt idx="5296">
                  <c:v>49.4</c:v>
                </c:pt>
                <c:pt idx="5297">
                  <c:v>49.5</c:v>
                </c:pt>
                <c:pt idx="5298">
                  <c:v>49.5</c:v>
                </c:pt>
                <c:pt idx="5299">
                  <c:v>49.6</c:v>
                </c:pt>
                <c:pt idx="5300">
                  <c:v>49.6</c:v>
                </c:pt>
                <c:pt idx="5301">
                  <c:v>49.6</c:v>
                </c:pt>
                <c:pt idx="5302">
                  <c:v>49.7</c:v>
                </c:pt>
                <c:pt idx="5303">
                  <c:v>49.7</c:v>
                </c:pt>
                <c:pt idx="5304">
                  <c:v>49.8</c:v>
                </c:pt>
                <c:pt idx="5305">
                  <c:v>49.8</c:v>
                </c:pt>
                <c:pt idx="5306">
                  <c:v>49.8</c:v>
                </c:pt>
                <c:pt idx="5307">
                  <c:v>49.8</c:v>
                </c:pt>
                <c:pt idx="5308">
                  <c:v>49.8</c:v>
                </c:pt>
                <c:pt idx="5309">
                  <c:v>49.8</c:v>
                </c:pt>
                <c:pt idx="5310">
                  <c:v>49.8</c:v>
                </c:pt>
                <c:pt idx="5311">
                  <c:v>49.8</c:v>
                </c:pt>
                <c:pt idx="5312">
                  <c:v>49.8</c:v>
                </c:pt>
                <c:pt idx="5313">
                  <c:v>49.9</c:v>
                </c:pt>
                <c:pt idx="5314">
                  <c:v>49.9</c:v>
                </c:pt>
                <c:pt idx="5315">
                  <c:v>49.9</c:v>
                </c:pt>
                <c:pt idx="5316">
                  <c:v>50</c:v>
                </c:pt>
                <c:pt idx="5317">
                  <c:v>50</c:v>
                </c:pt>
                <c:pt idx="5318">
                  <c:v>50</c:v>
                </c:pt>
                <c:pt idx="5319">
                  <c:v>50</c:v>
                </c:pt>
                <c:pt idx="5320">
                  <c:v>50.1</c:v>
                </c:pt>
                <c:pt idx="5321">
                  <c:v>50.1</c:v>
                </c:pt>
                <c:pt idx="5322">
                  <c:v>50.1</c:v>
                </c:pt>
                <c:pt idx="5323">
                  <c:v>50.1</c:v>
                </c:pt>
                <c:pt idx="5324">
                  <c:v>50</c:v>
                </c:pt>
                <c:pt idx="5325">
                  <c:v>49.9</c:v>
                </c:pt>
                <c:pt idx="5326">
                  <c:v>49.8</c:v>
                </c:pt>
                <c:pt idx="5327">
                  <c:v>49.7</c:v>
                </c:pt>
                <c:pt idx="5328">
                  <c:v>49.5</c:v>
                </c:pt>
                <c:pt idx="5329">
                  <c:v>49.4</c:v>
                </c:pt>
                <c:pt idx="5330">
                  <c:v>49.3</c:v>
                </c:pt>
                <c:pt idx="5331">
                  <c:v>49.2</c:v>
                </c:pt>
                <c:pt idx="5332">
                  <c:v>49</c:v>
                </c:pt>
                <c:pt idx="5333">
                  <c:v>48.8</c:v>
                </c:pt>
                <c:pt idx="5334">
                  <c:v>48.7</c:v>
                </c:pt>
                <c:pt idx="5335">
                  <c:v>48.6</c:v>
                </c:pt>
                <c:pt idx="5336">
                  <c:v>48.5</c:v>
                </c:pt>
                <c:pt idx="5337">
                  <c:v>48.4</c:v>
                </c:pt>
                <c:pt idx="5338">
                  <c:v>48.3</c:v>
                </c:pt>
                <c:pt idx="5339">
                  <c:v>48.3</c:v>
                </c:pt>
                <c:pt idx="5340">
                  <c:v>48.2</c:v>
                </c:pt>
                <c:pt idx="5341">
                  <c:v>48.1</c:v>
                </c:pt>
                <c:pt idx="5342">
                  <c:v>47.9</c:v>
                </c:pt>
                <c:pt idx="5343">
                  <c:v>47.8</c:v>
                </c:pt>
                <c:pt idx="5344">
                  <c:v>47.7</c:v>
                </c:pt>
                <c:pt idx="5345">
                  <c:v>47.6</c:v>
                </c:pt>
                <c:pt idx="5346">
                  <c:v>47.5</c:v>
                </c:pt>
                <c:pt idx="5347">
                  <c:v>47.3</c:v>
                </c:pt>
                <c:pt idx="5348">
                  <c:v>47.2</c:v>
                </c:pt>
                <c:pt idx="5349">
                  <c:v>47.1</c:v>
                </c:pt>
                <c:pt idx="5350">
                  <c:v>47</c:v>
                </c:pt>
                <c:pt idx="5351">
                  <c:v>46.9</c:v>
                </c:pt>
                <c:pt idx="5352">
                  <c:v>46.8</c:v>
                </c:pt>
                <c:pt idx="5353">
                  <c:v>46.7</c:v>
                </c:pt>
                <c:pt idx="5354">
                  <c:v>46.5</c:v>
                </c:pt>
                <c:pt idx="5355">
                  <c:v>46.5</c:v>
                </c:pt>
                <c:pt idx="5356">
                  <c:v>46.4</c:v>
                </c:pt>
                <c:pt idx="5357">
                  <c:v>46.2</c:v>
                </c:pt>
                <c:pt idx="5358">
                  <c:v>46.1</c:v>
                </c:pt>
                <c:pt idx="5359">
                  <c:v>46</c:v>
                </c:pt>
                <c:pt idx="5360">
                  <c:v>45.9</c:v>
                </c:pt>
                <c:pt idx="5361">
                  <c:v>45.8</c:v>
                </c:pt>
                <c:pt idx="5362">
                  <c:v>45.6</c:v>
                </c:pt>
                <c:pt idx="5363">
                  <c:v>45.5</c:v>
                </c:pt>
                <c:pt idx="5364">
                  <c:v>45.4</c:v>
                </c:pt>
                <c:pt idx="5365">
                  <c:v>45.3</c:v>
                </c:pt>
                <c:pt idx="5366">
                  <c:v>45.3</c:v>
                </c:pt>
                <c:pt idx="5367">
                  <c:v>45.1</c:v>
                </c:pt>
                <c:pt idx="5368">
                  <c:v>45</c:v>
                </c:pt>
                <c:pt idx="5369">
                  <c:v>44.9</c:v>
                </c:pt>
                <c:pt idx="5370">
                  <c:v>44.8</c:v>
                </c:pt>
                <c:pt idx="5371">
                  <c:v>44.7</c:v>
                </c:pt>
                <c:pt idx="5372">
                  <c:v>44.5</c:v>
                </c:pt>
                <c:pt idx="5373">
                  <c:v>44.4</c:v>
                </c:pt>
                <c:pt idx="5374">
                  <c:v>44.3</c:v>
                </c:pt>
                <c:pt idx="5375">
                  <c:v>44.2</c:v>
                </c:pt>
                <c:pt idx="5376">
                  <c:v>44.1</c:v>
                </c:pt>
                <c:pt idx="5377">
                  <c:v>44</c:v>
                </c:pt>
                <c:pt idx="5378">
                  <c:v>43.9</c:v>
                </c:pt>
                <c:pt idx="5379">
                  <c:v>43.8</c:v>
                </c:pt>
                <c:pt idx="5380">
                  <c:v>43.7</c:v>
                </c:pt>
                <c:pt idx="5381">
                  <c:v>43.6</c:v>
                </c:pt>
                <c:pt idx="5382">
                  <c:v>43.5</c:v>
                </c:pt>
                <c:pt idx="5383">
                  <c:v>43.4</c:v>
                </c:pt>
                <c:pt idx="5384">
                  <c:v>43.3</c:v>
                </c:pt>
                <c:pt idx="5385">
                  <c:v>43.2</c:v>
                </c:pt>
                <c:pt idx="5386">
                  <c:v>43</c:v>
                </c:pt>
                <c:pt idx="5387">
                  <c:v>43</c:v>
                </c:pt>
                <c:pt idx="5388">
                  <c:v>42.9</c:v>
                </c:pt>
                <c:pt idx="5389">
                  <c:v>42.8</c:v>
                </c:pt>
                <c:pt idx="5390">
                  <c:v>42.7</c:v>
                </c:pt>
                <c:pt idx="5391">
                  <c:v>42.5</c:v>
                </c:pt>
                <c:pt idx="5392">
                  <c:v>42.4</c:v>
                </c:pt>
                <c:pt idx="5393">
                  <c:v>42.4</c:v>
                </c:pt>
                <c:pt idx="5394">
                  <c:v>42.3</c:v>
                </c:pt>
                <c:pt idx="5395">
                  <c:v>42.3</c:v>
                </c:pt>
                <c:pt idx="5396">
                  <c:v>42.1</c:v>
                </c:pt>
                <c:pt idx="5397">
                  <c:v>42</c:v>
                </c:pt>
                <c:pt idx="5398">
                  <c:v>41.9</c:v>
                </c:pt>
                <c:pt idx="5399">
                  <c:v>41.8</c:v>
                </c:pt>
                <c:pt idx="5400">
                  <c:v>41.7</c:v>
                </c:pt>
                <c:pt idx="5401">
                  <c:v>41.6</c:v>
                </c:pt>
                <c:pt idx="5402">
                  <c:v>41.5</c:v>
                </c:pt>
                <c:pt idx="5403">
                  <c:v>41.4</c:v>
                </c:pt>
                <c:pt idx="5404">
                  <c:v>41.3</c:v>
                </c:pt>
                <c:pt idx="5405">
                  <c:v>41.3</c:v>
                </c:pt>
                <c:pt idx="5406">
                  <c:v>41.1</c:v>
                </c:pt>
                <c:pt idx="5407">
                  <c:v>41</c:v>
                </c:pt>
                <c:pt idx="5408">
                  <c:v>40.9</c:v>
                </c:pt>
                <c:pt idx="5409">
                  <c:v>40.799999999999997</c:v>
                </c:pt>
                <c:pt idx="5410">
                  <c:v>40.799999999999997</c:v>
                </c:pt>
                <c:pt idx="5411">
                  <c:v>40.799999999999997</c:v>
                </c:pt>
                <c:pt idx="5412">
                  <c:v>40.6</c:v>
                </c:pt>
                <c:pt idx="5413">
                  <c:v>40.5</c:v>
                </c:pt>
                <c:pt idx="5414">
                  <c:v>40.299999999999997</c:v>
                </c:pt>
                <c:pt idx="5415">
                  <c:v>40.200000000000003</c:v>
                </c:pt>
                <c:pt idx="5416">
                  <c:v>40.200000000000003</c:v>
                </c:pt>
                <c:pt idx="5417">
                  <c:v>40.1</c:v>
                </c:pt>
                <c:pt idx="5418">
                  <c:v>40</c:v>
                </c:pt>
                <c:pt idx="5419">
                  <c:v>39.9</c:v>
                </c:pt>
                <c:pt idx="5420">
                  <c:v>39.799999999999997</c:v>
                </c:pt>
                <c:pt idx="5421">
                  <c:v>39.700000000000003</c:v>
                </c:pt>
                <c:pt idx="5422">
                  <c:v>39.6</c:v>
                </c:pt>
                <c:pt idx="5423">
                  <c:v>39.6</c:v>
                </c:pt>
                <c:pt idx="5424">
                  <c:v>39.4</c:v>
                </c:pt>
                <c:pt idx="5425">
                  <c:v>39.4</c:v>
                </c:pt>
                <c:pt idx="5426">
                  <c:v>39.200000000000003</c:v>
                </c:pt>
                <c:pt idx="5427">
                  <c:v>39.1</c:v>
                </c:pt>
                <c:pt idx="5428">
                  <c:v>39</c:v>
                </c:pt>
                <c:pt idx="5429">
                  <c:v>39</c:v>
                </c:pt>
                <c:pt idx="5430">
                  <c:v>39</c:v>
                </c:pt>
                <c:pt idx="5431">
                  <c:v>38.799999999999997</c:v>
                </c:pt>
                <c:pt idx="5432">
                  <c:v>38.700000000000003</c:v>
                </c:pt>
                <c:pt idx="5433">
                  <c:v>38.6</c:v>
                </c:pt>
                <c:pt idx="5434">
                  <c:v>38.6</c:v>
                </c:pt>
                <c:pt idx="5435">
                  <c:v>38.4</c:v>
                </c:pt>
                <c:pt idx="5436">
                  <c:v>38.4</c:v>
                </c:pt>
                <c:pt idx="5437">
                  <c:v>38.4</c:v>
                </c:pt>
                <c:pt idx="5438">
                  <c:v>38.4</c:v>
                </c:pt>
                <c:pt idx="5439">
                  <c:v>38.299999999999997</c:v>
                </c:pt>
                <c:pt idx="5440">
                  <c:v>38.299999999999997</c:v>
                </c:pt>
                <c:pt idx="5441">
                  <c:v>38.1</c:v>
                </c:pt>
                <c:pt idx="5442">
                  <c:v>38</c:v>
                </c:pt>
                <c:pt idx="5443">
                  <c:v>38</c:v>
                </c:pt>
                <c:pt idx="5444">
                  <c:v>37.9</c:v>
                </c:pt>
                <c:pt idx="5445">
                  <c:v>37.799999999999997</c:v>
                </c:pt>
                <c:pt idx="5446">
                  <c:v>37.799999999999997</c:v>
                </c:pt>
                <c:pt idx="5447">
                  <c:v>37.700000000000003</c:v>
                </c:pt>
                <c:pt idx="5448">
                  <c:v>37.6</c:v>
                </c:pt>
                <c:pt idx="5449">
                  <c:v>37.5</c:v>
                </c:pt>
                <c:pt idx="5450">
                  <c:v>37.4</c:v>
                </c:pt>
                <c:pt idx="5451">
                  <c:v>37.299999999999997</c:v>
                </c:pt>
                <c:pt idx="5452">
                  <c:v>37.200000000000003</c:v>
                </c:pt>
                <c:pt idx="5453">
                  <c:v>37.200000000000003</c:v>
                </c:pt>
                <c:pt idx="5454">
                  <c:v>37.200000000000003</c:v>
                </c:pt>
                <c:pt idx="5455">
                  <c:v>37</c:v>
                </c:pt>
                <c:pt idx="5456">
                  <c:v>37</c:v>
                </c:pt>
                <c:pt idx="5457">
                  <c:v>36.9</c:v>
                </c:pt>
                <c:pt idx="5458">
                  <c:v>36.799999999999997</c:v>
                </c:pt>
                <c:pt idx="5459">
                  <c:v>36.700000000000003</c:v>
                </c:pt>
                <c:pt idx="5460">
                  <c:v>36.6</c:v>
                </c:pt>
                <c:pt idx="5461">
                  <c:v>36.6</c:v>
                </c:pt>
                <c:pt idx="5462">
                  <c:v>36.5</c:v>
                </c:pt>
                <c:pt idx="5463">
                  <c:v>36.5</c:v>
                </c:pt>
                <c:pt idx="5464">
                  <c:v>36.4</c:v>
                </c:pt>
                <c:pt idx="5465">
                  <c:v>36.299999999999997</c:v>
                </c:pt>
                <c:pt idx="5466">
                  <c:v>36.200000000000003</c:v>
                </c:pt>
                <c:pt idx="5467">
                  <c:v>36.200000000000003</c:v>
                </c:pt>
                <c:pt idx="5468">
                  <c:v>36</c:v>
                </c:pt>
                <c:pt idx="5469">
                  <c:v>36</c:v>
                </c:pt>
                <c:pt idx="5470">
                  <c:v>36</c:v>
                </c:pt>
                <c:pt idx="5471">
                  <c:v>35.9</c:v>
                </c:pt>
                <c:pt idx="5472">
                  <c:v>35.799999999999997</c:v>
                </c:pt>
                <c:pt idx="5473">
                  <c:v>35.700000000000003</c:v>
                </c:pt>
                <c:pt idx="5474">
                  <c:v>35.700000000000003</c:v>
                </c:pt>
                <c:pt idx="5475">
                  <c:v>35.6</c:v>
                </c:pt>
                <c:pt idx="5476">
                  <c:v>35.5</c:v>
                </c:pt>
                <c:pt idx="5477">
                  <c:v>35.4</c:v>
                </c:pt>
                <c:pt idx="5478">
                  <c:v>35.4</c:v>
                </c:pt>
                <c:pt idx="5479">
                  <c:v>35.4</c:v>
                </c:pt>
                <c:pt idx="5480">
                  <c:v>35.299999999999997</c:v>
                </c:pt>
                <c:pt idx="5481">
                  <c:v>35.299999999999997</c:v>
                </c:pt>
                <c:pt idx="5482">
                  <c:v>35.1</c:v>
                </c:pt>
                <c:pt idx="5483">
                  <c:v>35.1</c:v>
                </c:pt>
                <c:pt idx="5484">
                  <c:v>35</c:v>
                </c:pt>
                <c:pt idx="5485">
                  <c:v>35</c:v>
                </c:pt>
                <c:pt idx="5486">
                  <c:v>35</c:v>
                </c:pt>
                <c:pt idx="5487">
                  <c:v>34.9</c:v>
                </c:pt>
                <c:pt idx="5488">
                  <c:v>34.9</c:v>
                </c:pt>
                <c:pt idx="5489">
                  <c:v>34.9</c:v>
                </c:pt>
                <c:pt idx="5490">
                  <c:v>34.799999999999997</c:v>
                </c:pt>
                <c:pt idx="5491">
                  <c:v>34.700000000000003</c:v>
                </c:pt>
                <c:pt idx="5492">
                  <c:v>34.700000000000003</c:v>
                </c:pt>
                <c:pt idx="5493">
                  <c:v>34.5</c:v>
                </c:pt>
                <c:pt idx="5494">
                  <c:v>34.5</c:v>
                </c:pt>
                <c:pt idx="5495">
                  <c:v>34.4</c:v>
                </c:pt>
                <c:pt idx="5496">
                  <c:v>34.4</c:v>
                </c:pt>
                <c:pt idx="5497">
                  <c:v>34.299999999999997</c:v>
                </c:pt>
                <c:pt idx="5498">
                  <c:v>34.299999999999997</c:v>
                </c:pt>
                <c:pt idx="5499">
                  <c:v>34.299999999999997</c:v>
                </c:pt>
                <c:pt idx="5500">
                  <c:v>34.200000000000003</c:v>
                </c:pt>
                <c:pt idx="5501">
                  <c:v>34.1</c:v>
                </c:pt>
                <c:pt idx="5502">
                  <c:v>34.1</c:v>
                </c:pt>
                <c:pt idx="5503">
                  <c:v>34</c:v>
                </c:pt>
                <c:pt idx="5504">
                  <c:v>33.9</c:v>
                </c:pt>
                <c:pt idx="5505">
                  <c:v>33.799999999999997</c:v>
                </c:pt>
                <c:pt idx="5506">
                  <c:v>33.799999999999997</c:v>
                </c:pt>
                <c:pt idx="5507">
                  <c:v>33.700000000000003</c:v>
                </c:pt>
                <c:pt idx="5508">
                  <c:v>33.700000000000003</c:v>
                </c:pt>
                <c:pt idx="5509">
                  <c:v>33.6</c:v>
                </c:pt>
                <c:pt idx="5510">
                  <c:v>33.5</c:v>
                </c:pt>
                <c:pt idx="5511">
                  <c:v>33.4</c:v>
                </c:pt>
                <c:pt idx="5512">
                  <c:v>33.4</c:v>
                </c:pt>
                <c:pt idx="5513">
                  <c:v>33.299999999999997</c:v>
                </c:pt>
                <c:pt idx="5514">
                  <c:v>33.299999999999997</c:v>
                </c:pt>
                <c:pt idx="5515">
                  <c:v>33.200000000000003</c:v>
                </c:pt>
                <c:pt idx="5516">
                  <c:v>33.1</c:v>
                </c:pt>
                <c:pt idx="5517">
                  <c:v>33.1</c:v>
                </c:pt>
                <c:pt idx="5518">
                  <c:v>33</c:v>
                </c:pt>
                <c:pt idx="5519">
                  <c:v>33</c:v>
                </c:pt>
                <c:pt idx="5520">
                  <c:v>33</c:v>
                </c:pt>
                <c:pt idx="5521">
                  <c:v>32.9</c:v>
                </c:pt>
                <c:pt idx="5522">
                  <c:v>32.9</c:v>
                </c:pt>
                <c:pt idx="5523">
                  <c:v>32.799999999999997</c:v>
                </c:pt>
                <c:pt idx="5524">
                  <c:v>32.700000000000003</c:v>
                </c:pt>
                <c:pt idx="5525">
                  <c:v>32.6</c:v>
                </c:pt>
                <c:pt idx="5526">
                  <c:v>32.5</c:v>
                </c:pt>
                <c:pt idx="5527">
                  <c:v>32.5</c:v>
                </c:pt>
                <c:pt idx="5528">
                  <c:v>32.4</c:v>
                </c:pt>
                <c:pt idx="5529">
                  <c:v>32.4</c:v>
                </c:pt>
                <c:pt idx="5530">
                  <c:v>32.4</c:v>
                </c:pt>
                <c:pt idx="5531">
                  <c:v>32.299999999999997</c:v>
                </c:pt>
                <c:pt idx="5532">
                  <c:v>32.299999999999997</c:v>
                </c:pt>
                <c:pt idx="5533">
                  <c:v>32.200000000000003</c:v>
                </c:pt>
                <c:pt idx="5534">
                  <c:v>32.200000000000003</c:v>
                </c:pt>
                <c:pt idx="5535">
                  <c:v>32.200000000000003</c:v>
                </c:pt>
                <c:pt idx="5536">
                  <c:v>32.200000000000003</c:v>
                </c:pt>
                <c:pt idx="5537">
                  <c:v>32.1</c:v>
                </c:pt>
                <c:pt idx="5538">
                  <c:v>32</c:v>
                </c:pt>
                <c:pt idx="5539">
                  <c:v>32</c:v>
                </c:pt>
                <c:pt idx="5540">
                  <c:v>31.9</c:v>
                </c:pt>
                <c:pt idx="5541">
                  <c:v>31.9</c:v>
                </c:pt>
                <c:pt idx="5542">
                  <c:v>31.8</c:v>
                </c:pt>
                <c:pt idx="5543">
                  <c:v>31.8</c:v>
                </c:pt>
                <c:pt idx="5544">
                  <c:v>31.8</c:v>
                </c:pt>
                <c:pt idx="5545">
                  <c:v>31.8</c:v>
                </c:pt>
                <c:pt idx="5546">
                  <c:v>31.7</c:v>
                </c:pt>
                <c:pt idx="5547">
                  <c:v>31.7</c:v>
                </c:pt>
                <c:pt idx="5548">
                  <c:v>31.7</c:v>
                </c:pt>
                <c:pt idx="5549">
                  <c:v>31.7</c:v>
                </c:pt>
                <c:pt idx="5550">
                  <c:v>31.6</c:v>
                </c:pt>
                <c:pt idx="5551">
                  <c:v>31.6</c:v>
                </c:pt>
                <c:pt idx="5552">
                  <c:v>31.5</c:v>
                </c:pt>
                <c:pt idx="5553">
                  <c:v>31.5</c:v>
                </c:pt>
                <c:pt idx="5554">
                  <c:v>31.4</c:v>
                </c:pt>
                <c:pt idx="5555">
                  <c:v>31.3</c:v>
                </c:pt>
                <c:pt idx="5556">
                  <c:v>31.3</c:v>
                </c:pt>
                <c:pt idx="5557">
                  <c:v>31.3</c:v>
                </c:pt>
                <c:pt idx="5558">
                  <c:v>31.2</c:v>
                </c:pt>
                <c:pt idx="5559">
                  <c:v>31.2</c:v>
                </c:pt>
                <c:pt idx="5560">
                  <c:v>31.1</c:v>
                </c:pt>
                <c:pt idx="5561">
                  <c:v>31.2</c:v>
                </c:pt>
                <c:pt idx="5562">
                  <c:v>31.1</c:v>
                </c:pt>
                <c:pt idx="5563">
                  <c:v>31.1</c:v>
                </c:pt>
                <c:pt idx="5564">
                  <c:v>31</c:v>
                </c:pt>
                <c:pt idx="5565">
                  <c:v>31</c:v>
                </c:pt>
                <c:pt idx="5566">
                  <c:v>30.9</c:v>
                </c:pt>
                <c:pt idx="5567">
                  <c:v>30.9</c:v>
                </c:pt>
                <c:pt idx="5568">
                  <c:v>30.8</c:v>
                </c:pt>
                <c:pt idx="5569">
                  <c:v>30.8</c:v>
                </c:pt>
                <c:pt idx="5570">
                  <c:v>30.7</c:v>
                </c:pt>
                <c:pt idx="5571">
                  <c:v>30.7</c:v>
                </c:pt>
                <c:pt idx="5572">
                  <c:v>30.6</c:v>
                </c:pt>
                <c:pt idx="5573">
                  <c:v>30.6</c:v>
                </c:pt>
                <c:pt idx="5574">
                  <c:v>30.6</c:v>
                </c:pt>
                <c:pt idx="5575">
                  <c:v>30.6</c:v>
                </c:pt>
                <c:pt idx="5576">
                  <c:v>30.6</c:v>
                </c:pt>
                <c:pt idx="5577">
                  <c:v>30.5</c:v>
                </c:pt>
                <c:pt idx="5578">
                  <c:v>30.5</c:v>
                </c:pt>
                <c:pt idx="5579">
                  <c:v>30.4</c:v>
                </c:pt>
                <c:pt idx="5580">
                  <c:v>30.3</c:v>
                </c:pt>
                <c:pt idx="5581">
                  <c:v>30.2</c:v>
                </c:pt>
                <c:pt idx="5582">
                  <c:v>30.2</c:v>
                </c:pt>
                <c:pt idx="5583">
                  <c:v>30.2</c:v>
                </c:pt>
                <c:pt idx="5584">
                  <c:v>30.1</c:v>
                </c:pt>
                <c:pt idx="5585">
                  <c:v>30.1</c:v>
                </c:pt>
                <c:pt idx="5586">
                  <c:v>30</c:v>
                </c:pt>
                <c:pt idx="5587">
                  <c:v>30</c:v>
                </c:pt>
                <c:pt idx="5588">
                  <c:v>29.9</c:v>
                </c:pt>
                <c:pt idx="5589">
                  <c:v>29.9</c:v>
                </c:pt>
                <c:pt idx="5590">
                  <c:v>29.9</c:v>
                </c:pt>
                <c:pt idx="5591">
                  <c:v>29.9</c:v>
                </c:pt>
                <c:pt idx="5592">
                  <c:v>29.9</c:v>
                </c:pt>
                <c:pt idx="5593">
                  <c:v>29.9</c:v>
                </c:pt>
                <c:pt idx="5594">
                  <c:v>29.8</c:v>
                </c:pt>
                <c:pt idx="5595">
                  <c:v>29.8</c:v>
                </c:pt>
                <c:pt idx="5596">
                  <c:v>29.7</c:v>
                </c:pt>
                <c:pt idx="5597">
                  <c:v>29.7</c:v>
                </c:pt>
                <c:pt idx="5598">
                  <c:v>29.7</c:v>
                </c:pt>
                <c:pt idx="5599">
                  <c:v>29.6</c:v>
                </c:pt>
                <c:pt idx="5600">
                  <c:v>29.6</c:v>
                </c:pt>
                <c:pt idx="5601">
                  <c:v>29.6</c:v>
                </c:pt>
                <c:pt idx="5602">
                  <c:v>29.6</c:v>
                </c:pt>
                <c:pt idx="5603">
                  <c:v>29.5</c:v>
                </c:pt>
                <c:pt idx="5604">
                  <c:v>29.5</c:v>
                </c:pt>
                <c:pt idx="5605">
                  <c:v>29.5</c:v>
                </c:pt>
                <c:pt idx="5606">
                  <c:v>29.4</c:v>
                </c:pt>
                <c:pt idx="5607">
                  <c:v>29.4</c:v>
                </c:pt>
                <c:pt idx="5608">
                  <c:v>29.4</c:v>
                </c:pt>
                <c:pt idx="5609">
                  <c:v>29.3</c:v>
                </c:pt>
                <c:pt idx="5610">
                  <c:v>29.3</c:v>
                </c:pt>
                <c:pt idx="5611">
                  <c:v>29.3</c:v>
                </c:pt>
                <c:pt idx="5612">
                  <c:v>29.3</c:v>
                </c:pt>
                <c:pt idx="5613">
                  <c:v>29.3</c:v>
                </c:pt>
                <c:pt idx="5614">
                  <c:v>29.2</c:v>
                </c:pt>
                <c:pt idx="5615">
                  <c:v>29.2</c:v>
                </c:pt>
                <c:pt idx="5616">
                  <c:v>29.2</c:v>
                </c:pt>
                <c:pt idx="5617">
                  <c:v>29.2</c:v>
                </c:pt>
                <c:pt idx="5618">
                  <c:v>29.1</c:v>
                </c:pt>
                <c:pt idx="5619">
                  <c:v>29.1</c:v>
                </c:pt>
                <c:pt idx="5620">
                  <c:v>29</c:v>
                </c:pt>
                <c:pt idx="5621">
                  <c:v>29</c:v>
                </c:pt>
                <c:pt idx="5622">
                  <c:v>29</c:v>
                </c:pt>
                <c:pt idx="5623">
                  <c:v>28.8</c:v>
                </c:pt>
                <c:pt idx="5624">
                  <c:v>28.8</c:v>
                </c:pt>
                <c:pt idx="5625">
                  <c:v>28.8</c:v>
                </c:pt>
                <c:pt idx="5626">
                  <c:v>28.7</c:v>
                </c:pt>
                <c:pt idx="5627">
                  <c:v>28.6</c:v>
                </c:pt>
                <c:pt idx="5628">
                  <c:v>28.6</c:v>
                </c:pt>
                <c:pt idx="5629">
                  <c:v>28.6</c:v>
                </c:pt>
                <c:pt idx="5630">
                  <c:v>28.6</c:v>
                </c:pt>
                <c:pt idx="5631">
                  <c:v>28.6</c:v>
                </c:pt>
                <c:pt idx="5632">
                  <c:v>28.5</c:v>
                </c:pt>
                <c:pt idx="5633">
                  <c:v>28.5</c:v>
                </c:pt>
                <c:pt idx="5634">
                  <c:v>28.5</c:v>
                </c:pt>
                <c:pt idx="5635">
                  <c:v>28.5</c:v>
                </c:pt>
                <c:pt idx="5636">
                  <c:v>28.4</c:v>
                </c:pt>
                <c:pt idx="5637">
                  <c:v>28.4</c:v>
                </c:pt>
                <c:pt idx="5638">
                  <c:v>28.4</c:v>
                </c:pt>
                <c:pt idx="5639">
                  <c:v>28.3</c:v>
                </c:pt>
                <c:pt idx="5640">
                  <c:v>28.3</c:v>
                </c:pt>
                <c:pt idx="5641">
                  <c:v>28.3</c:v>
                </c:pt>
                <c:pt idx="5642">
                  <c:v>28.3</c:v>
                </c:pt>
                <c:pt idx="5643">
                  <c:v>28.3</c:v>
                </c:pt>
                <c:pt idx="5644">
                  <c:v>28.2</c:v>
                </c:pt>
                <c:pt idx="5645">
                  <c:v>28.2</c:v>
                </c:pt>
                <c:pt idx="5646">
                  <c:v>28.2</c:v>
                </c:pt>
                <c:pt idx="5647">
                  <c:v>28.2</c:v>
                </c:pt>
                <c:pt idx="5648">
                  <c:v>28.1</c:v>
                </c:pt>
                <c:pt idx="5649">
                  <c:v>28.1</c:v>
                </c:pt>
                <c:pt idx="5650">
                  <c:v>28.1</c:v>
                </c:pt>
                <c:pt idx="5651">
                  <c:v>28.1</c:v>
                </c:pt>
                <c:pt idx="5652">
                  <c:v>28.1</c:v>
                </c:pt>
                <c:pt idx="5653">
                  <c:v>28.1</c:v>
                </c:pt>
                <c:pt idx="5654">
                  <c:v>28.1</c:v>
                </c:pt>
                <c:pt idx="5655">
                  <c:v>28</c:v>
                </c:pt>
                <c:pt idx="5656">
                  <c:v>28</c:v>
                </c:pt>
                <c:pt idx="5657">
                  <c:v>28</c:v>
                </c:pt>
                <c:pt idx="5658">
                  <c:v>28</c:v>
                </c:pt>
                <c:pt idx="5659">
                  <c:v>27.9</c:v>
                </c:pt>
                <c:pt idx="5660">
                  <c:v>27.9</c:v>
                </c:pt>
                <c:pt idx="5661">
                  <c:v>27.9</c:v>
                </c:pt>
                <c:pt idx="5662">
                  <c:v>27.8</c:v>
                </c:pt>
                <c:pt idx="5663">
                  <c:v>27.8</c:v>
                </c:pt>
                <c:pt idx="5664">
                  <c:v>27.8</c:v>
                </c:pt>
                <c:pt idx="5665">
                  <c:v>27.8</c:v>
                </c:pt>
                <c:pt idx="5666">
                  <c:v>27.7</c:v>
                </c:pt>
                <c:pt idx="5667">
                  <c:v>27.7</c:v>
                </c:pt>
                <c:pt idx="5668">
                  <c:v>27.7</c:v>
                </c:pt>
                <c:pt idx="5669">
                  <c:v>27.6</c:v>
                </c:pt>
                <c:pt idx="5670">
                  <c:v>27.6</c:v>
                </c:pt>
                <c:pt idx="5671">
                  <c:v>27.6</c:v>
                </c:pt>
                <c:pt idx="5672">
                  <c:v>27.6</c:v>
                </c:pt>
                <c:pt idx="5673">
                  <c:v>27.4</c:v>
                </c:pt>
                <c:pt idx="5674">
                  <c:v>27.4</c:v>
                </c:pt>
                <c:pt idx="5675">
                  <c:v>27.4</c:v>
                </c:pt>
                <c:pt idx="5676">
                  <c:v>27.4</c:v>
                </c:pt>
                <c:pt idx="5677">
                  <c:v>27.4</c:v>
                </c:pt>
                <c:pt idx="5678">
                  <c:v>27.4</c:v>
                </c:pt>
                <c:pt idx="5679">
                  <c:v>27.4</c:v>
                </c:pt>
                <c:pt idx="5680">
                  <c:v>27.4</c:v>
                </c:pt>
                <c:pt idx="5681">
                  <c:v>27.3</c:v>
                </c:pt>
                <c:pt idx="5682">
                  <c:v>27.3</c:v>
                </c:pt>
                <c:pt idx="5683">
                  <c:v>27.3</c:v>
                </c:pt>
                <c:pt idx="5684">
                  <c:v>27.3</c:v>
                </c:pt>
                <c:pt idx="5685">
                  <c:v>27.2</c:v>
                </c:pt>
                <c:pt idx="5686">
                  <c:v>27.2</c:v>
                </c:pt>
                <c:pt idx="5687">
                  <c:v>27.2</c:v>
                </c:pt>
                <c:pt idx="5688">
                  <c:v>27.1</c:v>
                </c:pt>
                <c:pt idx="5689">
                  <c:v>27.1</c:v>
                </c:pt>
                <c:pt idx="5690">
                  <c:v>27.1</c:v>
                </c:pt>
                <c:pt idx="5691">
                  <c:v>27.1</c:v>
                </c:pt>
                <c:pt idx="5692">
                  <c:v>27.1</c:v>
                </c:pt>
                <c:pt idx="5693">
                  <c:v>27.1</c:v>
                </c:pt>
                <c:pt idx="5694">
                  <c:v>27</c:v>
                </c:pt>
                <c:pt idx="5695">
                  <c:v>27</c:v>
                </c:pt>
                <c:pt idx="5696">
                  <c:v>27</c:v>
                </c:pt>
                <c:pt idx="5697">
                  <c:v>26.9</c:v>
                </c:pt>
                <c:pt idx="5698">
                  <c:v>26.9</c:v>
                </c:pt>
                <c:pt idx="5699">
                  <c:v>26.9</c:v>
                </c:pt>
                <c:pt idx="5700">
                  <c:v>26.8</c:v>
                </c:pt>
                <c:pt idx="5701">
                  <c:v>26.9</c:v>
                </c:pt>
                <c:pt idx="5702">
                  <c:v>26.8</c:v>
                </c:pt>
                <c:pt idx="5703">
                  <c:v>26.8</c:v>
                </c:pt>
                <c:pt idx="5704">
                  <c:v>26.8</c:v>
                </c:pt>
                <c:pt idx="5705">
                  <c:v>26.8</c:v>
                </c:pt>
                <c:pt idx="5706">
                  <c:v>26.8</c:v>
                </c:pt>
                <c:pt idx="5707">
                  <c:v>26.8</c:v>
                </c:pt>
                <c:pt idx="5708">
                  <c:v>26.7</c:v>
                </c:pt>
                <c:pt idx="5709">
                  <c:v>26.6</c:v>
                </c:pt>
                <c:pt idx="5710">
                  <c:v>26.6</c:v>
                </c:pt>
                <c:pt idx="5711">
                  <c:v>26.6</c:v>
                </c:pt>
                <c:pt idx="5712">
                  <c:v>26.6</c:v>
                </c:pt>
                <c:pt idx="5713">
                  <c:v>26.6</c:v>
                </c:pt>
                <c:pt idx="5714">
                  <c:v>26.5</c:v>
                </c:pt>
                <c:pt idx="5715">
                  <c:v>26.5</c:v>
                </c:pt>
                <c:pt idx="5716">
                  <c:v>26.5</c:v>
                </c:pt>
                <c:pt idx="5717">
                  <c:v>26.5</c:v>
                </c:pt>
                <c:pt idx="5718">
                  <c:v>26.4</c:v>
                </c:pt>
                <c:pt idx="5719">
                  <c:v>26.4</c:v>
                </c:pt>
                <c:pt idx="5720">
                  <c:v>26.4</c:v>
                </c:pt>
                <c:pt idx="5721">
                  <c:v>26.4</c:v>
                </c:pt>
                <c:pt idx="5722">
                  <c:v>26.5</c:v>
                </c:pt>
                <c:pt idx="5723">
                  <c:v>26.5</c:v>
                </c:pt>
                <c:pt idx="5724">
                  <c:v>26.4</c:v>
                </c:pt>
                <c:pt idx="5725">
                  <c:v>26.4</c:v>
                </c:pt>
                <c:pt idx="5726">
                  <c:v>26.4</c:v>
                </c:pt>
                <c:pt idx="5727">
                  <c:v>26.4</c:v>
                </c:pt>
                <c:pt idx="5728">
                  <c:v>26.3</c:v>
                </c:pt>
                <c:pt idx="5729">
                  <c:v>26.3</c:v>
                </c:pt>
                <c:pt idx="5730">
                  <c:v>26.3</c:v>
                </c:pt>
                <c:pt idx="5731">
                  <c:v>26.2</c:v>
                </c:pt>
                <c:pt idx="5732">
                  <c:v>26.3</c:v>
                </c:pt>
                <c:pt idx="5733">
                  <c:v>26.2</c:v>
                </c:pt>
                <c:pt idx="5734">
                  <c:v>26.2</c:v>
                </c:pt>
                <c:pt idx="5735">
                  <c:v>26.2</c:v>
                </c:pt>
                <c:pt idx="5736">
                  <c:v>26.1</c:v>
                </c:pt>
                <c:pt idx="5737">
                  <c:v>26.1</c:v>
                </c:pt>
                <c:pt idx="5738">
                  <c:v>26.2</c:v>
                </c:pt>
                <c:pt idx="5739">
                  <c:v>26.1</c:v>
                </c:pt>
                <c:pt idx="5740">
                  <c:v>26.1</c:v>
                </c:pt>
                <c:pt idx="5741">
                  <c:v>26.1</c:v>
                </c:pt>
                <c:pt idx="5742">
                  <c:v>26.1</c:v>
                </c:pt>
                <c:pt idx="5743">
                  <c:v>26.1</c:v>
                </c:pt>
                <c:pt idx="5744">
                  <c:v>26.1</c:v>
                </c:pt>
                <c:pt idx="5745">
                  <c:v>26</c:v>
                </c:pt>
                <c:pt idx="5746">
                  <c:v>26</c:v>
                </c:pt>
                <c:pt idx="5747">
                  <c:v>26</c:v>
                </c:pt>
                <c:pt idx="5748">
                  <c:v>25.9</c:v>
                </c:pt>
                <c:pt idx="5749">
                  <c:v>25.9</c:v>
                </c:pt>
                <c:pt idx="5750">
                  <c:v>25.9</c:v>
                </c:pt>
                <c:pt idx="5751">
                  <c:v>25.9</c:v>
                </c:pt>
                <c:pt idx="5752">
                  <c:v>25.9</c:v>
                </c:pt>
                <c:pt idx="5753">
                  <c:v>25.8</c:v>
                </c:pt>
                <c:pt idx="5754">
                  <c:v>25.8</c:v>
                </c:pt>
                <c:pt idx="5755">
                  <c:v>25.7</c:v>
                </c:pt>
                <c:pt idx="5756">
                  <c:v>25.7</c:v>
                </c:pt>
                <c:pt idx="5757">
                  <c:v>25.7</c:v>
                </c:pt>
                <c:pt idx="5758">
                  <c:v>25.6</c:v>
                </c:pt>
                <c:pt idx="5759">
                  <c:v>25.6</c:v>
                </c:pt>
                <c:pt idx="5760">
                  <c:v>25.6</c:v>
                </c:pt>
                <c:pt idx="5761">
                  <c:v>25.6</c:v>
                </c:pt>
                <c:pt idx="5762">
                  <c:v>25.6</c:v>
                </c:pt>
                <c:pt idx="5763">
                  <c:v>25.6</c:v>
                </c:pt>
                <c:pt idx="5764">
                  <c:v>25.6</c:v>
                </c:pt>
                <c:pt idx="5765">
                  <c:v>25.5</c:v>
                </c:pt>
                <c:pt idx="5766">
                  <c:v>25.6</c:v>
                </c:pt>
                <c:pt idx="5767">
                  <c:v>25.6</c:v>
                </c:pt>
                <c:pt idx="5768">
                  <c:v>25.5</c:v>
                </c:pt>
                <c:pt idx="5769">
                  <c:v>25.6</c:v>
                </c:pt>
                <c:pt idx="5770">
                  <c:v>25.6</c:v>
                </c:pt>
                <c:pt idx="5771">
                  <c:v>25.5</c:v>
                </c:pt>
                <c:pt idx="5772">
                  <c:v>25.5</c:v>
                </c:pt>
                <c:pt idx="5773">
                  <c:v>25.5</c:v>
                </c:pt>
                <c:pt idx="5774">
                  <c:v>25.5</c:v>
                </c:pt>
                <c:pt idx="5775">
                  <c:v>25.4</c:v>
                </c:pt>
                <c:pt idx="5776">
                  <c:v>25.4</c:v>
                </c:pt>
                <c:pt idx="5777">
                  <c:v>25.4</c:v>
                </c:pt>
                <c:pt idx="5778">
                  <c:v>25.4</c:v>
                </c:pt>
                <c:pt idx="5779">
                  <c:v>25.4</c:v>
                </c:pt>
                <c:pt idx="5780">
                  <c:v>25.4</c:v>
                </c:pt>
                <c:pt idx="5781">
                  <c:v>25.3</c:v>
                </c:pt>
                <c:pt idx="5782">
                  <c:v>25.3</c:v>
                </c:pt>
                <c:pt idx="5783">
                  <c:v>25.3</c:v>
                </c:pt>
                <c:pt idx="5784">
                  <c:v>25.3</c:v>
                </c:pt>
                <c:pt idx="5785">
                  <c:v>25.2</c:v>
                </c:pt>
                <c:pt idx="5786">
                  <c:v>25.3</c:v>
                </c:pt>
                <c:pt idx="5787">
                  <c:v>25.2</c:v>
                </c:pt>
                <c:pt idx="5788">
                  <c:v>25.1</c:v>
                </c:pt>
                <c:pt idx="5789">
                  <c:v>25.1</c:v>
                </c:pt>
                <c:pt idx="5790">
                  <c:v>25.1</c:v>
                </c:pt>
                <c:pt idx="5791">
                  <c:v>25.1</c:v>
                </c:pt>
                <c:pt idx="5792">
                  <c:v>25.1</c:v>
                </c:pt>
                <c:pt idx="5793">
                  <c:v>25.1</c:v>
                </c:pt>
                <c:pt idx="5794">
                  <c:v>25</c:v>
                </c:pt>
                <c:pt idx="5795">
                  <c:v>25</c:v>
                </c:pt>
                <c:pt idx="5796">
                  <c:v>25</c:v>
                </c:pt>
                <c:pt idx="5797">
                  <c:v>25</c:v>
                </c:pt>
                <c:pt idx="5798">
                  <c:v>25</c:v>
                </c:pt>
                <c:pt idx="5799">
                  <c:v>25.1</c:v>
                </c:pt>
                <c:pt idx="5800">
                  <c:v>25</c:v>
                </c:pt>
                <c:pt idx="5801">
                  <c:v>25</c:v>
                </c:pt>
                <c:pt idx="5802">
                  <c:v>25</c:v>
                </c:pt>
                <c:pt idx="5803">
                  <c:v>25</c:v>
                </c:pt>
                <c:pt idx="5804">
                  <c:v>25</c:v>
                </c:pt>
                <c:pt idx="5805">
                  <c:v>25</c:v>
                </c:pt>
                <c:pt idx="5806">
                  <c:v>25</c:v>
                </c:pt>
                <c:pt idx="5807">
                  <c:v>25</c:v>
                </c:pt>
                <c:pt idx="5808">
                  <c:v>25</c:v>
                </c:pt>
                <c:pt idx="5809">
                  <c:v>25</c:v>
                </c:pt>
                <c:pt idx="5810">
                  <c:v>24.9</c:v>
                </c:pt>
                <c:pt idx="5811">
                  <c:v>24.9</c:v>
                </c:pt>
                <c:pt idx="5812">
                  <c:v>24.9</c:v>
                </c:pt>
                <c:pt idx="5813">
                  <c:v>24.9</c:v>
                </c:pt>
                <c:pt idx="5814">
                  <c:v>24.8</c:v>
                </c:pt>
                <c:pt idx="5815">
                  <c:v>24.8</c:v>
                </c:pt>
                <c:pt idx="5816">
                  <c:v>24.8</c:v>
                </c:pt>
                <c:pt idx="5817">
                  <c:v>24.8</c:v>
                </c:pt>
                <c:pt idx="5818">
                  <c:v>24.7</c:v>
                </c:pt>
                <c:pt idx="5819">
                  <c:v>24.7</c:v>
                </c:pt>
                <c:pt idx="5820">
                  <c:v>24.7</c:v>
                </c:pt>
                <c:pt idx="5821">
                  <c:v>24.7</c:v>
                </c:pt>
                <c:pt idx="5822">
                  <c:v>24.7</c:v>
                </c:pt>
                <c:pt idx="5823">
                  <c:v>24.7</c:v>
                </c:pt>
                <c:pt idx="5824">
                  <c:v>24.7</c:v>
                </c:pt>
                <c:pt idx="5825">
                  <c:v>24.7</c:v>
                </c:pt>
                <c:pt idx="5826">
                  <c:v>24.7</c:v>
                </c:pt>
                <c:pt idx="5827">
                  <c:v>24.7</c:v>
                </c:pt>
                <c:pt idx="5828">
                  <c:v>24.7</c:v>
                </c:pt>
                <c:pt idx="5829">
                  <c:v>24.7</c:v>
                </c:pt>
                <c:pt idx="5830">
                  <c:v>24.7</c:v>
                </c:pt>
                <c:pt idx="5831">
                  <c:v>24.7</c:v>
                </c:pt>
                <c:pt idx="5832">
                  <c:v>24.6</c:v>
                </c:pt>
                <c:pt idx="5833">
                  <c:v>24.6</c:v>
                </c:pt>
                <c:pt idx="5834">
                  <c:v>24.6</c:v>
                </c:pt>
                <c:pt idx="5835">
                  <c:v>24.6</c:v>
                </c:pt>
                <c:pt idx="5836">
                  <c:v>24.6</c:v>
                </c:pt>
                <c:pt idx="5837">
                  <c:v>24.6</c:v>
                </c:pt>
                <c:pt idx="5838">
                  <c:v>24.6</c:v>
                </c:pt>
                <c:pt idx="5839">
                  <c:v>24.6</c:v>
                </c:pt>
                <c:pt idx="5840">
                  <c:v>24.6</c:v>
                </c:pt>
                <c:pt idx="5841">
                  <c:v>24.5</c:v>
                </c:pt>
                <c:pt idx="5842">
                  <c:v>24.5</c:v>
                </c:pt>
                <c:pt idx="5843">
                  <c:v>24.5</c:v>
                </c:pt>
                <c:pt idx="5844">
                  <c:v>24.5</c:v>
                </c:pt>
                <c:pt idx="5845">
                  <c:v>24.5</c:v>
                </c:pt>
                <c:pt idx="5846">
                  <c:v>24.5</c:v>
                </c:pt>
                <c:pt idx="5847">
                  <c:v>24.4</c:v>
                </c:pt>
                <c:pt idx="5848">
                  <c:v>24.4</c:v>
                </c:pt>
                <c:pt idx="5849">
                  <c:v>24.4</c:v>
                </c:pt>
                <c:pt idx="5850">
                  <c:v>24.4</c:v>
                </c:pt>
                <c:pt idx="5851">
                  <c:v>24.4</c:v>
                </c:pt>
                <c:pt idx="5852">
                  <c:v>24.4</c:v>
                </c:pt>
                <c:pt idx="5853">
                  <c:v>24.4</c:v>
                </c:pt>
                <c:pt idx="5854">
                  <c:v>24.2</c:v>
                </c:pt>
                <c:pt idx="5855">
                  <c:v>24.2</c:v>
                </c:pt>
                <c:pt idx="5856">
                  <c:v>24.1</c:v>
                </c:pt>
                <c:pt idx="5857">
                  <c:v>24.1</c:v>
                </c:pt>
                <c:pt idx="5858">
                  <c:v>24.1</c:v>
                </c:pt>
                <c:pt idx="5859">
                  <c:v>24.1</c:v>
                </c:pt>
                <c:pt idx="5860">
                  <c:v>24.1</c:v>
                </c:pt>
                <c:pt idx="5861">
                  <c:v>24.1</c:v>
                </c:pt>
                <c:pt idx="5862">
                  <c:v>24.1</c:v>
                </c:pt>
                <c:pt idx="5863">
                  <c:v>24</c:v>
                </c:pt>
                <c:pt idx="5864">
                  <c:v>24</c:v>
                </c:pt>
                <c:pt idx="5865">
                  <c:v>24</c:v>
                </c:pt>
                <c:pt idx="5866">
                  <c:v>24</c:v>
                </c:pt>
                <c:pt idx="5867">
                  <c:v>24</c:v>
                </c:pt>
                <c:pt idx="5868">
                  <c:v>23.9</c:v>
                </c:pt>
                <c:pt idx="5869">
                  <c:v>23.9</c:v>
                </c:pt>
                <c:pt idx="5870">
                  <c:v>24</c:v>
                </c:pt>
                <c:pt idx="5871">
                  <c:v>23.9</c:v>
                </c:pt>
                <c:pt idx="5872">
                  <c:v>23.9</c:v>
                </c:pt>
                <c:pt idx="5873">
                  <c:v>23.9</c:v>
                </c:pt>
                <c:pt idx="5874">
                  <c:v>23.9</c:v>
                </c:pt>
                <c:pt idx="5875">
                  <c:v>23.9</c:v>
                </c:pt>
                <c:pt idx="5876">
                  <c:v>23.9</c:v>
                </c:pt>
                <c:pt idx="5877">
                  <c:v>23.9</c:v>
                </c:pt>
                <c:pt idx="5878">
                  <c:v>23.9</c:v>
                </c:pt>
                <c:pt idx="5879">
                  <c:v>23.9</c:v>
                </c:pt>
                <c:pt idx="5880">
                  <c:v>23.9</c:v>
                </c:pt>
                <c:pt idx="5881">
                  <c:v>23.9</c:v>
                </c:pt>
                <c:pt idx="5882">
                  <c:v>23.9</c:v>
                </c:pt>
                <c:pt idx="5883">
                  <c:v>23.9</c:v>
                </c:pt>
                <c:pt idx="5884">
                  <c:v>23.9</c:v>
                </c:pt>
                <c:pt idx="5885">
                  <c:v>23.9</c:v>
                </c:pt>
                <c:pt idx="5886">
                  <c:v>23.8</c:v>
                </c:pt>
                <c:pt idx="5887">
                  <c:v>23.9</c:v>
                </c:pt>
                <c:pt idx="5888">
                  <c:v>23.9</c:v>
                </c:pt>
                <c:pt idx="5889">
                  <c:v>23.9</c:v>
                </c:pt>
                <c:pt idx="5890">
                  <c:v>23.9</c:v>
                </c:pt>
                <c:pt idx="5891">
                  <c:v>23.8</c:v>
                </c:pt>
                <c:pt idx="5892">
                  <c:v>23.8</c:v>
                </c:pt>
                <c:pt idx="5893">
                  <c:v>23.7</c:v>
                </c:pt>
                <c:pt idx="5894">
                  <c:v>23.7</c:v>
                </c:pt>
                <c:pt idx="5895">
                  <c:v>23.7</c:v>
                </c:pt>
                <c:pt idx="5896">
                  <c:v>23.7</c:v>
                </c:pt>
                <c:pt idx="5897">
                  <c:v>23.7</c:v>
                </c:pt>
                <c:pt idx="5898">
                  <c:v>23.6</c:v>
                </c:pt>
                <c:pt idx="5899">
                  <c:v>23.7</c:v>
                </c:pt>
                <c:pt idx="5900">
                  <c:v>23.7</c:v>
                </c:pt>
                <c:pt idx="5901">
                  <c:v>23.7</c:v>
                </c:pt>
                <c:pt idx="5902">
                  <c:v>23.6</c:v>
                </c:pt>
                <c:pt idx="5903">
                  <c:v>23.6</c:v>
                </c:pt>
                <c:pt idx="5904">
                  <c:v>23.6</c:v>
                </c:pt>
                <c:pt idx="5905">
                  <c:v>23.6</c:v>
                </c:pt>
                <c:pt idx="5906">
                  <c:v>23.6</c:v>
                </c:pt>
                <c:pt idx="5907">
                  <c:v>23.6</c:v>
                </c:pt>
                <c:pt idx="5908">
                  <c:v>23.6</c:v>
                </c:pt>
                <c:pt idx="5909">
                  <c:v>23.5</c:v>
                </c:pt>
                <c:pt idx="5910">
                  <c:v>23.5</c:v>
                </c:pt>
                <c:pt idx="5911">
                  <c:v>23.5</c:v>
                </c:pt>
                <c:pt idx="5912">
                  <c:v>23.5</c:v>
                </c:pt>
                <c:pt idx="5913">
                  <c:v>23.5</c:v>
                </c:pt>
                <c:pt idx="5914">
                  <c:v>23.5</c:v>
                </c:pt>
                <c:pt idx="5915">
                  <c:v>23.5</c:v>
                </c:pt>
                <c:pt idx="5916">
                  <c:v>23.5</c:v>
                </c:pt>
                <c:pt idx="5917">
                  <c:v>23.4</c:v>
                </c:pt>
                <c:pt idx="5918">
                  <c:v>23.4</c:v>
                </c:pt>
                <c:pt idx="5919">
                  <c:v>23.3</c:v>
                </c:pt>
                <c:pt idx="5920">
                  <c:v>23.3</c:v>
                </c:pt>
                <c:pt idx="5921">
                  <c:v>23.3</c:v>
                </c:pt>
                <c:pt idx="5922">
                  <c:v>23.3</c:v>
                </c:pt>
                <c:pt idx="5923">
                  <c:v>23.3</c:v>
                </c:pt>
                <c:pt idx="5924">
                  <c:v>23.3</c:v>
                </c:pt>
                <c:pt idx="5925">
                  <c:v>23.3</c:v>
                </c:pt>
                <c:pt idx="5926">
                  <c:v>23.2</c:v>
                </c:pt>
                <c:pt idx="5927">
                  <c:v>23.3</c:v>
                </c:pt>
                <c:pt idx="5928">
                  <c:v>23.2</c:v>
                </c:pt>
                <c:pt idx="5929">
                  <c:v>23.2</c:v>
                </c:pt>
                <c:pt idx="5930">
                  <c:v>23.2</c:v>
                </c:pt>
                <c:pt idx="5931">
                  <c:v>23.1</c:v>
                </c:pt>
                <c:pt idx="5932">
                  <c:v>23.1</c:v>
                </c:pt>
                <c:pt idx="5933">
                  <c:v>23.1</c:v>
                </c:pt>
                <c:pt idx="5934">
                  <c:v>23.1</c:v>
                </c:pt>
                <c:pt idx="5935">
                  <c:v>23.1</c:v>
                </c:pt>
                <c:pt idx="5936">
                  <c:v>23.1</c:v>
                </c:pt>
                <c:pt idx="5937">
                  <c:v>23.1</c:v>
                </c:pt>
                <c:pt idx="5938">
                  <c:v>23.1</c:v>
                </c:pt>
                <c:pt idx="5939">
                  <c:v>23.1</c:v>
                </c:pt>
                <c:pt idx="5940">
                  <c:v>23.1</c:v>
                </c:pt>
                <c:pt idx="5941">
                  <c:v>23.1</c:v>
                </c:pt>
                <c:pt idx="5942">
                  <c:v>23.1</c:v>
                </c:pt>
                <c:pt idx="5943">
                  <c:v>23.1</c:v>
                </c:pt>
                <c:pt idx="5944">
                  <c:v>23.1</c:v>
                </c:pt>
                <c:pt idx="5945">
                  <c:v>23.1</c:v>
                </c:pt>
                <c:pt idx="5946">
                  <c:v>23.1</c:v>
                </c:pt>
                <c:pt idx="5947">
                  <c:v>23</c:v>
                </c:pt>
                <c:pt idx="5948">
                  <c:v>23</c:v>
                </c:pt>
                <c:pt idx="5949">
                  <c:v>23</c:v>
                </c:pt>
                <c:pt idx="5950">
                  <c:v>23</c:v>
                </c:pt>
                <c:pt idx="5951">
                  <c:v>23</c:v>
                </c:pt>
                <c:pt idx="5952">
                  <c:v>23</c:v>
                </c:pt>
                <c:pt idx="5953">
                  <c:v>23.1</c:v>
                </c:pt>
                <c:pt idx="5954">
                  <c:v>23</c:v>
                </c:pt>
                <c:pt idx="5955">
                  <c:v>23</c:v>
                </c:pt>
                <c:pt idx="5956">
                  <c:v>23</c:v>
                </c:pt>
                <c:pt idx="5957">
                  <c:v>23.1</c:v>
                </c:pt>
                <c:pt idx="5958">
                  <c:v>23</c:v>
                </c:pt>
                <c:pt idx="5959">
                  <c:v>22.9</c:v>
                </c:pt>
                <c:pt idx="5960">
                  <c:v>22.9</c:v>
                </c:pt>
                <c:pt idx="5961">
                  <c:v>22.9</c:v>
                </c:pt>
                <c:pt idx="5962">
                  <c:v>22.9</c:v>
                </c:pt>
                <c:pt idx="5963">
                  <c:v>22.9</c:v>
                </c:pt>
                <c:pt idx="5964">
                  <c:v>22.8</c:v>
                </c:pt>
                <c:pt idx="5965">
                  <c:v>22.8</c:v>
                </c:pt>
                <c:pt idx="5966">
                  <c:v>22.8</c:v>
                </c:pt>
                <c:pt idx="5967">
                  <c:v>22.7</c:v>
                </c:pt>
                <c:pt idx="5968">
                  <c:v>22.7</c:v>
                </c:pt>
                <c:pt idx="5969">
                  <c:v>22.7</c:v>
                </c:pt>
                <c:pt idx="5970">
                  <c:v>22.7</c:v>
                </c:pt>
                <c:pt idx="5971">
                  <c:v>22.7</c:v>
                </c:pt>
                <c:pt idx="5972">
                  <c:v>22.7</c:v>
                </c:pt>
                <c:pt idx="5973">
                  <c:v>22.7</c:v>
                </c:pt>
                <c:pt idx="5974">
                  <c:v>22.7</c:v>
                </c:pt>
                <c:pt idx="5975">
                  <c:v>22.8</c:v>
                </c:pt>
                <c:pt idx="5976">
                  <c:v>22.9</c:v>
                </c:pt>
                <c:pt idx="5977">
                  <c:v>22.8</c:v>
                </c:pt>
                <c:pt idx="5978">
                  <c:v>22.8</c:v>
                </c:pt>
                <c:pt idx="5979">
                  <c:v>22.8</c:v>
                </c:pt>
                <c:pt idx="5980">
                  <c:v>22.8</c:v>
                </c:pt>
                <c:pt idx="5981">
                  <c:v>22.8</c:v>
                </c:pt>
                <c:pt idx="5982">
                  <c:v>22.8</c:v>
                </c:pt>
                <c:pt idx="5983">
                  <c:v>22.7</c:v>
                </c:pt>
                <c:pt idx="5984">
                  <c:v>22.7</c:v>
                </c:pt>
                <c:pt idx="5985">
                  <c:v>22.7</c:v>
                </c:pt>
                <c:pt idx="5986">
                  <c:v>22.6</c:v>
                </c:pt>
                <c:pt idx="5987">
                  <c:v>22.6</c:v>
                </c:pt>
                <c:pt idx="5988">
                  <c:v>22.6</c:v>
                </c:pt>
                <c:pt idx="5989">
                  <c:v>22.6</c:v>
                </c:pt>
                <c:pt idx="5990">
                  <c:v>22.6</c:v>
                </c:pt>
                <c:pt idx="5991">
                  <c:v>22.6</c:v>
                </c:pt>
                <c:pt idx="5992">
                  <c:v>22.6</c:v>
                </c:pt>
                <c:pt idx="5993">
                  <c:v>22.5</c:v>
                </c:pt>
                <c:pt idx="5994">
                  <c:v>22.5</c:v>
                </c:pt>
                <c:pt idx="5995">
                  <c:v>22.6</c:v>
                </c:pt>
                <c:pt idx="5996">
                  <c:v>22.4</c:v>
                </c:pt>
                <c:pt idx="5997">
                  <c:v>22.4</c:v>
                </c:pt>
                <c:pt idx="5998">
                  <c:v>22.4</c:v>
                </c:pt>
                <c:pt idx="5999">
                  <c:v>22.4</c:v>
                </c:pt>
                <c:pt idx="6000">
                  <c:v>22.4</c:v>
                </c:pt>
                <c:pt idx="6001">
                  <c:v>22.4</c:v>
                </c:pt>
                <c:pt idx="6002">
                  <c:v>22.4</c:v>
                </c:pt>
                <c:pt idx="6003">
                  <c:v>22.3</c:v>
                </c:pt>
                <c:pt idx="6004">
                  <c:v>22.4</c:v>
                </c:pt>
                <c:pt idx="6005">
                  <c:v>22.3</c:v>
                </c:pt>
                <c:pt idx="6006">
                  <c:v>22.4</c:v>
                </c:pt>
                <c:pt idx="6007">
                  <c:v>22.3</c:v>
                </c:pt>
                <c:pt idx="6008">
                  <c:v>22.4</c:v>
                </c:pt>
                <c:pt idx="6009">
                  <c:v>22.3</c:v>
                </c:pt>
                <c:pt idx="6010">
                  <c:v>22.3</c:v>
                </c:pt>
                <c:pt idx="6011">
                  <c:v>22.3</c:v>
                </c:pt>
                <c:pt idx="6012">
                  <c:v>22.3</c:v>
                </c:pt>
                <c:pt idx="6013">
                  <c:v>22.3</c:v>
                </c:pt>
                <c:pt idx="6014">
                  <c:v>22.3</c:v>
                </c:pt>
                <c:pt idx="6015">
                  <c:v>22.3</c:v>
                </c:pt>
                <c:pt idx="6016">
                  <c:v>22.3</c:v>
                </c:pt>
                <c:pt idx="6017">
                  <c:v>22.3</c:v>
                </c:pt>
                <c:pt idx="6018">
                  <c:v>22.3</c:v>
                </c:pt>
                <c:pt idx="6019">
                  <c:v>22.3</c:v>
                </c:pt>
                <c:pt idx="6020">
                  <c:v>22.3</c:v>
                </c:pt>
                <c:pt idx="6021">
                  <c:v>22.3</c:v>
                </c:pt>
                <c:pt idx="6022">
                  <c:v>22.3</c:v>
                </c:pt>
                <c:pt idx="6023">
                  <c:v>22.3</c:v>
                </c:pt>
                <c:pt idx="6024">
                  <c:v>22.3</c:v>
                </c:pt>
                <c:pt idx="6025">
                  <c:v>22.3</c:v>
                </c:pt>
                <c:pt idx="6026">
                  <c:v>22.3</c:v>
                </c:pt>
                <c:pt idx="6027">
                  <c:v>22.3</c:v>
                </c:pt>
                <c:pt idx="6028">
                  <c:v>22.3</c:v>
                </c:pt>
                <c:pt idx="6029">
                  <c:v>22.3</c:v>
                </c:pt>
                <c:pt idx="6030">
                  <c:v>22.3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ED35-423C-91F5-2F7DE8D41595}"/>
            </c:ext>
          </c:extLst>
        </c:ser>
        <c:ser>
          <c:idx val="6"/>
          <c:order val="5"/>
          <c:tx>
            <c:v>Ch 6</c:v>
          </c:tx>
          <c:spPr>
            <a:ln w="19050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xVal>
            <c:numRef>
              <c:f>'Absorber cooling test'!$B$26:$B$6056</c:f>
              <c:numCache>
                <c:formatCode>m/d/yyyy\ h:mm</c:formatCode>
                <c:ptCount val="6031"/>
                <c:pt idx="0">
                  <c:v>45511.364907407406</c:v>
                </c:pt>
                <c:pt idx="1">
                  <c:v>45511.364918981482</c:v>
                </c:pt>
                <c:pt idx="2">
                  <c:v>45511.364930555559</c:v>
                </c:pt>
                <c:pt idx="3">
                  <c:v>45511.364942129629</c:v>
                </c:pt>
                <c:pt idx="4">
                  <c:v>45511.364953703705</c:v>
                </c:pt>
                <c:pt idx="5">
                  <c:v>45511.364965277775</c:v>
                </c:pt>
                <c:pt idx="6">
                  <c:v>45511.364976851852</c:v>
                </c:pt>
                <c:pt idx="7">
                  <c:v>45511.364988425928</c:v>
                </c:pt>
                <c:pt idx="8">
                  <c:v>45511.364999999998</c:v>
                </c:pt>
                <c:pt idx="9">
                  <c:v>45511.365011574075</c:v>
                </c:pt>
                <c:pt idx="10">
                  <c:v>45511.365023148152</c:v>
                </c:pt>
                <c:pt idx="11">
                  <c:v>45511.365034722221</c:v>
                </c:pt>
                <c:pt idx="12">
                  <c:v>45511.365046296298</c:v>
                </c:pt>
                <c:pt idx="13">
                  <c:v>45511.365057870367</c:v>
                </c:pt>
                <c:pt idx="14">
                  <c:v>45511.365069444444</c:v>
                </c:pt>
                <c:pt idx="15">
                  <c:v>45511.365081018521</c:v>
                </c:pt>
                <c:pt idx="16">
                  <c:v>45511.36509259259</c:v>
                </c:pt>
                <c:pt idx="17">
                  <c:v>45511.365104166667</c:v>
                </c:pt>
                <c:pt idx="18">
                  <c:v>45511.365115740744</c:v>
                </c:pt>
                <c:pt idx="19">
                  <c:v>45511.365127314813</c:v>
                </c:pt>
                <c:pt idx="20">
                  <c:v>45511.36513888889</c:v>
                </c:pt>
                <c:pt idx="21">
                  <c:v>45511.36515046296</c:v>
                </c:pt>
                <c:pt idx="22">
                  <c:v>45511.365162037036</c:v>
                </c:pt>
                <c:pt idx="23">
                  <c:v>45511.365173611113</c:v>
                </c:pt>
                <c:pt idx="24">
                  <c:v>45511.365185185183</c:v>
                </c:pt>
                <c:pt idx="25">
                  <c:v>45511.36519675926</c:v>
                </c:pt>
                <c:pt idx="26">
                  <c:v>45511.365208333336</c:v>
                </c:pt>
                <c:pt idx="27">
                  <c:v>45511.365219907406</c:v>
                </c:pt>
                <c:pt idx="28">
                  <c:v>45511.365231481483</c:v>
                </c:pt>
                <c:pt idx="29">
                  <c:v>45511.365243055552</c:v>
                </c:pt>
                <c:pt idx="30">
                  <c:v>45511.365254629629</c:v>
                </c:pt>
                <c:pt idx="31">
                  <c:v>45511.365266203706</c:v>
                </c:pt>
                <c:pt idx="32">
                  <c:v>45511.365277777775</c:v>
                </c:pt>
                <c:pt idx="33">
                  <c:v>45511.365289351852</c:v>
                </c:pt>
                <c:pt idx="34">
                  <c:v>45511.365300925929</c:v>
                </c:pt>
                <c:pt idx="35">
                  <c:v>45511.365312499998</c:v>
                </c:pt>
                <c:pt idx="36">
                  <c:v>45511.365324074075</c:v>
                </c:pt>
                <c:pt idx="37">
                  <c:v>45511.365335648145</c:v>
                </c:pt>
                <c:pt idx="38">
                  <c:v>45511.365347222221</c:v>
                </c:pt>
                <c:pt idx="39">
                  <c:v>45511.365358796298</c:v>
                </c:pt>
                <c:pt idx="40">
                  <c:v>45511.365370370368</c:v>
                </c:pt>
                <c:pt idx="41">
                  <c:v>45511.365381944444</c:v>
                </c:pt>
                <c:pt idx="42">
                  <c:v>45511.365393518521</c:v>
                </c:pt>
                <c:pt idx="43">
                  <c:v>45511.365405092591</c:v>
                </c:pt>
                <c:pt idx="44">
                  <c:v>45511.365416666667</c:v>
                </c:pt>
                <c:pt idx="45">
                  <c:v>45511.365428240744</c:v>
                </c:pt>
                <c:pt idx="46">
                  <c:v>45511.365439814814</c:v>
                </c:pt>
                <c:pt idx="47">
                  <c:v>45511.365451388891</c:v>
                </c:pt>
                <c:pt idx="48">
                  <c:v>45511.36546296296</c:v>
                </c:pt>
                <c:pt idx="49">
                  <c:v>45511.365474537037</c:v>
                </c:pt>
                <c:pt idx="50">
                  <c:v>45511.365486111114</c:v>
                </c:pt>
                <c:pt idx="51">
                  <c:v>45511.365497685183</c:v>
                </c:pt>
                <c:pt idx="52">
                  <c:v>45511.36550925926</c:v>
                </c:pt>
                <c:pt idx="53">
                  <c:v>45511.365520833337</c:v>
                </c:pt>
                <c:pt idx="54">
                  <c:v>45511.365532407406</c:v>
                </c:pt>
                <c:pt idx="55">
                  <c:v>45511.365543981483</c:v>
                </c:pt>
                <c:pt idx="56">
                  <c:v>45511.365555555552</c:v>
                </c:pt>
                <c:pt idx="57">
                  <c:v>45511.365567129629</c:v>
                </c:pt>
                <c:pt idx="58">
                  <c:v>45511.365578703706</c:v>
                </c:pt>
                <c:pt idx="59">
                  <c:v>45511.365590277775</c:v>
                </c:pt>
                <c:pt idx="60">
                  <c:v>45511.365601851852</c:v>
                </c:pt>
                <c:pt idx="61">
                  <c:v>45511.365613425929</c:v>
                </c:pt>
                <c:pt idx="62">
                  <c:v>45511.365624999999</c:v>
                </c:pt>
                <c:pt idx="63">
                  <c:v>45511.365636574075</c:v>
                </c:pt>
                <c:pt idx="64">
                  <c:v>45511.365648148145</c:v>
                </c:pt>
                <c:pt idx="65">
                  <c:v>45511.365659722222</c:v>
                </c:pt>
                <c:pt idx="66">
                  <c:v>45511.365671296298</c:v>
                </c:pt>
                <c:pt idx="67">
                  <c:v>45511.365682870368</c:v>
                </c:pt>
                <c:pt idx="68">
                  <c:v>45511.365694444445</c:v>
                </c:pt>
                <c:pt idx="69">
                  <c:v>45511.365706018521</c:v>
                </c:pt>
                <c:pt idx="70">
                  <c:v>45511.365717592591</c:v>
                </c:pt>
                <c:pt idx="71">
                  <c:v>45511.365729166668</c:v>
                </c:pt>
                <c:pt idx="72">
                  <c:v>45511.365740740737</c:v>
                </c:pt>
                <c:pt idx="73">
                  <c:v>45511.365752314814</c:v>
                </c:pt>
                <c:pt idx="74">
                  <c:v>45511.365763888891</c:v>
                </c:pt>
                <c:pt idx="75">
                  <c:v>45511.36577546296</c:v>
                </c:pt>
                <c:pt idx="76">
                  <c:v>45511.365787037037</c:v>
                </c:pt>
                <c:pt idx="77">
                  <c:v>45511.365798611114</c:v>
                </c:pt>
                <c:pt idx="78">
                  <c:v>45511.365810185183</c:v>
                </c:pt>
                <c:pt idx="79">
                  <c:v>45511.36582175926</c:v>
                </c:pt>
                <c:pt idx="80">
                  <c:v>45511.365833333337</c:v>
                </c:pt>
                <c:pt idx="81">
                  <c:v>45511.365844907406</c:v>
                </c:pt>
                <c:pt idx="82">
                  <c:v>45511.365856481483</c:v>
                </c:pt>
                <c:pt idx="83">
                  <c:v>45511.365868055553</c:v>
                </c:pt>
                <c:pt idx="84">
                  <c:v>45511.365879629629</c:v>
                </c:pt>
                <c:pt idx="85">
                  <c:v>45511.365891203706</c:v>
                </c:pt>
                <c:pt idx="86">
                  <c:v>45511.365902777776</c:v>
                </c:pt>
                <c:pt idx="87">
                  <c:v>45511.365914351853</c:v>
                </c:pt>
                <c:pt idx="88">
                  <c:v>45511.365925925929</c:v>
                </c:pt>
                <c:pt idx="89">
                  <c:v>45511.365937499999</c:v>
                </c:pt>
                <c:pt idx="90">
                  <c:v>45511.365949074076</c:v>
                </c:pt>
                <c:pt idx="91">
                  <c:v>45511.365960648145</c:v>
                </c:pt>
                <c:pt idx="92">
                  <c:v>45511.365972222222</c:v>
                </c:pt>
                <c:pt idx="93">
                  <c:v>45511.365983796299</c:v>
                </c:pt>
                <c:pt idx="94">
                  <c:v>45511.365995370368</c:v>
                </c:pt>
                <c:pt idx="95">
                  <c:v>45511.366006944445</c:v>
                </c:pt>
                <c:pt idx="96">
                  <c:v>45511.366018518522</c:v>
                </c:pt>
                <c:pt idx="97">
                  <c:v>45511.366030092591</c:v>
                </c:pt>
                <c:pt idx="98">
                  <c:v>45511.366041666668</c:v>
                </c:pt>
                <c:pt idx="99">
                  <c:v>45511.366053240738</c:v>
                </c:pt>
                <c:pt idx="100">
                  <c:v>45511.366064814814</c:v>
                </c:pt>
                <c:pt idx="101">
                  <c:v>45511.366076388891</c:v>
                </c:pt>
                <c:pt idx="102">
                  <c:v>45511.366087962961</c:v>
                </c:pt>
                <c:pt idx="103">
                  <c:v>45511.366099537037</c:v>
                </c:pt>
                <c:pt idx="104">
                  <c:v>45511.366111111114</c:v>
                </c:pt>
                <c:pt idx="105">
                  <c:v>45511.366122685184</c:v>
                </c:pt>
                <c:pt idx="106">
                  <c:v>45511.36613425926</c:v>
                </c:pt>
                <c:pt idx="107">
                  <c:v>45511.36614583333</c:v>
                </c:pt>
                <c:pt idx="108">
                  <c:v>45511.366157407407</c:v>
                </c:pt>
                <c:pt idx="109">
                  <c:v>45511.366168981483</c:v>
                </c:pt>
                <c:pt idx="110">
                  <c:v>45511.366180555553</c:v>
                </c:pt>
                <c:pt idx="111">
                  <c:v>45511.36619212963</c:v>
                </c:pt>
                <c:pt idx="112">
                  <c:v>45511.366203703707</c:v>
                </c:pt>
                <c:pt idx="113">
                  <c:v>45511.366215277776</c:v>
                </c:pt>
                <c:pt idx="114">
                  <c:v>45511.366226851853</c:v>
                </c:pt>
                <c:pt idx="115">
                  <c:v>45511.366238425922</c:v>
                </c:pt>
                <c:pt idx="116">
                  <c:v>45511.366249999999</c:v>
                </c:pt>
                <c:pt idx="117">
                  <c:v>45511.366261574076</c:v>
                </c:pt>
                <c:pt idx="118">
                  <c:v>45511.366273148145</c:v>
                </c:pt>
                <c:pt idx="119">
                  <c:v>45511.366284722222</c:v>
                </c:pt>
                <c:pt idx="120">
                  <c:v>45511.366296296299</c:v>
                </c:pt>
                <c:pt idx="121">
                  <c:v>45511.366307870368</c:v>
                </c:pt>
                <c:pt idx="122">
                  <c:v>45511.366319444445</c:v>
                </c:pt>
                <c:pt idx="123">
                  <c:v>45511.366331018522</c:v>
                </c:pt>
                <c:pt idx="124">
                  <c:v>45511.366342592592</c:v>
                </c:pt>
                <c:pt idx="125">
                  <c:v>45511.366354166668</c:v>
                </c:pt>
                <c:pt idx="126">
                  <c:v>45511.366365740738</c:v>
                </c:pt>
                <c:pt idx="127">
                  <c:v>45511.366377314815</c:v>
                </c:pt>
                <c:pt idx="128">
                  <c:v>45511.366388888891</c:v>
                </c:pt>
                <c:pt idx="129">
                  <c:v>45511.366400462961</c:v>
                </c:pt>
                <c:pt idx="130">
                  <c:v>45511.366412037038</c:v>
                </c:pt>
                <c:pt idx="131">
                  <c:v>45511.366423611114</c:v>
                </c:pt>
                <c:pt idx="132">
                  <c:v>45511.366435185184</c:v>
                </c:pt>
                <c:pt idx="133">
                  <c:v>45511.366446759261</c:v>
                </c:pt>
                <c:pt idx="134">
                  <c:v>45511.36645833333</c:v>
                </c:pt>
                <c:pt idx="135">
                  <c:v>45511.366469907407</c:v>
                </c:pt>
                <c:pt idx="136">
                  <c:v>45511.366481481484</c:v>
                </c:pt>
                <c:pt idx="137">
                  <c:v>45511.366493055553</c:v>
                </c:pt>
                <c:pt idx="138">
                  <c:v>45511.36650462963</c:v>
                </c:pt>
                <c:pt idx="139">
                  <c:v>45511.366516203707</c:v>
                </c:pt>
                <c:pt idx="140">
                  <c:v>45511.366527777776</c:v>
                </c:pt>
                <c:pt idx="141">
                  <c:v>45511.366539351853</c:v>
                </c:pt>
                <c:pt idx="142">
                  <c:v>45511.366550925923</c:v>
                </c:pt>
                <c:pt idx="143">
                  <c:v>45511.366562499999</c:v>
                </c:pt>
                <c:pt idx="144">
                  <c:v>45511.366574074076</c:v>
                </c:pt>
                <c:pt idx="145">
                  <c:v>45511.366585648146</c:v>
                </c:pt>
                <c:pt idx="146">
                  <c:v>45511.366597222222</c:v>
                </c:pt>
                <c:pt idx="147">
                  <c:v>45511.366608796299</c:v>
                </c:pt>
                <c:pt idx="148">
                  <c:v>45511.366620370369</c:v>
                </c:pt>
                <c:pt idx="149">
                  <c:v>45511.366631944446</c:v>
                </c:pt>
                <c:pt idx="150">
                  <c:v>45511.366643518515</c:v>
                </c:pt>
                <c:pt idx="151">
                  <c:v>45511.366655092592</c:v>
                </c:pt>
                <c:pt idx="152">
                  <c:v>45511.366666666669</c:v>
                </c:pt>
                <c:pt idx="153">
                  <c:v>45511.366678240738</c:v>
                </c:pt>
                <c:pt idx="154">
                  <c:v>45511.366689814815</c:v>
                </c:pt>
                <c:pt idx="155">
                  <c:v>45511.366701388892</c:v>
                </c:pt>
                <c:pt idx="156">
                  <c:v>45511.366712962961</c:v>
                </c:pt>
                <c:pt idx="157">
                  <c:v>45511.366724537038</c:v>
                </c:pt>
                <c:pt idx="158">
                  <c:v>45511.366736111115</c:v>
                </c:pt>
                <c:pt idx="159">
                  <c:v>45511.366747685184</c:v>
                </c:pt>
                <c:pt idx="160">
                  <c:v>45511.366759259261</c:v>
                </c:pt>
                <c:pt idx="161">
                  <c:v>45511.366770833331</c:v>
                </c:pt>
                <c:pt idx="162">
                  <c:v>45511.366782407407</c:v>
                </c:pt>
                <c:pt idx="163">
                  <c:v>45511.366793981484</c:v>
                </c:pt>
                <c:pt idx="164">
                  <c:v>45511.366805555554</c:v>
                </c:pt>
                <c:pt idx="165">
                  <c:v>45511.36681712963</c:v>
                </c:pt>
                <c:pt idx="166">
                  <c:v>45511.366828703707</c:v>
                </c:pt>
                <c:pt idx="167">
                  <c:v>45511.366840277777</c:v>
                </c:pt>
                <c:pt idx="168">
                  <c:v>45511.366851851853</c:v>
                </c:pt>
                <c:pt idx="169">
                  <c:v>45511.366863425923</c:v>
                </c:pt>
                <c:pt idx="170">
                  <c:v>45511.366875</c:v>
                </c:pt>
                <c:pt idx="171">
                  <c:v>45511.366886574076</c:v>
                </c:pt>
                <c:pt idx="172">
                  <c:v>45511.366898148146</c:v>
                </c:pt>
                <c:pt idx="173">
                  <c:v>45511.366909722223</c:v>
                </c:pt>
                <c:pt idx="174">
                  <c:v>45511.3669212963</c:v>
                </c:pt>
                <c:pt idx="175">
                  <c:v>45511.366932870369</c:v>
                </c:pt>
                <c:pt idx="176">
                  <c:v>45511.366944444446</c:v>
                </c:pt>
                <c:pt idx="177">
                  <c:v>45511.366956018515</c:v>
                </c:pt>
                <c:pt idx="178">
                  <c:v>45511.366967592592</c:v>
                </c:pt>
                <c:pt idx="179">
                  <c:v>45511.366979166669</c:v>
                </c:pt>
                <c:pt idx="180">
                  <c:v>45511.366990740738</c:v>
                </c:pt>
                <c:pt idx="181">
                  <c:v>45511.367002314815</c:v>
                </c:pt>
                <c:pt idx="182">
                  <c:v>45511.367013888892</c:v>
                </c:pt>
                <c:pt idx="183">
                  <c:v>45511.367025462961</c:v>
                </c:pt>
                <c:pt idx="184">
                  <c:v>45511.367037037038</c:v>
                </c:pt>
                <c:pt idx="185">
                  <c:v>45511.367048611108</c:v>
                </c:pt>
                <c:pt idx="186">
                  <c:v>45511.367060185185</c:v>
                </c:pt>
                <c:pt idx="187">
                  <c:v>45511.367071759261</c:v>
                </c:pt>
                <c:pt idx="188">
                  <c:v>45511.367083333331</c:v>
                </c:pt>
                <c:pt idx="189">
                  <c:v>45511.367094907408</c:v>
                </c:pt>
                <c:pt idx="190">
                  <c:v>45511.367106481484</c:v>
                </c:pt>
                <c:pt idx="191">
                  <c:v>45511.367118055554</c:v>
                </c:pt>
                <c:pt idx="192">
                  <c:v>45511.367129629631</c:v>
                </c:pt>
                <c:pt idx="193">
                  <c:v>45511.3671412037</c:v>
                </c:pt>
                <c:pt idx="194">
                  <c:v>45511.367152777777</c:v>
                </c:pt>
                <c:pt idx="195">
                  <c:v>45511.367164351854</c:v>
                </c:pt>
                <c:pt idx="196">
                  <c:v>45511.367175925923</c:v>
                </c:pt>
                <c:pt idx="197">
                  <c:v>45511.3671875</c:v>
                </c:pt>
                <c:pt idx="198">
                  <c:v>45511.367199074077</c:v>
                </c:pt>
                <c:pt idx="199">
                  <c:v>45511.367210648146</c:v>
                </c:pt>
                <c:pt idx="200">
                  <c:v>45511.367222222223</c:v>
                </c:pt>
                <c:pt idx="201">
                  <c:v>45511.3672337963</c:v>
                </c:pt>
                <c:pt idx="202">
                  <c:v>45511.367245370369</c:v>
                </c:pt>
                <c:pt idx="203">
                  <c:v>45511.367256944446</c:v>
                </c:pt>
                <c:pt idx="204">
                  <c:v>45511.367268518516</c:v>
                </c:pt>
                <c:pt idx="205">
                  <c:v>45511.367280092592</c:v>
                </c:pt>
                <c:pt idx="206">
                  <c:v>45511.367291666669</c:v>
                </c:pt>
                <c:pt idx="207">
                  <c:v>45511.367303240739</c:v>
                </c:pt>
                <c:pt idx="208">
                  <c:v>45511.367314814815</c:v>
                </c:pt>
                <c:pt idx="209">
                  <c:v>45511.367326388892</c:v>
                </c:pt>
                <c:pt idx="210">
                  <c:v>45511.367337962962</c:v>
                </c:pt>
                <c:pt idx="211">
                  <c:v>45511.367349537039</c:v>
                </c:pt>
                <c:pt idx="212">
                  <c:v>45511.367361111108</c:v>
                </c:pt>
                <c:pt idx="213">
                  <c:v>45511.367372685185</c:v>
                </c:pt>
                <c:pt idx="214">
                  <c:v>45511.367384259262</c:v>
                </c:pt>
                <c:pt idx="215">
                  <c:v>45511.367395833331</c:v>
                </c:pt>
                <c:pt idx="216">
                  <c:v>45511.367407407408</c:v>
                </c:pt>
                <c:pt idx="217">
                  <c:v>45511.367418981485</c:v>
                </c:pt>
                <c:pt idx="218">
                  <c:v>45511.367430555554</c:v>
                </c:pt>
                <c:pt idx="219">
                  <c:v>45511.367442129631</c:v>
                </c:pt>
                <c:pt idx="220">
                  <c:v>45511.3674537037</c:v>
                </c:pt>
                <c:pt idx="221">
                  <c:v>45511.367465277777</c:v>
                </c:pt>
                <c:pt idx="222">
                  <c:v>45511.367476851854</c:v>
                </c:pt>
                <c:pt idx="223">
                  <c:v>45511.367488425924</c:v>
                </c:pt>
                <c:pt idx="224">
                  <c:v>45511.3675</c:v>
                </c:pt>
                <c:pt idx="225">
                  <c:v>45511.367511574077</c:v>
                </c:pt>
                <c:pt idx="226">
                  <c:v>45511.367523148147</c:v>
                </c:pt>
                <c:pt idx="227">
                  <c:v>45511.367534722223</c:v>
                </c:pt>
                <c:pt idx="228">
                  <c:v>45511.367546296293</c:v>
                </c:pt>
                <c:pt idx="229">
                  <c:v>45511.36755787037</c:v>
                </c:pt>
                <c:pt idx="230">
                  <c:v>45511.367569444446</c:v>
                </c:pt>
                <c:pt idx="231">
                  <c:v>45511.367581018516</c:v>
                </c:pt>
                <c:pt idx="232">
                  <c:v>45511.367592592593</c:v>
                </c:pt>
                <c:pt idx="233">
                  <c:v>45511.367604166669</c:v>
                </c:pt>
                <c:pt idx="234">
                  <c:v>45511.367615740739</c:v>
                </c:pt>
                <c:pt idx="235">
                  <c:v>45511.367627314816</c:v>
                </c:pt>
                <c:pt idx="236">
                  <c:v>45511.367638888885</c:v>
                </c:pt>
                <c:pt idx="237">
                  <c:v>45511.367650462962</c:v>
                </c:pt>
                <c:pt idx="238">
                  <c:v>45511.367662037039</c:v>
                </c:pt>
                <c:pt idx="239">
                  <c:v>45511.367673611108</c:v>
                </c:pt>
                <c:pt idx="240">
                  <c:v>45511.367685185185</c:v>
                </c:pt>
                <c:pt idx="241">
                  <c:v>45511.367696759262</c:v>
                </c:pt>
                <c:pt idx="242">
                  <c:v>45511.367708333331</c:v>
                </c:pt>
                <c:pt idx="243">
                  <c:v>45511.367719907408</c:v>
                </c:pt>
                <c:pt idx="244">
                  <c:v>45511.367731481485</c:v>
                </c:pt>
                <c:pt idx="245">
                  <c:v>45511.367743055554</c:v>
                </c:pt>
                <c:pt idx="246">
                  <c:v>45511.367754629631</c:v>
                </c:pt>
                <c:pt idx="247">
                  <c:v>45511.367766203701</c:v>
                </c:pt>
                <c:pt idx="248">
                  <c:v>45511.367777777778</c:v>
                </c:pt>
                <c:pt idx="249">
                  <c:v>45511.367789351854</c:v>
                </c:pt>
                <c:pt idx="250">
                  <c:v>45511.367800925924</c:v>
                </c:pt>
                <c:pt idx="251">
                  <c:v>45511.367812500001</c:v>
                </c:pt>
                <c:pt idx="252">
                  <c:v>45511.367824074077</c:v>
                </c:pt>
                <c:pt idx="253">
                  <c:v>45511.367835648147</c:v>
                </c:pt>
                <c:pt idx="254">
                  <c:v>45511.367847222224</c:v>
                </c:pt>
                <c:pt idx="255">
                  <c:v>45511.367858796293</c:v>
                </c:pt>
                <c:pt idx="256">
                  <c:v>45511.36787037037</c:v>
                </c:pt>
                <c:pt idx="257">
                  <c:v>45511.367881944447</c:v>
                </c:pt>
                <c:pt idx="258">
                  <c:v>45511.367893518516</c:v>
                </c:pt>
                <c:pt idx="259">
                  <c:v>45511.367905092593</c:v>
                </c:pt>
                <c:pt idx="260">
                  <c:v>45511.36791666667</c:v>
                </c:pt>
                <c:pt idx="261">
                  <c:v>45511.367928240739</c:v>
                </c:pt>
                <c:pt idx="262">
                  <c:v>45511.367939814816</c:v>
                </c:pt>
                <c:pt idx="263">
                  <c:v>45511.367951388886</c:v>
                </c:pt>
                <c:pt idx="264">
                  <c:v>45511.367962962962</c:v>
                </c:pt>
                <c:pt idx="265">
                  <c:v>45511.367974537039</c:v>
                </c:pt>
                <c:pt idx="266">
                  <c:v>45511.367986111109</c:v>
                </c:pt>
                <c:pt idx="267">
                  <c:v>45511.367997685185</c:v>
                </c:pt>
                <c:pt idx="268">
                  <c:v>45511.368009259262</c:v>
                </c:pt>
                <c:pt idx="269">
                  <c:v>45511.368020833332</c:v>
                </c:pt>
                <c:pt idx="270">
                  <c:v>45511.368032407408</c:v>
                </c:pt>
                <c:pt idx="271">
                  <c:v>45511.368043981478</c:v>
                </c:pt>
                <c:pt idx="272">
                  <c:v>45511.368055555555</c:v>
                </c:pt>
                <c:pt idx="273">
                  <c:v>45511.368067129632</c:v>
                </c:pt>
                <c:pt idx="274">
                  <c:v>45511.368078703701</c:v>
                </c:pt>
                <c:pt idx="275">
                  <c:v>45511.368090277778</c:v>
                </c:pt>
                <c:pt idx="276">
                  <c:v>45511.368101851855</c:v>
                </c:pt>
                <c:pt idx="277">
                  <c:v>45511.368113425924</c:v>
                </c:pt>
                <c:pt idx="278">
                  <c:v>45511.368125000001</c:v>
                </c:pt>
                <c:pt idx="279">
                  <c:v>45511.368136574078</c:v>
                </c:pt>
                <c:pt idx="280">
                  <c:v>45511.368148148147</c:v>
                </c:pt>
                <c:pt idx="281">
                  <c:v>45511.368159722224</c:v>
                </c:pt>
                <c:pt idx="282">
                  <c:v>45511.368171296293</c:v>
                </c:pt>
                <c:pt idx="283">
                  <c:v>45511.36818287037</c:v>
                </c:pt>
                <c:pt idx="284">
                  <c:v>45511.368194444447</c:v>
                </c:pt>
                <c:pt idx="285">
                  <c:v>45511.368206018517</c:v>
                </c:pt>
                <c:pt idx="286">
                  <c:v>45511.368217592593</c:v>
                </c:pt>
                <c:pt idx="287">
                  <c:v>45511.36822916667</c:v>
                </c:pt>
                <c:pt idx="288">
                  <c:v>45511.36824074074</c:v>
                </c:pt>
                <c:pt idx="289">
                  <c:v>45511.368252314816</c:v>
                </c:pt>
                <c:pt idx="290">
                  <c:v>45511.368263888886</c:v>
                </c:pt>
                <c:pt idx="291">
                  <c:v>45511.368275462963</c:v>
                </c:pt>
                <c:pt idx="292">
                  <c:v>45511.368287037039</c:v>
                </c:pt>
                <c:pt idx="293">
                  <c:v>45511.368298611109</c:v>
                </c:pt>
                <c:pt idx="294">
                  <c:v>45511.368310185186</c:v>
                </c:pt>
                <c:pt idx="295">
                  <c:v>45511.368321759262</c:v>
                </c:pt>
                <c:pt idx="296">
                  <c:v>45511.368333333332</c:v>
                </c:pt>
                <c:pt idx="297">
                  <c:v>45511.368344907409</c:v>
                </c:pt>
                <c:pt idx="298">
                  <c:v>45511.368356481478</c:v>
                </c:pt>
                <c:pt idx="299">
                  <c:v>45511.368368055555</c:v>
                </c:pt>
                <c:pt idx="300">
                  <c:v>45511.368379629632</c:v>
                </c:pt>
                <c:pt idx="301">
                  <c:v>45511.368391203701</c:v>
                </c:pt>
                <c:pt idx="302">
                  <c:v>45511.368402777778</c:v>
                </c:pt>
                <c:pt idx="303">
                  <c:v>45511.368414351855</c:v>
                </c:pt>
                <c:pt idx="304">
                  <c:v>45511.368425925924</c:v>
                </c:pt>
                <c:pt idx="305">
                  <c:v>45511.368437500001</c:v>
                </c:pt>
                <c:pt idx="306">
                  <c:v>45511.368449074071</c:v>
                </c:pt>
                <c:pt idx="307">
                  <c:v>45511.368460648147</c:v>
                </c:pt>
                <c:pt idx="308">
                  <c:v>45511.368472222224</c:v>
                </c:pt>
                <c:pt idx="309">
                  <c:v>45511.368483796294</c:v>
                </c:pt>
                <c:pt idx="310">
                  <c:v>45511.368495370371</c:v>
                </c:pt>
                <c:pt idx="311">
                  <c:v>45511.368506944447</c:v>
                </c:pt>
                <c:pt idx="312">
                  <c:v>45511.368518518517</c:v>
                </c:pt>
                <c:pt idx="313">
                  <c:v>45511.368530092594</c:v>
                </c:pt>
                <c:pt idx="314">
                  <c:v>45511.368541666663</c:v>
                </c:pt>
                <c:pt idx="315">
                  <c:v>45511.36855324074</c:v>
                </c:pt>
                <c:pt idx="316">
                  <c:v>45511.368564814817</c:v>
                </c:pt>
                <c:pt idx="317">
                  <c:v>45511.368576388886</c:v>
                </c:pt>
                <c:pt idx="318">
                  <c:v>45511.368587962963</c:v>
                </c:pt>
                <c:pt idx="319">
                  <c:v>45511.36859953704</c:v>
                </c:pt>
                <c:pt idx="320">
                  <c:v>45511.368611111109</c:v>
                </c:pt>
                <c:pt idx="321">
                  <c:v>45511.368622685186</c:v>
                </c:pt>
                <c:pt idx="322">
                  <c:v>45511.368634259263</c:v>
                </c:pt>
                <c:pt idx="323">
                  <c:v>45511.368645833332</c:v>
                </c:pt>
                <c:pt idx="324">
                  <c:v>45511.368657407409</c:v>
                </c:pt>
                <c:pt idx="325">
                  <c:v>45511.368668981479</c:v>
                </c:pt>
                <c:pt idx="326">
                  <c:v>45511.368680555555</c:v>
                </c:pt>
                <c:pt idx="327">
                  <c:v>45511.368692129632</c:v>
                </c:pt>
                <c:pt idx="328">
                  <c:v>45511.368703703702</c:v>
                </c:pt>
                <c:pt idx="329">
                  <c:v>45511.368715277778</c:v>
                </c:pt>
                <c:pt idx="330">
                  <c:v>45511.368726851855</c:v>
                </c:pt>
                <c:pt idx="331">
                  <c:v>45511.368738425925</c:v>
                </c:pt>
                <c:pt idx="332">
                  <c:v>45511.368750000001</c:v>
                </c:pt>
                <c:pt idx="333">
                  <c:v>45511.368761574071</c:v>
                </c:pt>
                <c:pt idx="334">
                  <c:v>45511.368773148148</c:v>
                </c:pt>
                <c:pt idx="335">
                  <c:v>45511.368784722225</c:v>
                </c:pt>
                <c:pt idx="336">
                  <c:v>45511.368796296294</c:v>
                </c:pt>
                <c:pt idx="337">
                  <c:v>45511.368807870371</c:v>
                </c:pt>
                <c:pt idx="338">
                  <c:v>45511.368819444448</c:v>
                </c:pt>
                <c:pt idx="339">
                  <c:v>45511.368831018517</c:v>
                </c:pt>
                <c:pt idx="340">
                  <c:v>45511.368842592594</c:v>
                </c:pt>
                <c:pt idx="341">
                  <c:v>45511.368854166663</c:v>
                </c:pt>
                <c:pt idx="342">
                  <c:v>45511.36886574074</c:v>
                </c:pt>
                <c:pt idx="343">
                  <c:v>45511.368877314817</c:v>
                </c:pt>
                <c:pt idx="344">
                  <c:v>45511.368888888886</c:v>
                </c:pt>
                <c:pt idx="345">
                  <c:v>45511.368900462963</c:v>
                </c:pt>
                <c:pt idx="346">
                  <c:v>45511.36891203704</c:v>
                </c:pt>
                <c:pt idx="347">
                  <c:v>45511.368923611109</c:v>
                </c:pt>
                <c:pt idx="348">
                  <c:v>45511.368935185186</c:v>
                </c:pt>
                <c:pt idx="349">
                  <c:v>45511.368946759256</c:v>
                </c:pt>
                <c:pt idx="350">
                  <c:v>45511.368958333333</c:v>
                </c:pt>
                <c:pt idx="351">
                  <c:v>45511.368969907409</c:v>
                </c:pt>
                <c:pt idx="352">
                  <c:v>45511.368981481479</c:v>
                </c:pt>
                <c:pt idx="353">
                  <c:v>45511.368993055556</c:v>
                </c:pt>
                <c:pt idx="354">
                  <c:v>45511.369004629632</c:v>
                </c:pt>
                <c:pt idx="355">
                  <c:v>45511.369016203702</c:v>
                </c:pt>
                <c:pt idx="356">
                  <c:v>45511.369027777779</c:v>
                </c:pt>
                <c:pt idx="357">
                  <c:v>45511.369039351855</c:v>
                </c:pt>
                <c:pt idx="358">
                  <c:v>45511.369050925925</c:v>
                </c:pt>
                <c:pt idx="359">
                  <c:v>45511.369062500002</c:v>
                </c:pt>
                <c:pt idx="360">
                  <c:v>45511.369074074071</c:v>
                </c:pt>
                <c:pt idx="361">
                  <c:v>45511.369085648148</c:v>
                </c:pt>
                <c:pt idx="362">
                  <c:v>45511.369097222225</c:v>
                </c:pt>
                <c:pt idx="363">
                  <c:v>45511.369108796294</c:v>
                </c:pt>
                <c:pt idx="364">
                  <c:v>45511.369120370371</c:v>
                </c:pt>
                <c:pt idx="365">
                  <c:v>45511.369131944448</c:v>
                </c:pt>
                <c:pt idx="366">
                  <c:v>45511.369143518517</c:v>
                </c:pt>
                <c:pt idx="367">
                  <c:v>45511.369155092594</c:v>
                </c:pt>
                <c:pt idx="368">
                  <c:v>45511.369166666664</c:v>
                </c:pt>
                <c:pt idx="369">
                  <c:v>45511.36917824074</c:v>
                </c:pt>
                <c:pt idx="370">
                  <c:v>45511.369189814817</c:v>
                </c:pt>
                <c:pt idx="371">
                  <c:v>45511.369201388887</c:v>
                </c:pt>
                <c:pt idx="372">
                  <c:v>45511.369212962964</c:v>
                </c:pt>
                <c:pt idx="373">
                  <c:v>45511.36922453704</c:v>
                </c:pt>
                <c:pt idx="374">
                  <c:v>45511.36923611111</c:v>
                </c:pt>
                <c:pt idx="375">
                  <c:v>45511.369247685187</c:v>
                </c:pt>
                <c:pt idx="376">
                  <c:v>45511.369259259256</c:v>
                </c:pt>
                <c:pt idx="377">
                  <c:v>45511.369270833333</c:v>
                </c:pt>
                <c:pt idx="378">
                  <c:v>45511.36928240741</c:v>
                </c:pt>
                <c:pt idx="379">
                  <c:v>45511.369293981479</c:v>
                </c:pt>
                <c:pt idx="380">
                  <c:v>45511.369305555556</c:v>
                </c:pt>
                <c:pt idx="381">
                  <c:v>45511.369317129633</c:v>
                </c:pt>
                <c:pt idx="382">
                  <c:v>45511.369328703702</c:v>
                </c:pt>
                <c:pt idx="383">
                  <c:v>45511.369340277779</c:v>
                </c:pt>
                <c:pt idx="384">
                  <c:v>45511.369351851848</c:v>
                </c:pt>
                <c:pt idx="385">
                  <c:v>45511.369363425925</c:v>
                </c:pt>
                <c:pt idx="386">
                  <c:v>45511.369375000002</c:v>
                </c:pt>
                <c:pt idx="387">
                  <c:v>45511.369386574072</c:v>
                </c:pt>
                <c:pt idx="388">
                  <c:v>45511.369398148148</c:v>
                </c:pt>
                <c:pt idx="389">
                  <c:v>45511.369409722225</c:v>
                </c:pt>
                <c:pt idx="390">
                  <c:v>45511.369421296295</c:v>
                </c:pt>
                <c:pt idx="391">
                  <c:v>45511.369432870371</c:v>
                </c:pt>
                <c:pt idx="392">
                  <c:v>45511.369444444441</c:v>
                </c:pt>
                <c:pt idx="393">
                  <c:v>45511.369456018518</c:v>
                </c:pt>
                <c:pt idx="394">
                  <c:v>45511.369467592594</c:v>
                </c:pt>
                <c:pt idx="395">
                  <c:v>45511.369479166664</c:v>
                </c:pt>
                <c:pt idx="396">
                  <c:v>45511.369490740741</c:v>
                </c:pt>
                <c:pt idx="397">
                  <c:v>45511.369502314818</c:v>
                </c:pt>
                <c:pt idx="398">
                  <c:v>45511.369513888887</c:v>
                </c:pt>
                <c:pt idx="399">
                  <c:v>45511.369525462964</c:v>
                </c:pt>
                <c:pt idx="400">
                  <c:v>45511.369537037041</c:v>
                </c:pt>
                <c:pt idx="401">
                  <c:v>45511.36954861111</c:v>
                </c:pt>
                <c:pt idx="402">
                  <c:v>45511.369560185187</c:v>
                </c:pt>
                <c:pt idx="403">
                  <c:v>45511.369571759256</c:v>
                </c:pt>
                <c:pt idx="404">
                  <c:v>45511.369583333333</c:v>
                </c:pt>
                <c:pt idx="405">
                  <c:v>45511.36959490741</c:v>
                </c:pt>
                <c:pt idx="406">
                  <c:v>45511.369606481479</c:v>
                </c:pt>
                <c:pt idx="407">
                  <c:v>45511.369618055556</c:v>
                </c:pt>
                <c:pt idx="408">
                  <c:v>45511.369629629633</c:v>
                </c:pt>
                <c:pt idx="409">
                  <c:v>45511.369641203702</c:v>
                </c:pt>
                <c:pt idx="410">
                  <c:v>45511.369652777779</c:v>
                </c:pt>
                <c:pt idx="411">
                  <c:v>45511.369664351849</c:v>
                </c:pt>
                <c:pt idx="412">
                  <c:v>45511.369675925926</c:v>
                </c:pt>
                <c:pt idx="413">
                  <c:v>45511.369687500002</c:v>
                </c:pt>
                <c:pt idx="414">
                  <c:v>45511.369699074072</c:v>
                </c:pt>
                <c:pt idx="415">
                  <c:v>45511.369710648149</c:v>
                </c:pt>
                <c:pt idx="416">
                  <c:v>45511.369722222225</c:v>
                </c:pt>
                <c:pt idx="417">
                  <c:v>45511.369733796295</c:v>
                </c:pt>
                <c:pt idx="418">
                  <c:v>45511.369745370372</c:v>
                </c:pt>
                <c:pt idx="419">
                  <c:v>45511.369756944441</c:v>
                </c:pt>
                <c:pt idx="420">
                  <c:v>45511.369768518518</c:v>
                </c:pt>
                <c:pt idx="421">
                  <c:v>45511.369780092595</c:v>
                </c:pt>
                <c:pt idx="422">
                  <c:v>45511.369791666664</c:v>
                </c:pt>
                <c:pt idx="423">
                  <c:v>45511.369803240741</c:v>
                </c:pt>
                <c:pt idx="424">
                  <c:v>45511.369814814818</c:v>
                </c:pt>
                <c:pt idx="425">
                  <c:v>45511.369826388887</c:v>
                </c:pt>
                <c:pt idx="426">
                  <c:v>45511.369837962964</c:v>
                </c:pt>
                <c:pt idx="427">
                  <c:v>45511.369849537034</c:v>
                </c:pt>
                <c:pt idx="428">
                  <c:v>45511.36986111111</c:v>
                </c:pt>
                <c:pt idx="429">
                  <c:v>45511.369872685187</c:v>
                </c:pt>
                <c:pt idx="430">
                  <c:v>45511.369884259257</c:v>
                </c:pt>
                <c:pt idx="431">
                  <c:v>45511.369895833333</c:v>
                </c:pt>
                <c:pt idx="432">
                  <c:v>45511.36990740741</c:v>
                </c:pt>
                <c:pt idx="433">
                  <c:v>45511.36991898148</c:v>
                </c:pt>
                <c:pt idx="434">
                  <c:v>45511.369930555556</c:v>
                </c:pt>
                <c:pt idx="435">
                  <c:v>45511.369942129626</c:v>
                </c:pt>
                <c:pt idx="436">
                  <c:v>45511.369953703703</c:v>
                </c:pt>
                <c:pt idx="437">
                  <c:v>45511.36996527778</c:v>
                </c:pt>
                <c:pt idx="438">
                  <c:v>45511.369976851849</c:v>
                </c:pt>
                <c:pt idx="439">
                  <c:v>45511.369988425926</c:v>
                </c:pt>
                <c:pt idx="440">
                  <c:v>45511.37</c:v>
                </c:pt>
                <c:pt idx="441">
                  <c:v>45511.370011574072</c:v>
                </c:pt>
                <c:pt idx="442">
                  <c:v>45511.370023148149</c:v>
                </c:pt>
                <c:pt idx="443">
                  <c:v>45511.370034722226</c:v>
                </c:pt>
                <c:pt idx="444">
                  <c:v>45511.370046296295</c:v>
                </c:pt>
                <c:pt idx="445">
                  <c:v>45511.370057870372</c:v>
                </c:pt>
                <c:pt idx="446">
                  <c:v>45511.370069444441</c:v>
                </c:pt>
                <c:pt idx="447">
                  <c:v>45511.370081018518</c:v>
                </c:pt>
                <c:pt idx="448">
                  <c:v>45511.370092592595</c:v>
                </c:pt>
                <c:pt idx="449">
                  <c:v>45511.370104166665</c:v>
                </c:pt>
                <c:pt idx="450">
                  <c:v>45511.370115740741</c:v>
                </c:pt>
                <c:pt idx="451">
                  <c:v>45511.370127314818</c:v>
                </c:pt>
                <c:pt idx="452">
                  <c:v>45511.370138888888</c:v>
                </c:pt>
                <c:pt idx="453">
                  <c:v>45511.370150462964</c:v>
                </c:pt>
                <c:pt idx="454">
                  <c:v>45511.370162037034</c:v>
                </c:pt>
                <c:pt idx="455">
                  <c:v>45511.370173611111</c:v>
                </c:pt>
                <c:pt idx="456">
                  <c:v>45511.370185185187</c:v>
                </c:pt>
                <c:pt idx="457">
                  <c:v>45511.370196759257</c:v>
                </c:pt>
                <c:pt idx="458">
                  <c:v>45511.370208333334</c:v>
                </c:pt>
                <c:pt idx="459">
                  <c:v>45511.370219907411</c:v>
                </c:pt>
                <c:pt idx="460">
                  <c:v>45511.37023148148</c:v>
                </c:pt>
                <c:pt idx="461">
                  <c:v>45511.370243055557</c:v>
                </c:pt>
                <c:pt idx="462">
                  <c:v>45511.370254629626</c:v>
                </c:pt>
                <c:pt idx="463">
                  <c:v>45511.370266203703</c:v>
                </c:pt>
                <c:pt idx="464">
                  <c:v>45511.37027777778</c:v>
                </c:pt>
                <c:pt idx="465">
                  <c:v>45511.370289351849</c:v>
                </c:pt>
                <c:pt idx="466">
                  <c:v>45511.370300925926</c:v>
                </c:pt>
                <c:pt idx="467">
                  <c:v>45511.370312500003</c:v>
                </c:pt>
                <c:pt idx="468">
                  <c:v>45511.370324074072</c:v>
                </c:pt>
                <c:pt idx="469">
                  <c:v>45511.370335648149</c:v>
                </c:pt>
                <c:pt idx="470">
                  <c:v>45511.370347222219</c:v>
                </c:pt>
                <c:pt idx="471">
                  <c:v>45511.370358796295</c:v>
                </c:pt>
                <c:pt idx="472">
                  <c:v>45511.370370370372</c:v>
                </c:pt>
                <c:pt idx="473">
                  <c:v>45511.370381944442</c:v>
                </c:pt>
                <c:pt idx="474">
                  <c:v>45511.370393518519</c:v>
                </c:pt>
                <c:pt idx="475">
                  <c:v>45511.370405092595</c:v>
                </c:pt>
                <c:pt idx="476">
                  <c:v>45511.370416666665</c:v>
                </c:pt>
                <c:pt idx="477">
                  <c:v>45511.370428240742</c:v>
                </c:pt>
                <c:pt idx="478">
                  <c:v>45511.370439814818</c:v>
                </c:pt>
                <c:pt idx="479">
                  <c:v>45511.370451388888</c:v>
                </c:pt>
                <c:pt idx="480">
                  <c:v>45511.370462962965</c:v>
                </c:pt>
                <c:pt idx="481">
                  <c:v>45511.370474537034</c:v>
                </c:pt>
                <c:pt idx="482">
                  <c:v>45511.370486111111</c:v>
                </c:pt>
                <c:pt idx="483">
                  <c:v>45511.370497685188</c:v>
                </c:pt>
                <c:pt idx="484">
                  <c:v>45511.370509259257</c:v>
                </c:pt>
                <c:pt idx="485">
                  <c:v>45511.370520833334</c:v>
                </c:pt>
                <c:pt idx="486">
                  <c:v>45511.370532407411</c:v>
                </c:pt>
                <c:pt idx="487">
                  <c:v>45511.37054398148</c:v>
                </c:pt>
                <c:pt idx="488">
                  <c:v>45511.370555555557</c:v>
                </c:pt>
                <c:pt idx="489">
                  <c:v>45511.370567129627</c:v>
                </c:pt>
                <c:pt idx="490">
                  <c:v>45511.370578703703</c:v>
                </c:pt>
                <c:pt idx="491">
                  <c:v>45511.37059027778</c:v>
                </c:pt>
                <c:pt idx="492">
                  <c:v>45511.37060185185</c:v>
                </c:pt>
                <c:pt idx="493">
                  <c:v>45511.370613425926</c:v>
                </c:pt>
                <c:pt idx="494">
                  <c:v>45511.370625000003</c:v>
                </c:pt>
                <c:pt idx="495">
                  <c:v>45511.370636574073</c:v>
                </c:pt>
                <c:pt idx="496">
                  <c:v>45511.370648148149</c:v>
                </c:pt>
                <c:pt idx="497">
                  <c:v>45511.370659722219</c:v>
                </c:pt>
                <c:pt idx="498">
                  <c:v>45511.370671296296</c:v>
                </c:pt>
                <c:pt idx="499">
                  <c:v>45511.370682870373</c:v>
                </c:pt>
                <c:pt idx="500">
                  <c:v>45511.370694444442</c:v>
                </c:pt>
                <c:pt idx="501">
                  <c:v>45511.370706018519</c:v>
                </c:pt>
                <c:pt idx="502">
                  <c:v>45511.370717592596</c:v>
                </c:pt>
                <c:pt idx="503">
                  <c:v>45511.370729166665</c:v>
                </c:pt>
                <c:pt idx="504">
                  <c:v>45511.370740740742</c:v>
                </c:pt>
                <c:pt idx="505">
                  <c:v>45511.370752314811</c:v>
                </c:pt>
                <c:pt idx="506">
                  <c:v>45511.370763888888</c:v>
                </c:pt>
                <c:pt idx="507">
                  <c:v>45511.370775462965</c:v>
                </c:pt>
                <c:pt idx="508">
                  <c:v>45511.370787037034</c:v>
                </c:pt>
                <c:pt idx="509">
                  <c:v>45511.370798611111</c:v>
                </c:pt>
                <c:pt idx="510">
                  <c:v>45511.370810185188</c:v>
                </c:pt>
                <c:pt idx="511">
                  <c:v>45511.370821759258</c:v>
                </c:pt>
                <c:pt idx="512">
                  <c:v>45511.370833333334</c:v>
                </c:pt>
                <c:pt idx="513">
                  <c:v>45511.370844907404</c:v>
                </c:pt>
                <c:pt idx="514">
                  <c:v>45511.370856481481</c:v>
                </c:pt>
                <c:pt idx="515">
                  <c:v>45511.370868055557</c:v>
                </c:pt>
                <c:pt idx="516">
                  <c:v>45511.370879629627</c:v>
                </c:pt>
                <c:pt idx="517">
                  <c:v>45511.370891203704</c:v>
                </c:pt>
                <c:pt idx="518">
                  <c:v>45511.37090277778</c:v>
                </c:pt>
                <c:pt idx="519">
                  <c:v>45511.37091435185</c:v>
                </c:pt>
                <c:pt idx="520">
                  <c:v>45511.370925925927</c:v>
                </c:pt>
                <c:pt idx="521">
                  <c:v>45511.370937500003</c:v>
                </c:pt>
                <c:pt idx="522">
                  <c:v>45511.370949074073</c:v>
                </c:pt>
                <c:pt idx="523">
                  <c:v>45511.37096064815</c:v>
                </c:pt>
                <c:pt idx="524">
                  <c:v>45511.370972222219</c:v>
                </c:pt>
                <c:pt idx="525">
                  <c:v>45511.370983796296</c:v>
                </c:pt>
                <c:pt idx="526">
                  <c:v>45511.370995370373</c:v>
                </c:pt>
                <c:pt idx="527">
                  <c:v>45511.371006944442</c:v>
                </c:pt>
                <c:pt idx="528">
                  <c:v>45511.371018518519</c:v>
                </c:pt>
                <c:pt idx="529">
                  <c:v>45511.371030092596</c:v>
                </c:pt>
                <c:pt idx="530">
                  <c:v>45511.371041666665</c:v>
                </c:pt>
                <c:pt idx="531">
                  <c:v>45511.371053240742</c:v>
                </c:pt>
                <c:pt idx="532">
                  <c:v>45511.371064814812</c:v>
                </c:pt>
                <c:pt idx="533">
                  <c:v>45511.371076388888</c:v>
                </c:pt>
                <c:pt idx="534">
                  <c:v>45511.371087962965</c:v>
                </c:pt>
                <c:pt idx="535">
                  <c:v>45511.371099537035</c:v>
                </c:pt>
                <c:pt idx="536">
                  <c:v>45511.371111111112</c:v>
                </c:pt>
                <c:pt idx="537">
                  <c:v>45511.371122685188</c:v>
                </c:pt>
                <c:pt idx="538">
                  <c:v>45511.371134259258</c:v>
                </c:pt>
                <c:pt idx="539">
                  <c:v>45511.371145833335</c:v>
                </c:pt>
                <c:pt idx="540">
                  <c:v>45511.371157407404</c:v>
                </c:pt>
                <c:pt idx="541">
                  <c:v>45511.371168981481</c:v>
                </c:pt>
                <c:pt idx="542">
                  <c:v>45511.371180555558</c:v>
                </c:pt>
                <c:pt idx="543">
                  <c:v>45511.371192129627</c:v>
                </c:pt>
                <c:pt idx="544">
                  <c:v>45511.371203703704</c:v>
                </c:pt>
                <c:pt idx="545">
                  <c:v>45511.371215277781</c:v>
                </c:pt>
                <c:pt idx="546">
                  <c:v>45511.37122685185</c:v>
                </c:pt>
                <c:pt idx="547">
                  <c:v>45511.371238425927</c:v>
                </c:pt>
                <c:pt idx="548">
                  <c:v>45511.371249999997</c:v>
                </c:pt>
                <c:pt idx="549">
                  <c:v>45511.371261574073</c:v>
                </c:pt>
                <c:pt idx="550">
                  <c:v>45511.37127314815</c:v>
                </c:pt>
                <c:pt idx="551">
                  <c:v>45511.37128472222</c:v>
                </c:pt>
                <c:pt idx="552">
                  <c:v>45511.371296296296</c:v>
                </c:pt>
                <c:pt idx="553">
                  <c:v>45511.371307870373</c:v>
                </c:pt>
                <c:pt idx="554">
                  <c:v>45511.371319444443</c:v>
                </c:pt>
                <c:pt idx="555">
                  <c:v>45511.371331018519</c:v>
                </c:pt>
                <c:pt idx="556">
                  <c:v>45511.371342592596</c:v>
                </c:pt>
                <c:pt idx="557">
                  <c:v>45511.371354166666</c:v>
                </c:pt>
                <c:pt idx="558">
                  <c:v>45511.371365740742</c:v>
                </c:pt>
                <c:pt idx="559">
                  <c:v>45511.371377314812</c:v>
                </c:pt>
                <c:pt idx="560">
                  <c:v>45511.371388888889</c:v>
                </c:pt>
                <c:pt idx="561">
                  <c:v>45511.371400462966</c:v>
                </c:pt>
                <c:pt idx="562">
                  <c:v>45511.371412037035</c:v>
                </c:pt>
                <c:pt idx="563">
                  <c:v>45511.371423611112</c:v>
                </c:pt>
                <c:pt idx="564">
                  <c:v>45511.371435185189</c:v>
                </c:pt>
                <c:pt idx="565">
                  <c:v>45511.371446759258</c:v>
                </c:pt>
                <c:pt idx="566">
                  <c:v>45511.371458333335</c:v>
                </c:pt>
                <c:pt idx="567">
                  <c:v>45511.371469907404</c:v>
                </c:pt>
                <c:pt idx="568">
                  <c:v>45511.371481481481</c:v>
                </c:pt>
                <c:pt idx="569">
                  <c:v>45511.371493055558</c:v>
                </c:pt>
                <c:pt idx="570">
                  <c:v>45511.371504629627</c:v>
                </c:pt>
                <c:pt idx="571">
                  <c:v>45511.371516203704</c:v>
                </c:pt>
                <c:pt idx="572">
                  <c:v>45511.371527777781</c:v>
                </c:pt>
                <c:pt idx="573">
                  <c:v>45511.371539351851</c:v>
                </c:pt>
                <c:pt idx="574">
                  <c:v>45511.371550925927</c:v>
                </c:pt>
                <c:pt idx="575">
                  <c:v>45511.371562499997</c:v>
                </c:pt>
                <c:pt idx="576">
                  <c:v>45511.371574074074</c:v>
                </c:pt>
                <c:pt idx="577">
                  <c:v>45511.37158564815</c:v>
                </c:pt>
                <c:pt idx="578">
                  <c:v>45511.37159722222</c:v>
                </c:pt>
                <c:pt idx="579">
                  <c:v>45511.371608796297</c:v>
                </c:pt>
                <c:pt idx="580">
                  <c:v>45511.371620370373</c:v>
                </c:pt>
                <c:pt idx="581">
                  <c:v>45511.371631944443</c:v>
                </c:pt>
                <c:pt idx="582">
                  <c:v>45511.37164351852</c:v>
                </c:pt>
                <c:pt idx="583">
                  <c:v>45511.371655092589</c:v>
                </c:pt>
                <c:pt idx="584">
                  <c:v>45511.371666666666</c:v>
                </c:pt>
                <c:pt idx="585">
                  <c:v>45511.371678240743</c:v>
                </c:pt>
                <c:pt idx="586">
                  <c:v>45511.371689814812</c:v>
                </c:pt>
                <c:pt idx="587">
                  <c:v>45511.371701388889</c:v>
                </c:pt>
                <c:pt idx="588">
                  <c:v>45511.371712962966</c:v>
                </c:pt>
                <c:pt idx="589">
                  <c:v>45511.371724537035</c:v>
                </c:pt>
                <c:pt idx="590">
                  <c:v>45511.371736111112</c:v>
                </c:pt>
                <c:pt idx="591">
                  <c:v>45511.371747685182</c:v>
                </c:pt>
                <c:pt idx="592">
                  <c:v>45511.371759259258</c:v>
                </c:pt>
                <c:pt idx="593">
                  <c:v>45511.371770833335</c:v>
                </c:pt>
                <c:pt idx="594">
                  <c:v>45511.371782407405</c:v>
                </c:pt>
                <c:pt idx="595">
                  <c:v>45511.371793981481</c:v>
                </c:pt>
                <c:pt idx="596">
                  <c:v>45511.371805555558</c:v>
                </c:pt>
                <c:pt idx="597">
                  <c:v>45511.371817129628</c:v>
                </c:pt>
                <c:pt idx="598">
                  <c:v>45511.371828703705</c:v>
                </c:pt>
                <c:pt idx="599">
                  <c:v>45511.371840277781</c:v>
                </c:pt>
                <c:pt idx="600">
                  <c:v>45511.371851851851</c:v>
                </c:pt>
                <c:pt idx="601">
                  <c:v>45511.371863425928</c:v>
                </c:pt>
                <c:pt idx="602">
                  <c:v>45511.371874999997</c:v>
                </c:pt>
                <c:pt idx="603">
                  <c:v>45511.371886574074</c:v>
                </c:pt>
                <c:pt idx="604">
                  <c:v>45511.371898148151</c:v>
                </c:pt>
                <c:pt idx="605">
                  <c:v>45511.37190972222</c:v>
                </c:pt>
                <c:pt idx="606">
                  <c:v>45511.371921296297</c:v>
                </c:pt>
                <c:pt idx="607">
                  <c:v>45511.371932870374</c:v>
                </c:pt>
                <c:pt idx="608">
                  <c:v>45511.371944444443</c:v>
                </c:pt>
                <c:pt idx="609">
                  <c:v>45511.37195601852</c:v>
                </c:pt>
                <c:pt idx="610">
                  <c:v>45511.371967592589</c:v>
                </c:pt>
                <c:pt idx="611">
                  <c:v>45511.371979166666</c:v>
                </c:pt>
                <c:pt idx="612">
                  <c:v>45511.371990740743</c:v>
                </c:pt>
                <c:pt idx="613">
                  <c:v>45511.372002314813</c:v>
                </c:pt>
                <c:pt idx="614">
                  <c:v>45511.372013888889</c:v>
                </c:pt>
                <c:pt idx="615">
                  <c:v>45511.372025462966</c:v>
                </c:pt>
                <c:pt idx="616">
                  <c:v>45511.372037037036</c:v>
                </c:pt>
                <c:pt idx="617">
                  <c:v>45511.372048611112</c:v>
                </c:pt>
                <c:pt idx="618">
                  <c:v>45511.372060185182</c:v>
                </c:pt>
                <c:pt idx="619">
                  <c:v>45511.372071759259</c:v>
                </c:pt>
                <c:pt idx="620">
                  <c:v>45511.372083333335</c:v>
                </c:pt>
                <c:pt idx="621">
                  <c:v>45511.372094907405</c:v>
                </c:pt>
                <c:pt idx="622">
                  <c:v>45511.372106481482</c:v>
                </c:pt>
                <c:pt idx="623">
                  <c:v>45511.372118055559</c:v>
                </c:pt>
                <c:pt idx="624">
                  <c:v>45511.372129629628</c:v>
                </c:pt>
                <c:pt idx="625">
                  <c:v>45511.372141203705</c:v>
                </c:pt>
                <c:pt idx="626">
                  <c:v>45511.372152777774</c:v>
                </c:pt>
                <c:pt idx="627">
                  <c:v>45511.372164351851</c:v>
                </c:pt>
                <c:pt idx="628">
                  <c:v>45511.372175925928</c:v>
                </c:pt>
                <c:pt idx="629">
                  <c:v>45511.372187499997</c:v>
                </c:pt>
                <c:pt idx="630">
                  <c:v>45511.372199074074</c:v>
                </c:pt>
                <c:pt idx="631">
                  <c:v>45511.372210648151</c:v>
                </c:pt>
                <c:pt idx="632">
                  <c:v>45511.37222222222</c:v>
                </c:pt>
                <c:pt idx="633">
                  <c:v>45511.372233796297</c:v>
                </c:pt>
                <c:pt idx="634">
                  <c:v>45511.372245370374</c:v>
                </c:pt>
                <c:pt idx="635">
                  <c:v>45511.372256944444</c:v>
                </c:pt>
                <c:pt idx="636">
                  <c:v>45511.37226851852</c:v>
                </c:pt>
                <c:pt idx="637">
                  <c:v>45511.37228009259</c:v>
                </c:pt>
                <c:pt idx="638">
                  <c:v>45511.372291666667</c:v>
                </c:pt>
                <c:pt idx="639">
                  <c:v>45511.372303240743</c:v>
                </c:pt>
                <c:pt idx="640">
                  <c:v>45511.372314814813</c:v>
                </c:pt>
                <c:pt idx="641">
                  <c:v>45511.37232638889</c:v>
                </c:pt>
                <c:pt idx="642">
                  <c:v>45511.372337962966</c:v>
                </c:pt>
                <c:pt idx="643">
                  <c:v>45511.372349537036</c:v>
                </c:pt>
                <c:pt idx="644">
                  <c:v>45511.372361111113</c:v>
                </c:pt>
                <c:pt idx="645">
                  <c:v>45511.372372685182</c:v>
                </c:pt>
                <c:pt idx="646">
                  <c:v>45511.372384259259</c:v>
                </c:pt>
                <c:pt idx="647">
                  <c:v>45511.372395833336</c:v>
                </c:pt>
                <c:pt idx="648">
                  <c:v>45511.372407407405</c:v>
                </c:pt>
                <c:pt idx="649">
                  <c:v>45511.372418981482</c:v>
                </c:pt>
                <c:pt idx="650">
                  <c:v>45511.372430555559</c:v>
                </c:pt>
                <c:pt idx="651">
                  <c:v>45511.372442129628</c:v>
                </c:pt>
                <c:pt idx="652">
                  <c:v>45511.372453703705</c:v>
                </c:pt>
                <c:pt idx="653">
                  <c:v>45511.372465277775</c:v>
                </c:pt>
                <c:pt idx="654">
                  <c:v>45511.372476851851</c:v>
                </c:pt>
                <c:pt idx="655">
                  <c:v>45511.372488425928</c:v>
                </c:pt>
                <c:pt idx="656">
                  <c:v>45511.372499999998</c:v>
                </c:pt>
                <c:pt idx="657">
                  <c:v>45511.372511574074</c:v>
                </c:pt>
                <c:pt idx="658">
                  <c:v>45511.372523148151</c:v>
                </c:pt>
                <c:pt idx="659">
                  <c:v>45511.372534722221</c:v>
                </c:pt>
                <c:pt idx="660">
                  <c:v>45511.372546296298</c:v>
                </c:pt>
                <c:pt idx="661">
                  <c:v>45511.372557870367</c:v>
                </c:pt>
                <c:pt idx="662">
                  <c:v>45511.372569444444</c:v>
                </c:pt>
                <c:pt idx="663">
                  <c:v>45511.372581018521</c:v>
                </c:pt>
                <c:pt idx="664">
                  <c:v>45511.37259259259</c:v>
                </c:pt>
                <c:pt idx="665">
                  <c:v>45511.372604166667</c:v>
                </c:pt>
                <c:pt idx="666">
                  <c:v>45511.372615740744</c:v>
                </c:pt>
                <c:pt idx="667">
                  <c:v>45511.372627314813</c:v>
                </c:pt>
                <c:pt idx="668">
                  <c:v>45511.37263888889</c:v>
                </c:pt>
                <c:pt idx="669">
                  <c:v>45511.372650462959</c:v>
                </c:pt>
                <c:pt idx="670">
                  <c:v>45511.372662037036</c:v>
                </c:pt>
                <c:pt idx="671">
                  <c:v>45511.372673611113</c:v>
                </c:pt>
                <c:pt idx="672">
                  <c:v>45511.372685185182</c:v>
                </c:pt>
                <c:pt idx="673">
                  <c:v>45511.372696759259</c:v>
                </c:pt>
                <c:pt idx="674">
                  <c:v>45511.372708333336</c:v>
                </c:pt>
                <c:pt idx="675">
                  <c:v>45511.372719907406</c:v>
                </c:pt>
                <c:pt idx="676">
                  <c:v>45511.372731481482</c:v>
                </c:pt>
                <c:pt idx="677">
                  <c:v>45511.372743055559</c:v>
                </c:pt>
                <c:pt idx="678">
                  <c:v>45511.372754629629</c:v>
                </c:pt>
                <c:pt idx="679">
                  <c:v>45511.372766203705</c:v>
                </c:pt>
                <c:pt idx="680">
                  <c:v>45511.372777777775</c:v>
                </c:pt>
                <c:pt idx="681">
                  <c:v>45511.372789351852</c:v>
                </c:pt>
                <c:pt idx="682">
                  <c:v>45511.372800925928</c:v>
                </c:pt>
                <c:pt idx="683">
                  <c:v>45511.372812499998</c:v>
                </c:pt>
                <c:pt idx="684">
                  <c:v>45511.372824074075</c:v>
                </c:pt>
                <c:pt idx="685">
                  <c:v>45511.372835648152</c:v>
                </c:pt>
                <c:pt idx="686">
                  <c:v>45511.372847222221</c:v>
                </c:pt>
                <c:pt idx="687">
                  <c:v>45511.372858796298</c:v>
                </c:pt>
                <c:pt idx="688">
                  <c:v>45511.372870370367</c:v>
                </c:pt>
                <c:pt idx="689">
                  <c:v>45511.372881944444</c:v>
                </c:pt>
                <c:pt idx="690">
                  <c:v>45511.372893518521</c:v>
                </c:pt>
                <c:pt idx="691">
                  <c:v>45511.37290509259</c:v>
                </c:pt>
                <c:pt idx="692">
                  <c:v>45511.372916666667</c:v>
                </c:pt>
                <c:pt idx="693">
                  <c:v>45511.372928240744</c:v>
                </c:pt>
                <c:pt idx="694">
                  <c:v>45511.372939814813</c:v>
                </c:pt>
                <c:pt idx="695">
                  <c:v>45511.37295138889</c:v>
                </c:pt>
                <c:pt idx="696">
                  <c:v>45511.37296296296</c:v>
                </c:pt>
                <c:pt idx="697">
                  <c:v>45511.372974537036</c:v>
                </c:pt>
                <c:pt idx="698">
                  <c:v>45511.372986111113</c:v>
                </c:pt>
                <c:pt idx="699">
                  <c:v>45511.372997685183</c:v>
                </c:pt>
                <c:pt idx="700">
                  <c:v>45511.37300925926</c:v>
                </c:pt>
                <c:pt idx="701">
                  <c:v>45511.373020833336</c:v>
                </c:pt>
                <c:pt idx="702">
                  <c:v>45511.373032407406</c:v>
                </c:pt>
                <c:pt idx="703">
                  <c:v>45511.373043981483</c:v>
                </c:pt>
                <c:pt idx="704">
                  <c:v>45511.373055555552</c:v>
                </c:pt>
                <c:pt idx="705">
                  <c:v>45511.373067129629</c:v>
                </c:pt>
                <c:pt idx="706">
                  <c:v>45511.373078703706</c:v>
                </c:pt>
                <c:pt idx="707">
                  <c:v>45511.373090277775</c:v>
                </c:pt>
                <c:pt idx="708">
                  <c:v>45511.373101851852</c:v>
                </c:pt>
                <c:pt idx="709">
                  <c:v>45511.373113425929</c:v>
                </c:pt>
                <c:pt idx="710">
                  <c:v>45511.373124999998</c:v>
                </c:pt>
                <c:pt idx="711">
                  <c:v>45511.373136574075</c:v>
                </c:pt>
                <c:pt idx="712">
                  <c:v>45511.373148148145</c:v>
                </c:pt>
                <c:pt idx="713">
                  <c:v>45511.373159722221</c:v>
                </c:pt>
                <c:pt idx="714">
                  <c:v>45511.373171296298</c:v>
                </c:pt>
                <c:pt idx="715">
                  <c:v>45511.373182870368</c:v>
                </c:pt>
                <c:pt idx="716">
                  <c:v>45511.373194444444</c:v>
                </c:pt>
                <c:pt idx="717">
                  <c:v>45511.373206018521</c:v>
                </c:pt>
                <c:pt idx="718">
                  <c:v>45511.373217592591</c:v>
                </c:pt>
                <c:pt idx="719">
                  <c:v>45511.373229166667</c:v>
                </c:pt>
                <c:pt idx="720">
                  <c:v>45511.373240740744</c:v>
                </c:pt>
                <c:pt idx="721">
                  <c:v>45511.373252314814</c:v>
                </c:pt>
                <c:pt idx="722">
                  <c:v>45511.373263888891</c:v>
                </c:pt>
                <c:pt idx="723">
                  <c:v>45511.37327546296</c:v>
                </c:pt>
                <c:pt idx="724">
                  <c:v>45511.373287037037</c:v>
                </c:pt>
                <c:pt idx="725">
                  <c:v>45511.373298611114</c:v>
                </c:pt>
                <c:pt idx="726">
                  <c:v>45511.373310185183</c:v>
                </c:pt>
                <c:pt idx="727">
                  <c:v>45511.37332175926</c:v>
                </c:pt>
                <c:pt idx="728">
                  <c:v>45511.373333333337</c:v>
                </c:pt>
                <c:pt idx="729">
                  <c:v>45511.373344907406</c:v>
                </c:pt>
                <c:pt idx="730">
                  <c:v>45511.373356481483</c:v>
                </c:pt>
                <c:pt idx="731">
                  <c:v>45511.373368055552</c:v>
                </c:pt>
                <c:pt idx="732">
                  <c:v>45511.373379629629</c:v>
                </c:pt>
                <c:pt idx="733">
                  <c:v>45511.373391203706</c:v>
                </c:pt>
                <c:pt idx="734">
                  <c:v>45511.373402777775</c:v>
                </c:pt>
                <c:pt idx="735">
                  <c:v>45511.373414351852</c:v>
                </c:pt>
                <c:pt idx="736">
                  <c:v>45511.373425925929</c:v>
                </c:pt>
                <c:pt idx="737">
                  <c:v>45511.373437499999</c:v>
                </c:pt>
                <c:pt idx="738">
                  <c:v>45511.373449074075</c:v>
                </c:pt>
                <c:pt idx="739">
                  <c:v>45511.373460648145</c:v>
                </c:pt>
                <c:pt idx="740">
                  <c:v>45511.373472222222</c:v>
                </c:pt>
                <c:pt idx="741">
                  <c:v>45511.373483796298</c:v>
                </c:pt>
                <c:pt idx="742">
                  <c:v>45511.373495370368</c:v>
                </c:pt>
                <c:pt idx="743">
                  <c:v>45511.373506944445</c:v>
                </c:pt>
                <c:pt idx="744">
                  <c:v>45511.373518518521</c:v>
                </c:pt>
                <c:pt idx="745">
                  <c:v>45511.373530092591</c:v>
                </c:pt>
                <c:pt idx="746">
                  <c:v>45511.373541666668</c:v>
                </c:pt>
                <c:pt idx="747">
                  <c:v>45511.373553240737</c:v>
                </c:pt>
                <c:pt idx="748">
                  <c:v>45511.373564814814</c:v>
                </c:pt>
                <c:pt idx="749">
                  <c:v>45511.373576388891</c:v>
                </c:pt>
                <c:pt idx="750">
                  <c:v>45511.37358796296</c:v>
                </c:pt>
                <c:pt idx="751">
                  <c:v>45511.373599537037</c:v>
                </c:pt>
                <c:pt idx="752">
                  <c:v>45511.373611111114</c:v>
                </c:pt>
                <c:pt idx="753">
                  <c:v>45511.373622685183</c:v>
                </c:pt>
                <c:pt idx="754">
                  <c:v>45511.37363425926</c:v>
                </c:pt>
                <c:pt idx="755">
                  <c:v>45511.373645833337</c:v>
                </c:pt>
                <c:pt idx="756">
                  <c:v>45511.373657407406</c:v>
                </c:pt>
                <c:pt idx="757">
                  <c:v>45511.373668981483</c:v>
                </c:pt>
                <c:pt idx="758">
                  <c:v>45511.373680555553</c:v>
                </c:pt>
                <c:pt idx="759">
                  <c:v>45511.373692129629</c:v>
                </c:pt>
                <c:pt idx="760">
                  <c:v>45511.373703703706</c:v>
                </c:pt>
                <c:pt idx="761">
                  <c:v>45511.373715277776</c:v>
                </c:pt>
                <c:pt idx="762">
                  <c:v>45511.373726851853</c:v>
                </c:pt>
                <c:pt idx="763">
                  <c:v>45511.373738425929</c:v>
                </c:pt>
                <c:pt idx="764">
                  <c:v>45511.373749999999</c:v>
                </c:pt>
                <c:pt idx="765">
                  <c:v>45511.373761574076</c:v>
                </c:pt>
                <c:pt idx="766">
                  <c:v>45511.373773148145</c:v>
                </c:pt>
                <c:pt idx="767">
                  <c:v>45511.373784722222</c:v>
                </c:pt>
                <c:pt idx="768">
                  <c:v>45511.373796296299</c:v>
                </c:pt>
                <c:pt idx="769">
                  <c:v>45511.373807870368</c:v>
                </c:pt>
                <c:pt idx="770">
                  <c:v>45511.373819444445</c:v>
                </c:pt>
                <c:pt idx="771">
                  <c:v>45511.373831018522</c:v>
                </c:pt>
                <c:pt idx="772">
                  <c:v>45511.373842592591</c:v>
                </c:pt>
                <c:pt idx="773">
                  <c:v>45511.373854166668</c:v>
                </c:pt>
                <c:pt idx="774">
                  <c:v>45511.373865740738</c:v>
                </c:pt>
                <c:pt idx="775">
                  <c:v>45511.373877314814</c:v>
                </c:pt>
                <c:pt idx="776">
                  <c:v>45511.373888888891</c:v>
                </c:pt>
                <c:pt idx="777">
                  <c:v>45511.373900462961</c:v>
                </c:pt>
                <c:pt idx="778">
                  <c:v>45511.373912037037</c:v>
                </c:pt>
                <c:pt idx="779">
                  <c:v>45511.373923611114</c:v>
                </c:pt>
                <c:pt idx="780">
                  <c:v>45511.373935185184</c:v>
                </c:pt>
                <c:pt idx="781">
                  <c:v>45511.37394675926</c:v>
                </c:pt>
                <c:pt idx="782">
                  <c:v>45511.37395833333</c:v>
                </c:pt>
                <c:pt idx="783">
                  <c:v>45511.373969907407</c:v>
                </c:pt>
                <c:pt idx="784">
                  <c:v>45511.373981481483</c:v>
                </c:pt>
                <c:pt idx="785">
                  <c:v>45511.373993055553</c:v>
                </c:pt>
                <c:pt idx="786">
                  <c:v>45511.37400462963</c:v>
                </c:pt>
                <c:pt idx="787">
                  <c:v>45511.374016203707</c:v>
                </c:pt>
                <c:pt idx="788">
                  <c:v>45511.374027777776</c:v>
                </c:pt>
                <c:pt idx="789">
                  <c:v>45511.374039351853</c:v>
                </c:pt>
                <c:pt idx="790">
                  <c:v>45511.374050925922</c:v>
                </c:pt>
                <c:pt idx="791">
                  <c:v>45511.374062499999</c:v>
                </c:pt>
                <c:pt idx="792">
                  <c:v>45511.374074074076</c:v>
                </c:pt>
                <c:pt idx="793">
                  <c:v>45511.374085648145</c:v>
                </c:pt>
                <c:pt idx="794">
                  <c:v>45511.374097222222</c:v>
                </c:pt>
                <c:pt idx="795">
                  <c:v>45511.374108796299</c:v>
                </c:pt>
                <c:pt idx="796">
                  <c:v>45511.374120370368</c:v>
                </c:pt>
                <c:pt idx="797">
                  <c:v>45511.374131944445</c:v>
                </c:pt>
                <c:pt idx="798">
                  <c:v>45511.374143518522</c:v>
                </c:pt>
                <c:pt idx="799">
                  <c:v>45511.374155092592</c:v>
                </c:pt>
                <c:pt idx="800">
                  <c:v>45511.374166666668</c:v>
                </c:pt>
                <c:pt idx="801">
                  <c:v>45511.374178240738</c:v>
                </c:pt>
                <c:pt idx="802">
                  <c:v>45511.374189814815</c:v>
                </c:pt>
                <c:pt idx="803">
                  <c:v>45511.374201388891</c:v>
                </c:pt>
                <c:pt idx="804">
                  <c:v>45511.374212962961</c:v>
                </c:pt>
                <c:pt idx="805">
                  <c:v>45511.374224537038</c:v>
                </c:pt>
                <c:pt idx="806">
                  <c:v>45511.374236111114</c:v>
                </c:pt>
                <c:pt idx="807">
                  <c:v>45511.374247685184</c:v>
                </c:pt>
                <c:pt idx="808">
                  <c:v>45511.374259259261</c:v>
                </c:pt>
                <c:pt idx="809">
                  <c:v>45511.37427083333</c:v>
                </c:pt>
                <c:pt idx="810">
                  <c:v>45511.374282407407</c:v>
                </c:pt>
                <c:pt idx="811">
                  <c:v>45511.374293981484</c:v>
                </c:pt>
                <c:pt idx="812">
                  <c:v>45511.374305555553</c:v>
                </c:pt>
                <c:pt idx="813">
                  <c:v>45511.37431712963</c:v>
                </c:pt>
                <c:pt idx="814">
                  <c:v>45511.374328703707</c:v>
                </c:pt>
                <c:pt idx="815">
                  <c:v>45511.374340277776</c:v>
                </c:pt>
                <c:pt idx="816">
                  <c:v>45511.374351851853</c:v>
                </c:pt>
                <c:pt idx="817">
                  <c:v>45511.374363425923</c:v>
                </c:pt>
                <c:pt idx="818">
                  <c:v>45511.374374999999</c:v>
                </c:pt>
                <c:pt idx="819">
                  <c:v>45511.374386574076</c:v>
                </c:pt>
                <c:pt idx="820">
                  <c:v>45511.374398148146</c:v>
                </c:pt>
                <c:pt idx="821">
                  <c:v>45511.374409722222</c:v>
                </c:pt>
                <c:pt idx="822">
                  <c:v>45511.374421296299</c:v>
                </c:pt>
                <c:pt idx="823">
                  <c:v>45511.374432870369</c:v>
                </c:pt>
                <c:pt idx="824">
                  <c:v>45511.374444444446</c:v>
                </c:pt>
                <c:pt idx="825">
                  <c:v>45511.374456018515</c:v>
                </c:pt>
                <c:pt idx="826">
                  <c:v>45511.374467592592</c:v>
                </c:pt>
                <c:pt idx="827">
                  <c:v>45511.374479166669</c:v>
                </c:pt>
                <c:pt idx="828">
                  <c:v>45511.374490740738</c:v>
                </c:pt>
                <c:pt idx="829">
                  <c:v>45511.374502314815</c:v>
                </c:pt>
                <c:pt idx="830">
                  <c:v>45511.374513888892</c:v>
                </c:pt>
                <c:pt idx="831">
                  <c:v>45511.374525462961</c:v>
                </c:pt>
                <c:pt idx="832">
                  <c:v>45511.374537037038</c:v>
                </c:pt>
                <c:pt idx="833">
                  <c:v>45511.374548611115</c:v>
                </c:pt>
                <c:pt idx="834">
                  <c:v>45511.374560185184</c:v>
                </c:pt>
                <c:pt idx="835">
                  <c:v>45511.374571759261</c:v>
                </c:pt>
                <c:pt idx="836">
                  <c:v>45511.374583333331</c:v>
                </c:pt>
                <c:pt idx="837">
                  <c:v>45511.374594907407</c:v>
                </c:pt>
                <c:pt idx="838">
                  <c:v>45511.374606481484</c:v>
                </c:pt>
                <c:pt idx="839">
                  <c:v>45511.374618055554</c:v>
                </c:pt>
                <c:pt idx="840">
                  <c:v>45511.37462962963</c:v>
                </c:pt>
                <c:pt idx="841">
                  <c:v>45511.374641203707</c:v>
                </c:pt>
                <c:pt idx="842">
                  <c:v>45511.374652777777</c:v>
                </c:pt>
                <c:pt idx="843">
                  <c:v>45511.374664351853</c:v>
                </c:pt>
                <c:pt idx="844">
                  <c:v>45511.374675925923</c:v>
                </c:pt>
                <c:pt idx="845">
                  <c:v>45511.3746875</c:v>
                </c:pt>
                <c:pt idx="846">
                  <c:v>45511.374699074076</c:v>
                </c:pt>
                <c:pt idx="847">
                  <c:v>45511.374710648146</c:v>
                </c:pt>
                <c:pt idx="848">
                  <c:v>45511.374722222223</c:v>
                </c:pt>
                <c:pt idx="849">
                  <c:v>45511.3747337963</c:v>
                </c:pt>
                <c:pt idx="850">
                  <c:v>45511.374745370369</c:v>
                </c:pt>
                <c:pt idx="851">
                  <c:v>45511.374756944446</c:v>
                </c:pt>
                <c:pt idx="852">
                  <c:v>45511.374768518515</c:v>
                </c:pt>
                <c:pt idx="853">
                  <c:v>45511.374780092592</c:v>
                </c:pt>
                <c:pt idx="854">
                  <c:v>45511.374791666669</c:v>
                </c:pt>
                <c:pt idx="855">
                  <c:v>45511.374803240738</c:v>
                </c:pt>
                <c:pt idx="856">
                  <c:v>45511.374814814815</c:v>
                </c:pt>
                <c:pt idx="857">
                  <c:v>45511.374826388892</c:v>
                </c:pt>
                <c:pt idx="858">
                  <c:v>45511.374837962961</c:v>
                </c:pt>
                <c:pt idx="859">
                  <c:v>45511.374849537038</c:v>
                </c:pt>
                <c:pt idx="860">
                  <c:v>45511.374861111108</c:v>
                </c:pt>
                <c:pt idx="861">
                  <c:v>45511.374872685185</c:v>
                </c:pt>
                <c:pt idx="862">
                  <c:v>45511.374884259261</c:v>
                </c:pt>
                <c:pt idx="863">
                  <c:v>45511.374895833331</c:v>
                </c:pt>
                <c:pt idx="864">
                  <c:v>45511.374907407408</c:v>
                </c:pt>
                <c:pt idx="865">
                  <c:v>45511.374918981484</c:v>
                </c:pt>
                <c:pt idx="866">
                  <c:v>45511.374930555554</c:v>
                </c:pt>
                <c:pt idx="867">
                  <c:v>45511.374942129631</c:v>
                </c:pt>
                <c:pt idx="868">
                  <c:v>45511.3749537037</c:v>
                </c:pt>
                <c:pt idx="869">
                  <c:v>45511.374965277777</c:v>
                </c:pt>
                <c:pt idx="870">
                  <c:v>45511.374976851854</c:v>
                </c:pt>
                <c:pt idx="871">
                  <c:v>45511.374988425923</c:v>
                </c:pt>
                <c:pt idx="872">
                  <c:v>45511.375</c:v>
                </c:pt>
                <c:pt idx="873">
                  <c:v>45511.375011574077</c:v>
                </c:pt>
                <c:pt idx="874">
                  <c:v>45511.375023148146</c:v>
                </c:pt>
                <c:pt idx="875">
                  <c:v>45511.375034722223</c:v>
                </c:pt>
                <c:pt idx="876">
                  <c:v>45511.3750462963</c:v>
                </c:pt>
                <c:pt idx="877">
                  <c:v>45511.375057870369</c:v>
                </c:pt>
                <c:pt idx="878">
                  <c:v>45511.375069444446</c:v>
                </c:pt>
                <c:pt idx="879">
                  <c:v>45511.375081018516</c:v>
                </c:pt>
                <c:pt idx="880">
                  <c:v>45511.375092592592</c:v>
                </c:pt>
                <c:pt idx="881">
                  <c:v>45511.375104166669</c:v>
                </c:pt>
                <c:pt idx="882">
                  <c:v>45511.375115740739</c:v>
                </c:pt>
                <c:pt idx="883">
                  <c:v>45511.375127314815</c:v>
                </c:pt>
                <c:pt idx="884">
                  <c:v>45511.375138888892</c:v>
                </c:pt>
                <c:pt idx="885">
                  <c:v>45511.375150462962</c:v>
                </c:pt>
                <c:pt idx="886">
                  <c:v>45511.375162037039</c:v>
                </c:pt>
                <c:pt idx="887">
                  <c:v>45511.375173611108</c:v>
                </c:pt>
                <c:pt idx="888">
                  <c:v>45511.375185185185</c:v>
                </c:pt>
                <c:pt idx="889">
                  <c:v>45511.375196759262</c:v>
                </c:pt>
                <c:pt idx="890">
                  <c:v>45511.375208333331</c:v>
                </c:pt>
                <c:pt idx="891">
                  <c:v>45511.375219907408</c:v>
                </c:pt>
                <c:pt idx="892">
                  <c:v>45511.375231481485</c:v>
                </c:pt>
                <c:pt idx="893">
                  <c:v>45511.375243055554</c:v>
                </c:pt>
                <c:pt idx="894">
                  <c:v>45511.375254629631</c:v>
                </c:pt>
                <c:pt idx="895">
                  <c:v>45511.3752662037</c:v>
                </c:pt>
                <c:pt idx="896">
                  <c:v>45511.375277777777</c:v>
                </c:pt>
                <c:pt idx="897">
                  <c:v>45511.375289351854</c:v>
                </c:pt>
                <c:pt idx="898">
                  <c:v>45511.375300925924</c:v>
                </c:pt>
                <c:pt idx="899">
                  <c:v>45511.3753125</c:v>
                </c:pt>
                <c:pt idx="900">
                  <c:v>45511.375324074077</c:v>
                </c:pt>
                <c:pt idx="901">
                  <c:v>45511.375335648147</c:v>
                </c:pt>
                <c:pt idx="902">
                  <c:v>45511.375347222223</c:v>
                </c:pt>
                <c:pt idx="903">
                  <c:v>45511.375358796293</c:v>
                </c:pt>
                <c:pt idx="904">
                  <c:v>45511.37537037037</c:v>
                </c:pt>
                <c:pt idx="905">
                  <c:v>45511.375381944446</c:v>
                </c:pt>
                <c:pt idx="906">
                  <c:v>45511.375393518516</c:v>
                </c:pt>
                <c:pt idx="907">
                  <c:v>45511.375405092593</c:v>
                </c:pt>
                <c:pt idx="908">
                  <c:v>45511.375416666669</c:v>
                </c:pt>
                <c:pt idx="909">
                  <c:v>45511.375428240739</c:v>
                </c:pt>
                <c:pt idx="910">
                  <c:v>45511.375439814816</c:v>
                </c:pt>
                <c:pt idx="911">
                  <c:v>45511.375451388885</c:v>
                </c:pt>
                <c:pt idx="912">
                  <c:v>45511.375462962962</c:v>
                </c:pt>
                <c:pt idx="913">
                  <c:v>45511.375474537039</c:v>
                </c:pt>
                <c:pt idx="914">
                  <c:v>45511.375486111108</c:v>
                </c:pt>
                <c:pt idx="915">
                  <c:v>45511.375497685185</c:v>
                </c:pt>
                <c:pt idx="916">
                  <c:v>45511.375509259262</c:v>
                </c:pt>
                <c:pt idx="917">
                  <c:v>45511.375520833331</c:v>
                </c:pt>
                <c:pt idx="918">
                  <c:v>45511.375532407408</c:v>
                </c:pt>
                <c:pt idx="919">
                  <c:v>45511.375543981485</c:v>
                </c:pt>
                <c:pt idx="920">
                  <c:v>45511.375555555554</c:v>
                </c:pt>
                <c:pt idx="921">
                  <c:v>45511.375567129631</c:v>
                </c:pt>
                <c:pt idx="922">
                  <c:v>45511.375578703701</c:v>
                </c:pt>
                <c:pt idx="923">
                  <c:v>45511.375590277778</c:v>
                </c:pt>
                <c:pt idx="924">
                  <c:v>45511.375601851854</c:v>
                </c:pt>
                <c:pt idx="925">
                  <c:v>45511.375613425924</c:v>
                </c:pt>
                <c:pt idx="926">
                  <c:v>45511.375625000001</c:v>
                </c:pt>
                <c:pt idx="927">
                  <c:v>45511.375636574077</c:v>
                </c:pt>
                <c:pt idx="928">
                  <c:v>45511.375648148147</c:v>
                </c:pt>
                <c:pt idx="929">
                  <c:v>45511.375659722224</c:v>
                </c:pt>
                <c:pt idx="930">
                  <c:v>45511.375671296293</c:v>
                </c:pt>
                <c:pt idx="931">
                  <c:v>45511.37568287037</c:v>
                </c:pt>
                <c:pt idx="932">
                  <c:v>45511.375694444447</c:v>
                </c:pt>
                <c:pt idx="933">
                  <c:v>45511.375706018516</c:v>
                </c:pt>
                <c:pt idx="934">
                  <c:v>45511.375717592593</c:v>
                </c:pt>
                <c:pt idx="935">
                  <c:v>45511.37572916667</c:v>
                </c:pt>
                <c:pt idx="936">
                  <c:v>45511.375740740739</c:v>
                </c:pt>
                <c:pt idx="937">
                  <c:v>45511.375752314816</c:v>
                </c:pt>
                <c:pt idx="938">
                  <c:v>45511.375763888886</c:v>
                </c:pt>
                <c:pt idx="939">
                  <c:v>45511.375775462962</c:v>
                </c:pt>
                <c:pt idx="940">
                  <c:v>45511.375787037039</c:v>
                </c:pt>
                <c:pt idx="941">
                  <c:v>45511.375798611109</c:v>
                </c:pt>
                <c:pt idx="942">
                  <c:v>45511.375810185185</c:v>
                </c:pt>
                <c:pt idx="943">
                  <c:v>45511.375821759262</c:v>
                </c:pt>
                <c:pt idx="944">
                  <c:v>45511.375833333332</c:v>
                </c:pt>
                <c:pt idx="945">
                  <c:v>45511.375844907408</c:v>
                </c:pt>
                <c:pt idx="946">
                  <c:v>45511.375856481478</c:v>
                </c:pt>
                <c:pt idx="947">
                  <c:v>45511.375868055555</c:v>
                </c:pt>
                <c:pt idx="948">
                  <c:v>45511.375879629632</c:v>
                </c:pt>
                <c:pt idx="949">
                  <c:v>45511.375891203701</c:v>
                </c:pt>
                <c:pt idx="950">
                  <c:v>45511.375902777778</c:v>
                </c:pt>
                <c:pt idx="951">
                  <c:v>45511.375914351855</c:v>
                </c:pt>
                <c:pt idx="952">
                  <c:v>45511.375925925924</c:v>
                </c:pt>
                <c:pt idx="953">
                  <c:v>45511.375937500001</c:v>
                </c:pt>
                <c:pt idx="954">
                  <c:v>45511.375949074078</c:v>
                </c:pt>
                <c:pt idx="955">
                  <c:v>45511.375960648147</c:v>
                </c:pt>
                <c:pt idx="956">
                  <c:v>45511.375972222224</c:v>
                </c:pt>
                <c:pt idx="957">
                  <c:v>45511.375983796293</c:v>
                </c:pt>
                <c:pt idx="958">
                  <c:v>45511.37599537037</c:v>
                </c:pt>
                <c:pt idx="959">
                  <c:v>45511.376006944447</c:v>
                </c:pt>
                <c:pt idx="960">
                  <c:v>45511.376018518517</c:v>
                </c:pt>
                <c:pt idx="961">
                  <c:v>45511.376030092593</c:v>
                </c:pt>
                <c:pt idx="962">
                  <c:v>45511.37604166667</c:v>
                </c:pt>
                <c:pt idx="963">
                  <c:v>45511.37605324074</c:v>
                </c:pt>
                <c:pt idx="964">
                  <c:v>45511.376064814816</c:v>
                </c:pt>
                <c:pt idx="965">
                  <c:v>45511.376076388886</c:v>
                </c:pt>
                <c:pt idx="966">
                  <c:v>45511.376087962963</c:v>
                </c:pt>
                <c:pt idx="967">
                  <c:v>45511.376099537039</c:v>
                </c:pt>
                <c:pt idx="968">
                  <c:v>45511.376111111109</c:v>
                </c:pt>
                <c:pt idx="969">
                  <c:v>45511.376122685186</c:v>
                </c:pt>
                <c:pt idx="970">
                  <c:v>45511.376134259262</c:v>
                </c:pt>
                <c:pt idx="971">
                  <c:v>45511.376145833332</c:v>
                </c:pt>
                <c:pt idx="972">
                  <c:v>45511.376157407409</c:v>
                </c:pt>
                <c:pt idx="973">
                  <c:v>45511.376168981478</c:v>
                </c:pt>
                <c:pt idx="974">
                  <c:v>45511.376180555555</c:v>
                </c:pt>
                <c:pt idx="975">
                  <c:v>45511.376192129632</c:v>
                </c:pt>
                <c:pt idx="976">
                  <c:v>45511.376203703701</c:v>
                </c:pt>
                <c:pt idx="977">
                  <c:v>45511.376215277778</c:v>
                </c:pt>
                <c:pt idx="978">
                  <c:v>45511.376226851855</c:v>
                </c:pt>
                <c:pt idx="979">
                  <c:v>45511.376238425924</c:v>
                </c:pt>
                <c:pt idx="980">
                  <c:v>45511.376250000001</c:v>
                </c:pt>
                <c:pt idx="981">
                  <c:v>45511.376261574071</c:v>
                </c:pt>
                <c:pt idx="982">
                  <c:v>45511.376273148147</c:v>
                </c:pt>
                <c:pt idx="983">
                  <c:v>45511.376284722224</c:v>
                </c:pt>
                <c:pt idx="984">
                  <c:v>45511.376296296294</c:v>
                </c:pt>
                <c:pt idx="985">
                  <c:v>45511.376307870371</c:v>
                </c:pt>
                <c:pt idx="986">
                  <c:v>45511.376319444447</c:v>
                </c:pt>
                <c:pt idx="987">
                  <c:v>45511.376331018517</c:v>
                </c:pt>
                <c:pt idx="988">
                  <c:v>45511.376342592594</c:v>
                </c:pt>
                <c:pt idx="989">
                  <c:v>45511.376354166663</c:v>
                </c:pt>
                <c:pt idx="990">
                  <c:v>45511.37636574074</c:v>
                </c:pt>
                <c:pt idx="991">
                  <c:v>45511.376377314817</c:v>
                </c:pt>
                <c:pt idx="992">
                  <c:v>45511.376388888886</c:v>
                </c:pt>
                <c:pt idx="993">
                  <c:v>45511.376400462963</c:v>
                </c:pt>
                <c:pt idx="994">
                  <c:v>45511.37641203704</c:v>
                </c:pt>
                <c:pt idx="995">
                  <c:v>45511.376423611109</c:v>
                </c:pt>
                <c:pt idx="996">
                  <c:v>45511.376435185186</c:v>
                </c:pt>
                <c:pt idx="997">
                  <c:v>45511.376446759263</c:v>
                </c:pt>
                <c:pt idx="998">
                  <c:v>45511.376458333332</c:v>
                </c:pt>
                <c:pt idx="999">
                  <c:v>45511.376469907409</c:v>
                </c:pt>
                <c:pt idx="1000">
                  <c:v>45511.376481481479</c:v>
                </c:pt>
                <c:pt idx="1001">
                  <c:v>45511.376493055555</c:v>
                </c:pt>
                <c:pt idx="1002">
                  <c:v>45511.376504629632</c:v>
                </c:pt>
                <c:pt idx="1003">
                  <c:v>45511.376516203702</c:v>
                </c:pt>
                <c:pt idx="1004">
                  <c:v>45511.376527777778</c:v>
                </c:pt>
                <c:pt idx="1005">
                  <c:v>45511.376539351855</c:v>
                </c:pt>
                <c:pt idx="1006">
                  <c:v>45511.376550925925</c:v>
                </c:pt>
                <c:pt idx="1007">
                  <c:v>45511.376562500001</c:v>
                </c:pt>
                <c:pt idx="1008">
                  <c:v>45511.376574074071</c:v>
                </c:pt>
                <c:pt idx="1009">
                  <c:v>45511.376585648148</c:v>
                </c:pt>
                <c:pt idx="1010">
                  <c:v>45511.376597222225</c:v>
                </c:pt>
                <c:pt idx="1011">
                  <c:v>45511.376608796294</c:v>
                </c:pt>
                <c:pt idx="1012">
                  <c:v>45511.376620370371</c:v>
                </c:pt>
                <c:pt idx="1013">
                  <c:v>45511.376631944448</c:v>
                </c:pt>
                <c:pt idx="1014">
                  <c:v>45511.376643518517</c:v>
                </c:pt>
                <c:pt idx="1015">
                  <c:v>45511.376655092594</c:v>
                </c:pt>
                <c:pt idx="1016">
                  <c:v>45511.376666666663</c:v>
                </c:pt>
                <c:pt idx="1017">
                  <c:v>45511.37667824074</c:v>
                </c:pt>
                <c:pt idx="1018">
                  <c:v>45511.376689814817</c:v>
                </c:pt>
                <c:pt idx="1019">
                  <c:v>45511.376701388886</c:v>
                </c:pt>
                <c:pt idx="1020">
                  <c:v>45511.376712962963</c:v>
                </c:pt>
                <c:pt idx="1021">
                  <c:v>45511.37672453704</c:v>
                </c:pt>
                <c:pt idx="1022">
                  <c:v>45511.376736111109</c:v>
                </c:pt>
                <c:pt idx="1023">
                  <c:v>45511.376747685186</c:v>
                </c:pt>
                <c:pt idx="1024">
                  <c:v>45511.376759259256</c:v>
                </c:pt>
                <c:pt idx="1025">
                  <c:v>45511.376770833333</c:v>
                </c:pt>
                <c:pt idx="1026">
                  <c:v>45511.376782407409</c:v>
                </c:pt>
                <c:pt idx="1027">
                  <c:v>45511.376793981479</c:v>
                </c:pt>
                <c:pt idx="1028">
                  <c:v>45511.376805555556</c:v>
                </c:pt>
                <c:pt idx="1029">
                  <c:v>45511.376817129632</c:v>
                </c:pt>
                <c:pt idx="1030">
                  <c:v>45511.376828703702</c:v>
                </c:pt>
                <c:pt idx="1031">
                  <c:v>45511.376840277779</c:v>
                </c:pt>
                <c:pt idx="1032">
                  <c:v>45511.376851851855</c:v>
                </c:pt>
                <c:pt idx="1033">
                  <c:v>45511.376863425925</c:v>
                </c:pt>
                <c:pt idx="1034">
                  <c:v>45511.376875000002</c:v>
                </c:pt>
                <c:pt idx="1035">
                  <c:v>45511.376886574071</c:v>
                </c:pt>
                <c:pt idx="1036">
                  <c:v>45511.376898148148</c:v>
                </c:pt>
                <c:pt idx="1037">
                  <c:v>45511.376909722225</c:v>
                </c:pt>
                <c:pt idx="1038">
                  <c:v>45511.376921296294</c:v>
                </c:pt>
                <c:pt idx="1039">
                  <c:v>45511.376932870371</c:v>
                </c:pt>
                <c:pt idx="1040">
                  <c:v>45511.376944444448</c:v>
                </c:pt>
                <c:pt idx="1041">
                  <c:v>45511.376956018517</c:v>
                </c:pt>
                <c:pt idx="1042">
                  <c:v>45511.376967592594</c:v>
                </c:pt>
                <c:pt idx="1043">
                  <c:v>45511.376979166664</c:v>
                </c:pt>
                <c:pt idx="1044">
                  <c:v>45511.37699074074</c:v>
                </c:pt>
                <c:pt idx="1045">
                  <c:v>45511.377002314817</c:v>
                </c:pt>
                <c:pt idx="1046">
                  <c:v>45511.377013888887</c:v>
                </c:pt>
                <c:pt idx="1047">
                  <c:v>45511.377025462964</c:v>
                </c:pt>
                <c:pt idx="1048">
                  <c:v>45511.37703703704</c:v>
                </c:pt>
                <c:pt idx="1049">
                  <c:v>45511.37704861111</c:v>
                </c:pt>
                <c:pt idx="1050">
                  <c:v>45511.377060185187</c:v>
                </c:pt>
                <c:pt idx="1051">
                  <c:v>45511.377071759256</c:v>
                </c:pt>
                <c:pt idx="1052">
                  <c:v>45511.377083333333</c:v>
                </c:pt>
                <c:pt idx="1053">
                  <c:v>45511.37709490741</c:v>
                </c:pt>
                <c:pt idx="1054">
                  <c:v>45511.377106481479</c:v>
                </c:pt>
                <c:pt idx="1055">
                  <c:v>45511.377118055556</c:v>
                </c:pt>
                <c:pt idx="1056">
                  <c:v>45511.377129629633</c:v>
                </c:pt>
                <c:pt idx="1057">
                  <c:v>45511.377141203702</c:v>
                </c:pt>
                <c:pt idx="1058">
                  <c:v>45511.377152777779</c:v>
                </c:pt>
                <c:pt idx="1059">
                  <c:v>45511.377164351848</c:v>
                </c:pt>
                <c:pt idx="1060">
                  <c:v>45511.377175925925</c:v>
                </c:pt>
                <c:pt idx="1061">
                  <c:v>45511.377187500002</c:v>
                </c:pt>
                <c:pt idx="1062">
                  <c:v>45511.377199074072</c:v>
                </c:pt>
                <c:pt idx="1063">
                  <c:v>45511.377210648148</c:v>
                </c:pt>
                <c:pt idx="1064">
                  <c:v>45511.377222222225</c:v>
                </c:pt>
                <c:pt idx="1065">
                  <c:v>45511.377233796295</c:v>
                </c:pt>
                <c:pt idx="1066">
                  <c:v>45511.377245370371</c:v>
                </c:pt>
                <c:pt idx="1067">
                  <c:v>45511.377256944441</c:v>
                </c:pt>
                <c:pt idx="1068">
                  <c:v>45511.377268518518</c:v>
                </c:pt>
                <c:pt idx="1069">
                  <c:v>45511.377280092594</c:v>
                </c:pt>
                <c:pt idx="1070">
                  <c:v>45511.377291666664</c:v>
                </c:pt>
                <c:pt idx="1071">
                  <c:v>45511.377303240741</c:v>
                </c:pt>
                <c:pt idx="1072">
                  <c:v>45511.377314814818</c:v>
                </c:pt>
                <c:pt idx="1073">
                  <c:v>45511.377326388887</c:v>
                </c:pt>
                <c:pt idx="1074">
                  <c:v>45511.377337962964</c:v>
                </c:pt>
                <c:pt idx="1075">
                  <c:v>45511.377349537041</c:v>
                </c:pt>
                <c:pt idx="1076">
                  <c:v>45511.37736111111</c:v>
                </c:pt>
                <c:pt idx="1077">
                  <c:v>45511.377372685187</c:v>
                </c:pt>
                <c:pt idx="1078">
                  <c:v>45511.377384259256</c:v>
                </c:pt>
                <c:pt idx="1079">
                  <c:v>45511.377395833333</c:v>
                </c:pt>
                <c:pt idx="1080">
                  <c:v>45511.37740740741</c:v>
                </c:pt>
                <c:pt idx="1081">
                  <c:v>45511.377418981479</c:v>
                </c:pt>
                <c:pt idx="1082">
                  <c:v>45511.377430555556</c:v>
                </c:pt>
                <c:pt idx="1083">
                  <c:v>45511.377442129633</c:v>
                </c:pt>
                <c:pt idx="1084">
                  <c:v>45511.377453703702</c:v>
                </c:pt>
                <c:pt idx="1085">
                  <c:v>45511.377465277779</c:v>
                </c:pt>
                <c:pt idx="1086">
                  <c:v>45511.377476851849</c:v>
                </c:pt>
                <c:pt idx="1087">
                  <c:v>45511.377488425926</c:v>
                </c:pt>
                <c:pt idx="1088">
                  <c:v>45511.377500000002</c:v>
                </c:pt>
                <c:pt idx="1089">
                  <c:v>45511.377511574072</c:v>
                </c:pt>
                <c:pt idx="1090">
                  <c:v>45511.377523148149</c:v>
                </c:pt>
                <c:pt idx="1091">
                  <c:v>45511.377534722225</c:v>
                </c:pt>
                <c:pt idx="1092">
                  <c:v>45511.377546296295</c:v>
                </c:pt>
                <c:pt idx="1093">
                  <c:v>45511.377557870372</c:v>
                </c:pt>
                <c:pt idx="1094">
                  <c:v>45511.377569444441</c:v>
                </c:pt>
                <c:pt idx="1095">
                  <c:v>45511.377581018518</c:v>
                </c:pt>
                <c:pt idx="1096">
                  <c:v>45511.377592592595</c:v>
                </c:pt>
                <c:pt idx="1097">
                  <c:v>45511.377604166664</c:v>
                </c:pt>
                <c:pt idx="1098">
                  <c:v>45511.377615740741</c:v>
                </c:pt>
                <c:pt idx="1099">
                  <c:v>45511.377627314818</c:v>
                </c:pt>
                <c:pt idx="1100">
                  <c:v>45511.377638888887</c:v>
                </c:pt>
                <c:pt idx="1101">
                  <c:v>45511.377650462964</c:v>
                </c:pt>
                <c:pt idx="1102">
                  <c:v>45511.377662037034</c:v>
                </c:pt>
                <c:pt idx="1103">
                  <c:v>45511.37767361111</c:v>
                </c:pt>
                <c:pt idx="1104">
                  <c:v>45511.377685185187</c:v>
                </c:pt>
                <c:pt idx="1105">
                  <c:v>45511.377696759257</c:v>
                </c:pt>
                <c:pt idx="1106">
                  <c:v>45511.377708333333</c:v>
                </c:pt>
                <c:pt idx="1107">
                  <c:v>45511.37771990741</c:v>
                </c:pt>
                <c:pt idx="1108">
                  <c:v>45511.37773148148</c:v>
                </c:pt>
                <c:pt idx="1109">
                  <c:v>45511.377743055556</c:v>
                </c:pt>
                <c:pt idx="1110">
                  <c:v>45511.377754629626</c:v>
                </c:pt>
                <c:pt idx="1111">
                  <c:v>45511.377766203703</c:v>
                </c:pt>
                <c:pt idx="1112">
                  <c:v>45511.37777777778</c:v>
                </c:pt>
                <c:pt idx="1113">
                  <c:v>45511.377789351849</c:v>
                </c:pt>
                <c:pt idx="1114">
                  <c:v>45511.377800925926</c:v>
                </c:pt>
                <c:pt idx="1115">
                  <c:v>45511.377812500003</c:v>
                </c:pt>
                <c:pt idx="1116">
                  <c:v>45511.377824074072</c:v>
                </c:pt>
                <c:pt idx="1117">
                  <c:v>45511.377835648149</c:v>
                </c:pt>
                <c:pt idx="1118">
                  <c:v>45511.377847222226</c:v>
                </c:pt>
                <c:pt idx="1119">
                  <c:v>45511.377858796295</c:v>
                </c:pt>
                <c:pt idx="1120">
                  <c:v>45511.377870370372</c:v>
                </c:pt>
                <c:pt idx="1121">
                  <c:v>45511.377881944441</c:v>
                </c:pt>
                <c:pt idx="1122">
                  <c:v>45511.377893518518</c:v>
                </c:pt>
                <c:pt idx="1123">
                  <c:v>45511.377905092595</c:v>
                </c:pt>
                <c:pt idx="1124">
                  <c:v>45511.377916666665</c:v>
                </c:pt>
                <c:pt idx="1125">
                  <c:v>45511.377928240741</c:v>
                </c:pt>
                <c:pt idx="1126">
                  <c:v>45511.377939814818</c:v>
                </c:pt>
                <c:pt idx="1127">
                  <c:v>45511.377951388888</c:v>
                </c:pt>
                <c:pt idx="1128">
                  <c:v>45511.377962962964</c:v>
                </c:pt>
                <c:pt idx="1129">
                  <c:v>45511.377974537034</c:v>
                </c:pt>
                <c:pt idx="1130">
                  <c:v>45511.377986111111</c:v>
                </c:pt>
                <c:pt idx="1131">
                  <c:v>45511.377997685187</c:v>
                </c:pt>
                <c:pt idx="1132">
                  <c:v>45511.378009259257</c:v>
                </c:pt>
                <c:pt idx="1133">
                  <c:v>45511.378020833334</c:v>
                </c:pt>
                <c:pt idx="1134">
                  <c:v>45511.378032407411</c:v>
                </c:pt>
                <c:pt idx="1135">
                  <c:v>45511.37804398148</c:v>
                </c:pt>
                <c:pt idx="1136">
                  <c:v>45511.378055555557</c:v>
                </c:pt>
                <c:pt idx="1137">
                  <c:v>45511.378067129626</c:v>
                </c:pt>
                <c:pt idx="1138">
                  <c:v>45511.378078703703</c:v>
                </c:pt>
                <c:pt idx="1139">
                  <c:v>45511.37809027778</c:v>
                </c:pt>
                <c:pt idx="1140">
                  <c:v>45511.378101851849</c:v>
                </c:pt>
                <c:pt idx="1141">
                  <c:v>45511.378113425926</c:v>
                </c:pt>
                <c:pt idx="1142">
                  <c:v>45511.378125000003</c:v>
                </c:pt>
                <c:pt idx="1143">
                  <c:v>45511.378136574072</c:v>
                </c:pt>
                <c:pt idx="1144">
                  <c:v>45511.378148148149</c:v>
                </c:pt>
                <c:pt idx="1145">
                  <c:v>45511.378159722219</c:v>
                </c:pt>
                <c:pt idx="1146">
                  <c:v>45511.378171296295</c:v>
                </c:pt>
                <c:pt idx="1147">
                  <c:v>45511.378182870372</c:v>
                </c:pt>
                <c:pt idx="1148">
                  <c:v>45511.378194444442</c:v>
                </c:pt>
                <c:pt idx="1149">
                  <c:v>45511.378206018519</c:v>
                </c:pt>
                <c:pt idx="1150">
                  <c:v>45511.378217592595</c:v>
                </c:pt>
                <c:pt idx="1151">
                  <c:v>45511.378229166665</c:v>
                </c:pt>
                <c:pt idx="1152">
                  <c:v>45511.378240740742</c:v>
                </c:pt>
                <c:pt idx="1153">
                  <c:v>45511.378252314818</c:v>
                </c:pt>
                <c:pt idx="1154">
                  <c:v>45511.378263888888</c:v>
                </c:pt>
                <c:pt idx="1155">
                  <c:v>45511.378275462965</c:v>
                </c:pt>
                <c:pt idx="1156">
                  <c:v>45511.378287037034</c:v>
                </c:pt>
                <c:pt idx="1157">
                  <c:v>45511.378298611111</c:v>
                </c:pt>
                <c:pt idx="1158">
                  <c:v>45511.378310185188</c:v>
                </c:pt>
                <c:pt idx="1159">
                  <c:v>45511.378321759257</c:v>
                </c:pt>
                <c:pt idx="1160">
                  <c:v>45511.378333333334</c:v>
                </c:pt>
                <c:pt idx="1161">
                  <c:v>45511.378344907411</c:v>
                </c:pt>
                <c:pt idx="1162">
                  <c:v>45511.37835648148</c:v>
                </c:pt>
                <c:pt idx="1163">
                  <c:v>45511.378368055557</c:v>
                </c:pt>
                <c:pt idx="1164">
                  <c:v>45511.378379629627</c:v>
                </c:pt>
                <c:pt idx="1165">
                  <c:v>45511.378391203703</c:v>
                </c:pt>
                <c:pt idx="1166">
                  <c:v>45511.37840277778</c:v>
                </c:pt>
                <c:pt idx="1167">
                  <c:v>45511.37841435185</c:v>
                </c:pt>
                <c:pt idx="1168">
                  <c:v>45511.378425925926</c:v>
                </c:pt>
                <c:pt idx="1169">
                  <c:v>45511.378437500003</c:v>
                </c:pt>
                <c:pt idx="1170">
                  <c:v>45511.378449074073</c:v>
                </c:pt>
                <c:pt idx="1171">
                  <c:v>45511.378460648149</c:v>
                </c:pt>
                <c:pt idx="1172">
                  <c:v>45511.378472222219</c:v>
                </c:pt>
                <c:pt idx="1173">
                  <c:v>45511.378483796296</c:v>
                </c:pt>
                <c:pt idx="1174">
                  <c:v>45511.378495370373</c:v>
                </c:pt>
                <c:pt idx="1175">
                  <c:v>45511.378506944442</c:v>
                </c:pt>
                <c:pt idx="1176">
                  <c:v>45511.378518518519</c:v>
                </c:pt>
                <c:pt idx="1177">
                  <c:v>45511.378530092596</c:v>
                </c:pt>
                <c:pt idx="1178">
                  <c:v>45511.378541666665</c:v>
                </c:pt>
                <c:pt idx="1179">
                  <c:v>45511.378553240742</c:v>
                </c:pt>
                <c:pt idx="1180">
                  <c:v>45511.378564814811</c:v>
                </c:pt>
                <c:pt idx="1181">
                  <c:v>45511.378576388888</c:v>
                </c:pt>
                <c:pt idx="1182">
                  <c:v>45511.378587962965</c:v>
                </c:pt>
                <c:pt idx="1183">
                  <c:v>45511.378599537034</c:v>
                </c:pt>
                <c:pt idx="1184">
                  <c:v>45511.378611111111</c:v>
                </c:pt>
                <c:pt idx="1185">
                  <c:v>45511.378622685188</c:v>
                </c:pt>
                <c:pt idx="1186">
                  <c:v>45511.378634259258</c:v>
                </c:pt>
                <c:pt idx="1187">
                  <c:v>45511.378645833334</c:v>
                </c:pt>
                <c:pt idx="1188">
                  <c:v>45511.378657407404</c:v>
                </c:pt>
                <c:pt idx="1189">
                  <c:v>45511.378668981481</c:v>
                </c:pt>
                <c:pt idx="1190">
                  <c:v>45511.378680555557</c:v>
                </c:pt>
                <c:pt idx="1191">
                  <c:v>45511.378692129627</c:v>
                </c:pt>
                <c:pt idx="1192">
                  <c:v>45511.378703703704</c:v>
                </c:pt>
                <c:pt idx="1193">
                  <c:v>45511.37871527778</c:v>
                </c:pt>
                <c:pt idx="1194">
                  <c:v>45511.37872685185</c:v>
                </c:pt>
                <c:pt idx="1195">
                  <c:v>45511.378738425927</c:v>
                </c:pt>
                <c:pt idx="1196">
                  <c:v>45511.378750000003</c:v>
                </c:pt>
                <c:pt idx="1197">
                  <c:v>45511.378761574073</c:v>
                </c:pt>
                <c:pt idx="1198">
                  <c:v>45511.37877314815</c:v>
                </c:pt>
                <c:pt idx="1199">
                  <c:v>45511.378784722219</c:v>
                </c:pt>
                <c:pt idx="1200">
                  <c:v>45511.378796296296</c:v>
                </c:pt>
                <c:pt idx="1201">
                  <c:v>45511.378807870373</c:v>
                </c:pt>
                <c:pt idx="1202">
                  <c:v>45511.378819444442</c:v>
                </c:pt>
                <c:pt idx="1203">
                  <c:v>45511.378831018519</c:v>
                </c:pt>
                <c:pt idx="1204">
                  <c:v>45511.378842592596</c:v>
                </c:pt>
                <c:pt idx="1205">
                  <c:v>45511.378854166665</c:v>
                </c:pt>
                <c:pt idx="1206">
                  <c:v>45511.378865740742</c:v>
                </c:pt>
                <c:pt idx="1207">
                  <c:v>45511.378877314812</c:v>
                </c:pt>
                <c:pt idx="1208">
                  <c:v>45511.378888888888</c:v>
                </c:pt>
                <c:pt idx="1209">
                  <c:v>45511.378900462965</c:v>
                </c:pt>
                <c:pt idx="1210">
                  <c:v>45511.378912037035</c:v>
                </c:pt>
                <c:pt idx="1211">
                  <c:v>45511.378923611112</c:v>
                </c:pt>
                <c:pt idx="1212">
                  <c:v>45511.378935185188</c:v>
                </c:pt>
                <c:pt idx="1213">
                  <c:v>45511.378946759258</c:v>
                </c:pt>
                <c:pt idx="1214">
                  <c:v>45511.378958333335</c:v>
                </c:pt>
                <c:pt idx="1215">
                  <c:v>45511.378969907404</c:v>
                </c:pt>
                <c:pt idx="1216">
                  <c:v>45511.378981481481</c:v>
                </c:pt>
                <c:pt idx="1217">
                  <c:v>45511.378993055558</c:v>
                </c:pt>
                <c:pt idx="1218">
                  <c:v>45511.379004629627</c:v>
                </c:pt>
                <c:pt idx="1219">
                  <c:v>45511.379016203704</c:v>
                </c:pt>
                <c:pt idx="1220">
                  <c:v>45511.379027777781</c:v>
                </c:pt>
                <c:pt idx="1221">
                  <c:v>45511.37903935185</c:v>
                </c:pt>
                <c:pt idx="1222">
                  <c:v>45511.379050925927</c:v>
                </c:pt>
                <c:pt idx="1223">
                  <c:v>45511.379062499997</c:v>
                </c:pt>
                <c:pt idx="1224">
                  <c:v>45511.379074074073</c:v>
                </c:pt>
                <c:pt idx="1225">
                  <c:v>45511.37908564815</c:v>
                </c:pt>
                <c:pt idx="1226">
                  <c:v>45511.37909722222</c:v>
                </c:pt>
                <c:pt idx="1227">
                  <c:v>45511.379108796296</c:v>
                </c:pt>
                <c:pt idx="1228">
                  <c:v>45511.379120370373</c:v>
                </c:pt>
                <c:pt idx="1229">
                  <c:v>45511.379131944443</c:v>
                </c:pt>
                <c:pt idx="1230">
                  <c:v>45511.379143518519</c:v>
                </c:pt>
                <c:pt idx="1231">
                  <c:v>45511.379155092596</c:v>
                </c:pt>
                <c:pt idx="1232">
                  <c:v>45511.379166666666</c:v>
                </c:pt>
                <c:pt idx="1233">
                  <c:v>45511.379178240742</c:v>
                </c:pt>
                <c:pt idx="1234">
                  <c:v>45511.379189814812</c:v>
                </c:pt>
                <c:pt idx="1235">
                  <c:v>45511.379201388889</c:v>
                </c:pt>
                <c:pt idx="1236">
                  <c:v>45511.379212962966</c:v>
                </c:pt>
                <c:pt idx="1237">
                  <c:v>45511.379224537035</c:v>
                </c:pt>
                <c:pt idx="1238">
                  <c:v>45511.379236111112</c:v>
                </c:pt>
                <c:pt idx="1239">
                  <c:v>45511.379247685189</c:v>
                </c:pt>
                <c:pt idx="1240">
                  <c:v>45511.379259259258</c:v>
                </c:pt>
                <c:pt idx="1241">
                  <c:v>45511.379270833335</c:v>
                </c:pt>
                <c:pt idx="1242">
                  <c:v>45511.379282407404</c:v>
                </c:pt>
                <c:pt idx="1243">
                  <c:v>45511.379293981481</c:v>
                </c:pt>
                <c:pt idx="1244">
                  <c:v>45511.379305555558</c:v>
                </c:pt>
                <c:pt idx="1245">
                  <c:v>45511.379317129627</c:v>
                </c:pt>
                <c:pt idx="1246">
                  <c:v>45511.379328703704</c:v>
                </c:pt>
                <c:pt idx="1247">
                  <c:v>45511.379340277781</c:v>
                </c:pt>
                <c:pt idx="1248">
                  <c:v>45511.379351851851</c:v>
                </c:pt>
                <c:pt idx="1249">
                  <c:v>45511.379363425927</c:v>
                </c:pt>
                <c:pt idx="1250">
                  <c:v>45511.379374999997</c:v>
                </c:pt>
                <c:pt idx="1251">
                  <c:v>45511.379386574074</c:v>
                </c:pt>
                <c:pt idx="1252">
                  <c:v>45511.37939814815</c:v>
                </c:pt>
                <c:pt idx="1253">
                  <c:v>45511.37940972222</c:v>
                </c:pt>
                <c:pt idx="1254">
                  <c:v>45511.379421296297</c:v>
                </c:pt>
                <c:pt idx="1255">
                  <c:v>45511.379432870373</c:v>
                </c:pt>
                <c:pt idx="1256">
                  <c:v>45511.379444444443</c:v>
                </c:pt>
                <c:pt idx="1257">
                  <c:v>45511.37945601852</c:v>
                </c:pt>
                <c:pt idx="1258">
                  <c:v>45511.379467592589</c:v>
                </c:pt>
                <c:pt idx="1259">
                  <c:v>45511.379479166666</c:v>
                </c:pt>
                <c:pt idx="1260">
                  <c:v>45511.379490740743</c:v>
                </c:pt>
                <c:pt idx="1261">
                  <c:v>45511.379502314812</c:v>
                </c:pt>
                <c:pt idx="1262">
                  <c:v>45511.379513888889</c:v>
                </c:pt>
                <c:pt idx="1263">
                  <c:v>45511.379525462966</c:v>
                </c:pt>
                <c:pt idx="1264">
                  <c:v>45511.379537037035</c:v>
                </c:pt>
                <c:pt idx="1265">
                  <c:v>45511.379548611112</c:v>
                </c:pt>
                <c:pt idx="1266">
                  <c:v>45511.379560185182</c:v>
                </c:pt>
                <c:pt idx="1267">
                  <c:v>45511.379571759258</c:v>
                </c:pt>
                <c:pt idx="1268">
                  <c:v>45511.379583333335</c:v>
                </c:pt>
                <c:pt idx="1269">
                  <c:v>45511.379594907405</c:v>
                </c:pt>
                <c:pt idx="1270">
                  <c:v>45511.379606481481</c:v>
                </c:pt>
                <c:pt idx="1271">
                  <c:v>45511.379618055558</c:v>
                </c:pt>
                <c:pt idx="1272">
                  <c:v>45511.379629629628</c:v>
                </c:pt>
                <c:pt idx="1273">
                  <c:v>45511.379641203705</c:v>
                </c:pt>
                <c:pt idx="1274">
                  <c:v>45511.379652777781</c:v>
                </c:pt>
                <c:pt idx="1275">
                  <c:v>45511.379664351851</c:v>
                </c:pt>
                <c:pt idx="1276">
                  <c:v>45511.379675925928</c:v>
                </c:pt>
                <c:pt idx="1277">
                  <c:v>45511.379687499997</c:v>
                </c:pt>
                <c:pt idx="1278">
                  <c:v>45511.379699074074</c:v>
                </c:pt>
                <c:pt idx="1279">
                  <c:v>45511.379710648151</c:v>
                </c:pt>
                <c:pt idx="1280">
                  <c:v>45511.37972222222</c:v>
                </c:pt>
                <c:pt idx="1281">
                  <c:v>45511.379733796297</c:v>
                </c:pt>
                <c:pt idx="1282">
                  <c:v>45511.379745370374</c:v>
                </c:pt>
                <c:pt idx="1283">
                  <c:v>45511.379756944443</c:v>
                </c:pt>
                <c:pt idx="1284">
                  <c:v>45511.37976851852</c:v>
                </c:pt>
                <c:pt idx="1285">
                  <c:v>45511.379780092589</c:v>
                </c:pt>
                <c:pt idx="1286">
                  <c:v>45511.379791666666</c:v>
                </c:pt>
                <c:pt idx="1287">
                  <c:v>45511.379803240743</c:v>
                </c:pt>
                <c:pt idx="1288">
                  <c:v>45511.379814814813</c:v>
                </c:pt>
                <c:pt idx="1289">
                  <c:v>45511.379826388889</c:v>
                </c:pt>
                <c:pt idx="1290">
                  <c:v>45511.379837962966</c:v>
                </c:pt>
                <c:pt idx="1291">
                  <c:v>45511.379849537036</c:v>
                </c:pt>
                <c:pt idx="1292">
                  <c:v>45511.379861111112</c:v>
                </c:pt>
                <c:pt idx="1293">
                  <c:v>45511.379872685182</c:v>
                </c:pt>
                <c:pt idx="1294">
                  <c:v>45511.379884259259</c:v>
                </c:pt>
                <c:pt idx="1295">
                  <c:v>45511.379895833335</c:v>
                </c:pt>
                <c:pt idx="1296">
                  <c:v>45511.379907407405</c:v>
                </c:pt>
                <c:pt idx="1297">
                  <c:v>45511.379918981482</c:v>
                </c:pt>
                <c:pt idx="1298">
                  <c:v>45511.379930555559</c:v>
                </c:pt>
                <c:pt idx="1299">
                  <c:v>45511.379942129628</c:v>
                </c:pt>
                <c:pt idx="1300">
                  <c:v>45511.379953703705</c:v>
                </c:pt>
                <c:pt idx="1301">
                  <c:v>45511.379965277774</c:v>
                </c:pt>
                <c:pt idx="1302">
                  <c:v>45511.379976851851</c:v>
                </c:pt>
                <c:pt idx="1303">
                  <c:v>45511.379988425928</c:v>
                </c:pt>
                <c:pt idx="1304">
                  <c:v>45511.38</c:v>
                </c:pt>
                <c:pt idx="1305">
                  <c:v>45511.380011574074</c:v>
                </c:pt>
                <c:pt idx="1306">
                  <c:v>45511.380023148151</c:v>
                </c:pt>
                <c:pt idx="1307">
                  <c:v>45511.38003472222</c:v>
                </c:pt>
                <c:pt idx="1308">
                  <c:v>45511.380046296297</c:v>
                </c:pt>
                <c:pt idx="1309">
                  <c:v>45511.380057870374</c:v>
                </c:pt>
                <c:pt idx="1310">
                  <c:v>45511.380069444444</c:v>
                </c:pt>
                <c:pt idx="1311">
                  <c:v>45511.38008101852</c:v>
                </c:pt>
                <c:pt idx="1312">
                  <c:v>45511.38009259259</c:v>
                </c:pt>
                <c:pt idx="1313">
                  <c:v>45511.380104166667</c:v>
                </c:pt>
                <c:pt idx="1314">
                  <c:v>45511.380115740743</c:v>
                </c:pt>
                <c:pt idx="1315">
                  <c:v>45511.380127314813</c:v>
                </c:pt>
                <c:pt idx="1316">
                  <c:v>45511.38013888889</c:v>
                </c:pt>
                <c:pt idx="1317">
                  <c:v>45511.380150462966</c:v>
                </c:pt>
                <c:pt idx="1318">
                  <c:v>45511.380162037036</c:v>
                </c:pt>
                <c:pt idx="1319">
                  <c:v>45511.380173611113</c:v>
                </c:pt>
                <c:pt idx="1320">
                  <c:v>45511.380185185182</c:v>
                </c:pt>
                <c:pt idx="1321">
                  <c:v>45511.380196759259</c:v>
                </c:pt>
                <c:pt idx="1322">
                  <c:v>45511.380208333336</c:v>
                </c:pt>
                <c:pt idx="1323">
                  <c:v>45511.380219907405</c:v>
                </c:pt>
                <c:pt idx="1324">
                  <c:v>45511.380231481482</c:v>
                </c:pt>
                <c:pt idx="1325">
                  <c:v>45511.380243055559</c:v>
                </c:pt>
                <c:pt idx="1326">
                  <c:v>45511.380254629628</c:v>
                </c:pt>
                <c:pt idx="1327">
                  <c:v>45511.380266203705</c:v>
                </c:pt>
                <c:pt idx="1328">
                  <c:v>45511.380277777775</c:v>
                </c:pt>
                <c:pt idx="1329">
                  <c:v>45511.380289351851</c:v>
                </c:pt>
                <c:pt idx="1330">
                  <c:v>45511.380300925928</c:v>
                </c:pt>
                <c:pt idx="1331">
                  <c:v>45511.380312499998</c:v>
                </c:pt>
                <c:pt idx="1332">
                  <c:v>45511.380324074074</c:v>
                </c:pt>
                <c:pt idx="1333">
                  <c:v>45511.380335648151</c:v>
                </c:pt>
                <c:pt idx="1334">
                  <c:v>45511.380347222221</c:v>
                </c:pt>
                <c:pt idx="1335">
                  <c:v>45511.380358796298</c:v>
                </c:pt>
                <c:pt idx="1336">
                  <c:v>45511.380370370367</c:v>
                </c:pt>
                <c:pt idx="1337">
                  <c:v>45511.380381944444</c:v>
                </c:pt>
                <c:pt idx="1338">
                  <c:v>45511.380393518521</c:v>
                </c:pt>
                <c:pt idx="1339">
                  <c:v>45511.38040509259</c:v>
                </c:pt>
                <c:pt idx="1340">
                  <c:v>45511.380416666667</c:v>
                </c:pt>
                <c:pt idx="1341">
                  <c:v>45511.380428240744</c:v>
                </c:pt>
                <c:pt idx="1342">
                  <c:v>45511.380439814813</c:v>
                </c:pt>
                <c:pt idx="1343">
                  <c:v>45511.38045138889</c:v>
                </c:pt>
                <c:pt idx="1344">
                  <c:v>45511.380462962959</c:v>
                </c:pt>
                <c:pt idx="1345">
                  <c:v>45511.380474537036</c:v>
                </c:pt>
                <c:pt idx="1346">
                  <c:v>45511.380486111113</c:v>
                </c:pt>
                <c:pt idx="1347">
                  <c:v>45511.380497685182</c:v>
                </c:pt>
                <c:pt idx="1348">
                  <c:v>45511.380509259259</c:v>
                </c:pt>
                <c:pt idx="1349">
                  <c:v>45511.380520833336</c:v>
                </c:pt>
                <c:pt idx="1350">
                  <c:v>45511.380532407406</c:v>
                </c:pt>
                <c:pt idx="1351">
                  <c:v>45511.380543981482</c:v>
                </c:pt>
                <c:pt idx="1352">
                  <c:v>45511.380555555559</c:v>
                </c:pt>
                <c:pt idx="1353">
                  <c:v>45511.380567129629</c:v>
                </c:pt>
                <c:pt idx="1354">
                  <c:v>45511.380578703705</c:v>
                </c:pt>
                <c:pt idx="1355">
                  <c:v>45511.380590277775</c:v>
                </c:pt>
                <c:pt idx="1356">
                  <c:v>45511.380601851852</c:v>
                </c:pt>
                <c:pt idx="1357">
                  <c:v>45511.380613425928</c:v>
                </c:pt>
                <c:pt idx="1358">
                  <c:v>45511.380624999998</c:v>
                </c:pt>
                <c:pt idx="1359">
                  <c:v>45511.380636574075</c:v>
                </c:pt>
                <c:pt idx="1360">
                  <c:v>45511.380648148152</c:v>
                </c:pt>
                <c:pt idx="1361">
                  <c:v>45511.380659722221</c:v>
                </c:pt>
                <c:pt idx="1362">
                  <c:v>45511.380671296298</c:v>
                </c:pt>
                <c:pt idx="1363">
                  <c:v>45511.380682870367</c:v>
                </c:pt>
                <c:pt idx="1364">
                  <c:v>45511.380694444444</c:v>
                </c:pt>
                <c:pt idx="1365">
                  <c:v>45511.380706018521</c:v>
                </c:pt>
                <c:pt idx="1366">
                  <c:v>45511.38071759259</c:v>
                </c:pt>
                <c:pt idx="1367">
                  <c:v>45511.380729166667</c:v>
                </c:pt>
                <c:pt idx="1368">
                  <c:v>45511.380740740744</c:v>
                </c:pt>
                <c:pt idx="1369">
                  <c:v>45511.380752314813</c:v>
                </c:pt>
                <c:pt idx="1370">
                  <c:v>45511.38076388889</c:v>
                </c:pt>
                <c:pt idx="1371">
                  <c:v>45511.38077546296</c:v>
                </c:pt>
                <c:pt idx="1372">
                  <c:v>45511.380787037036</c:v>
                </c:pt>
                <c:pt idx="1373">
                  <c:v>45511.380798611113</c:v>
                </c:pt>
                <c:pt idx="1374">
                  <c:v>45511.380810185183</c:v>
                </c:pt>
                <c:pt idx="1375">
                  <c:v>45511.38082175926</c:v>
                </c:pt>
                <c:pt idx="1376">
                  <c:v>45511.380833333336</c:v>
                </c:pt>
                <c:pt idx="1377">
                  <c:v>45511.380844907406</c:v>
                </c:pt>
                <c:pt idx="1378">
                  <c:v>45511.380856481483</c:v>
                </c:pt>
                <c:pt idx="1379">
                  <c:v>45511.380868055552</c:v>
                </c:pt>
                <c:pt idx="1380">
                  <c:v>45511.380879629629</c:v>
                </c:pt>
                <c:pt idx="1381">
                  <c:v>45511.380891203706</c:v>
                </c:pt>
                <c:pt idx="1382">
                  <c:v>45511.380902777775</c:v>
                </c:pt>
                <c:pt idx="1383">
                  <c:v>45511.380914351852</c:v>
                </c:pt>
                <c:pt idx="1384">
                  <c:v>45511.380925925929</c:v>
                </c:pt>
                <c:pt idx="1385">
                  <c:v>45511.380937499998</c:v>
                </c:pt>
                <c:pt idx="1386">
                  <c:v>45511.380949074075</c:v>
                </c:pt>
                <c:pt idx="1387">
                  <c:v>45511.380960648145</c:v>
                </c:pt>
                <c:pt idx="1388">
                  <c:v>45511.380972222221</c:v>
                </c:pt>
                <c:pt idx="1389">
                  <c:v>45511.380983796298</c:v>
                </c:pt>
                <c:pt idx="1390">
                  <c:v>45511.380995370368</c:v>
                </c:pt>
                <c:pt idx="1391">
                  <c:v>45511.381006944444</c:v>
                </c:pt>
                <c:pt idx="1392">
                  <c:v>45511.381018518521</c:v>
                </c:pt>
                <c:pt idx="1393">
                  <c:v>45511.381030092591</c:v>
                </c:pt>
                <c:pt idx="1394">
                  <c:v>45511.381041666667</c:v>
                </c:pt>
                <c:pt idx="1395">
                  <c:v>45511.381053240744</c:v>
                </c:pt>
                <c:pt idx="1396">
                  <c:v>45511.381064814814</c:v>
                </c:pt>
                <c:pt idx="1397">
                  <c:v>45511.381076388891</c:v>
                </c:pt>
                <c:pt idx="1398">
                  <c:v>45511.38108796296</c:v>
                </c:pt>
                <c:pt idx="1399">
                  <c:v>45511.381099537037</c:v>
                </c:pt>
                <c:pt idx="1400">
                  <c:v>45511.381111111114</c:v>
                </c:pt>
                <c:pt idx="1401">
                  <c:v>45511.381122685183</c:v>
                </c:pt>
                <c:pt idx="1402">
                  <c:v>45511.38113425926</c:v>
                </c:pt>
                <c:pt idx="1403">
                  <c:v>45511.381145833337</c:v>
                </c:pt>
                <c:pt idx="1404">
                  <c:v>45511.381157407406</c:v>
                </c:pt>
                <c:pt idx="1405">
                  <c:v>45511.381168981483</c:v>
                </c:pt>
                <c:pt idx="1406">
                  <c:v>45511.381180555552</c:v>
                </c:pt>
                <c:pt idx="1407">
                  <c:v>45511.381192129629</c:v>
                </c:pt>
                <c:pt idx="1408">
                  <c:v>45511.381203703706</c:v>
                </c:pt>
                <c:pt idx="1409">
                  <c:v>45511.381215277775</c:v>
                </c:pt>
                <c:pt idx="1410">
                  <c:v>45511.381226851852</c:v>
                </c:pt>
                <c:pt idx="1411">
                  <c:v>45511.381238425929</c:v>
                </c:pt>
                <c:pt idx="1412">
                  <c:v>45511.381249999999</c:v>
                </c:pt>
                <c:pt idx="1413">
                  <c:v>45511.381261574075</c:v>
                </c:pt>
                <c:pt idx="1414">
                  <c:v>45511.381273148145</c:v>
                </c:pt>
                <c:pt idx="1415">
                  <c:v>45511.381284722222</c:v>
                </c:pt>
                <c:pt idx="1416">
                  <c:v>45511.381296296298</c:v>
                </c:pt>
                <c:pt idx="1417">
                  <c:v>45511.381307870368</c:v>
                </c:pt>
                <c:pt idx="1418">
                  <c:v>45511.381319444445</c:v>
                </c:pt>
                <c:pt idx="1419">
                  <c:v>45511.381331018521</c:v>
                </c:pt>
                <c:pt idx="1420">
                  <c:v>45511.381342592591</c:v>
                </c:pt>
                <c:pt idx="1421">
                  <c:v>45511.381354166668</c:v>
                </c:pt>
                <c:pt idx="1422">
                  <c:v>45511.381365740737</c:v>
                </c:pt>
                <c:pt idx="1423">
                  <c:v>45511.381377314814</c:v>
                </c:pt>
                <c:pt idx="1424">
                  <c:v>45511.381388888891</c:v>
                </c:pt>
                <c:pt idx="1425">
                  <c:v>45511.38140046296</c:v>
                </c:pt>
                <c:pt idx="1426">
                  <c:v>45511.381412037037</c:v>
                </c:pt>
                <c:pt idx="1427">
                  <c:v>45511.381423611114</c:v>
                </c:pt>
                <c:pt idx="1428">
                  <c:v>45511.381435185183</c:v>
                </c:pt>
                <c:pt idx="1429">
                  <c:v>45511.38144675926</c:v>
                </c:pt>
                <c:pt idx="1430">
                  <c:v>45511.381458333337</c:v>
                </c:pt>
                <c:pt idx="1431">
                  <c:v>45511.381469907406</c:v>
                </c:pt>
                <c:pt idx="1432">
                  <c:v>45511.381481481483</c:v>
                </c:pt>
                <c:pt idx="1433">
                  <c:v>45511.381493055553</c:v>
                </c:pt>
                <c:pt idx="1434">
                  <c:v>45511.381504629629</c:v>
                </c:pt>
                <c:pt idx="1435">
                  <c:v>45511.381516203706</c:v>
                </c:pt>
                <c:pt idx="1436">
                  <c:v>45511.381527777776</c:v>
                </c:pt>
                <c:pt idx="1437">
                  <c:v>45511.381539351853</c:v>
                </c:pt>
                <c:pt idx="1438">
                  <c:v>45511.381550925929</c:v>
                </c:pt>
                <c:pt idx="1439">
                  <c:v>45511.381562499999</c:v>
                </c:pt>
                <c:pt idx="1440">
                  <c:v>45511.381574074076</c:v>
                </c:pt>
                <c:pt idx="1441">
                  <c:v>45511.381585648145</c:v>
                </c:pt>
                <c:pt idx="1442">
                  <c:v>45511.381597222222</c:v>
                </c:pt>
                <c:pt idx="1443">
                  <c:v>45511.381608796299</c:v>
                </c:pt>
                <c:pt idx="1444">
                  <c:v>45511.381620370368</c:v>
                </c:pt>
                <c:pt idx="1445">
                  <c:v>45511.381631944445</c:v>
                </c:pt>
                <c:pt idx="1446">
                  <c:v>45511.381643518522</c:v>
                </c:pt>
                <c:pt idx="1447">
                  <c:v>45511.381655092591</c:v>
                </c:pt>
                <c:pt idx="1448">
                  <c:v>45511.381666666668</c:v>
                </c:pt>
                <c:pt idx="1449">
                  <c:v>45511.381678240738</c:v>
                </c:pt>
                <c:pt idx="1450">
                  <c:v>45511.381689814814</c:v>
                </c:pt>
                <c:pt idx="1451">
                  <c:v>45511.381701388891</c:v>
                </c:pt>
                <c:pt idx="1452">
                  <c:v>45511.381712962961</c:v>
                </c:pt>
                <c:pt idx="1453">
                  <c:v>45511.381724537037</c:v>
                </c:pt>
                <c:pt idx="1454">
                  <c:v>45511.381736111114</c:v>
                </c:pt>
                <c:pt idx="1455">
                  <c:v>45511.381747685184</c:v>
                </c:pt>
                <c:pt idx="1456">
                  <c:v>45511.38175925926</c:v>
                </c:pt>
                <c:pt idx="1457">
                  <c:v>45511.38177083333</c:v>
                </c:pt>
                <c:pt idx="1458">
                  <c:v>45511.381782407407</c:v>
                </c:pt>
                <c:pt idx="1459">
                  <c:v>45511.381793981483</c:v>
                </c:pt>
                <c:pt idx="1460">
                  <c:v>45511.381805555553</c:v>
                </c:pt>
                <c:pt idx="1461">
                  <c:v>45511.38181712963</c:v>
                </c:pt>
                <c:pt idx="1462">
                  <c:v>45511.381828703707</c:v>
                </c:pt>
                <c:pt idx="1463">
                  <c:v>45511.381840277776</c:v>
                </c:pt>
                <c:pt idx="1464">
                  <c:v>45511.381851851853</c:v>
                </c:pt>
                <c:pt idx="1465">
                  <c:v>45511.381863425922</c:v>
                </c:pt>
                <c:pt idx="1466">
                  <c:v>45511.381874999999</c:v>
                </c:pt>
                <c:pt idx="1467">
                  <c:v>45511.381886574076</c:v>
                </c:pt>
                <c:pt idx="1468">
                  <c:v>45511.381898148145</c:v>
                </c:pt>
                <c:pt idx="1469">
                  <c:v>45511.381909722222</c:v>
                </c:pt>
                <c:pt idx="1470">
                  <c:v>45511.381921296299</c:v>
                </c:pt>
                <c:pt idx="1471">
                  <c:v>45511.381932870368</c:v>
                </c:pt>
                <c:pt idx="1472">
                  <c:v>45511.381944444445</c:v>
                </c:pt>
                <c:pt idx="1473">
                  <c:v>45511.381956018522</c:v>
                </c:pt>
                <c:pt idx="1474">
                  <c:v>45511.381967592592</c:v>
                </c:pt>
                <c:pt idx="1475">
                  <c:v>45511.381979166668</c:v>
                </c:pt>
                <c:pt idx="1476">
                  <c:v>45511.381990740738</c:v>
                </c:pt>
                <c:pt idx="1477">
                  <c:v>45511.382002314815</c:v>
                </c:pt>
                <c:pt idx="1478">
                  <c:v>45511.382013888891</c:v>
                </c:pt>
                <c:pt idx="1479">
                  <c:v>45511.382025462961</c:v>
                </c:pt>
                <c:pt idx="1480">
                  <c:v>45511.382037037038</c:v>
                </c:pt>
                <c:pt idx="1481">
                  <c:v>45511.382048611114</c:v>
                </c:pt>
                <c:pt idx="1482">
                  <c:v>45511.382060185184</c:v>
                </c:pt>
                <c:pt idx="1483">
                  <c:v>45511.382071759261</c:v>
                </c:pt>
                <c:pt idx="1484">
                  <c:v>45511.38208333333</c:v>
                </c:pt>
                <c:pt idx="1485">
                  <c:v>45511.382094907407</c:v>
                </c:pt>
                <c:pt idx="1486">
                  <c:v>45511.382106481484</c:v>
                </c:pt>
                <c:pt idx="1487">
                  <c:v>45511.382118055553</c:v>
                </c:pt>
                <c:pt idx="1488">
                  <c:v>45511.38212962963</c:v>
                </c:pt>
                <c:pt idx="1489">
                  <c:v>45511.382141203707</c:v>
                </c:pt>
                <c:pt idx="1490">
                  <c:v>45511.382152777776</c:v>
                </c:pt>
                <c:pt idx="1491">
                  <c:v>45511.382164351853</c:v>
                </c:pt>
                <c:pt idx="1492">
                  <c:v>45511.382175925923</c:v>
                </c:pt>
                <c:pt idx="1493">
                  <c:v>45511.382187499999</c:v>
                </c:pt>
                <c:pt idx="1494">
                  <c:v>45511.382199074076</c:v>
                </c:pt>
                <c:pt idx="1495">
                  <c:v>45511.382210648146</c:v>
                </c:pt>
                <c:pt idx="1496">
                  <c:v>45511.382222222222</c:v>
                </c:pt>
                <c:pt idx="1497">
                  <c:v>45511.382233796299</c:v>
                </c:pt>
                <c:pt idx="1498">
                  <c:v>45511.382245370369</c:v>
                </c:pt>
                <c:pt idx="1499">
                  <c:v>45511.382256944446</c:v>
                </c:pt>
                <c:pt idx="1500">
                  <c:v>45511.382268518515</c:v>
                </c:pt>
                <c:pt idx="1501">
                  <c:v>45511.382280092592</c:v>
                </c:pt>
                <c:pt idx="1502">
                  <c:v>45511.382291666669</c:v>
                </c:pt>
                <c:pt idx="1503">
                  <c:v>45511.382303240738</c:v>
                </c:pt>
                <c:pt idx="1504">
                  <c:v>45511.382314814815</c:v>
                </c:pt>
                <c:pt idx="1505">
                  <c:v>45511.382326388892</c:v>
                </c:pt>
                <c:pt idx="1506">
                  <c:v>45511.382337962961</c:v>
                </c:pt>
                <c:pt idx="1507">
                  <c:v>45511.382349537038</c:v>
                </c:pt>
                <c:pt idx="1508">
                  <c:v>45511.382361111115</c:v>
                </c:pt>
                <c:pt idx="1509">
                  <c:v>45511.382372685184</c:v>
                </c:pt>
                <c:pt idx="1510">
                  <c:v>45511.382384259261</c:v>
                </c:pt>
                <c:pt idx="1511">
                  <c:v>45511.382395833331</c:v>
                </c:pt>
                <c:pt idx="1512">
                  <c:v>45511.382407407407</c:v>
                </c:pt>
                <c:pt idx="1513">
                  <c:v>45511.382418981484</c:v>
                </c:pt>
                <c:pt idx="1514">
                  <c:v>45511.382430555554</c:v>
                </c:pt>
                <c:pt idx="1515">
                  <c:v>45511.38244212963</c:v>
                </c:pt>
                <c:pt idx="1516">
                  <c:v>45511.382453703707</c:v>
                </c:pt>
                <c:pt idx="1517">
                  <c:v>45511.382465277777</c:v>
                </c:pt>
                <c:pt idx="1518">
                  <c:v>45511.382476851853</c:v>
                </c:pt>
                <c:pt idx="1519">
                  <c:v>45511.382488425923</c:v>
                </c:pt>
                <c:pt idx="1520">
                  <c:v>45511.3825</c:v>
                </c:pt>
                <c:pt idx="1521">
                  <c:v>45511.382511574076</c:v>
                </c:pt>
                <c:pt idx="1522">
                  <c:v>45511.382523148146</c:v>
                </c:pt>
                <c:pt idx="1523">
                  <c:v>45511.382534722223</c:v>
                </c:pt>
                <c:pt idx="1524">
                  <c:v>45511.3825462963</c:v>
                </c:pt>
                <c:pt idx="1525">
                  <c:v>45511.382557870369</c:v>
                </c:pt>
                <c:pt idx="1526">
                  <c:v>45511.382569444446</c:v>
                </c:pt>
                <c:pt idx="1527">
                  <c:v>45511.382581018515</c:v>
                </c:pt>
                <c:pt idx="1528">
                  <c:v>45511.382592592592</c:v>
                </c:pt>
                <c:pt idx="1529">
                  <c:v>45511.382604166669</c:v>
                </c:pt>
                <c:pt idx="1530">
                  <c:v>45511.382615740738</c:v>
                </c:pt>
                <c:pt idx="1531">
                  <c:v>45511.382627314815</c:v>
                </c:pt>
                <c:pt idx="1532">
                  <c:v>45511.382638888892</c:v>
                </c:pt>
                <c:pt idx="1533">
                  <c:v>45511.382650462961</c:v>
                </c:pt>
                <c:pt idx="1534">
                  <c:v>45511.382662037038</c:v>
                </c:pt>
                <c:pt idx="1535">
                  <c:v>45511.382673611108</c:v>
                </c:pt>
                <c:pt idx="1536">
                  <c:v>45511.382685185185</c:v>
                </c:pt>
                <c:pt idx="1537">
                  <c:v>45511.382696759261</c:v>
                </c:pt>
                <c:pt idx="1538">
                  <c:v>45511.382708333331</c:v>
                </c:pt>
                <c:pt idx="1539">
                  <c:v>45511.382719907408</c:v>
                </c:pt>
                <c:pt idx="1540">
                  <c:v>45511.382731481484</c:v>
                </c:pt>
                <c:pt idx="1541">
                  <c:v>45511.382743055554</c:v>
                </c:pt>
                <c:pt idx="1542">
                  <c:v>45511.382754629631</c:v>
                </c:pt>
                <c:pt idx="1543">
                  <c:v>45511.3827662037</c:v>
                </c:pt>
                <c:pt idx="1544">
                  <c:v>45511.382777777777</c:v>
                </c:pt>
                <c:pt idx="1545">
                  <c:v>45511.382789351854</c:v>
                </c:pt>
                <c:pt idx="1546">
                  <c:v>45511.382800925923</c:v>
                </c:pt>
                <c:pt idx="1547">
                  <c:v>45511.3828125</c:v>
                </c:pt>
                <c:pt idx="1548">
                  <c:v>45511.382824074077</c:v>
                </c:pt>
                <c:pt idx="1549">
                  <c:v>45511.382835648146</c:v>
                </c:pt>
                <c:pt idx="1550">
                  <c:v>45511.382847222223</c:v>
                </c:pt>
                <c:pt idx="1551">
                  <c:v>45511.3828587963</c:v>
                </c:pt>
                <c:pt idx="1552">
                  <c:v>45511.382870370369</c:v>
                </c:pt>
                <c:pt idx="1553">
                  <c:v>45511.382881944446</c:v>
                </c:pt>
                <c:pt idx="1554">
                  <c:v>45511.382893518516</c:v>
                </c:pt>
                <c:pt idx="1555">
                  <c:v>45511.382905092592</c:v>
                </c:pt>
                <c:pt idx="1556">
                  <c:v>45511.382916666669</c:v>
                </c:pt>
                <c:pt idx="1557">
                  <c:v>45511.382928240739</c:v>
                </c:pt>
                <c:pt idx="1558">
                  <c:v>45511.382939814815</c:v>
                </c:pt>
                <c:pt idx="1559">
                  <c:v>45511.382951388892</c:v>
                </c:pt>
                <c:pt idx="1560">
                  <c:v>45511.382962962962</c:v>
                </c:pt>
                <c:pt idx="1561">
                  <c:v>45511.382974537039</c:v>
                </c:pt>
                <c:pt idx="1562">
                  <c:v>45511.382986111108</c:v>
                </c:pt>
                <c:pt idx="1563">
                  <c:v>45511.382997685185</c:v>
                </c:pt>
                <c:pt idx="1564">
                  <c:v>45511.383009259262</c:v>
                </c:pt>
                <c:pt idx="1565">
                  <c:v>45511.383020833331</c:v>
                </c:pt>
                <c:pt idx="1566">
                  <c:v>45511.383032407408</c:v>
                </c:pt>
                <c:pt idx="1567">
                  <c:v>45511.383043981485</c:v>
                </c:pt>
                <c:pt idx="1568">
                  <c:v>45511.383055555554</c:v>
                </c:pt>
                <c:pt idx="1569">
                  <c:v>45511.383067129631</c:v>
                </c:pt>
                <c:pt idx="1570">
                  <c:v>45511.3830787037</c:v>
                </c:pt>
                <c:pt idx="1571">
                  <c:v>45511.383090277777</c:v>
                </c:pt>
                <c:pt idx="1572">
                  <c:v>45511.383101851854</c:v>
                </c:pt>
                <c:pt idx="1573">
                  <c:v>45511.383113425924</c:v>
                </c:pt>
                <c:pt idx="1574">
                  <c:v>45511.383125</c:v>
                </c:pt>
                <c:pt idx="1575">
                  <c:v>45511.383136574077</c:v>
                </c:pt>
                <c:pt idx="1576">
                  <c:v>45511.383148148147</c:v>
                </c:pt>
                <c:pt idx="1577">
                  <c:v>45511.383159722223</c:v>
                </c:pt>
                <c:pt idx="1578">
                  <c:v>45511.383171296293</c:v>
                </c:pt>
                <c:pt idx="1579">
                  <c:v>45511.38318287037</c:v>
                </c:pt>
                <c:pt idx="1580">
                  <c:v>45511.383194444446</c:v>
                </c:pt>
                <c:pt idx="1581">
                  <c:v>45511.383206018516</c:v>
                </c:pt>
                <c:pt idx="1582">
                  <c:v>45511.383217592593</c:v>
                </c:pt>
                <c:pt idx="1583">
                  <c:v>45511.383229166669</c:v>
                </c:pt>
                <c:pt idx="1584">
                  <c:v>45511.383240740739</c:v>
                </c:pt>
                <c:pt idx="1585">
                  <c:v>45511.383252314816</c:v>
                </c:pt>
                <c:pt idx="1586">
                  <c:v>45511.383263888885</c:v>
                </c:pt>
                <c:pt idx="1587">
                  <c:v>45511.383275462962</c:v>
                </c:pt>
                <c:pt idx="1588">
                  <c:v>45511.383287037039</c:v>
                </c:pt>
                <c:pt idx="1589">
                  <c:v>45511.383298611108</c:v>
                </c:pt>
                <c:pt idx="1590">
                  <c:v>45511.383310185185</c:v>
                </c:pt>
                <c:pt idx="1591">
                  <c:v>45511.383321759262</c:v>
                </c:pt>
                <c:pt idx="1592">
                  <c:v>45511.383333333331</c:v>
                </c:pt>
                <c:pt idx="1593">
                  <c:v>45511.383344907408</c:v>
                </c:pt>
                <c:pt idx="1594">
                  <c:v>45511.383356481485</c:v>
                </c:pt>
                <c:pt idx="1595">
                  <c:v>45511.383368055554</c:v>
                </c:pt>
                <c:pt idx="1596">
                  <c:v>45511.383379629631</c:v>
                </c:pt>
                <c:pt idx="1597">
                  <c:v>45511.383391203701</c:v>
                </c:pt>
                <c:pt idx="1598">
                  <c:v>45511.383402777778</c:v>
                </c:pt>
                <c:pt idx="1599">
                  <c:v>45511.383414351854</c:v>
                </c:pt>
                <c:pt idx="1600">
                  <c:v>45511.383425925924</c:v>
                </c:pt>
                <c:pt idx="1601">
                  <c:v>45511.383437500001</c:v>
                </c:pt>
                <c:pt idx="1602">
                  <c:v>45511.383449074077</c:v>
                </c:pt>
                <c:pt idx="1603">
                  <c:v>45511.383460648147</c:v>
                </c:pt>
                <c:pt idx="1604">
                  <c:v>45511.383472222224</c:v>
                </c:pt>
                <c:pt idx="1605">
                  <c:v>45511.383483796293</c:v>
                </c:pt>
                <c:pt idx="1606">
                  <c:v>45511.38349537037</c:v>
                </c:pt>
                <c:pt idx="1607">
                  <c:v>45511.383506944447</c:v>
                </c:pt>
                <c:pt idx="1608">
                  <c:v>45511.383518518516</c:v>
                </c:pt>
                <c:pt idx="1609">
                  <c:v>45511.383530092593</c:v>
                </c:pt>
                <c:pt idx="1610">
                  <c:v>45511.38354166667</c:v>
                </c:pt>
                <c:pt idx="1611">
                  <c:v>45511.383553240739</c:v>
                </c:pt>
                <c:pt idx="1612">
                  <c:v>45511.383564814816</c:v>
                </c:pt>
                <c:pt idx="1613">
                  <c:v>45511.383576388886</c:v>
                </c:pt>
                <c:pt idx="1614">
                  <c:v>45511.383587962962</c:v>
                </c:pt>
                <c:pt idx="1615">
                  <c:v>45511.383599537039</c:v>
                </c:pt>
                <c:pt idx="1616">
                  <c:v>45511.383611111109</c:v>
                </c:pt>
                <c:pt idx="1617">
                  <c:v>45511.383622685185</c:v>
                </c:pt>
                <c:pt idx="1618">
                  <c:v>45511.383634259262</c:v>
                </c:pt>
                <c:pt idx="1619">
                  <c:v>45511.383645833332</c:v>
                </c:pt>
                <c:pt idx="1620">
                  <c:v>45511.383657407408</c:v>
                </c:pt>
                <c:pt idx="1621">
                  <c:v>45511.383668981478</c:v>
                </c:pt>
                <c:pt idx="1622">
                  <c:v>45511.383680555555</c:v>
                </c:pt>
                <c:pt idx="1623">
                  <c:v>45511.383692129632</c:v>
                </c:pt>
                <c:pt idx="1624">
                  <c:v>45511.383703703701</c:v>
                </c:pt>
                <c:pt idx="1625">
                  <c:v>45511.383715277778</c:v>
                </c:pt>
                <c:pt idx="1626">
                  <c:v>45511.383726851855</c:v>
                </c:pt>
                <c:pt idx="1627">
                  <c:v>45511.383738425924</c:v>
                </c:pt>
                <c:pt idx="1628">
                  <c:v>45511.383750000001</c:v>
                </c:pt>
                <c:pt idx="1629">
                  <c:v>45511.383761574078</c:v>
                </c:pt>
                <c:pt idx="1630">
                  <c:v>45511.383773148147</c:v>
                </c:pt>
                <c:pt idx="1631">
                  <c:v>45511.383784722224</c:v>
                </c:pt>
                <c:pt idx="1632">
                  <c:v>45511.383796296293</c:v>
                </c:pt>
                <c:pt idx="1633">
                  <c:v>45511.38380787037</c:v>
                </c:pt>
                <c:pt idx="1634">
                  <c:v>45511.383819444447</c:v>
                </c:pt>
                <c:pt idx="1635">
                  <c:v>45511.383831018517</c:v>
                </c:pt>
                <c:pt idx="1636">
                  <c:v>45511.383842592593</c:v>
                </c:pt>
                <c:pt idx="1637">
                  <c:v>45511.38385416667</c:v>
                </c:pt>
                <c:pt idx="1638">
                  <c:v>45511.38386574074</c:v>
                </c:pt>
                <c:pt idx="1639">
                  <c:v>45511.383877314816</c:v>
                </c:pt>
                <c:pt idx="1640">
                  <c:v>45511.383888888886</c:v>
                </c:pt>
                <c:pt idx="1641">
                  <c:v>45511.383900462963</c:v>
                </c:pt>
                <c:pt idx="1642">
                  <c:v>45511.383912037039</c:v>
                </c:pt>
                <c:pt idx="1643">
                  <c:v>45511.383923611109</c:v>
                </c:pt>
                <c:pt idx="1644">
                  <c:v>45511.383935185186</c:v>
                </c:pt>
                <c:pt idx="1645">
                  <c:v>45511.383946759262</c:v>
                </c:pt>
                <c:pt idx="1646">
                  <c:v>45511.383958333332</c:v>
                </c:pt>
                <c:pt idx="1647">
                  <c:v>45511.383969907409</c:v>
                </c:pt>
                <c:pt idx="1648">
                  <c:v>45511.383981481478</c:v>
                </c:pt>
                <c:pt idx="1649">
                  <c:v>45511.383993055555</c:v>
                </c:pt>
                <c:pt idx="1650">
                  <c:v>45511.384004629632</c:v>
                </c:pt>
                <c:pt idx="1651">
                  <c:v>45511.384016203701</c:v>
                </c:pt>
                <c:pt idx="1652">
                  <c:v>45511.384027777778</c:v>
                </c:pt>
                <c:pt idx="1653">
                  <c:v>45511.384039351855</c:v>
                </c:pt>
                <c:pt idx="1654">
                  <c:v>45511.384050925924</c:v>
                </c:pt>
                <c:pt idx="1655">
                  <c:v>45511.384062500001</c:v>
                </c:pt>
                <c:pt idx="1656">
                  <c:v>45511.384074074071</c:v>
                </c:pt>
                <c:pt idx="1657">
                  <c:v>45511.384085648147</c:v>
                </c:pt>
                <c:pt idx="1658">
                  <c:v>45511.384097222224</c:v>
                </c:pt>
                <c:pt idx="1659">
                  <c:v>45511.384108796294</c:v>
                </c:pt>
                <c:pt idx="1660">
                  <c:v>45511.384120370371</c:v>
                </c:pt>
                <c:pt idx="1661">
                  <c:v>45511.384131944447</c:v>
                </c:pt>
                <c:pt idx="1662">
                  <c:v>45511.384143518517</c:v>
                </c:pt>
                <c:pt idx="1663">
                  <c:v>45511.384155092594</c:v>
                </c:pt>
                <c:pt idx="1664">
                  <c:v>45511.384166666663</c:v>
                </c:pt>
                <c:pt idx="1665">
                  <c:v>45511.38417824074</c:v>
                </c:pt>
                <c:pt idx="1666">
                  <c:v>45511.384189814817</c:v>
                </c:pt>
                <c:pt idx="1667">
                  <c:v>45511.384201388886</c:v>
                </c:pt>
                <c:pt idx="1668">
                  <c:v>45511.384212962963</c:v>
                </c:pt>
                <c:pt idx="1669">
                  <c:v>45511.38422453704</c:v>
                </c:pt>
                <c:pt idx="1670">
                  <c:v>45511.384236111109</c:v>
                </c:pt>
                <c:pt idx="1671">
                  <c:v>45511.384247685186</c:v>
                </c:pt>
                <c:pt idx="1672">
                  <c:v>45511.384259259263</c:v>
                </c:pt>
                <c:pt idx="1673">
                  <c:v>45511.384270833332</c:v>
                </c:pt>
                <c:pt idx="1674">
                  <c:v>45511.384282407409</c:v>
                </c:pt>
                <c:pt idx="1675">
                  <c:v>45511.384293981479</c:v>
                </c:pt>
                <c:pt idx="1676">
                  <c:v>45511.384305555555</c:v>
                </c:pt>
                <c:pt idx="1677">
                  <c:v>45511.384317129632</c:v>
                </c:pt>
                <c:pt idx="1678">
                  <c:v>45511.384328703702</c:v>
                </c:pt>
                <c:pt idx="1679">
                  <c:v>45511.384340277778</c:v>
                </c:pt>
                <c:pt idx="1680">
                  <c:v>45511.384351851855</c:v>
                </c:pt>
                <c:pt idx="1681">
                  <c:v>45511.384363425925</c:v>
                </c:pt>
                <c:pt idx="1682">
                  <c:v>45511.384375000001</c:v>
                </c:pt>
                <c:pt idx="1683">
                  <c:v>45511.384386574071</c:v>
                </c:pt>
                <c:pt idx="1684">
                  <c:v>45511.384398148148</c:v>
                </c:pt>
                <c:pt idx="1685">
                  <c:v>45511.384409722225</c:v>
                </c:pt>
                <c:pt idx="1686">
                  <c:v>45511.384421296294</c:v>
                </c:pt>
                <c:pt idx="1687">
                  <c:v>45511.384432870371</c:v>
                </c:pt>
                <c:pt idx="1688">
                  <c:v>45511.384444444448</c:v>
                </c:pt>
                <c:pt idx="1689">
                  <c:v>45511.384456018517</c:v>
                </c:pt>
                <c:pt idx="1690">
                  <c:v>45511.384467592594</c:v>
                </c:pt>
                <c:pt idx="1691">
                  <c:v>45511.384479166663</c:v>
                </c:pt>
                <c:pt idx="1692">
                  <c:v>45511.38449074074</c:v>
                </c:pt>
                <c:pt idx="1693">
                  <c:v>45511.384502314817</c:v>
                </c:pt>
                <c:pt idx="1694">
                  <c:v>45511.384513888886</c:v>
                </c:pt>
                <c:pt idx="1695">
                  <c:v>45511.384525462963</c:v>
                </c:pt>
                <c:pt idx="1696">
                  <c:v>45511.38453703704</c:v>
                </c:pt>
                <c:pt idx="1697">
                  <c:v>45511.384548611109</c:v>
                </c:pt>
                <c:pt idx="1698">
                  <c:v>45511.384560185186</c:v>
                </c:pt>
                <c:pt idx="1699">
                  <c:v>45511.384571759256</c:v>
                </c:pt>
                <c:pt idx="1700">
                  <c:v>45511.384583333333</c:v>
                </c:pt>
                <c:pt idx="1701">
                  <c:v>45511.384594907409</c:v>
                </c:pt>
                <c:pt idx="1702">
                  <c:v>45511.384606481479</c:v>
                </c:pt>
                <c:pt idx="1703">
                  <c:v>45511.384618055556</c:v>
                </c:pt>
                <c:pt idx="1704">
                  <c:v>45511.384629629632</c:v>
                </c:pt>
                <c:pt idx="1705">
                  <c:v>45511.384641203702</c:v>
                </c:pt>
                <c:pt idx="1706">
                  <c:v>45511.384652777779</c:v>
                </c:pt>
                <c:pt idx="1707">
                  <c:v>45511.384664351855</c:v>
                </c:pt>
                <c:pt idx="1708">
                  <c:v>45511.384675925925</c:v>
                </c:pt>
                <c:pt idx="1709">
                  <c:v>45511.384687500002</c:v>
                </c:pt>
                <c:pt idx="1710">
                  <c:v>45511.384699074071</c:v>
                </c:pt>
                <c:pt idx="1711">
                  <c:v>45511.384710648148</c:v>
                </c:pt>
                <c:pt idx="1712">
                  <c:v>45511.384722222225</c:v>
                </c:pt>
                <c:pt idx="1713">
                  <c:v>45511.384733796294</c:v>
                </c:pt>
                <c:pt idx="1714">
                  <c:v>45511.384745370371</c:v>
                </c:pt>
                <c:pt idx="1715">
                  <c:v>45511.384756944448</c:v>
                </c:pt>
                <c:pt idx="1716">
                  <c:v>45511.384768518517</c:v>
                </c:pt>
                <c:pt idx="1717">
                  <c:v>45511.384780092594</c:v>
                </c:pt>
                <c:pt idx="1718">
                  <c:v>45511.384791666664</c:v>
                </c:pt>
                <c:pt idx="1719">
                  <c:v>45511.38480324074</c:v>
                </c:pt>
                <c:pt idx="1720">
                  <c:v>45511.384814814817</c:v>
                </c:pt>
                <c:pt idx="1721">
                  <c:v>45511.384826388887</c:v>
                </c:pt>
                <c:pt idx="1722">
                  <c:v>45511.384837962964</c:v>
                </c:pt>
                <c:pt idx="1723">
                  <c:v>45511.38484953704</c:v>
                </c:pt>
                <c:pt idx="1724">
                  <c:v>45511.38486111111</c:v>
                </c:pt>
                <c:pt idx="1725">
                  <c:v>45511.384872685187</c:v>
                </c:pt>
                <c:pt idx="1726">
                  <c:v>45511.384884259256</c:v>
                </c:pt>
                <c:pt idx="1727">
                  <c:v>45511.384895833333</c:v>
                </c:pt>
                <c:pt idx="1728">
                  <c:v>45511.38490740741</c:v>
                </c:pt>
                <c:pt idx="1729">
                  <c:v>45511.384918981479</c:v>
                </c:pt>
                <c:pt idx="1730">
                  <c:v>45511.384930555556</c:v>
                </c:pt>
                <c:pt idx="1731">
                  <c:v>45511.384942129633</c:v>
                </c:pt>
                <c:pt idx="1732">
                  <c:v>45511.384953703702</c:v>
                </c:pt>
                <c:pt idx="1733">
                  <c:v>45511.384965277779</c:v>
                </c:pt>
                <c:pt idx="1734">
                  <c:v>45511.384976851848</c:v>
                </c:pt>
                <c:pt idx="1735">
                  <c:v>45511.384988425925</c:v>
                </c:pt>
                <c:pt idx="1736">
                  <c:v>45511.385000000002</c:v>
                </c:pt>
                <c:pt idx="1737">
                  <c:v>45511.385011574072</c:v>
                </c:pt>
                <c:pt idx="1738">
                  <c:v>45511.385023148148</c:v>
                </c:pt>
                <c:pt idx="1739">
                  <c:v>45511.385034722225</c:v>
                </c:pt>
                <c:pt idx="1740">
                  <c:v>45511.385046296295</c:v>
                </c:pt>
                <c:pt idx="1741">
                  <c:v>45511.385057870371</c:v>
                </c:pt>
                <c:pt idx="1742">
                  <c:v>45511.385069444441</c:v>
                </c:pt>
                <c:pt idx="1743">
                  <c:v>45511.385081018518</c:v>
                </c:pt>
                <c:pt idx="1744">
                  <c:v>45511.385092592594</c:v>
                </c:pt>
                <c:pt idx="1745">
                  <c:v>45511.385104166664</c:v>
                </c:pt>
                <c:pt idx="1746">
                  <c:v>45511.385115740741</c:v>
                </c:pt>
                <c:pt idx="1747">
                  <c:v>45511.385127314818</c:v>
                </c:pt>
                <c:pt idx="1748">
                  <c:v>45511.385138888887</c:v>
                </c:pt>
                <c:pt idx="1749">
                  <c:v>45511.385150462964</c:v>
                </c:pt>
                <c:pt idx="1750">
                  <c:v>45511.385162037041</c:v>
                </c:pt>
                <c:pt idx="1751">
                  <c:v>45511.38517361111</c:v>
                </c:pt>
                <c:pt idx="1752">
                  <c:v>45511.385185185187</c:v>
                </c:pt>
                <c:pt idx="1753">
                  <c:v>45511.385196759256</c:v>
                </c:pt>
                <c:pt idx="1754">
                  <c:v>45511.385208333333</c:v>
                </c:pt>
                <c:pt idx="1755">
                  <c:v>45511.38521990741</c:v>
                </c:pt>
                <c:pt idx="1756">
                  <c:v>45511.385231481479</c:v>
                </c:pt>
                <c:pt idx="1757">
                  <c:v>45511.385243055556</c:v>
                </c:pt>
                <c:pt idx="1758">
                  <c:v>45511.385254629633</c:v>
                </c:pt>
                <c:pt idx="1759">
                  <c:v>45511.385266203702</c:v>
                </c:pt>
                <c:pt idx="1760">
                  <c:v>45511.385277777779</c:v>
                </c:pt>
                <c:pt idx="1761">
                  <c:v>45511.385289351849</c:v>
                </c:pt>
                <c:pt idx="1762">
                  <c:v>45511.385300925926</c:v>
                </c:pt>
                <c:pt idx="1763">
                  <c:v>45511.385312500002</c:v>
                </c:pt>
                <c:pt idx="1764">
                  <c:v>45511.385324074072</c:v>
                </c:pt>
                <c:pt idx="1765">
                  <c:v>45511.385335648149</c:v>
                </c:pt>
                <c:pt idx="1766">
                  <c:v>45511.385347222225</c:v>
                </c:pt>
                <c:pt idx="1767">
                  <c:v>45511.385358796295</c:v>
                </c:pt>
                <c:pt idx="1768">
                  <c:v>45511.385370370372</c:v>
                </c:pt>
                <c:pt idx="1769">
                  <c:v>45511.385381944441</c:v>
                </c:pt>
                <c:pt idx="1770">
                  <c:v>45511.385393518518</c:v>
                </c:pt>
                <c:pt idx="1771">
                  <c:v>45511.385405092595</c:v>
                </c:pt>
                <c:pt idx="1772">
                  <c:v>45511.385416666664</c:v>
                </c:pt>
                <c:pt idx="1773">
                  <c:v>45511.385428240741</c:v>
                </c:pt>
                <c:pt idx="1774">
                  <c:v>45511.385439814818</c:v>
                </c:pt>
                <c:pt idx="1775">
                  <c:v>45511.385451388887</c:v>
                </c:pt>
                <c:pt idx="1776">
                  <c:v>45511.385462962964</c:v>
                </c:pt>
                <c:pt idx="1777">
                  <c:v>45511.385474537034</c:v>
                </c:pt>
                <c:pt idx="1778">
                  <c:v>45511.38548611111</c:v>
                </c:pt>
                <c:pt idx="1779">
                  <c:v>45511.385497685187</c:v>
                </c:pt>
                <c:pt idx="1780">
                  <c:v>45511.385509259257</c:v>
                </c:pt>
                <c:pt idx="1781">
                  <c:v>45511.385520833333</c:v>
                </c:pt>
                <c:pt idx="1782">
                  <c:v>45511.38553240741</c:v>
                </c:pt>
                <c:pt idx="1783">
                  <c:v>45511.38554398148</c:v>
                </c:pt>
                <c:pt idx="1784">
                  <c:v>45511.385555555556</c:v>
                </c:pt>
                <c:pt idx="1785">
                  <c:v>45511.385567129626</c:v>
                </c:pt>
                <c:pt idx="1786">
                  <c:v>45511.385578703703</c:v>
                </c:pt>
                <c:pt idx="1787">
                  <c:v>45511.38559027778</c:v>
                </c:pt>
                <c:pt idx="1788">
                  <c:v>45511.385601851849</c:v>
                </c:pt>
                <c:pt idx="1789">
                  <c:v>45511.385613425926</c:v>
                </c:pt>
                <c:pt idx="1790">
                  <c:v>45511.385625000003</c:v>
                </c:pt>
                <c:pt idx="1791">
                  <c:v>45511.385636574072</c:v>
                </c:pt>
                <c:pt idx="1792">
                  <c:v>45511.385648148149</c:v>
                </c:pt>
                <c:pt idx="1793">
                  <c:v>45511.385659722226</c:v>
                </c:pt>
                <c:pt idx="1794">
                  <c:v>45511.385671296295</c:v>
                </c:pt>
                <c:pt idx="1795">
                  <c:v>45511.385682870372</c:v>
                </c:pt>
                <c:pt idx="1796">
                  <c:v>45511.385694444441</c:v>
                </c:pt>
                <c:pt idx="1797">
                  <c:v>45511.385706018518</c:v>
                </c:pt>
                <c:pt idx="1798">
                  <c:v>45511.385717592595</c:v>
                </c:pt>
                <c:pt idx="1799">
                  <c:v>45511.385729166665</c:v>
                </c:pt>
                <c:pt idx="1800">
                  <c:v>45511.385740740741</c:v>
                </c:pt>
                <c:pt idx="1801">
                  <c:v>45511.385752314818</c:v>
                </c:pt>
                <c:pt idx="1802">
                  <c:v>45511.385763888888</c:v>
                </c:pt>
                <c:pt idx="1803">
                  <c:v>45511.385775462964</c:v>
                </c:pt>
                <c:pt idx="1804">
                  <c:v>45511.385787037034</c:v>
                </c:pt>
                <c:pt idx="1805">
                  <c:v>45511.385798611111</c:v>
                </c:pt>
                <c:pt idx="1806">
                  <c:v>45511.385810185187</c:v>
                </c:pt>
                <c:pt idx="1807">
                  <c:v>45511.385821759257</c:v>
                </c:pt>
                <c:pt idx="1808">
                  <c:v>45511.385833333334</c:v>
                </c:pt>
                <c:pt idx="1809">
                  <c:v>45511.385844907411</c:v>
                </c:pt>
                <c:pt idx="1810">
                  <c:v>45511.38585648148</c:v>
                </c:pt>
                <c:pt idx="1811">
                  <c:v>45511.385868055557</c:v>
                </c:pt>
                <c:pt idx="1812">
                  <c:v>45511.385879629626</c:v>
                </c:pt>
                <c:pt idx="1813">
                  <c:v>45511.385891203703</c:v>
                </c:pt>
                <c:pt idx="1814">
                  <c:v>45511.38590277778</c:v>
                </c:pt>
                <c:pt idx="1815">
                  <c:v>45511.385914351849</c:v>
                </c:pt>
                <c:pt idx="1816">
                  <c:v>45511.385925925926</c:v>
                </c:pt>
                <c:pt idx="1817">
                  <c:v>45511.385937500003</c:v>
                </c:pt>
                <c:pt idx="1818">
                  <c:v>45511.385949074072</c:v>
                </c:pt>
                <c:pt idx="1819">
                  <c:v>45511.385960648149</c:v>
                </c:pt>
                <c:pt idx="1820">
                  <c:v>45511.385972222219</c:v>
                </c:pt>
                <c:pt idx="1821">
                  <c:v>45511.385983796295</c:v>
                </c:pt>
                <c:pt idx="1822">
                  <c:v>45511.385995370372</c:v>
                </c:pt>
                <c:pt idx="1823">
                  <c:v>45511.386006944442</c:v>
                </c:pt>
                <c:pt idx="1824">
                  <c:v>45511.386018518519</c:v>
                </c:pt>
                <c:pt idx="1825">
                  <c:v>45511.386030092595</c:v>
                </c:pt>
                <c:pt idx="1826">
                  <c:v>45511.386041666665</c:v>
                </c:pt>
                <c:pt idx="1827">
                  <c:v>45511.386053240742</c:v>
                </c:pt>
                <c:pt idx="1828">
                  <c:v>45511.386064814818</c:v>
                </c:pt>
                <c:pt idx="1829">
                  <c:v>45511.386076388888</c:v>
                </c:pt>
                <c:pt idx="1830">
                  <c:v>45511.386087962965</c:v>
                </c:pt>
                <c:pt idx="1831">
                  <c:v>45511.386099537034</c:v>
                </c:pt>
                <c:pt idx="1832">
                  <c:v>45511.386111111111</c:v>
                </c:pt>
                <c:pt idx="1833">
                  <c:v>45511.386122685188</c:v>
                </c:pt>
                <c:pt idx="1834">
                  <c:v>45511.386134259257</c:v>
                </c:pt>
                <c:pt idx="1835">
                  <c:v>45511.386145833334</c:v>
                </c:pt>
                <c:pt idx="1836">
                  <c:v>45511.386157407411</c:v>
                </c:pt>
                <c:pt idx="1837">
                  <c:v>45511.38616898148</c:v>
                </c:pt>
                <c:pt idx="1838">
                  <c:v>45511.386180555557</c:v>
                </c:pt>
                <c:pt idx="1839">
                  <c:v>45511.386192129627</c:v>
                </c:pt>
                <c:pt idx="1840">
                  <c:v>45511.386203703703</c:v>
                </c:pt>
                <c:pt idx="1841">
                  <c:v>45511.38621527778</c:v>
                </c:pt>
                <c:pt idx="1842">
                  <c:v>45511.38622685185</c:v>
                </c:pt>
                <c:pt idx="1843">
                  <c:v>45511.386238425926</c:v>
                </c:pt>
                <c:pt idx="1844">
                  <c:v>45511.386250000003</c:v>
                </c:pt>
                <c:pt idx="1845">
                  <c:v>45511.386261574073</c:v>
                </c:pt>
                <c:pt idx="1846">
                  <c:v>45511.386273148149</c:v>
                </c:pt>
                <c:pt idx="1847">
                  <c:v>45511.386284722219</c:v>
                </c:pt>
                <c:pt idx="1848">
                  <c:v>45511.386296296296</c:v>
                </c:pt>
                <c:pt idx="1849">
                  <c:v>45511.386307870373</c:v>
                </c:pt>
                <c:pt idx="1850">
                  <c:v>45511.386319444442</c:v>
                </c:pt>
                <c:pt idx="1851">
                  <c:v>45511.386331018519</c:v>
                </c:pt>
                <c:pt idx="1852">
                  <c:v>45511.386342592596</c:v>
                </c:pt>
                <c:pt idx="1853">
                  <c:v>45511.386354166665</c:v>
                </c:pt>
                <c:pt idx="1854">
                  <c:v>45511.386365740742</c:v>
                </c:pt>
                <c:pt idx="1855">
                  <c:v>45511.386377314811</c:v>
                </c:pt>
                <c:pt idx="1856">
                  <c:v>45511.386388888888</c:v>
                </c:pt>
                <c:pt idx="1857">
                  <c:v>45511.386400462965</c:v>
                </c:pt>
                <c:pt idx="1858">
                  <c:v>45511.386412037034</c:v>
                </c:pt>
                <c:pt idx="1859">
                  <c:v>45511.386423611111</c:v>
                </c:pt>
                <c:pt idx="1860">
                  <c:v>45511.386435185188</c:v>
                </c:pt>
                <c:pt idx="1861">
                  <c:v>45511.386446759258</c:v>
                </c:pt>
                <c:pt idx="1862">
                  <c:v>45511.386458333334</c:v>
                </c:pt>
                <c:pt idx="1863">
                  <c:v>45511.386469907404</c:v>
                </c:pt>
                <c:pt idx="1864">
                  <c:v>45511.386481481481</c:v>
                </c:pt>
                <c:pt idx="1865">
                  <c:v>45511.386493055557</c:v>
                </c:pt>
                <c:pt idx="1866">
                  <c:v>45511.386504629627</c:v>
                </c:pt>
                <c:pt idx="1867">
                  <c:v>45511.386516203704</c:v>
                </c:pt>
                <c:pt idx="1868">
                  <c:v>45511.38652777778</c:v>
                </c:pt>
                <c:pt idx="1869">
                  <c:v>45511.38653935185</c:v>
                </c:pt>
                <c:pt idx="1870">
                  <c:v>45511.386550925927</c:v>
                </c:pt>
                <c:pt idx="1871">
                  <c:v>45511.386562500003</c:v>
                </c:pt>
                <c:pt idx="1872">
                  <c:v>45511.386574074073</c:v>
                </c:pt>
                <c:pt idx="1873">
                  <c:v>45511.38658564815</c:v>
                </c:pt>
                <c:pt idx="1874">
                  <c:v>45511.386597222219</c:v>
                </c:pt>
                <c:pt idx="1875">
                  <c:v>45511.386608796296</c:v>
                </c:pt>
                <c:pt idx="1876">
                  <c:v>45511.386620370373</c:v>
                </c:pt>
                <c:pt idx="1877">
                  <c:v>45511.386631944442</c:v>
                </c:pt>
                <c:pt idx="1878">
                  <c:v>45511.386643518519</c:v>
                </c:pt>
                <c:pt idx="1879">
                  <c:v>45511.386655092596</c:v>
                </c:pt>
                <c:pt idx="1880">
                  <c:v>45511.386666666665</c:v>
                </c:pt>
                <c:pt idx="1881">
                  <c:v>45511.386678240742</c:v>
                </c:pt>
                <c:pt idx="1882">
                  <c:v>45511.386689814812</c:v>
                </c:pt>
                <c:pt idx="1883">
                  <c:v>45511.386701388888</c:v>
                </c:pt>
                <c:pt idx="1884">
                  <c:v>45511.386712962965</c:v>
                </c:pt>
                <c:pt idx="1885">
                  <c:v>45511.386724537035</c:v>
                </c:pt>
                <c:pt idx="1886">
                  <c:v>45511.386736111112</c:v>
                </c:pt>
                <c:pt idx="1887">
                  <c:v>45511.386747685188</c:v>
                </c:pt>
                <c:pt idx="1888">
                  <c:v>45511.386759259258</c:v>
                </c:pt>
                <c:pt idx="1889">
                  <c:v>45511.386770833335</c:v>
                </c:pt>
                <c:pt idx="1890">
                  <c:v>45511.386782407404</c:v>
                </c:pt>
                <c:pt idx="1891">
                  <c:v>45511.386793981481</c:v>
                </c:pt>
                <c:pt idx="1892">
                  <c:v>45511.386805555558</c:v>
                </c:pt>
                <c:pt idx="1893">
                  <c:v>45511.386817129627</c:v>
                </c:pt>
                <c:pt idx="1894">
                  <c:v>45511.386828703704</c:v>
                </c:pt>
                <c:pt idx="1895">
                  <c:v>45511.386840277781</c:v>
                </c:pt>
                <c:pt idx="1896">
                  <c:v>45511.38685185185</c:v>
                </c:pt>
                <c:pt idx="1897">
                  <c:v>45511.386863425927</c:v>
                </c:pt>
                <c:pt idx="1898">
                  <c:v>45511.386874999997</c:v>
                </c:pt>
                <c:pt idx="1899">
                  <c:v>45511.386886574073</c:v>
                </c:pt>
                <c:pt idx="1900">
                  <c:v>45511.38689814815</c:v>
                </c:pt>
                <c:pt idx="1901">
                  <c:v>45511.38690972222</c:v>
                </c:pt>
                <c:pt idx="1902">
                  <c:v>45511.386921296296</c:v>
                </c:pt>
                <c:pt idx="1903">
                  <c:v>45511.386932870373</c:v>
                </c:pt>
                <c:pt idx="1904">
                  <c:v>45511.386944444443</c:v>
                </c:pt>
                <c:pt idx="1905">
                  <c:v>45511.386956018519</c:v>
                </c:pt>
                <c:pt idx="1906">
                  <c:v>45511.386967592596</c:v>
                </c:pt>
                <c:pt idx="1907">
                  <c:v>45511.386979166666</c:v>
                </c:pt>
                <c:pt idx="1908">
                  <c:v>45511.386990740742</c:v>
                </c:pt>
                <c:pt idx="1909">
                  <c:v>45511.387002314812</c:v>
                </c:pt>
                <c:pt idx="1910">
                  <c:v>45511.387013888889</c:v>
                </c:pt>
                <c:pt idx="1911">
                  <c:v>45511.387025462966</c:v>
                </c:pt>
                <c:pt idx="1912">
                  <c:v>45511.387037037035</c:v>
                </c:pt>
                <c:pt idx="1913">
                  <c:v>45511.387048611112</c:v>
                </c:pt>
                <c:pt idx="1914">
                  <c:v>45511.387060185189</c:v>
                </c:pt>
                <c:pt idx="1915">
                  <c:v>45511.387071759258</c:v>
                </c:pt>
                <c:pt idx="1916">
                  <c:v>45511.387083333335</c:v>
                </c:pt>
                <c:pt idx="1917">
                  <c:v>45511.387094907404</c:v>
                </c:pt>
                <c:pt idx="1918">
                  <c:v>45511.387106481481</c:v>
                </c:pt>
                <c:pt idx="1919">
                  <c:v>45511.387118055558</c:v>
                </c:pt>
                <c:pt idx="1920">
                  <c:v>45511.387129629627</c:v>
                </c:pt>
                <c:pt idx="1921">
                  <c:v>45511.387141203704</c:v>
                </c:pt>
                <c:pt idx="1922">
                  <c:v>45511.387152777781</c:v>
                </c:pt>
                <c:pt idx="1923">
                  <c:v>45511.387164351851</c:v>
                </c:pt>
                <c:pt idx="1924">
                  <c:v>45511.387175925927</c:v>
                </c:pt>
                <c:pt idx="1925">
                  <c:v>45511.387187499997</c:v>
                </c:pt>
                <c:pt idx="1926">
                  <c:v>45511.387199074074</c:v>
                </c:pt>
                <c:pt idx="1927">
                  <c:v>45511.38721064815</c:v>
                </c:pt>
                <c:pt idx="1928">
                  <c:v>45511.38722222222</c:v>
                </c:pt>
                <c:pt idx="1929">
                  <c:v>45511.387233796297</c:v>
                </c:pt>
                <c:pt idx="1930">
                  <c:v>45511.387245370373</c:v>
                </c:pt>
                <c:pt idx="1931">
                  <c:v>45511.387256944443</c:v>
                </c:pt>
                <c:pt idx="1932">
                  <c:v>45511.38726851852</c:v>
                </c:pt>
                <c:pt idx="1933">
                  <c:v>45511.387280092589</c:v>
                </c:pt>
                <c:pt idx="1934">
                  <c:v>45511.387291666666</c:v>
                </c:pt>
                <c:pt idx="1935">
                  <c:v>45511.387303240743</c:v>
                </c:pt>
                <c:pt idx="1936">
                  <c:v>45511.387314814812</c:v>
                </c:pt>
                <c:pt idx="1937">
                  <c:v>45511.387326388889</c:v>
                </c:pt>
                <c:pt idx="1938">
                  <c:v>45511.387337962966</c:v>
                </c:pt>
                <c:pt idx="1939">
                  <c:v>45511.387349537035</c:v>
                </c:pt>
                <c:pt idx="1940">
                  <c:v>45511.387361111112</c:v>
                </c:pt>
                <c:pt idx="1941">
                  <c:v>45511.387372685182</c:v>
                </c:pt>
                <c:pt idx="1942">
                  <c:v>45511.387384259258</c:v>
                </c:pt>
                <c:pt idx="1943">
                  <c:v>45511.387395833335</c:v>
                </c:pt>
                <c:pt idx="1944">
                  <c:v>45511.387407407405</c:v>
                </c:pt>
                <c:pt idx="1945">
                  <c:v>45511.387418981481</c:v>
                </c:pt>
                <c:pt idx="1946">
                  <c:v>45511.387430555558</c:v>
                </c:pt>
                <c:pt idx="1947">
                  <c:v>45511.387442129628</c:v>
                </c:pt>
                <c:pt idx="1948">
                  <c:v>45511.387453703705</c:v>
                </c:pt>
                <c:pt idx="1949">
                  <c:v>45511.387465277781</c:v>
                </c:pt>
                <c:pt idx="1950">
                  <c:v>45511.387476851851</c:v>
                </c:pt>
                <c:pt idx="1951">
                  <c:v>45511.387488425928</c:v>
                </c:pt>
                <c:pt idx="1952">
                  <c:v>45511.387499999997</c:v>
                </c:pt>
                <c:pt idx="1953">
                  <c:v>45511.387511574074</c:v>
                </c:pt>
                <c:pt idx="1954">
                  <c:v>45511.387523148151</c:v>
                </c:pt>
                <c:pt idx="1955">
                  <c:v>45511.38753472222</c:v>
                </c:pt>
                <c:pt idx="1956">
                  <c:v>45511.387546296297</c:v>
                </c:pt>
                <c:pt idx="1957">
                  <c:v>45511.387557870374</c:v>
                </c:pt>
                <c:pt idx="1958">
                  <c:v>45511.387569444443</c:v>
                </c:pt>
                <c:pt idx="1959">
                  <c:v>45511.38758101852</c:v>
                </c:pt>
                <c:pt idx="1960">
                  <c:v>45511.387592592589</c:v>
                </c:pt>
                <c:pt idx="1961">
                  <c:v>45511.387604166666</c:v>
                </c:pt>
                <c:pt idx="1962">
                  <c:v>45511.387615740743</c:v>
                </c:pt>
                <c:pt idx="1963">
                  <c:v>45511.387627314813</c:v>
                </c:pt>
                <c:pt idx="1964">
                  <c:v>45511.387638888889</c:v>
                </c:pt>
                <c:pt idx="1965">
                  <c:v>45511.387650462966</c:v>
                </c:pt>
                <c:pt idx="1966">
                  <c:v>45511.387662037036</c:v>
                </c:pt>
                <c:pt idx="1967">
                  <c:v>45511.387673611112</c:v>
                </c:pt>
                <c:pt idx="1968">
                  <c:v>45511.387685185182</c:v>
                </c:pt>
                <c:pt idx="1969">
                  <c:v>45511.387696759259</c:v>
                </c:pt>
                <c:pt idx="1970">
                  <c:v>45511.387708333335</c:v>
                </c:pt>
                <c:pt idx="1971">
                  <c:v>45511.387719907405</c:v>
                </c:pt>
                <c:pt idx="1972">
                  <c:v>45511.387731481482</c:v>
                </c:pt>
                <c:pt idx="1973">
                  <c:v>45511.387743055559</c:v>
                </c:pt>
                <c:pt idx="1974">
                  <c:v>45511.387754629628</c:v>
                </c:pt>
                <c:pt idx="1975">
                  <c:v>45511.387766203705</c:v>
                </c:pt>
                <c:pt idx="1976">
                  <c:v>45511.387777777774</c:v>
                </c:pt>
                <c:pt idx="1977">
                  <c:v>45511.387789351851</c:v>
                </c:pt>
                <c:pt idx="1978">
                  <c:v>45511.387800925928</c:v>
                </c:pt>
                <c:pt idx="1979">
                  <c:v>45511.387812499997</c:v>
                </c:pt>
                <c:pt idx="1980">
                  <c:v>45511.387824074074</c:v>
                </c:pt>
                <c:pt idx="1981">
                  <c:v>45511.387835648151</c:v>
                </c:pt>
                <c:pt idx="1982">
                  <c:v>45511.38784722222</c:v>
                </c:pt>
                <c:pt idx="1983">
                  <c:v>45511.387858796297</c:v>
                </c:pt>
                <c:pt idx="1984">
                  <c:v>45511.387870370374</c:v>
                </c:pt>
                <c:pt idx="1985">
                  <c:v>45511.387881944444</c:v>
                </c:pt>
                <c:pt idx="1986">
                  <c:v>45511.38789351852</c:v>
                </c:pt>
                <c:pt idx="1987">
                  <c:v>45511.38790509259</c:v>
                </c:pt>
                <c:pt idx="1988">
                  <c:v>45511.387916666667</c:v>
                </c:pt>
                <c:pt idx="1989">
                  <c:v>45511.387928240743</c:v>
                </c:pt>
                <c:pt idx="1990">
                  <c:v>45511.387939814813</c:v>
                </c:pt>
                <c:pt idx="1991">
                  <c:v>45511.38795138889</c:v>
                </c:pt>
                <c:pt idx="1992">
                  <c:v>45511.387962962966</c:v>
                </c:pt>
                <c:pt idx="1993">
                  <c:v>45511.387974537036</c:v>
                </c:pt>
                <c:pt idx="1994">
                  <c:v>45511.387986111113</c:v>
                </c:pt>
                <c:pt idx="1995">
                  <c:v>45511.387997685182</c:v>
                </c:pt>
                <c:pt idx="1996">
                  <c:v>45511.388009259259</c:v>
                </c:pt>
                <c:pt idx="1997">
                  <c:v>45511.388020833336</c:v>
                </c:pt>
                <c:pt idx="1998">
                  <c:v>45511.388032407405</c:v>
                </c:pt>
                <c:pt idx="1999">
                  <c:v>45511.388043981482</c:v>
                </c:pt>
                <c:pt idx="2000">
                  <c:v>45511.388055555559</c:v>
                </c:pt>
                <c:pt idx="2001">
                  <c:v>45511.388067129628</c:v>
                </c:pt>
                <c:pt idx="2002">
                  <c:v>45511.388078703705</c:v>
                </c:pt>
                <c:pt idx="2003">
                  <c:v>45511.388090277775</c:v>
                </c:pt>
                <c:pt idx="2004">
                  <c:v>45511.388101851851</c:v>
                </c:pt>
                <c:pt idx="2005">
                  <c:v>45511.388113425928</c:v>
                </c:pt>
                <c:pt idx="2006">
                  <c:v>45511.388124999998</c:v>
                </c:pt>
                <c:pt idx="2007">
                  <c:v>45511.388136574074</c:v>
                </c:pt>
                <c:pt idx="2008">
                  <c:v>45511.388148148151</c:v>
                </c:pt>
                <c:pt idx="2009">
                  <c:v>45511.388159722221</c:v>
                </c:pt>
                <c:pt idx="2010">
                  <c:v>45511.388171296298</c:v>
                </c:pt>
                <c:pt idx="2011">
                  <c:v>45511.388182870367</c:v>
                </c:pt>
                <c:pt idx="2012">
                  <c:v>45511.388194444444</c:v>
                </c:pt>
                <c:pt idx="2013">
                  <c:v>45511.388206018521</c:v>
                </c:pt>
                <c:pt idx="2014">
                  <c:v>45511.38821759259</c:v>
                </c:pt>
                <c:pt idx="2015">
                  <c:v>45511.388229166667</c:v>
                </c:pt>
                <c:pt idx="2016">
                  <c:v>45511.388240740744</c:v>
                </c:pt>
                <c:pt idx="2017">
                  <c:v>45511.388252314813</c:v>
                </c:pt>
                <c:pt idx="2018">
                  <c:v>45511.38826388889</c:v>
                </c:pt>
                <c:pt idx="2019">
                  <c:v>45511.388275462959</c:v>
                </c:pt>
                <c:pt idx="2020">
                  <c:v>45511.388287037036</c:v>
                </c:pt>
                <c:pt idx="2021">
                  <c:v>45511.388298611113</c:v>
                </c:pt>
                <c:pt idx="2022">
                  <c:v>45511.388310185182</c:v>
                </c:pt>
                <c:pt idx="2023">
                  <c:v>45511.388321759259</c:v>
                </c:pt>
                <c:pt idx="2024">
                  <c:v>45511.388333333336</c:v>
                </c:pt>
                <c:pt idx="2025">
                  <c:v>45511.388344907406</c:v>
                </c:pt>
                <c:pt idx="2026">
                  <c:v>45511.388356481482</c:v>
                </c:pt>
                <c:pt idx="2027">
                  <c:v>45511.388368055559</c:v>
                </c:pt>
                <c:pt idx="2028">
                  <c:v>45511.388379629629</c:v>
                </c:pt>
                <c:pt idx="2029">
                  <c:v>45511.388391203705</c:v>
                </c:pt>
                <c:pt idx="2030">
                  <c:v>45511.388402777775</c:v>
                </c:pt>
                <c:pt idx="2031">
                  <c:v>45511.388414351852</c:v>
                </c:pt>
                <c:pt idx="2032">
                  <c:v>45511.388425925928</c:v>
                </c:pt>
                <c:pt idx="2033">
                  <c:v>45511.388437499998</c:v>
                </c:pt>
                <c:pt idx="2034">
                  <c:v>45511.388449074075</c:v>
                </c:pt>
                <c:pt idx="2035">
                  <c:v>45511.388460648152</c:v>
                </c:pt>
                <c:pt idx="2036">
                  <c:v>45511.388472222221</c:v>
                </c:pt>
                <c:pt idx="2037">
                  <c:v>45511.388483796298</c:v>
                </c:pt>
                <c:pt idx="2038">
                  <c:v>45511.388495370367</c:v>
                </c:pt>
                <c:pt idx="2039">
                  <c:v>45511.388506944444</c:v>
                </c:pt>
                <c:pt idx="2040">
                  <c:v>45511.388518518521</c:v>
                </c:pt>
                <c:pt idx="2041">
                  <c:v>45511.38853009259</c:v>
                </c:pt>
                <c:pt idx="2042">
                  <c:v>45511.388541666667</c:v>
                </c:pt>
                <c:pt idx="2043">
                  <c:v>45511.388553240744</c:v>
                </c:pt>
                <c:pt idx="2044">
                  <c:v>45511.388564814813</c:v>
                </c:pt>
                <c:pt idx="2045">
                  <c:v>45511.38857638889</c:v>
                </c:pt>
                <c:pt idx="2046">
                  <c:v>45511.38858796296</c:v>
                </c:pt>
                <c:pt idx="2047">
                  <c:v>45511.388599537036</c:v>
                </c:pt>
                <c:pt idx="2048">
                  <c:v>45511.388611111113</c:v>
                </c:pt>
                <c:pt idx="2049">
                  <c:v>45511.388622685183</c:v>
                </c:pt>
                <c:pt idx="2050">
                  <c:v>45511.38863425926</c:v>
                </c:pt>
                <c:pt idx="2051">
                  <c:v>45511.388645833336</c:v>
                </c:pt>
                <c:pt idx="2052">
                  <c:v>45511.388657407406</c:v>
                </c:pt>
                <c:pt idx="2053">
                  <c:v>45511.388668981483</c:v>
                </c:pt>
                <c:pt idx="2054">
                  <c:v>45511.388680555552</c:v>
                </c:pt>
                <c:pt idx="2055">
                  <c:v>45511.388692129629</c:v>
                </c:pt>
                <c:pt idx="2056">
                  <c:v>45511.388703703706</c:v>
                </c:pt>
                <c:pt idx="2057">
                  <c:v>45511.388715277775</c:v>
                </c:pt>
                <c:pt idx="2058">
                  <c:v>45511.388726851852</c:v>
                </c:pt>
                <c:pt idx="2059">
                  <c:v>45511.388738425929</c:v>
                </c:pt>
                <c:pt idx="2060">
                  <c:v>45511.388749999998</c:v>
                </c:pt>
                <c:pt idx="2061">
                  <c:v>45511.388761574075</c:v>
                </c:pt>
                <c:pt idx="2062">
                  <c:v>45511.388773148145</c:v>
                </c:pt>
                <c:pt idx="2063">
                  <c:v>45511.388784722221</c:v>
                </c:pt>
                <c:pt idx="2064">
                  <c:v>45511.388796296298</c:v>
                </c:pt>
                <c:pt idx="2065">
                  <c:v>45511.388807870368</c:v>
                </c:pt>
                <c:pt idx="2066">
                  <c:v>45511.388819444444</c:v>
                </c:pt>
                <c:pt idx="2067">
                  <c:v>45511.388831018521</c:v>
                </c:pt>
                <c:pt idx="2068">
                  <c:v>45511.388842592591</c:v>
                </c:pt>
                <c:pt idx="2069">
                  <c:v>45511.388854166667</c:v>
                </c:pt>
                <c:pt idx="2070">
                  <c:v>45511.388865740744</c:v>
                </c:pt>
                <c:pt idx="2071">
                  <c:v>45511.388877314814</c:v>
                </c:pt>
                <c:pt idx="2072">
                  <c:v>45511.388888888891</c:v>
                </c:pt>
                <c:pt idx="2073">
                  <c:v>45511.38890046296</c:v>
                </c:pt>
                <c:pt idx="2074">
                  <c:v>45511.388912037037</c:v>
                </c:pt>
                <c:pt idx="2075">
                  <c:v>45511.388923611114</c:v>
                </c:pt>
                <c:pt idx="2076">
                  <c:v>45511.388935185183</c:v>
                </c:pt>
                <c:pt idx="2077">
                  <c:v>45511.38894675926</c:v>
                </c:pt>
                <c:pt idx="2078">
                  <c:v>45511.388958333337</c:v>
                </c:pt>
                <c:pt idx="2079">
                  <c:v>45511.388969907406</c:v>
                </c:pt>
                <c:pt idx="2080">
                  <c:v>45511.388981481483</c:v>
                </c:pt>
                <c:pt idx="2081">
                  <c:v>45511.388993055552</c:v>
                </c:pt>
                <c:pt idx="2082">
                  <c:v>45511.389004629629</c:v>
                </c:pt>
                <c:pt idx="2083">
                  <c:v>45511.389016203706</c:v>
                </c:pt>
                <c:pt idx="2084">
                  <c:v>45511.389027777775</c:v>
                </c:pt>
                <c:pt idx="2085">
                  <c:v>45511.389039351852</c:v>
                </c:pt>
                <c:pt idx="2086">
                  <c:v>45511.389050925929</c:v>
                </c:pt>
                <c:pt idx="2087">
                  <c:v>45511.389062499999</c:v>
                </c:pt>
                <c:pt idx="2088">
                  <c:v>45511.389074074075</c:v>
                </c:pt>
                <c:pt idx="2089">
                  <c:v>45511.389085648145</c:v>
                </c:pt>
                <c:pt idx="2090">
                  <c:v>45511.389097222222</c:v>
                </c:pt>
                <c:pt idx="2091">
                  <c:v>45511.389108796298</c:v>
                </c:pt>
                <c:pt idx="2092">
                  <c:v>45511.389120370368</c:v>
                </c:pt>
                <c:pt idx="2093">
                  <c:v>45511.389131944445</c:v>
                </c:pt>
                <c:pt idx="2094">
                  <c:v>45511.389143518521</c:v>
                </c:pt>
                <c:pt idx="2095">
                  <c:v>45511.389155092591</c:v>
                </c:pt>
                <c:pt idx="2096">
                  <c:v>45511.389166666668</c:v>
                </c:pt>
                <c:pt idx="2097">
                  <c:v>45511.389178240737</c:v>
                </c:pt>
                <c:pt idx="2098">
                  <c:v>45511.389189814814</c:v>
                </c:pt>
                <c:pt idx="2099">
                  <c:v>45511.389201388891</c:v>
                </c:pt>
                <c:pt idx="2100">
                  <c:v>45511.38921296296</c:v>
                </c:pt>
                <c:pt idx="2101">
                  <c:v>45511.389224537037</c:v>
                </c:pt>
                <c:pt idx="2102">
                  <c:v>45511.389236111114</c:v>
                </c:pt>
                <c:pt idx="2103">
                  <c:v>45511.389247685183</c:v>
                </c:pt>
                <c:pt idx="2104">
                  <c:v>45511.38925925926</c:v>
                </c:pt>
                <c:pt idx="2105">
                  <c:v>45511.389270833337</c:v>
                </c:pt>
                <c:pt idx="2106">
                  <c:v>45511.389282407406</c:v>
                </c:pt>
                <c:pt idx="2107">
                  <c:v>45511.389293981483</c:v>
                </c:pt>
                <c:pt idx="2108">
                  <c:v>45511.389305555553</c:v>
                </c:pt>
                <c:pt idx="2109">
                  <c:v>45511.389317129629</c:v>
                </c:pt>
                <c:pt idx="2110">
                  <c:v>45511.389328703706</c:v>
                </c:pt>
                <c:pt idx="2111">
                  <c:v>45511.389340277776</c:v>
                </c:pt>
                <c:pt idx="2112">
                  <c:v>45511.389351851853</c:v>
                </c:pt>
                <c:pt idx="2113">
                  <c:v>45511.389363425929</c:v>
                </c:pt>
                <c:pt idx="2114">
                  <c:v>45511.389374999999</c:v>
                </c:pt>
                <c:pt idx="2115">
                  <c:v>45511.389386574076</c:v>
                </c:pt>
                <c:pt idx="2116">
                  <c:v>45511.389398148145</c:v>
                </c:pt>
                <c:pt idx="2117">
                  <c:v>45511.389409722222</c:v>
                </c:pt>
                <c:pt idx="2118">
                  <c:v>45511.389421296299</c:v>
                </c:pt>
                <c:pt idx="2119">
                  <c:v>45511.389432870368</c:v>
                </c:pt>
                <c:pt idx="2120">
                  <c:v>45511.389444444445</c:v>
                </c:pt>
                <c:pt idx="2121">
                  <c:v>45511.389456018522</c:v>
                </c:pt>
                <c:pt idx="2122">
                  <c:v>45511.389467592591</c:v>
                </c:pt>
                <c:pt idx="2123">
                  <c:v>45511.389479166668</c:v>
                </c:pt>
                <c:pt idx="2124">
                  <c:v>45511.389490740738</c:v>
                </c:pt>
                <c:pt idx="2125">
                  <c:v>45511.389502314814</c:v>
                </c:pt>
                <c:pt idx="2126">
                  <c:v>45511.389513888891</c:v>
                </c:pt>
                <c:pt idx="2127">
                  <c:v>45511.389525462961</c:v>
                </c:pt>
                <c:pt idx="2128">
                  <c:v>45511.389537037037</c:v>
                </c:pt>
                <c:pt idx="2129">
                  <c:v>45511.389548611114</c:v>
                </c:pt>
                <c:pt idx="2130">
                  <c:v>45511.389560185184</c:v>
                </c:pt>
                <c:pt idx="2131">
                  <c:v>45511.38957175926</c:v>
                </c:pt>
                <c:pt idx="2132">
                  <c:v>45511.38958333333</c:v>
                </c:pt>
                <c:pt idx="2133">
                  <c:v>45511.389594907407</c:v>
                </c:pt>
                <c:pt idx="2134">
                  <c:v>45511.389606481483</c:v>
                </c:pt>
                <c:pt idx="2135">
                  <c:v>45511.389618055553</c:v>
                </c:pt>
                <c:pt idx="2136">
                  <c:v>45511.38962962963</c:v>
                </c:pt>
                <c:pt idx="2137">
                  <c:v>45511.389641203707</c:v>
                </c:pt>
                <c:pt idx="2138">
                  <c:v>45511.389652777776</c:v>
                </c:pt>
                <c:pt idx="2139">
                  <c:v>45511.389664351853</c:v>
                </c:pt>
                <c:pt idx="2140">
                  <c:v>45511.389675925922</c:v>
                </c:pt>
                <c:pt idx="2141">
                  <c:v>45511.389687499999</c:v>
                </c:pt>
                <c:pt idx="2142">
                  <c:v>45511.389699074076</c:v>
                </c:pt>
                <c:pt idx="2143">
                  <c:v>45511.389710648145</c:v>
                </c:pt>
                <c:pt idx="2144">
                  <c:v>45511.389722222222</c:v>
                </c:pt>
                <c:pt idx="2145">
                  <c:v>45511.389733796299</c:v>
                </c:pt>
                <c:pt idx="2146">
                  <c:v>45511.389745370368</c:v>
                </c:pt>
                <c:pt idx="2147">
                  <c:v>45511.389756944445</c:v>
                </c:pt>
                <c:pt idx="2148">
                  <c:v>45511.389768518522</c:v>
                </c:pt>
                <c:pt idx="2149">
                  <c:v>45511.389780092592</c:v>
                </c:pt>
                <c:pt idx="2150">
                  <c:v>45511.389791666668</c:v>
                </c:pt>
                <c:pt idx="2151">
                  <c:v>45511.389803240738</c:v>
                </c:pt>
                <c:pt idx="2152">
                  <c:v>45511.389814814815</c:v>
                </c:pt>
                <c:pt idx="2153">
                  <c:v>45511.389826388891</c:v>
                </c:pt>
                <c:pt idx="2154">
                  <c:v>45511.389837962961</c:v>
                </c:pt>
                <c:pt idx="2155">
                  <c:v>45511.389849537038</c:v>
                </c:pt>
                <c:pt idx="2156">
                  <c:v>45511.389861111114</c:v>
                </c:pt>
                <c:pt idx="2157">
                  <c:v>45511.389872685184</c:v>
                </c:pt>
                <c:pt idx="2158">
                  <c:v>45511.389884259261</c:v>
                </c:pt>
                <c:pt idx="2159">
                  <c:v>45511.38989583333</c:v>
                </c:pt>
                <c:pt idx="2160">
                  <c:v>45511.389907407407</c:v>
                </c:pt>
                <c:pt idx="2161">
                  <c:v>45511.389918981484</c:v>
                </c:pt>
                <c:pt idx="2162">
                  <c:v>45511.389930555553</c:v>
                </c:pt>
                <c:pt idx="2163">
                  <c:v>45511.38994212963</c:v>
                </c:pt>
                <c:pt idx="2164">
                  <c:v>45511.389953703707</c:v>
                </c:pt>
                <c:pt idx="2165">
                  <c:v>45511.389965277776</c:v>
                </c:pt>
                <c:pt idx="2166">
                  <c:v>45511.389976851853</c:v>
                </c:pt>
                <c:pt idx="2167">
                  <c:v>45511.389988425923</c:v>
                </c:pt>
                <c:pt idx="2168">
                  <c:v>45511.39</c:v>
                </c:pt>
                <c:pt idx="2169">
                  <c:v>45511.390011574076</c:v>
                </c:pt>
                <c:pt idx="2170">
                  <c:v>45511.390023148146</c:v>
                </c:pt>
                <c:pt idx="2171">
                  <c:v>45511.390034722222</c:v>
                </c:pt>
                <c:pt idx="2172">
                  <c:v>45511.390046296299</c:v>
                </c:pt>
                <c:pt idx="2173">
                  <c:v>45511.390057870369</c:v>
                </c:pt>
                <c:pt idx="2174">
                  <c:v>45511.390069444446</c:v>
                </c:pt>
                <c:pt idx="2175">
                  <c:v>45511.390081018515</c:v>
                </c:pt>
                <c:pt idx="2176">
                  <c:v>45511.390092592592</c:v>
                </c:pt>
                <c:pt idx="2177">
                  <c:v>45511.390104166669</c:v>
                </c:pt>
                <c:pt idx="2178">
                  <c:v>45511.390115740738</c:v>
                </c:pt>
                <c:pt idx="2179">
                  <c:v>45511.390127314815</c:v>
                </c:pt>
                <c:pt idx="2180">
                  <c:v>45511.390138888892</c:v>
                </c:pt>
                <c:pt idx="2181">
                  <c:v>45511.390150462961</c:v>
                </c:pt>
                <c:pt idx="2182">
                  <c:v>45511.390162037038</c:v>
                </c:pt>
                <c:pt idx="2183">
                  <c:v>45511.390173611115</c:v>
                </c:pt>
                <c:pt idx="2184">
                  <c:v>45511.390185185184</c:v>
                </c:pt>
                <c:pt idx="2185">
                  <c:v>45511.390196759261</c:v>
                </c:pt>
                <c:pt idx="2186">
                  <c:v>45511.390208333331</c:v>
                </c:pt>
                <c:pt idx="2187">
                  <c:v>45511.390219907407</c:v>
                </c:pt>
                <c:pt idx="2188">
                  <c:v>45511.390231481484</c:v>
                </c:pt>
                <c:pt idx="2189">
                  <c:v>45511.390243055554</c:v>
                </c:pt>
                <c:pt idx="2190">
                  <c:v>45511.39025462963</c:v>
                </c:pt>
                <c:pt idx="2191">
                  <c:v>45511.390266203707</c:v>
                </c:pt>
                <c:pt idx="2192">
                  <c:v>45511.390277777777</c:v>
                </c:pt>
                <c:pt idx="2193">
                  <c:v>45511.390289351853</c:v>
                </c:pt>
                <c:pt idx="2194">
                  <c:v>45511.390300925923</c:v>
                </c:pt>
                <c:pt idx="2195">
                  <c:v>45511.3903125</c:v>
                </c:pt>
                <c:pt idx="2196">
                  <c:v>45511.390324074076</c:v>
                </c:pt>
                <c:pt idx="2197">
                  <c:v>45511.390335648146</c:v>
                </c:pt>
                <c:pt idx="2198">
                  <c:v>45511.390347222223</c:v>
                </c:pt>
                <c:pt idx="2199">
                  <c:v>45511.3903587963</c:v>
                </c:pt>
                <c:pt idx="2200">
                  <c:v>45511.390370370369</c:v>
                </c:pt>
                <c:pt idx="2201">
                  <c:v>45511.390381944446</c:v>
                </c:pt>
                <c:pt idx="2202">
                  <c:v>45511.390393518515</c:v>
                </c:pt>
                <c:pt idx="2203">
                  <c:v>45511.390405092592</c:v>
                </c:pt>
                <c:pt idx="2204">
                  <c:v>45511.390416666669</c:v>
                </c:pt>
                <c:pt idx="2205">
                  <c:v>45511.390428240738</c:v>
                </c:pt>
                <c:pt idx="2206">
                  <c:v>45511.390439814815</c:v>
                </c:pt>
                <c:pt idx="2207">
                  <c:v>45511.390451388892</c:v>
                </c:pt>
                <c:pt idx="2208">
                  <c:v>45511.390462962961</c:v>
                </c:pt>
                <c:pt idx="2209">
                  <c:v>45511.390474537038</c:v>
                </c:pt>
                <c:pt idx="2210">
                  <c:v>45511.390486111108</c:v>
                </c:pt>
                <c:pt idx="2211">
                  <c:v>45511.390497685185</c:v>
                </c:pt>
                <c:pt idx="2212">
                  <c:v>45511.390509259261</c:v>
                </c:pt>
                <c:pt idx="2213">
                  <c:v>45511.390520833331</c:v>
                </c:pt>
                <c:pt idx="2214">
                  <c:v>45511.390532407408</c:v>
                </c:pt>
                <c:pt idx="2215">
                  <c:v>45511.390543981484</c:v>
                </c:pt>
                <c:pt idx="2216">
                  <c:v>45511.390555555554</c:v>
                </c:pt>
                <c:pt idx="2217">
                  <c:v>45511.390567129631</c:v>
                </c:pt>
                <c:pt idx="2218">
                  <c:v>45511.3905787037</c:v>
                </c:pt>
                <c:pt idx="2219">
                  <c:v>45511.390590277777</c:v>
                </c:pt>
                <c:pt idx="2220">
                  <c:v>45511.390601851854</c:v>
                </c:pt>
                <c:pt idx="2221">
                  <c:v>45511.390613425923</c:v>
                </c:pt>
                <c:pt idx="2222">
                  <c:v>45511.390625</c:v>
                </c:pt>
                <c:pt idx="2223">
                  <c:v>45511.390636574077</c:v>
                </c:pt>
                <c:pt idx="2224">
                  <c:v>45511.390648148146</c:v>
                </c:pt>
                <c:pt idx="2225">
                  <c:v>45511.390659722223</c:v>
                </c:pt>
                <c:pt idx="2226">
                  <c:v>45511.3906712963</c:v>
                </c:pt>
                <c:pt idx="2227">
                  <c:v>45511.390682870369</c:v>
                </c:pt>
                <c:pt idx="2228">
                  <c:v>45511.390694444446</c:v>
                </c:pt>
                <c:pt idx="2229">
                  <c:v>45511.390706018516</c:v>
                </c:pt>
                <c:pt idx="2230">
                  <c:v>45511.390717592592</c:v>
                </c:pt>
                <c:pt idx="2231">
                  <c:v>45511.390729166669</c:v>
                </c:pt>
                <c:pt idx="2232">
                  <c:v>45511.390740740739</c:v>
                </c:pt>
                <c:pt idx="2233">
                  <c:v>45511.390752314815</c:v>
                </c:pt>
                <c:pt idx="2234">
                  <c:v>45511.390763888892</c:v>
                </c:pt>
                <c:pt idx="2235">
                  <c:v>45511.390775462962</c:v>
                </c:pt>
                <c:pt idx="2236">
                  <c:v>45511.390787037039</c:v>
                </c:pt>
                <c:pt idx="2237">
                  <c:v>45511.390798611108</c:v>
                </c:pt>
                <c:pt idx="2238">
                  <c:v>45511.390810185185</c:v>
                </c:pt>
                <c:pt idx="2239">
                  <c:v>45511.390821759262</c:v>
                </c:pt>
                <c:pt idx="2240">
                  <c:v>45511.390833333331</c:v>
                </c:pt>
                <c:pt idx="2241">
                  <c:v>45511.390844907408</c:v>
                </c:pt>
                <c:pt idx="2242">
                  <c:v>45511.390856481485</c:v>
                </c:pt>
                <c:pt idx="2243">
                  <c:v>45511.390868055554</c:v>
                </c:pt>
                <c:pt idx="2244">
                  <c:v>45511.390879629631</c:v>
                </c:pt>
                <c:pt idx="2245">
                  <c:v>45511.3908912037</c:v>
                </c:pt>
                <c:pt idx="2246">
                  <c:v>45511.390902777777</c:v>
                </c:pt>
                <c:pt idx="2247">
                  <c:v>45511.390914351854</c:v>
                </c:pt>
                <c:pt idx="2248">
                  <c:v>45511.390925925924</c:v>
                </c:pt>
                <c:pt idx="2249">
                  <c:v>45511.3909375</c:v>
                </c:pt>
                <c:pt idx="2250">
                  <c:v>45511.390949074077</c:v>
                </c:pt>
                <c:pt idx="2251">
                  <c:v>45511.390960648147</c:v>
                </c:pt>
                <c:pt idx="2252">
                  <c:v>45511.390972222223</c:v>
                </c:pt>
                <c:pt idx="2253">
                  <c:v>45511.390983796293</c:v>
                </c:pt>
                <c:pt idx="2254">
                  <c:v>45511.39099537037</c:v>
                </c:pt>
                <c:pt idx="2255">
                  <c:v>45511.391006944446</c:v>
                </c:pt>
                <c:pt idx="2256">
                  <c:v>45511.391018518516</c:v>
                </c:pt>
                <c:pt idx="2257">
                  <c:v>45511.391030092593</c:v>
                </c:pt>
                <c:pt idx="2258">
                  <c:v>45511.391041666669</c:v>
                </c:pt>
                <c:pt idx="2259">
                  <c:v>45511.391053240739</c:v>
                </c:pt>
                <c:pt idx="2260">
                  <c:v>45511.391064814816</c:v>
                </c:pt>
                <c:pt idx="2261">
                  <c:v>45511.391076388885</c:v>
                </c:pt>
                <c:pt idx="2262">
                  <c:v>45511.391087962962</c:v>
                </c:pt>
                <c:pt idx="2263">
                  <c:v>45511.391099537039</c:v>
                </c:pt>
                <c:pt idx="2264">
                  <c:v>45511.391111111108</c:v>
                </c:pt>
                <c:pt idx="2265">
                  <c:v>45511.391122685185</c:v>
                </c:pt>
                <c:pt idx="2266">
                  <c:v>45511.391134259262</c:v>
                </c:pt>
                <c:pt idx="2267">
                  <c:v>45511.391145833331</c:v>
                </c:pt>
                <c:pt idx="2268">
                  <c:v>45511.391157407408</c:v>
                </c:pt>
                <c:pt idx="2269">
                  <c:v>45511.391168981485</c:v>
                </c:pt>
                <c:pt idx="2270">
                  <c:v>45511.391180555554</c:v>
                </c:pt>
                <c:pt idx="2271">
                  <c:v>45511.391192129631</c:v>
                </c:pt>
                <c:pt idx="2272">
                  <c:v>45511.391203703701</c:v>
                </c:pt>
                <c:pt idx="2273">
                  <c:v>45511.391215277778</c:v>
                </c:pt>
                <c:pt idx="2274">
                  <c:v>45511.391226851854</c:v>
                </c:pt>
                <c:pt idx="2275">
                  <c:v>45511.391238425924</c:v>
                </c:pt>
                <c:pt idx="2276">
                  <c:v>45511.391250000001</c:v>
                </c:pt>
                <c:pt idx="2277">
                  <c:v>45511.391261574077</c:v>
                </c:pt>
                <c:pt idx="2278">
                  <c:v>45511.391273148147</c:v>
                </c:pt>
                <c:pt idx="2279">
                  <c:v>45511.391284722224</c:v>
                </c:pt>
                <c:pt idx="2280">
                  <c:v>45511.391296296293</c:v>
                </c:pt>
                <c:pt idx="2281">
                  <c:v>45511.39130787037</c:v>
                </c:pt>
                <c:pt idx="2282">
                  <c:v>45511.391319444447</c:v>
                </c:pt>
                <c:pt idx="2283">
                  <c:v>45511.391331018516</c:v>
                </c:pt>
                <c:pt idx="2284">
                  <c:v>45511.391342592593</c:v>
                </c:pt>
                <c:pt idx="2285">
                  <c:v>45511.39135416667</c:v>
                </c:pt>
                <c:pt idx="2286">
                  <c:v>45511.391365740739</c:v>
                </c:pt>
                <c:pt idx="2287">
                  <c:v>45511.391377314816</c:v>
                </c:pt>
                <c:pt idx="2288">
                  <c:v>45511.391388888886</c:v>
                </c:pt>
                <c:pt idx="2289">
                  <c:v>45511.391400462962</c:v>
                </c:pt>
                <c:pt idx="2290">
                  <c:v>45511.391412037039</c:v>
                </c:pt>
                <c:pt idx="2291">
                  <c:v>45511.391423611109</c:v>
                </c:pt>
                <c:pt idx="2292">
                  <c:v>45511.391435185185</c:v>
                </c:pt>
                <c:pt idx="2293">
                  <c:v>45511.391446759262</c:v>
                </c:pt>
                <c:pt idx="2294">
                  <c:v>45511.391458333332</c:v>
                </c:pt>
                <c:pt idx="2295">
                  <c:v>45511.391469907408</c:v>
                </c:pt>
                <c:pt idx="2296">
                  <c:v>45511.391481481478</c:v>
                </c:pt>
                <c:pt idx="2297">
                  <c:v>45511.391493055555</c:v>
                </c:pt>
                <c:pt idx="2298">
                  <c:v>45511.391504629632</c:v>
                </c:pt>
                <c:pt idx="2299">
                  <c:v>45511.391516203701</c:v>
                </c:pt>
                <c:pt idx="2300">
                  <c:v>45511.391527777778</c:v>
                </c:pt>
                <c:pt idx="2301">
                  <c:v>45511.391539351855</c:v>
                </c:pt>
                <c:pt idx="2302">
                  <c:v>45511.391550925924</c:v>
                </c:pt>
                <c:pt idx="2303">
                  <c:v>45511.391562500001</c:v>
                </c:pt>
                <c:pt idx="2304">
                  <c:v>45511.391574074078</c:v>
                </c:pt>
                <c:pt idx="2305">
                  <c:v>45511.391585648147</c:v>
                </c:pt>
                <c:pt idx="2306">
                  <c:v>45511.391597222224</c:v>
                </c:pt>
                <c:pt idx="2307">
                  <c:v>45511.391608796293</c:v>
                </c:pt>
                <c:pt idx="2308">
                  <c:v>45511.39162037037</c:v>
                </c:pt>
                <c:pt idx="2309">
                  <c:v>45511.391631944447</c:v>
                </c:pt>
                <c:pt idx="2310">
                  <c:v>45511.391643518517</c:v>
                </c:pt>
                <c:pt idx="2311">
                  <c:v>45511.391655092593</c:v>
                </c:pt>
                <c:pt idx="2312">
                  <c:v>45511.39166666667</c:v>
                </c:pt>
                <c:pt idx="2313">
                  <c:v>45511.39167824074</c:v>
                </c:pt>
                <c:pt idx="2314">
                  <c:v>45511.391689814816</c:v>
                </c:pt>
                <c:pt idx="2315">
                  <c:v>45511.391701388886</c:v>
                </c:pt>
                <c:pt idx="2316">
                  <c:v>45511.391712962963</c:v>
                </c:pt>
                <c:pt idx="2317">
                  <c:v>45511.391724537039</c:v>
                </c:pt>
                <c:pt idx="2318">
                  <c:v>45511.391736111109</c:v>
                </c:pt>
                <c:pt idx="2319">
                  <c:v>45511.391747685186</c:v>
                </c:pt>
                <c:pt idx="2320">
                  <c:v>45511.391759259262</c:v>
                </c:pt>
                <c:pt idx="2321">
                  <c:v>45511.391770833332</c:v>
                </c:pt>
                <c:pt idx="2322">
                  <c:v>45511.391782407409</c:v>
                </c:pt>
                <c:pt idx="2323">
                  <c:v>45511.391793981478</c:v>
                </c:pt>
                <c:pt idx="2324">
                  <c:v>45511.391805555555</c:v>
                </c:pt>
                <c:pt idx="2325">
                  <c:v>45511.391817129632</c:v>
                </c:pt>
                <c:pt idx="2326">
                  <c:v>45511.391828703701</c:v>
                </c:pt>
                <c:pt idx="2327">
                  <c:v>45511.391840277778</c:v>
                </c:pt>
                <c:pt idx="2328">
                  <c:v>45511.391851851855</c:v>
                </c:pt>
                <c:pt idx="2329">
                  <c:v>45511.391863425924</c:v>
                </c:pt>
                <c:pt idx="2330">
                  <c:v>45511.391875000001</c:v>
                </c:pt>
                <c:pt idx="2331">
                  <c:v>45511.391886574071</c:v>
                </c:pt>
                <c:pt idx="2332">
                  <c:v>45511.391898148147</c:v>
                </c:pt>
                <c:pt idx="2333">
                  <c:v>45511.391909722224</c:v>
                </c:pt>
                <c:pt idx="2334">
                  <c:v>45511.391921296294</c:v>
                </c:pt>
                <c:pt idx="2335">
                  <c:v>45511.391932870371</c:v>
                </c:pt>
                <c:pt idx="2336">
                  <c:v>45511.391944444447</c:v>
                </c:pt>
                <c:pt idx="2337">
                  <c:v>45511.391956018517</c:v>
                </c:pt>
                <c:pt idx="2338">
                  <c:v>45511.391967592594</c:v>
                </c:pt>
                <c:pt idx="2339">
                  <c:v>45511.391979166663</c:v>
                </c:pt>
                <c:pt idx="2340">
                  <c:v>45511.39199074074</c:v>
                </c:pt>
                <c:pt idx="2341">
                  <c:v>45511.392002314817</c:v>
                </c:pt>
                <c:pt idx="2342">
                  <c:v>45511.392013888886</c:v>
                </c:pt>
                <c:pt idx="2343">
                  <c:v>45511.392025462963</c:v>
                </c:pt>
                <c:pt idx="2344">
                  <c:v>45511.39203703704</c:v>
                </c:pt>
                <c:pt idx="2345">
                  <c:v>45511.392048611109</c:v>
                </c:pt>
                <c:pt idx="2346">
                  <c:v>45511.392060185186</c:v>
                </c:pt>
                <c:pt idx="2347">
                  <c:v>45511.392071759263</c:v>
                </c:pt>
                <c:pt idx="2348">
                  <c:v>45511.392083333332</c:v>
                </c:pt>
                <c:pt idx="2349">
                  <c:v>45511.392094907409</c:v>
                </c:pt>
                <c:pt idx="2350">
                  <c:v>45511.392106481479</c:v>
                </c:pt>
                <c:pt idx="2351">
                  <c:v>45511.392118055555</c:v>
                </c:pt>
                <c:pt idx="2352">
                  <c:v>45511.392129629632</c:v>
                </c:pt>
                <c:pt idx="2353">
                  <c:v>45511.392141203702</c:v>
                </c:pt>
                <c:pt idx="2354">
                  <c:v>45511.392152777778</c:v>
                </c:pt>
                <c:pt idx="2355">
                  <c:v>45511.392164351855</c:v>
                </c:pt>
                <c:pt idx="2356">
                  <c:v>45511.392175925925</c:v>
                </c:pt>
                <c:pt idx="2357">
                  <c:v>45511.392187500001</c:v>
                </c:pt>
                <c:pt idx="2358">
                  <c:v>45511.392199074071</c:v>
                </c:pt>
                <c:pt idx="2359">
                  <c:v>45511.392210648148</c:v>
                </c:pt>
                <c:pt idx="2360">
                  <c:v>45511.392222222225</c:v>
                </c:pt>
                <c:pt idx="2361">
                  <c:v>45511.392233796294</c:v>
                </c:pt>
                <c:pt idx="2362">
                  <c:v>45511.392245370371</c:v>
                </c:pt>
                <c:pt idx="2363">
                  <c:v>45511.392256944448</c:v>
                </c:pt>
                <c:pt idx="2364">
                  <c:v>45511.392268518517</c:v>
                </c:pt>
                <c:pt idx="2365">
                  <c:v>45511.392280092594</c:v>
                </c:pt>
                <c:pt idx="2366">
                  <c:v>45511.392291666663</c:v>
                </c:pt>
                <c:pt idx="2367">
                  <c:v>45511.39230324074</c:v>
                </c:pt>
                <c:pt idx="2368">
                  <c:v>45511.392314814817</c:v>
                </c:pt>
                <c:pt idx="2369">
                  <c:v>45511.392326388886</c:v>
                </c:pt>
                <c:pt idx="2370">
                  <c:v>45511.392337962963</c:v>
                </c:pt>
                <c:pt idx="2371">
                  <c:v>45511.39234953704</c:v>
                </c:pt>
                <c:pt idx="2372">
                  <c:v>45511.392361111109</c:v>
                </c:pt>
                <c:pt idx="2373">
                  <c:v>45511.392372685186</c:v>
                </c:pt>
                <c:pt idx="2374">
                  <c:v>45511.392384259256</c:v>
                </c:pt>
                <c:pt idx="2375">
                  <c:v>45511.392395833333</c:v>
                </c:pt>
                <c:pt idx="2376">
                  <c:v>45511.392407407409</c:v>
                </c:pt>
                <c:pt idx="2377">
                  <c:v>45511.392418981479</c:v>
                </c:pt>
                <c:pt idx="2378">
                  <c:v>45511.392430555556</c:v>
                </c:pt>
                <c:pt idx="2379">
                  <c:v>45511.392442129632</c:v>
                </c:pt>
                <c:pt idx="2380">
                  <c:v>45511.392453703702</c:v>
                </c:pt>
                <c:pt idx="2381">
                  <c:v>45511.392465277779</c:v>
                </c:pt>
                <c:pt idx="2382">
                  <c:v>45511.392476851855</c:v>
                </c:pt>
                <c:pt idx="2383">
                  <c:v>45511.392488425925</c:v>
                </c:pt>
                <c:pt idx="2384">
                  <c:v>45511.392500000002</c:v>
                </c:pt>
                <c:pt idx="2385">
                  <c:v>45511.392511574071</c:v>
                </c:pt>
                <c:pt idx="2386">
                  <c:v>45511.392523148148</c:v>
                </c:pt>
                <c:pt idx="2387">
                  <c:v>45511.392534722225</c:v>
                </c:pt>
                <c:pt idx="2388">
                  <c:v>45511.392546296294</c:v>
                </c:pt>
                <c:pt idx="2389">
                  <c:v>45511.392557870371</c:v>
                </c:pt>
                <c:pt idx="2390">
                  <c:v>45511.392569444448</c:v>
                </c:pt>
                <c:pt idx="2391">
                  <c:v>45511.392581018517</c:v>
                </c:pt>
                <c:pt idx="2392">
                  <c:v>45511.392592592594</c:v>
                </c:pt>
                <c:pt idx="2393">
                  <c:v>45511.392604166664</c:v>
                </c:pt>
                <c:pt idx="2394">
                  <c:v>45511.39261574074</c:v>
                </c:pt>
                <c:pt idx="2395">
                  <c:v>45511.392627314817</c:v>
                </c:pt>
                <c:pt idx="2396">
                  <c:v>45511.392638888887</c:v>
                </c:pt>
                <c:pt idx="2397">
                  <c:v>45511.392650462964</c:v>
                </c:pt>
                <c:pt idx="2398">
                  <c:v>45511.39266203704</c:v>
                </c:pt>
                <c:pt idx="2399">
                  <c:v>45511.39267361111</c:v>
                </c:pt>
                <c:pt idx="2400">
                  <c:v>45511.392685185187</c:v>
                </c:pt>
                <c:pt idx="2401">
                  <c:v>45511.392696759256</c:v>
                </c:pt>
                <c:pt idx="2402">
                  <c:v>45511.392708333333</c:v>
                </c:pt>
                <c:pt idx="2403">
                  <c:v>45511.39271990741</c:v>
                </c:pt>
                <c:pt idx="2404">
                  <c:v>45511.392731481479</c:v>
                </c:pt>
                <c:pt idx="2405">
                  <c:v>45511.392743055556</c:v>
                </c:pt>
                <c:pt idx="2406">
                  <c:v>45511.392754629633</c:v>
                </c:pt>
                <c:pt idx="2407">
                  <c:v>45511.392766203702</c:v>
                </c:pt>
                <c:pt idx="2408">
                  <c:v>45511.392777777779</c:v>
                </c:pt>
                <c:pt idx="2409">
                  <c:v>45511.392789351848</c:v>
                </c:pt>
                <c:pt idx="2410">
                  <c:v>45511.392800925925</c:v>
                </c:pt>
                <c:pt idx="2411">
                  <c:v>45511.392812500002</c:v>
                </c:pt>
                <c:pt idx="2412">
                  <c:v>45511.392824074072</c:v>
                </c:pt>
                <c:pt idx="2413">
                  <c:v>45511.392835648148</c:v>
                </c:pt>
                <c:pt idx="2414">
                  <c:v>45511.392847222225</c:v>
                </c:pt>
                <c:pt idx="2415">
                  <c:v>45511.392858796295</c:v>
                </c:pt>
                <c:pt idx="2416">
                  <c:v>45511.392870370371</c:v>
                </c:pt>
                <c:pt idx="2417">
                  <c:v>45511.392881944441</c:v>
                </c:pt>
                <c:pt idx="2418">
                  <c:v>45511.392893518518</c:v>
                </c:pt>
                <c:pt idx="2419">
                  <c:v>45511.392905092594</c:v>
                </c:pt>
                <c:pt idx="2420">
                  <c:v>45511.392916666664</c:v>
                </c:pt>
                <c:pt idx="2421">
                  <c:v>45511.392928240741</c:v>
                </c:pt>
                <c:pt idx="2422">
                  <c:v>45511.392939814818</c:v>
                </c:pt>
                <c:pt idx="2423">
                  <c:v>45511.392951388887</c:v>
                </c:pt>
                <c:pt idx="2424">
                  <c:v>45511.392962962964</c:v>
                </c:pt>
                <c:pt idx="2425">
                  <c:v>45511.392974537041</c:v>
                </c:pt>
                <c:pt idx="2426">
                  <c:v>45511.39298611111</c:v>
                </c:pt>
                <c:pt idx="2427">
                  <c:v>45511.392997685187</c:v>
                </c:pt>
                <c:pt idx="2428">
                  <c:v>45511.393009259256</c:v>
                </c:pt>
                <c:pt idx="2429">
                  <c:v>45511.393020833333</c:v>
                </c:pt>
                <c:pt idx="2430">
                  <c:v>45511.39303240741</c:v>
                </c:pt>
                <c:pt idx="2431">
                  <c:v>45511.393043981479</c:v>
                </c:pt>
                <c:pt idx="2432">
                  <c:v>45511.393055555556</c:v>
                </c:pt>
                <c:pt idx="2433">
                  <c:v>45511.393067129633</c:v>
                </c:pt>
                <c:pt idx="2434">
                  <c:v>45511.393078703702</c:v>
                </c:pt>
                <c:pt idx="2435">
                  <c:v>45511.393090277779</c:v>
                </c:pt>
                <c:pt idx="2436">
                  <c:v>45511.393101851849</c:v>
                </c:pt>
                <c:pt idx="2437">
                  <c:v>45511.393113425926</c:v>
                </c:pt>
                <c:pt idx="2438">
                  <c:v>45511.393125000002</c:v>
                </c:pt>
                <c:pt idx="2439">
                  <c:v>45511.393136574072</c:v>
                </c:pt>
                <c:pt idx="2440">
                  <c:v>45511.393148148149</c:v>
                </c:pt>
                <c:pt idx="2441">
                  <c:v>45511.393159722225</c:v>
                </c:pt>
                <c:pt idx="2442">
                  <c:v>45511.393171296295</c:v>
                </c:pt>
                <c:pt idx="2443">
                  <c:v>45511.393182870372</c:v>
                </c:pt>
                <c:pt idx="2444">
                  <c:v>45511.393194444441</c:v>
                </c:pt>
                <c:pt idx="2445">
                  <c:v>45511.393206018518</c:v>
                </c:pt>
                <c:pt idx="2446">
                  <c:v>45511.393217592595</c:v>
                </c:pt>
                <c:pt idx="2447">
                  <c:v>45511.393229166664</c:v>
                </c:pt>
                <c:pt idx="2448">
                  <c:v>45511.393240740741</c:v>
                </c:pt>
                <c:pt idx="2449">
                  <c:v>45511.393252314818</c:v>
                </c:pt>
                <c:pt idx="2450">
                  <c:v>45511.393263888887</c:v>
                </c:pt>
                <c:pt idx="2451">
                  <c:v>45511.393275462964</c:v>
                </c:pt>
                <c:pt idx="2452">
                  <c:v>45511.393287037034</c:v>
                </c:pt>
                <c:pt idx="2453">
                  <c:v>45511.39329861111</c:v>
                </c:pt>
                <c:pt idx="2454">
                  <c:v>45511.393310185187</c:v>
                </c:pt>
                <c:pt idx="2455">
                  <c:v>45511.393321759257</c:v>
                </c:pt>
                <c:pt idx="2456">
                  <c:v>45511.393333333333</c:v>
                </c:pt>
                <c:pt idx="2457">
                  <c:v>45511.39334490741</c:v>
                </c:pt>
                <c:pt idx="2458">
                  <c:v>45511.39335648148</c:v>
                </c:pt>
                <c:pt idx="2459">
                  <c:v>45511.393368055556</c:v>
                </c:pt>
                <c:pt idx="2460">
                  <c:v>45511.393379629626</c:v>
                </c:pt>
                <c:pt idx="2461">
                  <c:v>45511.393391203703</c:v>
                </c:pt>
                <c:pt idx="2462">
                  <c:v>45511.39340277778</c:v>
                </c:pt>
                <c:pt idx="2463">
                  <c:v>45511.393414351849</c:v>
                </c:pt>
                <c:pt idx="2464">
                  <c:v>45511.393425925926</c:v>
                </c:pt>
                <c:pt idx="2465">
                  <c:v>45511.393437500003</c:v>
                </c:pt>
                <c:pt idx="2466">
                  <c:v>45511.393449074072</c:v>
                </c:pt>
                <c:pt idx="2467">
                  <c:v>45511.393460648149</c:v>
                </c:pt>
                <c:pt idx="2468">
                  <c:v>45511.393472222226</c:v>
                </c:pt>
                <c:pt idx="2469">
                  <c:v>45511.393483796295</c:v>
                </c:pt>
                <c:pt idx="2470">
                  <c:v>45511.393495370372</c:v>
                </c:pt>
                <c:pt idx="2471">
                  <c:v>45511.393506944441</c:v>
                </c:pt>
                <c:pt idx="2472">
                  <c:v>45511.393518518518</c:v>
                </c:pt>
                <c:pt idx="2473">
                  <c:v>45511.393530092595</c:v>
                </c:pt>
                <c:pt idx="2474">
                  <c:v>45511.393541666665</c:v>
                </c:pt>
                <c:pt idx="2475">
                  <c:v>45511.393553240741</c:v>
                </c:pt>
                <c:pt idx="2476">
                  <c:v>45511.393564814818</c:v>
                </c:pt>
                <c:pt idx="2477">
                  <c:v>45511.393576388888</c:v>
                </c:pt>
                <c:pt idx="2478">
                  <c:v>45511.393587962964</c:v>
                </c:pt>
                <c:pt idx="2479">
                  <c:v>45511.393599537034</c:v>
                </c:pt>
                <c:pt idx="2480">
                  <c:v>45511.393611111111</c:v>
                </c:pt>
                <c:pt idx="2481">
                  <c:v>45511.393622685187</c:v>
                </c:pt>
                <c:pt idx="2482">
                  <c:v>45511.393634259257</c:v>
                </c:pt>
                <c:pt idx="2483">
                  <c:v>45511.393645833334</c:v>
                </c:pt>
                <c:pt idx="2484">
                  <c:v>45511.393657407411</c:v>
                </c:pt>
                <c:pt idx="2485">
                  <c:v>45511.39366898148</c:v>
                </c:pt>
                <c:pt idx="2486">
                  <c:v>45511.393680555557</c:v>
                </c:pt>
                <c:pt idx="2487">
                  <c:v>45511.393692129626</c:v>
                </c:pt>
                <c:pt idx="2488">
                  <c:v>45511.393703703703</c:v>
                </c:pt>
                <c:pt idx="2489">
                  <c:v>45511.39371527778</c:v>
                </c:pt>
                <c:pt idx="2490">
                  <c:v>45511.393726851849</c:v>
                </c:pt>
                <c:pt idx="2491">
                  <c:v>45511.393738425926</c:v>
                </c:pt>
                <c:pt idx="2492">
                  <c:v>45511.393750000003</c:v>
                </c:pt>
                <c:pt idx="2493">
                  <c:v>45511.393761574072</c:v>
                </c:pt>
                <c:pt idx="2494">
                  <c:v>45511.393773148149</c:v>
                </c:pt>
                <c:pt idx="2495">
                  <c:v>45511.393784722219</c:v>
                </c:pt>
                <c:pt idx="2496">
                  <c:v>45511.393796296295</c:v>
                </c:pt>
                <c:pt idx="2497">
                  <c:v>45511.393807870372</c:v>
                </c:pt>
                <c:pt idx="2498">
                  <c:v>45511.393819444442</c:v>
                </c:pt>
                <c:pt idx="2499">
                  <c:v>45511.393831018519</c:v>
                </c:pt>
                <c:pt idx="2500">
                  <c:v>45511.393842592595</c:v>
                </c:pt>
                <c:pt idx="2501">
                  <c:v>45511.393854166665</c:v>
                </c:pt>
                <c:pt idx="2502">
                  <c:v>45511.393865740742</c:v>
                </c:pt>
                <c:pt idx="2503">
                  <c:v>45511.393877314818</c:v>
                </c:pt>
                <c:pt idx="2504">
                  <c:v>45511.393888888888</c:v>
                </c:pt>
                <c:pt idx="2505">
                  <c:v>45511.393900462965</c:v>
                </c:pt>
                <c:pt idx="2506">
                  <c:v>45511.393912037034</c:v>
                </c:pt>
                <c:pt idx="2507">
                  <c:v>45511.393923611111</c:v>
                </c:pt>
                <c:pt idx="2508">
                  <c:v>45511.393935185188</c:v>
                </c:pt>
                <c:pt idx="2509">
                  <c:v>45511.393946759257</c:v>
                </c:pt>
                <c:pt idx="2510">
                  <c:v>45511.393958333334</c:v>
                </c:pt>
                <c:pt idx="2511">
                  <c:v>45511.393969907411</c:v>
                </c:pt>
                <c:pt idx="2512">
                  <c:v>45511.39398148148</c:v>
                </c:pt>
                <c:pt idx="2513">
                  <c:v>45511.393993055557</c:v>
                </c:pt>
                <c:pt idx="2514">
                  <c:v>45511.394004629627</c:v>
                </c:pt>
                <c:pt idx="2515">
                  <c:v>45511.394016203703</c:v>
                </c:pt>
                <c:pt idx="2516">
                  <c:v>45511.39402777778</c:v>
                </c:pt>
                <c:pt idx="2517">
                  <c:v>45511.39403935185</c:v>
                </c:pt>
                <c:pt idx="2518">
                  <c:v>45511.394050925926</c:v>
                </c:pt>
                <c:pt idx="2519">
                  <c:v>45511.394062500003</c:v>
                </c:pt>
                <c:pt idx="2520">
                  <c:v>45511.394074074073</c:v>
                </c:pt>
                <c:pt idx="2521">
                  <c:v>45511.394085648149</c:v>
                </c:pt>
                <c:pt idx="2522">
                  <c:v>45511.394097222219</c:v>
                </c:pt>
                <c:pt idx="2523">
                  <c:v>45511.394108796296</c:v>
                </c:pt>
                <c:pt idx="2524">
                  <c:v>45511.394120370373</c:v>
                </c:pt>
                <c:pt idx="2525">
                  <c:v>45511.394131944442</c:v>
                </c:pt>
                <c:pt idx="2526">
                  <c:v>45511.394143518519</c:v>
                </c:pt>
                <c:pt idx="2527">
                  <c:v>45511.394155092596</c:v>
                </c:pt>
                <c:pt idx="2528">
                  <c:v>45511.394166666665</c:v>
                </c:pt>
                <c:pt idx="2529">
                  <c:v>45511.394178240742</c:v>
                </c:pt>
                <c:pt idx="2530">
                  <c:v>45511.394189814811</c:v>
                </c:pt>
                <c:pt idx="2531">
                  <c:v>45511.394201388888</c:v>
                </c:pt>
                <c:pt idx="2532">
                  <c:v>45511.394212962965</c:v>
                </c:pt>
                <c:pt idx="2533">
                  <c:v>45511.394224537034</c:v>
                </c:pt>
                <c:pt idx="2534">
                  <c:v>45511.394236111111</c:v>
                </c:pt>
                <c:pt idx="2535">
                  <c:v>45511.394247685188</c:v>
                </c:pt>
                <c:pt idx="2536">
                  <c:v>45511.394259259258</c:v>
                </c:pt>
                <c:pt idx="2537">
                  <c:v>45511.394270833334</c:v>
                </c:pt>
                <c:pt idx="2538">
                  <c:v>45511.394282407404</c:v>
                </c:pt>
                <c:pt idx="2539">
                  <c:v>45511.394293981481</c:v>
                </c:pt>
                <c:pt idx="2540">
                  <c:v>45511.394305555557</c:v>
                </c:pt>
                <c:pt idx="2541">
                  <c:v>45511.394317129627</c:v>
                </c:pt>
                <c:pt idx="2542">
                  <c:v>45511.394328703704</c:v>
                </c:pt>
                <c:pt idx="2543">
                  <c:v>45511.39434027778</c:v>
                </c:pt>
                <c:pt idx="2544">
                  <c:v>45511.39435185185</c:v>
                </c:pt>
                <c:pt idx="2545">
                  <c:v>45511.394363425927</c:v>
                </c:pt>
                <c:pt idx="2546">
                  <c:v>45511.394375000003</c:v>
                </c:pt>
                <c:pt idx="2547">
                  <c:v>45511.394386574073</c:v>
                </c:pt>
                <c:pt idx="2548">
                  <c:v>45511.39439814815</c:v>
                </c:pt>
                <c:pt idx="2549">
                  <c:v>45511.394409722219</c:v>
                </c:pt>
                <c:pt idx="2550">
                  <c:v>45511.394421296296</c:v>
                </c:pt>
                <c:pt idx="2551">
                  <c:v>45511.394432870373</c:v>
                </c:pt>
                <c:pt idx="2552">
                  <c:v>45511.394444444442</c:v>
                </c:pt>
                <c:pt idx="2553">
                  <c:v>45511.394456018519</c:v>
                </c:pt>
                <c:pt idx="2554">
                  <c:v>45511.394467592596</c:v>
                </c:pt>
                <c:pt idx="2555">
                  <c:v>45511.394479166665</c:v>
                </c:pt>
                <c:pt idx="2556">
                  <c:v>45511.394490740742</c:v>
                </c:pt>
                <c:pt idx="2557">
                  <c:v>45511.394502314812</c:v>
                </c:pt>
                <c:pt idx="2558">
                  <c:v>45511.394513888888</c:v>
                </c:pt>
                <c:pt idx="2559">
                  <c:v>45511.394525462965</c:v>
                </c:pt>
                <c:pt idx="2560">
                  <c:v>45511.394537037035</c:v>
                </c:pt>
                <c:pt idx="2561">
                  <c:v>45511.394548611112</c:v>
                </c:pt>
                <c:pt idx="2562">
                  <c:v>45511.394560185188</c:v>
                </c:pt>
                <c:pt idx="2563">
                  <c:v>45511.394571759258</c:v>
                </c:pt>
                <c:pt idx="2564">
                  <c:v>45511.394583333335</c:v>
                </c:pt>
                <c:pt idx="2565">
                  <c:v>45511.394594907404</c:v>
                </c:pt>
                <c:pt idx="2566">
                  <c:v>45511.394606481481</c:v>
                </c:pt>
                <c:pt idx="2567">
                  <c:v>45511.394618055558</c:v>
                </c:pt>
                <c:pt idx="2568">
                  <c:v>45511.394629629627</c:v>
                </c:pt>
                <c:pt idx="2569">
                  <c:v>45511.394641203704</c:v>
                </c:pt>
                <c:pt idx="2570">
                  <c:v>45511.394652777781</c:v>
                </c:pt>
                <c:pt idx="2571">
                  <c:v>45511.39466435185</c:v>
                </c:pt>
                <c:pt idx="2572">
                  <c:v>45511.394675925927</c:v>
                </c:pt>
                <c:pt idx="2573">
                  <c:v>45511.394687499997</c:v>
                </c:pt>
                <c:pt idx="2574">
                  <c:v>45511.394699074073</c:v>
                </c:pt>
                <c:pt idx="2575">
                  <c:v>45511.39471064815</c:v>
                </c:pt>
                <c:pt idx="2576">
                  <c:v>45511.39472222222</c:v>
                </c:pt>
                <c:pt idx="2577">
                  <c:v>45511.394733796296</c:v>
                </c:pt>
                <c:pt idx="2578">
                  <c:v>45511.394745370373</c:v>
                </c:pt>
                <c:pt idx="2579">
                  <c:v>45511.394756944443</c:v>
                </c:pt>
                <c:pt idx="2580">
                  <c:v>45511.394768518519</c:v>
                </c:pt>
                <c:pt idx="2581">
                  <c:v>45511.394780092596</c:v>
                </c:pt>
                <c:pt idx="2582">
                  <c:v>45511.394791666666</c:v>
                </c:pt>
                <c:pt idx="2583">
                  <c:v>45511.394803240742</c:v>
                </c:pt>
                <c:pt idx="2584">
                  <c:v>45511.394814814812</c:v>
                </c:pt>
                <c:pt idx="2585">
                  <c:v>45511.394826388889</c:v>
                </c:pt>
                <c:pt idx="2586">
                  <c:v>45511.394837962966</c:v>
                </c:pt>
                <c:pt idx="2587">
                  <c:v>45511.394849537035</c:v>
                </c:pt>
                <c:pt idx="2588">
                  <c:v>45511.394861111112</c:v>
                </c:pt>
                <c:pt idx="2589">
                  <c:v>45511.394872685189</c:v>
                </c:pt>
                <c:pt idx="2590">
                  <c:v>45511.394884259258</c:v>
                </c:pt>
                <c:pt idx="2591">
                  <c:v>45511.394895833335</c:v>
                </c:pt>
                <c:pt idx="2592">
                  <c:v>45511.394907407404</c:v>
                </c:pt>
                <c:pt idx="2593">
                  <c:v>45511.394918981481</c:v>
                </c:pt>
                <c:pt idx="2594">
                  <c:v>45511.394930555558</c:v>
                </c:pt>
                <c:pt idx="2595">
                  <c:v>45511.394942129627</c:v>
                </c:pt>
                <c:pt idx="2596">
                  <c:v>45511.394953703704</c:v>
                </c:pt>
                <c:pt idx="2597">
                  <c:v>45511.394965277781</c:v>
                </c:pt>
                <c:pt idx="2598">
                  <c:v>45511.394976851851</c:v>
                </c:pt>
                <c:pt idx="2599">
                  <c:v>45511.394988425927</c:v>
                </c:pt>
                <c:pt idx="2600">
                  <c:v>45511.394999999997</c:v>
                </c:pt>
                <c:pt idx="2601">
                  <c:v>45511.395011574074</c:v>
                </c:pt>
                <c:pt idx="2602">
                  <c:v>45511.39502314815</c:v>
                </c:pt>
                <c:pt idx="2603">
                  <c:v>45511.39503472222</c:v>
                </c:pt>
                <c:pt idx="2604">
                  <c:v>45511.395046296297</c:v>
                </c:pt>
                <c:pt idx="2605">
                  <c:v>45511.395057870373</c:v>
                </c:pt>
                <c:pt idx="2606">
                  <c:v>45511.395069444443</c:v>
                </c:pt>
                <c:pt idx="2607">
                  <c:v>45511.39508101852</c:v>
                </c:pt>
                <c:pt idx="2608">
                  <c:v>45511.395092592589</c:v>
                </c:pt>
                <c:pt idx="2609">
                  <c:v>45511.395104166666</c:v>
                </c:pt>
                <c:pt idx="2610">
                  <c:v>45511.395115740743</c:v>
                </c:pt>
                <c:pt idx="2611">
                  <c:v>45511.395127314812</c:v>
                </c:pt>
                <c:pt idx="2612">
                  <c:v>45511.395138888889</c:v>
                </c:pt>
                <c:pt idx="2613">
                  <c:v>45511.395150462966</c:v>
                </c:pt>
                <c:pt idx="2614">
                  <c:v>45511.395162037035</c:v>
                </c:pt>
                <c:pt idx="2615">
                  <c:v>45511.395173611112</c:v>
                </c:pt>
                <c:pt idx="2616">
                  <c:v>45511.395185185182</c:v>
                </c:pt>
                <c:pt idx="2617">
                  <c:v>45511.395196759258</c:v>
                </c:pt>
                <c:pt idx="2618">
                  <c:v>45511.395208333335</c:v>
                </c:pt>
                <c:pt idx="2619">
                  <c:v>45511.395219907405</c:v>
                </c:pt>
                <c:pt idx="2620">
                  <c:v>45511.395231481481</c:v>
                </c:pt>
                <c:pt idx="2621">
                  <c:v>45511.395243055558</c:v>
                </c:pt>
                <c:pt idx="2622">
                  <c:v>45511.395254629628</c:v>
                </c:pt>
                <c:pt idx="2623">
                  <c:v>45511.395266203705</c:v>
                </c:pt>
                <c:pt idx="2624">
                  <c:v>45511.395277777781</c:v>
                </c:pt>
                <c:pt idx="2625">
                  <c:v>45511.395289351851</c:v>
                </c:pt>
                <c:pt idx="2626">
                  <c:v>45511.395300925928</c:v>
                </c:pt>
                <c:pt idx="2627">
                  <c:v>45511.395312499997</c:v>
                </c:pt>
                <c:pt idx="2628">
                  <c:v>45511.395324074074</c:v>
                </c:pt>
                <c:pt idx="2629">
                  <c:v>45511.395335648151</c:v>
                </c:pt>
                <c:pt idx="2630">
                  <c:v>45511.39534722222</c:v>
                </c:pt>
                <c:pt idx="2631">
                  <c:v>45511.395358796297</c:v>
                </c:pt>
                <c:pt idx="2632">
                  <c:v>45511.395370370374</c:v>
                </c:pt>
                <c:pt idx="2633">
                  <c:v>45511.395381944443</c:v>
                </c:pt>
                <c:pt idx="2634">
                  <c:v>45511.39539351852</c:v>
                </c:pt>
                <c:pt idx="2635">
                  <c:v>45511.395405092589</c:v>
                </c:pt>
                <c:pt idx="2636">
                  <c:v>45511.395416666666</c:v>
                </c:pt>
                <c:pt idx="2637">
                  <c:v>45511.395428240743</c:v>
                </c:pt>
                <c:pt idx="2638">
                  <c:v>45511.395439814813</c:v>
                </c:pt>
                <c:pt idx="2639">
                  <c:v>45511.395451388889</c:v>
                </c:pt>
                <c:pt idx="2640">
                  <c:v>45511.395462962966</c:v>
                </c:pt>
                <c:pt idx="2641">
                  <c:v>45511.395474537036</c:v>
                </c:pt>
                <c:pt idx="2642">
                  <c:v>45511.395486111112</c:v>
                </c:pt>
                <c:pt idx="2643">
                  <c:v>45511.395497685182</c:v>
                </c:pt>
                <c:pt idx="2644">
                  <c:v>45511.395509259259</c:v>
                </c:pt>
                <c:pt idx="2645">
                  <c:v>45511.395520833335</c:v>
                </c:pt>
                <c:pt idx="2646">
                  <c:v>45511.395532407405</c:v>
                </c:pt>
                <c:pt idx="2647">
                  <c:v>45511.395543981482</c:v>
                </c:pt>
                <c:pt idx="2648">
                  <c:v>45511.395555555559</c:v>
                </c:pt>
                <c:pt idx="2649">
                  <c:v>45511.395567129628</c:v>
                </c:pt>
                <c:pt idx="2650">
                  <c:v>45511.395578703705</c:v>
                </c:pt>
                <c:pt idx="2651">
                  <c:v>45511.395590277774</c:v>
                </c:pt>
                <c:pt idx="2652">
                  <c:v>45511.395601851851</c:v>
                </c:pt>
                <c:pt idx="2653">
                  <c:v>45511.395613425928</c:v>
                </c:pt>
                <c:pt idx="2654">
                  <c:v>45511.395624999997</c:v>
                </c:pt>
                <c:pt idx="2655">
                  <c:v>45511.395636574074</c:v>
                </c:pt>
                <c:pt idx="2656">
                  <c:v>45511.395648148151</c:v>
                </c:pt>
                <c:pt idx="2657">
                  <c:v>45511.39565972222</c:v>
                </c:pt>
                <c:pt idx="2658">
                  <c:v>45511.395671296297</c:v>
                </c:pt>
                <c:pt idx="2659">
                  <c:v>45511.395682870374</c:v>
                </c:pt>
                <c:pt idx="2660">
                  <c:v>45511.395694444444</c:v>
                </c:pt>
                <c:pt idx="2661">
                  <c:v>45511.39570601852</c:v>
                </c:pt>
                <c:pt idx="2662">
                  <c:v>45511.39571759259</c:v>
                </c:pt>
                <c:pt idx="2663">
                  <c:v>45511.395729166667</c:v>
                </c:pt>
                <c:pt idx="2664">
                  <c:v>45511.395740740743</c:v>
                </c:pt>
                <c:pt idx="2665">
                  <c:v>45511.395752314813</c:v>
                </c:pt>
                <c:pt idx="2666">
                  <c:v>45511.39576388889</c:v>
                </c:pt>
                <c:pt idx="2667">
                  <c:v>45511.395775462966</c:v>
                </c:pt>
                <c:pt idx="2668">
                  <c:v>45511.395787037036</c:v>
                </c:pt>
                <c:pt idx="2669">
                  <c:v>45511.395798611113</c:v>
                </c:pt>
                <c:pt idx="2670">
                  <c:v>45511.395810185182</c:v>
                </c:pt>
                <c:pt idx="2671">
                  <c:v>45511.395821759259</c:v>
                </c:pt>
                <c:pt idx="2672">
                  <c:v>45511.395833333336</c:v>
                </c:pt>
                <c:pt idx="2673">
                  <c:v>45511.395844907405</c:v>
                </c:pt>
                <c:pt idx="2674">
                  <c:v>45511.395856481482</c:v>
                </c:pt>
                <c:pt idx="2675">
                  <c:v>45511.395868055559</c:v>
                </c:pt>
                <c:pt idx="2676">
                  <c:v>45511.395879629628</c:v>
                </c:pt>
                <c:pt idx="2677">
                  <c:v>45511.395891203705</c:v>
                </c:pt>
                <c:pt idx="2678">
                  <c:v>45511.395902777775</c:v>
                </c:pt>
                <c:pt idx="2679">
                  <c:v>45511.395914351851</c:v>
                </c:pt>
                <c:pt idx="2680">
                  <c:v>45511.395925925928</c:v>
                </c:pt>
                <c:pt idx="2681">
                  <c:v>45511.395937499998</c:v>
                </c:pt>
                <c:pt idx="2682">
                  <c:v>45511.395949074074</c:v>
                </c:pt>
                <c:pt idx="2683">
                  <c:v>45511.395960648151</c:v>
                </c:pt>
                <c:pt idx="2684">
                  <c:v>45511.395972222221</c:v>
                </c:pt>
                <c:pt idx="2685">
                  <c:v>45511.395983796298</c:v>
                </c:pt>
                <c:pt idx="2686">
                  <c:v>45511.395995370367</c:v>
                </c:pt>
                <c:pt idx="2687">
                  <c:v>45511.396006944444</c:v>
                </c:pt>
                <c:pt idx="2688">
                  <c:v>45511.396018518521</c:v>
                </c:pt>
                <c:pt idx="2689">
                  <c:v>45511.39603009259</c:v>
                </c:pt>
                <c:pt idx="2690">
                  <c:v>45511.396041666667</c:v>
                </c:pt>
                <c:pt idx="2691">
                  <c:v>45511.396053240744</c:v>
                </c:pt>
                <c:pt idx="2692">
                  <c:v>45511.396064814813</c:v>
                </c:pt>
                <c:pt idx="2693">
                  <c:v>45511.39607638889</c:v>
                </c:pt>
                <c:pt idx="2694">
                  <c:v>45511.396087962959</c:v>
                </c:pt>
                <c:pt idx="2695">
                  <c:v>45511.396099537036</c:v>
                </c:pt>
                <c:pt idx="2696">
                  <c:v>45511.396111111113</c:v>
                </c:pt>
                <c:pt idx="2697">
                  <c:v>45511.396122685182</c:v>
                </c:pt>
                <c:pt idx="2698">
                  <c:v>45511.396134259259</c:v>
                </c:pt>
                <c:pt idx="2699">
                  <c:v>45511.396145833336</c:v>
                </c:pt>
                <c:pt idx="2700">
                  <c:v>45511.396157407406</c:v>
                </c:pt>
                <c:pt idx="2701">
                  <c:v>45511.396168981482</c:v>
                </c:pt>
                <c:pt idx="2702">
                  <c:v>45511.396180555559</c:v>
                </c:pt>
                <c:pt idx="2703">
                  <c:v>45511.396192129629</c:v>
                </c:pt>
                <c:pt idx="2704">
                  <c:v>45511.396203703705</c:v>
                </c:pt>
                <c:pt idx="2705">
                  <c:v>45511.396215277775</c:v>
                </c:pt>
                <c:pt idx="2706">
                  <c:v>45511.396226851852</c:v>
                </c:pt>
                <c:pt idx="2707">
                  <c:v>45511.396238425928</c:v>
                </c:pt>
                <c:pt idx="2708">
                  <c:v>45511.396249999998</c:v>
                </c:pt>
                <c:pt idx="2709">
                  <c:v>45511.396261574075</c:v>
                </c:pt>
                <c:pt idx="2710">
                  <c:v>45511.396273148152</c:v>
                </c:pt>
                <c:pt idx="2711">
                  <c:v>45511.396284722221</c:v>
                </c:pt>
                <c:pt idx="2712">
                  <c:v>45511.396296296298</c:v>
                </c:pt>
                <c:pt idx="2713">
                  <c:v>45511.396307870367</c:v>
                </c:pt>
                <c:pt idx="2714">
                  <c:v>45511.396319444444</c:v>
                </c:pt>
                <c:pt idx="2715">
                  <c:v>45511.396331018521</c:v>
                </c:pt>
                <c:pt idx="2716">
                  <c:v>45511.39634259259</c:v>
                </c:pt>
                <c:pt idx="2717">
                  <c:v>45511.396354166667</c:v>
                </c:pt>
                <c:pt idx="2718">
                  <c:v>45511.396365740744</c:v>
                </c:pt>
                <c:pt idx="2719">
                  <c:v>45511.396377314813</c:v>
                </c:pt>
                <c:pt idx="2720">
                  <c:v>45511.39638888889</c:v>
                </c:pt>
                <c:pt idx="2721">
                  <c:v>45511.39640046296</c:v>
                </c:pt>
                <c:pt idx="2722">
                  <c:v>45511.396412037036</c:v>
                </c:pt>
                <c:pt idx="2723">
                  <c:v>45511.396423611113</c:v>
                </c:pt>
                <c:pt idx="2724">
                  <c:v>45511.396435185183</c:v>
                </c:pt>
                <c:pt idx="2725">
                  <c:v>45511.39644675926</c:v>
                </c:pt>
                <c:pt idx="2726">
                  <c:v>45511.396458333336</c:v>
                </c:pt>
                <c:pt idx="2727">
                  <c:v>45511.396469907406</c:v>
                </c:pt>
                <c:pt idx="2728">
                  <c:v>45511.396481481483</c:v>
                </c:pt>
                <c:pt idx="2729">
                  <c:v>45511.396493055552</c:v>
                </c:pt>
                <c:pt idx="2730">
                  <c:v>45511.396504629629</c:v>
                </c:pt>
                <c:pt idx="2731">
                  <c:v>45511.396516203706</c:v>
                </c:pt>
                <c:pt idx="2732">
                  <c:v>45511.396527777775</c:v>
                </c:pt>
                <c:pt idx="2733">
                  <c:v>45511.396539351852</c:v>
                </c:pt>
                <c:pt idx="2734">
                  <c:v>45511.396550925929</c:v>
                </c:pt>
                <c:pt idx="2735">
                  <c:v>45511.396562499998</c:v>
                </c:pt>
                <c:pt idx="2736">
                  <c:v>45511.396574074075</c:v>
                </c:pt>
                <c:pt idx="2737">
                  <c:v>45511.396585648145</c:v>
                </c:pt>
                <c:pt idx="2738">
                  <c:v>45511.396597222221</c:v>
                </c:pt>
                <c:pt idx="2739">
                  <c:v>45511.396608796298</c:v>
                </c:pt>
                <c:pt idx="2740">
                  <c:v>45511.396620370368</c:v>
                </c:pt>
                <c:pt idx="2741">
                  <c:v>45511.396631944444</c:v>
                </c:pt>
                <c:pt idx="2742">
                  <c:v>45511.396643518521</c:v>
                </c:pt>
                <c:pt idx="2743">
                  <c:v>45511.396655092591</c:v>
                </c:pt>
                <c:pt idx="2744">
                  <c:v>45511.396666666667</c:v>
                </c:pt>
                <c:pt idx="2745">
                  <c:v>45511.396678240744</c:v>
                </c:pt>
                <c:pt idx="2746">
                  <c:v>45511.396689814814</c:v>
                </c:pt>
                <c:pt idx="2747">
                  <c:v>45511.396701388891</c:v>
                </c:pt>
                <c:pt idx="2748">
                  <c:v>45511.39671296296</c:v>
                </c:pt>
                <c:pt idx="2749">
                  <c:v>45511.396724537037</c:v>
                </c:pt>
                <c:pt idx="2750">
                  <c:v>45511.396736111114</c:v>
                </c:pt>
                <c:pt idx="2751">
                  <c:v>45511.396747685183</c:v>
                </c:pt>
                <c:pt idx="2752">
                  <c:v>45511.39675925926</c:v>
                </c:pt>
                <c:pt idx="2753">
                  <c:v>45511.396770833337</c:v>
                </c:pt>
                <c:pt idx="2754">
                  <c:v>45511.396782407406</c:v>
                </c:pt>
                <c:pt idx="2755">
                  <c:v>45511.396793981483</c:v>
                </c:pt>
                <c:pt idx="2756">
                  <c:v>45511.396805555552</c:v>
                </c:pt>
                <c:pt idx="2757">
                  <c:v>45511.396817129629</c:v>
                </c:pt>
                <c:pt idx="2758">
                  <c:v>45511.396828703706</c:v>
                </c:pt>
                <c:pt idx="2759">
                  <c:v>45511.396840277775</c:v>
                </c:pt>
                <c:pt idx="2760">
                  <c:v>45511.396851851852</c:v>
                </c:pt>
                <c:pt idx="2761">
                  <c:v>45511.396863425929</c:v>
                </c:pt>
                <c:pt idx="2762">
                  <c:v>45511.396874999999</c:v>
                </c:pt>
                <c:pt idx="2763">
                  <c:v>45511.396886574075</c:v>
                </c:pt>
                <c:pt idx="2764">
                  <c:v>45511.396898148145</c:v>
                </c:pt>
                <c:pt idx="2765">
                  <c:v>45511.396909722222</c:v>
                </c:pt>
                <c:pt idx="2766">
                  <c:v>45511.396921296298</c:v>
                </c:pt>
                <c:pt idx="2767">
                  <c:v>45511.396932870368</c:v>
                </c:pt>
                <c:pt idx="2768">
                  <c:v>45511.396944444445</c:v>
                </c:pt>
                <c:pt idx="2769">
                  <c:v>45511.396956018521</c:v>
                </c:pt>
                <c:pt idx="2770">
                  <c:v>45511.396967592591</c:v>
                </c:pt>
                <c:pt idx="2771">
                  <c:v>45511.396979166668</c:v>
                </c:pt>
                <c:pt idx="2772">
                  <c:v>45511.396990740737</c:v>
                </c:pt>
                <c:pt idx="2773">
                  <c:v>45511.397002314814</c:v>
                </c:pt>
                <c:pt idx="2774">
                  <c:v>45511.397013888891</c:v>
                </c:pt>
                <c:pt idx="2775">
                  <c:v>45511.39702546296</c:v>
                </c:pt>
                <c:pt idx="2776">
                  <c:v>45511.397037037037</c:v>
                </c:pt>
                <c:pt idx="2777">
                  <c:v>45511.397048611114</c:v>
                </c:pt>
                <c:pt idx="2778">
                  <c:v>45511.397060185183</c:v>
                </c:pt>
                <c:pt idx="2779">
                  <c:v>45511.39707175926</c:v>
                </c:pt>
                <c:pt idx="2780">
                  <c:v>45511.397083333337</c:v>
                </c:pt>
                <c:pt idx="2781">
                  <c:v>45511.397094907406</c:v>
                </c:pt>
                <c:pt idx="2782">
                  <c:v>45511.397106481483</c:v>
                </c:pt>
                <c:pt idx="2783">
                  <c:v>45511.397118055553</c:v>
                </c:pt>
                <c:pt idx="2784">
                  <c:v>45511.397129629629</c:v>
                </c:pt>
                <c:pt idx="2785">
                  <c:v>45511.397141203706</c:v>
                </c:pt>
                <c:pt idx="2786">
                  <c:v>45511.397152777776</c:v>
                </c:pt>
                <c:pt idx="2787">
                  <c:v>45511.397164351853</c:v>
                </c:pt>
                <c:pt idx="2788">
                  <c:v>45511.397175925929</c:v>
                </c:pt>
                <c:pt idx="2789">
                  <c:v>45511.397187499999</c:v>
                </c:pt>
                <c:pt idx="2790">
                  <c:v>45511.397199074076</c:v>
                </c:pt>
                <c:pt idx="2791">
                  <c:v>45511.397210648145</c:v>
                </c:pt>
                <c:pt idx="2792">
                  <c:v>45511.397222222222</c:v>
                </c:pt>
                <c:pt idx="2793">
                  <c:v>45511.397233796299</c:v>
                </c:pt>
                <c:pt idx="2794">
                  <c:v>45511.397245370368</c:v>
                </c:pt>
                <c:pt idx="2795">
                  <c:v>45511.397256944445</c:v>
                </c:pt>
                <c:pt idx="2796">
                  <c:v>45511.397268518522</c:v>
                </c:pt>
                <c:pt idx="2797">
                  <c:v>45511.397280092591</c:v>
                </c:pt>
                <c:pt idx="2798">
                  <c:v>45511.397291666668</c:v>
                </c:pt>
                <c:pt idx="2799">
                  <c:v>45511.397303240738</c:v>
                </c:pt>
                <c:pt idx="2800">
                  <c:v>45511.397314814814</c:v>
                </c:pt>
                <c:pt idx="2801">
                  <c:v>45511.397326388891</c:v>
                </c:pt>
                <c:pt idx="2802">
                  <c:v>45511.397337962961</c:v>
                </c:pt>
                <c:pt idx="2803">
                  <c:v>45511.397349537037</c:v>
                </c:pt>
                <c:pt idx="2804">
                  <c:v>45511.397361111114</c:v>
                </c:pt>
                <c:pt idx="2805">
                  <c:v>45511.397372685184</c:v>
                </c:pt>
                <c:pt idx="2806">
                  <c:v>45511.39738425926</c:v>
                </c:pt>
                <c:pt idx="2807">
                  <c:v>45511.39739583333</c:v>
                </c:pt>
                <c:pt idx="2808">
                  <c:v>45511.397407407407</c:v>
                </c:pt>
                <c:pt idx="2809">
                  <c:v>45511.397418981483</c:v>
                </c:pt>
                <c:pt idx="2810">
                  <c:v>45511.397430555553</c:v>
                </c:pt>
                <c:pt idx="2811">
                  <c:v>45511.39744212963</c:v>
                </c:pt>
                <c:pt idx="2812">
                  <c:v>45511.397453703707</c:v>
                </c:pt>
                <c:pt idx="2813">
                  <c:v>45511.397465277776</c:v>
                </c:pt>
                <c:pt idx="2814">
                  <c:v>45511.397476851853</c:v>
                </c:pt>
                <c:pt idx="2815">
                  <c:v>45511.397488425922</c:v>
                </c:pt>
                <c:pt idx="2816">
                  <c:v>45511.397499999999</c:v>
                </c:pt>
                <c:pt idx="2817">
                  <c:v>45511.397511574076</c:v>
                </c:pt>
                <c:pt idx="2818">
                  <c:v>45511.397523148145</c:v>
                </c:pt>
                <c:pt idx="2819">
                  <c:v>45511.397534722222</c:v>
                </c:pt>
                <c:pt idx="2820">
                  <c:v>45511.397546296299</c:v>
                </c:pt>
                <c:pt idx="2821">
                  <c:v>45511.397557870368</c:v>
                </c:pt>
                <c:pt idx="2822">
                  <c:v>45511.397569444445</c:v>
                </c:pt>
                <c:pt idx="2823">
                  <c:v>45511.397581018522</c:v>
                </c:pt>
                <c:pt idx="2824">
                  <c:v>45511.397592592592</c:v>
                </c:pt>
                <c:pt idx="2825">
                  <c:v>45511.397604166668</c:v>
                </c:pt>
                <c:pt idx="2826">
                  <c:v>45511.397615740738</c:v>
                </c:pt>
                <c:pt idx="2827">
                  <c:v>45511.397627314815</c:v>
                </c:pt>
                <c:pt idx="2828">
                  <c:v>45511.397638888891</c:v>
                </c:pt>
                <c:pt idx="2829">
                  <c:v>45511.397650462961</c:v>
                </c:pt>
                <c:pt idx="2830">
                  <c:v>45511.397662037038</c:v>
                </c:pt>
                <c:pt idx="2831">
                  <c:v>45511.397673611114</c:v>
                </c:pt>
                <c:pt idx="2832">
                  <c:v>45511.397685185184</c:v>
                </c:pt>
                <c:pt idx="2833">
                  <c:v>45511.397696759261</c:v>
                </c:pt>
                <c:pt idx="2834">
                  <c:v>45511.39770833333</c:v>
                </c:pt>
                <c:pt idx="2835">
                  <c:v>45511.397719907407</c:v>
                </c:pt>
                <c:pt idx="2836">
                  <c:v>45511.397731481484</c:v>
                </c:pt>
                <c:pt idx="2837">
                  <c:v>45511.397743055553</c:v>
                </c:pt>
                <c:pt idx="2838">
                  <c:v>45511.39775462963</c:v>
                </c:pt>
                <c:pt idx="2839">
                  <c:v>45511.397766203707</c:v>
                </c:pt>
                <c:pt idx="2840">
                  <c:v>45511.397777777776</c:v>
                </c:pt>
                <c:pt idx="2841">
                  <c:v>45511.397789351853</c:v>
                </c:pt>
                <c:pt idx="2842">
                  <c:v>45511.397800925923</c:v>
                </c:pt>
                <c:pt idx="2843">
                  <c:v>45511.397812499999</c:v>
                </c:pt>
                <c:pt idx="2844">
                  <c:v>45511.397824074076</c:v>
                </c:pt>
                <c:pt idx="2845">
                  <c:v>45511.397835648146</c:v>
                </c:pt>
                <c:pt idx="2846">
                  <c:v>45511.397847222222</c:v>
                </c:pt>
                <c:pt idx="2847">
                  <c:v>45511.397858796299</c:v>
                </c:pt>
                <c:pt idx="2848">
                  <c:v>45511.397870370369</c:v>
                </c:pt>
                <c:pt idx="2849">
                  <c:v>45511.397881944446</c:v>
                </c:pt>
                <c:pt idx="2850">
                  <c:v>45511.397893518515</c:v>
                </c:pt>
                <c:pt idx="2851">
                  <c:v>45511.397905092592</c:v>
                </c:pt>
                <c:pt idx="2852">
                  <c:v>45511.397916666669</c:v>
                </c:pt>
                <c:pt idx="2853">
                  <c:v>45511.397928240738</c:v>
                </c:pt>
                <c:pt idx="2854">
                  <c:v>45511.397939814815</c:v>
                </c:pt>
                <c:pt idx="2855">
                  <c:v>45511.397951388892</c:v>
                </c:pt>
                <c:pt idx="2856">
                  <c:v>45511.397962962961</c:v>
                </c:pt>
                <c:pt idx="2857">
                  <c:v>45511.397974537038</c:v>
                </c:pt>
                <c:pt idx="2858">
                  <c:v>45511.397986111115</c:v>
                </c:pt>
                <c:pt idx="2859">
                  <c:v>45511.397997685184</c:v>
                </c:pt>
                <c:pt idx="2860">
                  <c:v>45511.398009259261</c:v>
                </c:pt>
                <c:pt idx="2861">
                  <c:v>45511.398020833331</c:v>
                </c:pt>
                <c:pt idx="2862">
                  <c:v>45511.398032407407</c:v>
                </c:pt>
                <c:pt idx="2863">
                  <c:v>45511.398043981484</c:v>
                </c:pt>
                <c:pt idx="2864">
                  <c:v>45511.398055555554</c:v>
                </c:pt>
                <c:pt idx="2865">
                  <c:v>45511.39806712963</c:v>
                </c:pt>
                <c:pt idx="2866">
                  <c:v>45511.398078703707</c:v>
                </c:pt>
                <c:pt idx="2867">
                  <c:v>45511.398090277777</c:v>
                </c:pt>
                <c:pt idx="2868">
                  <c:v>45511.398101851853</c:v>
                </c:pt>
                <c:pt idx="2869">
                  <c:v>45511.398113425923</c:v>
                </c:pt>
                <c:pt idx="2870">
                  <c:v>45511.398125</c:v>
                </c:pt>
                <c:pt idx="2871">
                  <c:v>45511.398136574076</c:v>
                </c:pt>
                <c:pt idx="2872">
                  <c:v>45511.398148148146</c:v>
                </c:pt>
                <c:pt idx="2873">
                  <c:v>45511.398159722223</c:v>
                </c:pt>
                <c:pt idx="2874">
                  <c:v>45511.3981712963</c:v>
                </c:pt>
                <c:pt idx="2875">
                  <c:v>45511.398182870369</c:v>
                </c:pt>
                <c:pt idx="2876">
                  <c:v>45511.398194444446</c:v>
                </c:pt>
                <c:pt idx="2877">
                  <c:v>45511.398206018515</c:v>
                </c:pt>
                <c:pt idx="2878">
                  <c:v>45511.398217592592</c:v>
                </c:pt>
                <c:pt idx="2879">
                  <c:v>45511.398229166669</c:v>
                </c:pt>
                <c:pt idx="2880">
                  <c:v>45511.398240740738</c:v>
                </c:pt>
                <c:pt idx="2881">
                  <c:v>45511.398252314815</c:v>
                </c:pt>
                <c:pt idx="2882">
                  <c:v>45511.398263888892</c:v>
                </c:pt>
                <c:pt idx="2883">
                  <c:v>45511.398275462961</c:v>
                </c:pt>
                <c:pt idx="2884">
                  <c:v>45511.398287037038</c:v>
                </c:pt>
                <c:pt idx="2885">
                  <c:v>45511.398298611108</c:v>
                </c:pt>
                <c:pt idx="2886">
                  <c:v>45511.398310185185</c:v>
                </c:pt>
                <c:pt idx="2887">
                  <c:v>45511.398321759261</c:v>
                </c:pt>
                <c:pt idx="2888">
                  <c:v>45511.398333333331</c:v>
                </c:pt>
                <c:pt idx="2889">
                  <c:v>45511.398344907408</c:v>
                </c:pt>
                <c:pt idx="2890">
                  <c:v>45511.398356481484</c:v>
                </c:pt>
                <c:pt idx="2891">
                  <c:v>45511.398368055554</c:v>
                </c:pt>
                <c:pt idx="2892">
                  <c:v>45511.398379629631</c:v>
                </c:pt>
                <c:pt idx="2893">
                  <c:v>45511.3983912037</c:v>
                </c:pt>
                <c:pt idx="2894">
                  <c:v>45511.398402777777</c:v>
                </c:pt>
                <c:pt idx="2895">
                  <c:v>45511.398414351854</c:v>
                </c:pt>
                <c:pt idx="2896">
                  <c:v>45511.398425925923</c:v>
                </c:pt>
                <c:pt idx="2897">
                  <c:v>45511.3984375</c:v>
                </c:pt>
                <c:pt idx="2898">
                  <c:v>45511.398449074077</c:v>
                </c:pt>
                <c:pt idx="2899">
                  <c:v>45511.398460648146</c:v>
                </c:pt>
                <c:pt idx="2900">
                  <c:v>45511.398472222223</c:v>
                </c:pt>
                <c:pt idx="2901">
                  <c:v>45511.3984837963</c:v>
                </c:pt>
                <c:pt idx="2902">
                  <c:v>45511.398495370369</c:v>
                </c:pt>
                <c:pt idx="2903">
                  <c:v>45511.398506944446</c:v>
                </c:pt>
                <c:pt idx="2904">
                  <c:v>45511.398518518516</c:v>
                </c:pt>
                <c:pt idx="2905">
                  <c:v>45511.398530092592</c:v>
                </c:pt>
                <c:pt idx="2906">
                  <c:v>45511.398541666669</c:v>
                </c:pt>
                <c:pt idx="2907">
                  <c:v>45511.398553240739</c:v>
                </c:pt>
                <c:pt idx="2908">
                  <c:v>45511.398564814815</c:v>
                </c:pt>
                <c:pt idx="2909">
                  <c:v>45511.398576388892</c:v>
                </c:pt>
                <c:pt idx="2910">
                  <c:v>45511.398587962962</c:v>
                </c:pt>
                <c:pt idx="2911">
                  <c:v>45511.398599537039</c:v>
                </c:pt>
                <c:pt idx="2912">
                  <c:v>45511.398611111108</c:v>
                </c:pt>
                <c:pt idx="2913">
                  <c:v>45511.398622685185</c:v>
                </c:pt>
                <c:pt idx="2914">
                  <c:v>45511.398634259262</c:v>
                </c:pt>
                <c:pt idx="2915">
                  <c:v>45511.398645833331</c:v>
                </c:pt>
                <c:pt idx="2916">
                  <c:v>45511.398657407408</c:v>
                </c:pt>
                <c:pt idx="2917">
                  <c:v>45511.398668981485</c:v>
                </c:pt>
                <c:pt idx="2918">
                  <c:v>45511.398680555554</c:v>
                </c:pt>
                <c:pt idx="2919">
                  <c:v>45511.398692129631</c:v>
                </c:pt>
                <c:pt idx="2920">
                  <c:v>45511.3987037037</c:v>
                </c:pt>
                <c:pt idx="2921">
                  <c:v>45511.398715277777</c:v>
                </c:pt>
                <c:pt idx="2922">
                  <c:v>45511.398726851854</c:v>
                </c:pt>
                <c:pt idx="2923">
                  <c:v>45511.398738425924</c:v>
                </c:pt>
                <c:pt idx="2924">
                  <c:v>45511.39875</c:v>
                </c:pt>
                <c:pt idx="2925">
                  <c:v>45511.398761574077</c:v>
                </c:pt>
                <c:pt idx="2926">
                  <c:v>45511.398773148147</c:v>
                </c:pt>
                <c:pt idx="2927">
                  <c:v>45511.398784722223</c:v>
                </c:pt>
                <c:pt idx="2928">
                  <c:v>45511.398796296293</c:v>
                </c:pt>
                <c:pt idx="2929">
                  <c:v>45511.39880787037</c:v>
                </c:pt>
                <c:pt idx="2930">
                  <c:v>45511.398819444446</c:v>
                </c:pt>
                <c:pt idx="2931">
                  <c:v>45511.398831018516</c:v>
                </c:pt>
                <c:pt idx="2932">
                  <c:v>45511.398842592593</c:v>
                </c:pt>
                <c:pt idx="2933">
                  <c:v>45511.398854166669</c:v>
                </c:pt>
                <c:pt idx="2934">
                  <c:v>45511.398865740739</c:v>
                </c:pt>
                <c:pt idx="2935">
                  <c:v>45511.398877314816</c:v>
                </c:pt>
                <c:pt idx="2936">
                  <c:v>45511.398888888885</c:v>
                </c:pt>
                <c:pt idx="2937">
                  <c:v>45511.398900462962</c:v>
                </c:pt>
                <c:pt idx="2938">
                  <c:v>45511.398912037039</c:v>
                </c:pt>
                <c:pt idx="2939">
                  <c:v>45511.398923611108</c:v>
                </c:pt>
                <c:pt idx="2940">
                  <c:v>45511.398935185185</c:v>
                </c:pt>
                <c:pt idx="2941">
                  <c:v>45511.398946759262</c:v>
                </c:pt>
                <c:pt idx="2942">
                  <c:v>45511.398958333331</c:v>
                </c:pt>
                <c:pt idx="2943">
                  <c:v>45511.398969907408</c:v>
                </c:pt>
                <c:pt idx="2944">
                  <c:v>45511.398981481485</c:v>
                </c:pt>
                <c:pt idx="2945">
                  <c:v>45511.398993055554</c:v>
                </c:pt>
                <c:pt idx="2946">
                  <c:v>45511.399004629631</c:v>
                </c:pt>
                <c:pt idx="2947">
                  <c:v>45511.399016203701</c:v>
                </c:pt>
                <c:pt idx="2948">
                  <c:v>45511.399027777778</c:v>
                </c:pt>
                <c:pt idx="2949">
                  <c:v>45511.399039351854</c:v>
                </c:pt>
                <c:pt idx="2950">
                  <c:v>45511.399050925924</c:v>
                </c:pt>
                <c:pt idx="2951">
                  <c:v>45511.399062500001</c:v>
                </c:pt>
                <c:pt idx="2952">
                  <c:v>45511.399074074077</c:v>
                </c:pt>
                <c:pt idx="2953">
                  <c:v>45511.399085648147</c:v>
                </c:pt>
                <c:pt idx="2954">
                  <c:v>45511.399097222224</c:v>
                </c:pt>
                <c:pt idx="2955">
                  <c:v>45511.399108796293</c:v>
                </c:pt>
                <c:pt idx="2956">
                  <c:v>45511.39912037037</c:v>
                </c:pt>
                <c:pt idx="2957">
                  <c:v>45511.399131944447</c:v>
                </c:pt>
                <c:pt idx="2958">
                  <c:v>45511.399143518516</c:v>
                </c:pt>
                <c:pt idx="2959">
                  <c:v>45511.399155092593</c:v>
                </c:pt>
                <c:pt idx="2960">
                  <c:v>45511.39916666667</c:v>
                </c:pt>
                <c:pt idx="2961">
                  <c:v>45511.399178240739</c:v>
                </c:pt>
                <c:pt idx="2962">
                  <c:v>45511.399189814816</c:v>
                </c:pt>
                <c:pt idx="2963">
                  <c:v>45511.399201388886</c:v>
                </c:pt>
                <c:pt idx="2964">
                  <c:v>45511.399212962962</c:v>
                </c:pt>
                <c:pt idx="2965">
                  <c:v>45511.399224537039</c:v>
                </c:pt>
                <c:pt idx="2966">
                  <c:v>45511.399236111109</c:v>
                </c:pt>
                <c:pt idx="2967">
                  <c:v>45511.399247685185</c:v>
                </c:pt>
                <c:pt idx="2968">
                  <c:v>45511.399259259262</c:v>
                </c:pt>
                <c:pt idx="2969">
                  <c:v>45511.399270833332</c:v>
                </c:pt>
                <c:pt idx="2970">
                  <c:v>45511.399282407408</c:v>
                </c:pt>
                <c:pt idx="2971">
                  <c:v>45511.399293981478</c:v>
                </c:pt>
                <c:pt idx="2972">
                  <c:v>45511.399305555555</c:v>
                </c:pt>
                <c:pt idx="2973">
                  <c:v>45511.399317129632</c:v>
                </c:pt>
                <c:pt idx="2974">
                  <c:v>45511.399328703701</c:v>
                </c:pt>
                <c:pt idx="2975">
                  <c:v>45511.399340277778</c:v>
                </c:pt>
                <c:pt idx="2976">
                  <c:v>45511.399351851855</c:v>
                </c:pt>
                <c:pt idx="2977">
                  <c:v>45511.399363425924</c:v>
                </c:pt>
                <c:pt idx="2978">
                  <c:v>45511.399375000001</c:v>
                </c:pt>
                <c:pt idx="2979">
                  <c:v>45511.399386574078</c:v>
                </c:pt>
                <c:pt idx="2980">
                  <c:v>45511.399398148147</c:v>
                </c:pt>
                <c:pt idx="2981">
                  <c:v>45511.399409722224</c:v>
                </c:pt>
                <c:pt idx="2982">
                  <c:v>45511.399421296293</c:v>
                </c:pt>
                <c:pt idx="2983">
                  <c:v>45511.39943287037</c:v>
                </c:pt>
                <c:pt idx="2984">
                  <c:v>45511.399444444447</c:v>
                </c:pt>
                <c:pt idx="2985">
                  <c:v>45511.399456018517</c:v>
                </c:pt>
                <c:pt idx="2986">
                  <c:v>45511.399467592593</c:v>
                </c:pt>
                <c:pt idx="2987">
                  <c:v>45511.39947916667</c:v>
                </c:pt>
                <c:pt idx="2988">
                  <c:v>45511.39949074074</c:v>
                </c:pt>
                <c:pt idx="2989">
                  <c:v>45511.399502314816</c:v>
                </c:pt>
                <c:pt idx="2990">
                  <c:v>45511.399513888886</c:v>
                </c:pt>
                <c:pt idx="2991">
                  <c:v>45511.399525462963</c:v>
                </c:pt>
                <c:pt idx="2992">
                  <c:v>45511.399537037039</c:v>
                </c:pt>
                <c:pt idx="2993">
                  <c:v>45511.399548611109</c:v>
                </c:pt>
                <c:pt idx="2994">
                  <c:v>45511.399560185186</c:v>
                </c:pt>
                <c:pt idx="2995">
                  <c:v>45511.399571759262</c:v>
                </c:pt>
                <c:pt idx="2996">
                  <c:v>45511.399583333332</c:v>
                </c:pt>
                <c:pt idx="2997">
                  <c:v>45511.399594907409</c:v>
                </c:pt>
                <c:pt idx="2998">
                  <c:v>45511.399606481478</c:v>
                </c:pt>
                <c:pt idx="2999">
                  <c:v>45511.399618055555</c:v>
                </c:pt>
                <c:pt idx="3000">
                  <c:v>45511.399629629632</c:v>
                </c:pt>
                <c:pt idx="3001">
                  <c:v>45511.399641203701</c:v>
                </c:pt>
                <c:pt idx="3002">
                  <c:v>45511.399652777778</c:v>
                </c:pt>
                <c:pt idx="3003">
                  <c:v>45511.399664351855</c:v>
                </c:pt>
                <c:pt idx="3004">
                  <c:v>45511.399675925924</c:v>
                </c:pt>
                <c:pt idx="3005">
                  <c:v>45511.399687500001</c:v>
                </c:pt>
                <c:pt idx="3006">
                  <c:v>45511.399699074071</c:v>
                </c:pt>
                <c:pt idx="3007">
                  <c:v>45511.399710648147</c:v>
                </c:pt>
                <c:pt idx="3008">
                  <c:v>45511.399722222224</c:v>
                </c:pt>
                <c:pt idx="3009">
                  <c:v>45511.399733796294</c:v>
                </c:pt>
                <c:pt idx="3010">
                  <c:v>45511.399745370371</c:v>
                </c:pt>
                <c:pt idx="3011">
                  <c:v>45511.399756944447</c:v>
                </c:pt>
                <c:pt idx="3012">
                  <c:v>45511.399768518517</c:v>
                </c:pt>
                <c:pt idx="3013">
                  <c:v>45511.399780092594</c:v>
                </c:pt>
                <c:pt idx="3014">
                  <c:v>45511.399791666663</c:v>
                </c:pt>
                <c:pt idx="3015">
                  <c:v>45511.39980324074</c:v>
                </c:pt>
                <c:pt idx="3016">
                  <c:v>45511.399814814817</c:v>
                </c:pt>
                <c:pt idx="3017">
                  <c:v>45511.399826388886</c:v>
                </c:pt>
                <c:pt idx="3018">
                  <c:v>45511.399837962963</c:v>
                </c:pt>
                <c:pt idx="3019">
                  <c:v>45511.39984953704</c:v>
                </c:pt>
                <c:pt idx="3020">
                  <c:v>45511.399861111109</c:v>
                </c:pt>
                <c:pt idx="3021">
                  <c:v>45511.399872685186</c:v>
                </c:pt>
                <c:pt idx="3022">
                  <c:v>45511.399884259263</c:v>
                </c:pt>
                <c:pt idx="3023">
                  <c:v>45511.399895833332</c:v>
                </c:pt>
                <c:pt idx="3024">
                  <c:v>45511.399907407409</c:v>
                </c:pt>
                <c:pt idx="3025">
                  <c:v>45511.399918981479</c:v>
                </c:pt>
                <c:pt idx="3026">
                  <c:v>45511.399930555555</c:v>
                </c:pt>
                <c:pt idx="3027">
                  <c:v>45511.399942129632</c:v>
                </c:pt>
                <c:pt idx="3028">
                  <c:v>45511.399953703702</c:v>
                </c:pt>
                <c:pt idx="3029">
                  <c:v>45511.399965277778</c:v>
                </c:pt>
                <c:pt idx="3030">
                  <c:v>45511.399976851855</c:v>
                </c:pt>
                <c:pt idx="3031">
                  <c:v>45511.399988425925</c:v>
                </c:pt>
                <c:pt idx="3032">
                  <c:v>45511.4</c:v>
                </c:pt>
                <c:pt idx="3033">
                  <c:v>45511.400011574071</c:v>
                </c:pt>
                <c:pt idx="3034">
                  <c:v>45511.400023148148</c:v>
                </c:pt>
                <c:pt idx="3035">
                  <c:v>45511.400034722225</c:v>
                </c:pt>
                <c:pt idx="3036">
                  <c:v>45511.400046296294</c:v>
                </c:pt>
                <c:pt idx="3037">
                  <c:v>45511.400057870371</c:v>
                </c:pt>
                <c:pt idx="3038">
                  <c:v>45511.400069444448</c:v>
                </c:pt>
                <c:pt idx="3039">
                  <c:v>45511.400081018517</c:v>
                </c:pt>
                <c:pt idx="3040">
                  <c:v>45511.400092592594</c:v>
                </c:pt>
                <c:pt idx="3041">
                  <c:v>45511.400104166663</c:v>
                </c:pt>
                <c:pt idx="3042">
                  <c:v>45511.40011574074</c:v>
                </c:pt>
                <c:pt idx="3043">
                  <c:v>45511.400127314817</c:v>
                </c:pt>
                <c:pt idx="3044">
                  <c:v>45511.400138888886</c:v>
                </c:pt>
                <c:pt idx="3045">
                  <c:v>45511.400150462963</c:v>
                </c:pt>
                <c:pt idx="3046">
                  <c:v>45511.40016203704</c:v>
                </c:pt>
                <c:pt idx="3047">
                  <c:v>45511.400173611109</c:v>
                </c:pt>
                <c:pt idx="3048">
                  <c:v>45511.400185185186</c:v>
                </c:pt>
                <c:pt idx="3049">
                  <c:v>45511.400196759256</c:v>
                </c:pt>
                <c:pt idx="3050">
                  <c:v>45511.400208333333</c:v>
                </c:pt>
                <c:pt idx="3051">
                  <c:v>45511.400219907409</c:v>
                </c:pt>
                <c:pt idx="3052">
                  <c:v>45511.400231481479</c:v>
                </c:pt>
                <c:pt idx="3053">
                  <c:v>45511.400243055556</c:v>
                </c:pt>
                <c:pt idx="3054">
                  <c:v>45511.400254629632</c:v>
                </c:pt>
                <c:pt idx="3055">
                  <c:v>45511.400266203702</c:v>
                </c:pt>
                <c:pt idx="3056">
                  <c:v>45511.400277777779</c:v>
                </c:pt>
                <c:pt idx="3057">
                  <c:v>45511.400289351855</c:v>
                </c:pt>
                <c:pt idx="3058">
                  <c:v>45511.400300925925</c:v>
                </c:pt>
                <c:pt idx="3059">
                  <c:v>45511.400312500002</c:v>
                </c:pt>
                <c:pt idx="3060">
                  <c:v>45511.400324074071</c:v>
                </c:pt>
                <c:pt idx="3061">
                  <c:v>45511.400335648148</c:v>
                </c:pt>
                <c:pt idx="3062">
                  <c:v>45511.400347222225</c:v>
                </c:pt>
                <c:pt idx="3063">
                  <c:v>45511.400358796294</c:v>
                </c:pt>
                <c:pt idx="3064">
                  <c:v>45511.400370370371</c:v>
                </c:pt>
                <c:pt idx="3065">
                  <c:v>45511.400381944448</c:v>
                </c:pt>
                <c:pt idx="3066">
                  <c:v>45511.400393518517</c:v>
                </c:pt>
                <c:pt idx="3067">
                  <c:v>45511.400405092594</c:v>
                </c:pt>
                <c:pt idx="3068">
                  <c:v>45511.400416666664</c:v>
                </c:pt>
                <c:pt idx="3069">
                  <c:v>45511.40042824074</c:v>
                </c:pt>
                <c:pt idx="3070">
                  <c:v>45511.400439814817</c:v>
                </c:pt>
                <c:pt idx="3071">
                  <c:v>45511.400451388887</c:v>
                </c:pt>
                <c:pt idx="3072">
                  <c:v>45511.400462962964</c:v>
                </c:pt>
                <c:pt idx="3073">
                  <c:v>45511.40047453704</c:v>
                </c:pt>
                <c:pt idx="3074">
                  <c:v>45511.40048611111</c:v>
                </c:pt>
                <c:pt idx="3075">
                  <c:v>45511.400497685187</c:v>
                </c:pt>
                <c:pt idx="3076">
                  <c:v>45511.400509259256</c:v>
                </c:pt>
                <c:pt idx="3077">
                  <c:v>45511.400520833333</c:v>
                </c:pt>
                <c:pt idx="3078">
                  <c:v>45511.40053240741</c:v>
                </c:pt>
                <c:pt idx="3079">
                  <c:v>45511.400543981479</c:v>
                </c:pt>
                <c:pt idx="3080">
                  <c:v>45511.400555555556</c:v>
                </c:pt>
                <c:pt idx="3081">
                  <c:v>45511.400567129633</c:v>
                </c:pt>
                <c:pt idx="3082">
                  <c:v>45511.400578703702</c:v>
                </c:pt>
                <c:pt idx="3083">
                  <c:v>45511.400590277779</c:v>
                </c:pt>
                <c:pt idx="3084">
                  <c:v>45511.400601851848</c:v>
                </c:pt>
                <c:pt idx="3085">
                  <c:v>45511.400613425925</c:v>
                </c:pt>
                <c:pt idx="3086">
                  <c:v>45511.400625000002</c:v>
                </c:pt>
                <c:pt idx="3087">
                  <c:v>45511.400636574072</c:v>
                </c:pt>
                <c:pt idx="3088">
                  <c:v>45511.400648148148</c:v>
                </c:pt>
                <c:pt idx="3089">
                  <c:v>45511.400659722225</c:v>
                </c:pt>
                <c:pt idx="3090">
                  <c:v>45511.400671296295</c:v>
                </c:pt>
                <c:pt idx="3091">
                  <c:v>45511.400682870371</c:v>
                </c:pt>
                <c:pt idx="3092">
                  <c:v>45511.400694444441</c:v>
                </c:pt>
                <c:pt idx="3093">
                  <c:v>45511.400706018518</c:v>
                </c:pt>
                <c:pt idx="3094">
                  <c:v>45511.400717592594</c:v>
                </c:pt>
                <c:pt idx="3095">
                  <c:v>45511.400729166664</c:v>
                </c:pt>
                <c:pt idx="3096">
                  <c:v>45511.400740740741</c:v>
                </c:pt>
                <c:pt idx="3097">
                  <c:v>45511.400752314818</c:v>
                </c:pt>
                <c:pt idx="3098">
                  <c:v>45511.400763888887</c:v>
                </c:pt>
                <c:pt idx="3099">
                  <c:v>45511.400775462964</c:v>
                </c:pt>
                <c:pt idx="3100">
                  <c:v>45511.400787037041</c:v>
                </c:pt>
                <c:pt idx="3101">
                  <c:v>45511.40079861111</c:v>
                </c:pt>
                <c:pt idx="3102">
                  <c:v>45511.400810185187</c:v>
                </c:pt>
                <c:pt idx="3103">
                  <c:v>45511.400821759256</c:v>
                </c:pt>
                <c:pt idx="3104">
                  <c:v>45511.400833333333</c:v>
                </c:pt>
                <c:pt idx="3105">
                  <c:v>45511.40084490741</c:v>
                </c:pt>
                <c:pt idx="3106">
                  <c:v>45511.400856481479</c:v>
                </c:pt>
                <c:pt idx="3107">
                  <c:v>45511.400868055556</c:v>
                </c:pt>
                <c:pt idx="3108">
                  <c:v>45511.400879629633</c:v>
                </c:pt>
                <c:pt idx="3109">
                  <c:v>45511.400891203702</c:v>
                </c:pt>
                <c:pt idx="3110">
                  <c:v>45511.400902777779</c:v>
                </c:pt>
                <c:pt idx="3111">
                  <c:v>45511.400914351849</c:v>
                </c:pt>
                <c:pt idx="3112">
                  <c:v>45511.400925925926</c:v>
                </c:pt>
                <c:pt idx="3113">
                  <c:v>45511.400937500002</c:v>
                </c:pt>
                <c:pt idx="3114">
                  <c:v>45511.400949074072</c:v>
                </c:pt>
                <c:pt idx="3115">
                  <c:v>45511.400960648149</c:v>
                </c:pt>
                <c:pt idx="3116">
                  <c:v>45511.400972222225</c:v>
                </c:pt>
                <c:pt idx="3117">
                  <c:v>45511.400983796295</c:v>
                </c:pt>
                <c:pt idx="3118">
                  <c:v>45511.400995370372</c:v>
                </c:pt>
                <c:pt idx="3119">
                  <c:v>45511.401006944441</c:v>
                </c:pt>
                <c:pt idx="3120">
                  <c:v>45511.401018518518</c:v>
                </c:pt>
                <c:pt idx="3121">
                  <c:v>45511.401030092595</c:v>
                </c:pt>
                <c:pt idx="3122">
                  <c:v>45511.401041666664</c:v>
                </c:pt>
                <c:pt idx="3123">
                  <c:v>45511.401053240741</c:v>
                </c:pt>
                <c:pt idx="3124">
                  <c:v>45511.401064814818</c:v>
                </c:pt>
                <c:pt idx="3125">
                  <c:v>45511.401076388887</c:v>
                </c:pt>
                <c:pt idx="3126">
                  <c:v>45511.401087962964</c:v>
                </c:pt>
                <c:pt idx="3127">
                  <c:v>45511.401099537034</c:v>
                </c:pt>
                <c:pt idx="3128">
                  <c:v>45511.40111111111</c:v>
                </c:pt>
                <c:pt idx="3129">
                  <c:v>45511.401122685187</c:v>
                </c:pt>
                <c:pt idx="3130">
                  <c:v>45511.401134259257</c:v>
                </c:pt>
                <c:pt idx="3131">
                  <c:v>45511.401145833333</c:v>
                </c:pt>
                <c:pt idx="3132">
                  <c:v>45511.40115740741</c:v>
                </c:pt>
                <c:pt idx="3133">
                  <c:v>45511.40116898148</c:v>
                </c:pt>
                <c:pt idx="3134">
                  <c:v>45511.401180555556</c:v>
                </c:pt>
                <c:pt idx="3135">
                  <c:v>45511.401192129626</c:v>
                </c:pt>
                <c:pt idx="3136">
                  <c:v>45511.401203703703</c:v>
                </c:pt>
                <c:pt idx="3137">
                  <c:v>45511.40121527778</c:v>
                </c:pt>
                <c:pt idx="3138">
                  <c:v>45511.401226851849</c:v>
                </c:pt>
                <c:pt idx="3139">
                  <c:v>45511.401238425926</c:v>
                </c:pt>
                <c:pt idx="3140">
                  <c:v>45511.401250000003</c:v>
                </c:pt>
                <c:pt idx="3141">
                  <c:v>45511.401261574072</c:v>
                </c:pt>
                <c:pt idx="3142">
                  <c:v>45511.401273148149</c:v>
                </c:pt>
                <c:pt idx="3143">
                  <c:v>45511.401284722226</c:v>
                </c:pt>
                <c:pt idx="3144">
                  <c:v>45511.401296296295</c:v>
                </c:pt>
                <c:pt idx="3145">
                  <c:v>45511.401307870372</c:v>
                </c:pt>
                <c:pt idx="3146">
                  <c:v>45511.401319444441</c:v>
                </c:pt>
                <c:pt idx="3147">
                  <c:v>45511.401331018518</c:v>
                </c:pt>
                <c:pt idx="3148">
                  <c:v>45511.401342592595</c:v>
                </c:pt>
                <c:pt idx="3149">
                  <c:v>45511.401354166665</c:v>
                </c:pt>
                <c:pt idx="3150">
                  <c:v>45511.401365740741</c:v>
                </c:pt>
                <c:pt idx="3151">
                  <c:v>45511.401377314818</c:v>
                </c:pt>
                <c:pt idx="3152">
                  <c:v>45511.401388888888</c:v>
                </c:pt>
                <c:pt idx="3153">
                  <c:v>45511.401400462964</c:v>
                </c:pt>
                <c:pt idx="3154">
                  <c:v>45511.401412037034</c:v>
                </c:pt>
                <c:pt idx="3155">
                  <c:v>45511.401423611111</c:v>
                </c:pt>
                <c:pt idx="3156">
                  <c:v>45511.401435185187</c:v>
                </c:pt>
                <c:pt idx="3157">
                  <c:v>45511.401446759257</c:v>
                </c:pt>
                <c:pt idx="3158">
                  <c:v>45511.401458333334</c:v>
                </c:pt>
                <c:pt idx="3159">
                  <c:v>45511.401469907411</c:v>
                </c:pt>
                <c:pt idx="3160">
                  <c:v>45511.40148148148</c:v>
                </c:pt>
                <c:pt idx="3161">
                  <c:v>45511.401493055557</c:v>
                </c:pt>
                <c:pt idx="3162">
                  <c:v>45511.401504629626</c:v>
                </c:pt>
                <c:pt idx="3163">
                  <c:v>45511.401516203703</c:v>
                </c:pt>
                <c:pt idx="3164">
                  <c:v>45511.40152777778</c:v>
                </c:pt>
                <c:pt idx="3165">
                  <c:v>45511.401539351849</c:v>
                </c:pt>
                <c:pt idx="3166">
                  <c:v>45511.401550925926</c:v>
                </c:pt>
                <c:pt idx="3167">
                  <c:v>45511.401562500003</c:v>
                </c:pt>
                <c:pt idx="3168">
                  <c:v>45511.401574074072</c:v>
                </c:pt>
                <c:pt idx="3169">
                  <c:v>45511.401585648149</c:v>
                </c:pt>
                <c:pt idx="3170">
                  <c:v>45511.401597222219</c:v>
                </c:pt>
                <c:pt idx="3171">
                  <c:v>45511.401608796295</c:v>
                </c:pt>
                <c:pt idx="3172">
                  <c:v>45511.401620370372</c:v>
                </c:pt>
                <c:pt idx="3173">
                  <c:v>45511.401631944442</c:v>
                </c:pt>
                <c:pt idx="3174">
                  <c:v>45511.401643518519</c:v>
                </c:pt>
                <c:pt idx="3175">
                  <c:v>45511.401655092595</c:v>
                </c:pt>
                <c:pt idx="3176">
                  <c:v>45511.401666666665</c:v>
                </c:pt>
                <c:pt idx="3177">
                  <c:v>45511.401678240742</c:v>
                </c:pt>
                <c:pt idx="3178">
                  <c:v>45511.401689814818</c:v>
                </c:pt>
                <c:pt idx="3179">
                  <c:v>45511.401701388888</c:v>
                </c:pt>
                <c:pt idx="3180">
                  <c:v>45511.401712962965</c:v>
                </c:pt>
                <c:pt idx="3181">
                  <c:v>45511.401724537034</c:v>
                </c:pt>
                <c:pt idx="3182">
                  <c:v>45511.401736111111</c:v>
                </c:pt>
                <c:pt idx="3183">
                  <c:v>45511.401747685188</c:v>
                </c:pt>
                <c:pt idx="3184">
                  <c:v>45511.401759259257</c:v>
                </c:pt>
                <c:pt idx="3185">
                  <c:v>45511.401770833334</c:v>
                </c:pt>
                <c:pt idx="3186">
                  <c:v>45511.401782407411</c:v>
                </c:pt>
                <c:pt idx="3187">
                  <c:v>45511.40179398148</c:v>
                </c:pt>
                <c:pt idx="3188">
                  <c:v>45511.401805555557</c:v>
                </c:pt>
                <c:pt idx="3189">
                  <c:v>45511.401817129627</c:v>
                </c:pt>
                <c:pt idx="3190">
                  <c:v>45511.401828703703</c:v>
                </c:pt>
                <c:pt idx="3191">
                  <c:v>45511.40184027778</c:v>
                </c:pt>
                <c:pt idx="3192">
                  <c:v>45511.40185185185</c:v>
                </c:pt>
                <c:pt idx="3193">
                  <c:v>45511.401863425926</c:v>
                </c:pt>
                <c:pt idx="3194">
                  <c:v>45511.401875000003</c:v>
                </c:pt>
                <c:pt idx="3195">
                  <c:v>45511.401886574073</c:v>
                </c:pt>
                <c:pt idx="3196">
                  <c:v>45511.401898148149</c:v>
                </c:pt>
                <c:pt idx="3197">
                  <c:v>45511.401909722219</c:v>
                </c:pt>
                <c:pt idx="3198">
                  <c:v>45511.401921296296</c:v>
                </c:pt>
                <c:pt idx="3199">
                  <c:v>45511.401932870373</c:v>
                </c:pt>
                <c:pt idx="3200">
                  <c:v>45511.401944444442</c:v>
                </c:pt>
                <c:pt idx="3201">
                  <c:v>45511.401956018519</c:v>
                </c:pt>
                <c:pt idx="3202">
                  <c:v>45511.401967592596</c:v>
                </c:pt>
                <c:pt idx="3203">
                  <c:v>45511.401979166665</c:v>
                </c:pt>
                <c:pt idx="3204">
                  <c:v>45511.401990740742</c:v>
                </c:pt>
                <c:pt idx="3205">
                  <c:v>45511.402002314811</c:v>
                </c:pt>
                <c:pt idx="3206">
                  <c:v>45511.402013888888</c:v>
                </c:pt>
                <c:pt idx="3207">
                  <c:v>45511.402025462965</c:v>
                </c:pt>
                <c:pt idx="3208">
                  <c:v>45511.402037037034</c:v>
                </c:pt>
                <c:pt idx="3209">
                  <c:v>45511.402048611111</c:v>
                </c:pt>
                <c:pt idx="3210">
                  <c:v>45511.402060185188</c:v>
                </c:pt>
                <c:pt idx="3211">
                  <c:v>45511.402071759258</c:v>
                </c:pt>
                <c:pt idx="3212">
                  <c:v>45511.402083333334</c:v>
                </c:pt>
                <c:pt idx="3213">
                  <c:v>45511.402094907404</c:v>
                </c:pt>
                <c:pt idx="3214">
                  <c:v>45511.402106481481</c:v>
                </c:pt>
                <c:pt idx="3215">
                  <c:v>45511.402118055557</c:v>
                </c:pt>
                <c:pt idx="3216">
                  <c:v>45511.402129629627</c:v>
                </c:pt>
                <c:pt idx="3217">
                  <c:v>45511.402141203704</c:v>
                </c:pt>
                <c:pt idx="3218">
                  <c:v>45511.40215277778</c:v>
                </c:pt>
                <c:pt idx="3219">
                  <c:v>45511.40216435185</c:v>
                </c:pt>
                <c:pt idx="3220">
                  <c:v>45511.402175925927</c:v>
                </c:pt>
                <c:pt idx="3221">
                  <c:v>45511.402187500003</c:v>
                </c:pt>
                <c:pt idx="3222">
                  <c:v>45511.402199074073</c:v>
                </c:pt>
                <c:pt idx="3223">
                  <c:v>45511.40221064815</c:v>
                </c:pt>
                <c:pt idx="3224">
                  <c:v>45511.402222222219</c:v>
                </c:pt>
                <c:pt idx="3225">
                  <c:v>45511.402233796296</c:v>
                </c:pt>
                <c:pt idx="3226">
                  <c:v>45511.402245370373</c:v>
                </c:pt>
                <c:pt idx="3227">
                  <c:v>45511.402256944442</c:v>
                </c:pt>
                <c:pt idx="3228">
                  <c:v>45511.402268518519</c:v>
                </c:pt>
                <c:pt idx="3229">
                  <c:v>45511.402280092596</c:v>
                </c:pt>
                <c:pt idx="3230">
                  <c:v>45511.402291666665</c:v>
                </c:pt>
                <c:pt idx="3231">
                  <c:v>45511.402303240742</c:v>
                </c:pt>
                <c:pt idx="3232">
                  <c:v>45511.402314814812</c:v>
                </c:pt>
                <c:pt idx="3233">
                  <c:v>45511.402326388888</c:v>
                </c:pt>
                <c:pt idx="3234">
                  <c:v>45511.402337962965</c:v>
                </c:pt>
                <c:pt idx="3235">
                  <c:v>45511.402349537035</c:v>
                </c:pt>
                <c:pt idx="3236">
                  <c:v>45511.402361111112</c:v>
                </c:pt>
                <c:pt idx="3237">
                  <c:v>45511.402372685188</c:v>
                </c:pt>
                <c:pt idx="3238">
                  <c:v>45511.402384259258</c:v>
                </c:pt>
                <c:pt idx="3239">
                  <c:v>45511.402395833335</c:v>
                </c:pt>
                <c:pt idx="3240">
                  <c:v>45511.402407407404</c:v>
                </c:pt>
                <c:pt idx="3241">
                  <c:v>45511.402418981481</c:v>
                </c:pt>
                <c:pt idx="3242">
                  <c:v>45511.402430555558</c:v>
                </c:pt>
                <c:pt idx="3243">
                  <c:v>45511.402442129627</c:v>
                </c:pt>
                <c:pt idx="3244">
                  <c:v>45511.402453703704</c:v>
                </c:pt>
                <c:pt idx="3245">
                  <c:v>45511.402465277781</c:v>
                </c:pt>
                <c:pt idx="3246">
                  <c:v>45511.40247685185</c:v>
                </c:pt>
                <c:pt idx="3247">
                  <c:v>45511.402488425927</c:v>
                </c:pt>
                <c:pt idx="3248">
                  <c:v>45511.402499999997</c:v>
                </c:pt>
                <c:pt idx="3249">
                  <c:v>45511.402511574073</c:v>
                </c:pt>
                <c:pt idx="3250">
                  <c:v>45511.40252314815</c:v>
                </c:pt>
                <c:pt idx="3251">
                  <c:v>45511.40253472222</c:v>
                </c:pt>
                <c:pt idx="3252">
                  <c:v>45511.402546296296</c:v>
                </c:pt>
                <c:pt idx="3253">
                  <c:v>45511.402557870373</c:v>
                </c:pt>
                <c:pt idx="3254">
                  <c:v>45511.402569444443</c:v>
                </c:pt>
                <c:pt idx="3255">
                  <c:v>45511.402581018519</c:v>
                </c:pt>
                <c:pt idx="3256">
                  <c:v>45511.402592592596</c:v>
                </c:pt>
                <c:pt idx="3257">
                  <c:v>45511.402604166666</c:v>
                </c:pt>
                <c:pt idx="3258">
                  <c:v>45511.402615740742</c:v>
                </c:pt>
                <c:pt idx="3259">
                  <c:v>45511.402627314812</c:v>
                </c:pt>
                <c:pt idx="3260">
                  <c:v>45511.402638888889</c:v>
                </c:pt>
                <c:pt idx="3261">
                  <c:v>45511.402650462966</c:v>
                </c:pt>
                <c:pt idx="3262">
                  <c:v>45511.402662037035</c:v>
                </c:pt>
                <c:pt idx="3263">
                  <c:v>45511.402673611112</c:v>
                </c:pt>
                <c:pt idx="3264">
                  <c:v>45511.402685185189</c:v>
                </c:pt>
                <c:pt idx="3265">
                  <c:v>45511.402696759258</c:v>
                </c:pt>
                <c:pt idx="3266">
                  <c:v>45511.402708333335</c:v>
                </c:pt>
                <c:pt idx="3267">
                  <c:v>45511.402719907404</c:v>
                </c:pt>
                <c:pt idx="3268">
                  <c:v>45511.402731481481</c:v>
                </c:pt>
                <c:pt idx="3269">
                  <c:v>45511.402743055558</c:v>
                </c:pt>
                <c:pt idx="3270">
                  <c:v>45511.402754629627</c:v>
                </c:pt>
                <c:pt idx="3271">
                  <c:v>45511.402766203704</c:v>
                </c:pt>
                <c:pt idx="3272">
                  <c:v>45511.402777777781</c:v>
                </c:pt>
                <c:pt idx="3273">
                  <c:v>45511.402789351851</c:v>
                </c:pt>
                <c:pt idx="3274">
                  <c:v>45511.402800925927</c:v>
                </c:pt>
                <c:pt idx="3275">
                  <c:v>45511.402812499997</c:v>
                </c:pt>
                <c:pt idx="3276">
                  <c:v>45511.402824074074</c:v>
                </c:pt>
                <c:pt idx="3277">
                  <c:v>45511.40283564815</c:v>
                </c:pt>
                <c:pt idx="3278">
                  <c:v>45511.40284722222</c:v>
                </c:pt>
                <c:pt idx="3279">
                  <c:v>45511.402858796297</c:v>
                </c:pt>
                <c:pt idx="3280">
                  <c:v>45511.402870370373</c:v>
                </c:pt>
                <c:pt idx="3281">
                  <c:v>45511.402881944443</c:v>
                </c:pt>
                <c:pt idx="3282">
                  <c:v>45511.40289351852</c:v>
                </c:pt>
                <c:pt idx="3283">
                  <c:v>45511.402905092589</c:v>
                </c:pt>
                <c:pt idx="3284">
                  <c:v>45511.402916666666</c:v>
                </c:pt>
                <c:pt idx="3285">
                  <c:v>45511.402928240743</c:v>
                </c:pt>
                <c:pt idx="3286">
                  <c:v>45511.402939814812</c:v>
                </c:pt>
                <c:pt idx="3287">
                  <c:v>45511.402951388889</c:v>
                </c:pt>
                <c:pt idx="3288">
                  <c:v>45511.402962962966</c:v>
                </c:pt>
                <c:pt idx="3289">
                  <c:v>45511.402974537035</c:v>
                </c:pt>
                <c:pt idx="3290">
                  <c:v>45511.402986111112</c:v>
                </c:pt>
                <c:pt idx="3291">
                  <c:v>45511.402997685182</c:v>
                </c:pt>
                <c:pt idx="3292">
                  <c:v>45511.403009259258</c:v>
                </c:pt>
                <c:pt idx="3293">
                  <c:v>45511.403020833335</c:v>
                </c:pt>
                <c:pt idx="3294">
                  <c:v>45511.403032407405</c:v>
                </c:pt>
                <c:pt idx="3295">
                  <c:v>45511.403043981481</c:v>
                </c:pt>
                <c:pt idx="3296">
                  <c:v>45511.403055555558</c:v>
                </c:pt>
                <c:pt idx="3297">
                  <c:v>45511.403067129628</c:v>
                </c:pt>
                <c:pt idx="3298">
                  <c:v>45511.403078703705</c:v>
                </c:pt>
                <c:pt idx="3299">
                  <c:v>45511.403090277781</c:v>
                </c:pt>
                <c:pt idx="3300">
                  <c:v>45511.403101851851</c:v>
                </c:pt>
                <c:pt idx="3301">
                  <c:v>45511.403113425928</c:v>
                </c:pt>
                <c:pt idx="3302">
                  <c:v>45511.403124999997</c:v>
                </c:pt>
                <c:pt idx="3303">
                  <c:v>45511.403136574074</c:v>
                </c:pt>
                <c:pt idx="3304">
                  <c:v>45511.403148148151</c:v>
                </c:pt>
                <c:pt idx="3305">
                  <c:v>45511.40315972222</c:v>
                </c:pt>
                <c:pt idx="3306">
                  <c:v>45511.403171296297</c:v>
                </c:pt>
                <c:pt idx="3307">
                  <c:v>45511.403182870374</c:v>
                </c:pt>
                <c:pt idx="3308">
                  <c:v>45511.403194444443</c:v>
                </c:pt>
                <c:pt idx="3309">
                  <c:v>45511.40320601852</c:v>
                </c:pt>
                <c:pt idx="3310">
                  <c:v>45511.403217592589</c:v>
                </c:pt>
                <c:pt idx="3311">
                  <c:v>45511.403229166666</c:v>
                </c:pt>
                <c:pt idx="3312">
                  <c:v>45511.403240740743</c:v>
                </c:pt>
                <c:pt idx="3313">
                  <c:v>45511.403252314813</c:v>
                </c:pt>
                <c:pt idx="3314">
                  <c:v>45511.403263888889</c:v>
                </c:pt>
                <c:pt idx="3315">
                  <c:v>45511.403275462966</c:v>
                </c:pt>
                <c:pt idx="3316">
                  <c:v>45511.403287037036</c:v>
                </c:pt>
                <c:pt idx="3317">
                  <c:v>45511.403298611112</c:v>
                </c:pt>
                <c:pt idx="3318">
                  <c:v>45511.403310185182</c:v>
                </c:pt>
                <c:pt idx="3319">
                  <c:v>45511.403321759259</c:v>
                </c:pt>
                <c:pt idx="3320">
                  <c:v>45511.403333333335</c:v>
                </c:pt>
                <c:pt idx="3321">
                  <c:v>45511.403344907405</c:v>
                </c:pt>
                <c:pt idx="3322">
                  <c:v>45511.403356481482</c:v>
                </c:pt>
                <c:pt idx="3323">
                  <c:v>45511.403368055559</c:v>
                </c:pt>
                <c:pt idx="3324">
                  <c:v>45511.403379629628</c:v>
                </c:pt>
                <c:pt idx="3325">
                  <c:v>45511.403391203705</c:v>
                </c:pt>
                <c:pt idx="3326">
                  <c:v>45511.403402777774</c:v>
                </c:pt>
                <c:pt idx="3327">
                  <c:v>45511.403414351851</c:v>
                </c:pt>
                <c:pt idx="3328">
                  <c:v>45511.403425925928</c:v>
                </c:pt>
                <c:pt idx="3329">
                  <c:v>45511.403437499997</c:v>
                </c:pt>
                <c:pt idx="3330">
                  <c:v>45511.403449074074</c:v>
                </c:pt>
                <c:pt idx="3331">
                  <c:v>45511.403460648151</c:v>
                </c:pt>
                <c:pt idx="3332">
                  <c:v>45511.40347222222</c:v>
                </c:pt>
                <c:pt idx="3333">
                  <c:v>45511.403483796297</c:v>
                </c:pt>
                <c:pt idx="3334">
                  <c:v>45511.403495370374</c:v>
                </c:pt>
                <c:pt idx="3335">
                  <c:v>45511.403506944444</c:v>
                </c:pt>
                <c:pt idx="3336">
                  <c:v>45511.40351851852</c:v>
                </c:pt>
                <c:pt idx="3337">
                  <c:v>45511.40353009259</c:v>
                </c:pt>
                <c:pt idx="3338">
                  <c:v>45511.403541666667</c:v>
                </c:pt>
                <c:pt idx="3339">
                  <c:v>45511.403553240743</c:v>
                </c:pt>
                <c:pt idx="3340">
                  <c:v>45511.403564814813</c:v>
                </c:pt>
                <c:pt idx="3341">
                  <c:v>45511.40357638889</c:v>
                </c:pt>
                <c:pt idx="3342">
                  <c:v>45511.403587962966</c:v>
                </c:pt>
                <c:pt idx="3343">
                  <c:v>45511.403599537036</c:v>
                </c:pt>
                <c:pt idx="3344">
                  <c:v>45511.403611111113</c:v>
                </c:pt>
                <c:pt idx="3345">
                  <c:v>45511.403622685182</c:v>
                </c:pt>
                <c:pt idx="3346">
                  <c:v>45511.403634259259</c:v>
                </c:pt>
                <c:pt idx="3347">
                  <c:v>45511.403645833336</c:v>
                </c:pt>
                <c:pt idx="3348">
                  <c:v>45511.403657407405</c:v>
                </c:pt>
                <c:pt idx="3349">
                  <c:v>45511.403668981482</c:v>
                </c:pt>
                <c:pt idx="3350">
                  <c:v>45511.403680555559</c:v>
                </c:pt>
                <c:pt idx="3351">
                  <c:v>45511.403692129628</c:v>
                </c:pt>
                <c:pt idx="3352">
                  <c:v>45511.403703703705</c:v>
                </c:pt>
                <c:pt idx="3353">
                  <c:v>45511.403715277775</c:v>
                </c:pt>
                <c:pt idx="3354">
                  <c:v>45511.403726851851</c:v>
                </c:pt>
                <c:pt idx="3355">
                  <c:v>45511.403738425928</c:v>
                </c:pt>
                <c:pt idx="3356">
                  <c:v>45511.403749999998</c:v>
                </c:pt>
                <c:pt idx="3357">
                  <c:v>45511.403761574074</c:v>
                </c:pt>
                <c:pt idx="3358">
                  <c:v>45511.403773148151</c:v>
                </c:pt>
                <c:pt idx="3359">
                  <c:v>45511.403784722221</c:v>
                </c:pt>
                <c:pt idx="3360">
                  <c:v>45511.403796296298</c:v>
                </c:pt>
                <c:pt idx="3361">
                  <c:v>45511.403807870367</c:v>
                </c:pt>
                <c:pt idx="3362">
                  <c:v>45511.403819444444</c:v>
                </c:pt>
                <c:pt idx="3363">
                  <c:v>45511.403831018521</c:v>
                </c:pt>
                <c:pt idx="3364">
                  <c:v>45511.40384259259</c:v>
                </c:pt>
                <c:pt idx="3365">
                  <c:v>45511.403854166667</c:v>
                </c:pt>
                <c:pt idx="3366">
                  <c:v>45511.403865740744</c:v>
                </c:pt>
                <c:pt idx="3367">
                  <c:v>45511.403877314813</c:v>
                </c:pt>
                <c:pt idx="3368">
                  <c:v>45511.40388888889</c:v>
                </c:pt>
                <c:pt idx="3369">
                  <c:v>45511.403900462959</c:v>
                </c:pt>
                <c:pt idx="3370">
                  <c:v>45511.403912037036</c:v>
                </c:pt>
                <c:pt idx="3371">
                  <c:v>45511.403923611113</c:v>
                </c:pt>
                <c:pt idx="3372">
                  <c:v>45511.403935185182</c:v>
                </c:pt>
                <c:pt idx="3373">
                  <c:v>45511.403946759259</c:v>
                </c:pt>
                <c:pt idx="3374">
                  <c:v>45511.403958333336</c:v>
                </c:pt>
                <c:pt idx="3375">
                  <c:v>45511.403969907406</c:v>
                </c:pt>
                <c:pt idx="3376">
                  <c:v>45511.403981481482</c:v>
                </c:pt>
                <c:pt idx="3377">
                  <c:v>45511.403993055559</c:v>
                </c:pt>
                <c:pt idx="3378">
                  <c:v>45511.404004629629</c:v>
                </c:pt>
                <c:pt idx="3379">
                  <c:v>45511.404016203705</c:v>
                </c:pt>
                <c:pt idx="3380">
                  <c:v>45511.404027777775</c:v>
                </c:pt>
                <c:pt idx="3381">
                  <c:v>45511.404039351852</c:v>
                </c:pt>
                <c:pt idx="3382">
                  <c:v>45511.404050925928</c:v>
                </c:pt>
                <c:pt idx="3383">
                  <c:v>45511.404062499998</c:v>
                </c:pt>
                <c:pt idx="3384">
                  <c:v>45511.404074074075</c:v>
                </c:pt>
                <c:pt idx="3385">
                  <c:v>45511.404085648152</c:v>
                </c:pt>
                <c:pt idx="3386">
                  <c:v>45511.404097222221</c:v>
                </c:pt>
                <c:pt idx="3387">
                  <c:v>45511.404108796298</c:v>
                </c:pt>
                <c:pt idx="3388">
                  <c:v>45511.404120370367</c:v>
                </c:pt>
                <c:pt idx="3389">
                  <c:v>45511.404131944444</c:v>
                </c:pt>
                <c:pt idx="3390">
                  <c:v>45511.404143518521</c:v>
                </c:pt>
                <c:pt idx="3391">
                  <c:v>45511.40415509259</c:v>
                </c:pt>
                <c:pt idx="3392">
                  <c:v>45511.404166666667</c:v>
                </c:pt>
                <c:pt idx="3393">
                  <c:v>45511.404178240744</c:v>
                </c:pt>
                <c:pt idx="3394">
                  <c:v>45511.404189814813</c:v>
                </c:pt>
                <c:pt idx="3395">
                  <c:v>45511.40420138889</c:v>
                </c:pt>
                <c:pt idx="3396">
                  <c:v>45511.40421296296</c:v>
                </c:pt>
                <c:pt idx="3397">
                  <c:v>45511.404224537036</c:v>
                </c:pt>
                <c:pt idx="3398">
                  <c:v>45511.404236111113</c:v>
                </c:pt>
                <c:pt idx="3399">
                  <c:v>45511.404247685183</c:v>
                </c:pt>
                <c:pt idx="3400">
                  <c:v>45511.40425925926</c:v>
                </c:pt>
                <c:pt idx="3401">
                  <c:v>45511.404270833336</c:v>
                </c:pt>
                <c:pt idx="3402">
                  <c:v>45511.404282407406</c:v>
                </c:pt>
                <c:pt idx="3403">
                  <c:v>45511.404293981483</c:v>
                </c:pt>
                <c:pt idx="3404">
                  <c:v>45511.404305555552</c:v>
                </c:pt>
                <c:pt idx="3405">
                  <c:v>45511.404317129629</c:v>
                </c:pt>
                <c:pt idx="3406">
                  <c:v>45511.404328703706</c:v>
                </c:pt>
                <c:pt idx="3407">
                  <c:v>45511.404340277775</c:v>
                </c:pt>
                <c:pt idx="3408">
                  <c:v>45511.404351851852</c:v>
                </c:pt>
                <c:pt idx="3409">
                  <c:v>45511.404363425929</c:v>
                </c:pt>
                <c:pt idx="3410">
                  <c:v>45511.404374999998</c:v>
                </c:pt>
                <c:pt idx="3411">
                  <c:v>45511.404386574075</c:v>
                </c:pt>
                <c:pt idx="3412">
                  <c:v>45511.404398148145</c:v>
                </c:pt>
                <c:pt idx="3413">
                  <c:v>45511.404409722221</c:v>
                </c:pt>
                <c:pt idx="3414">
                  <c:v>45511.404421296298</c:v>
                </c:pt>
                <c:pt idx="3415">
                  <c:v>45511.404432870368</c:v>
                </c:pt>
                <c:pt idx="3416">
                  <c:v>45511.404444444444</c:v>
                </c:pt>
                <c:pt idx="3417">
                  <c:v>45511.404456018521</c:v>
                </c:pt>
                <c:pt idx="3418">
                  <c:v>45511.404467592591</c:v>
                </c:pt>
                <c:pt idx="3419">
                  <c:v>45511.404479166667</c:v>
                </c:pt>
                <c:pt idx="3420">
                  <c:v>45511.404490740744</c:v>
                </c:pt>
                <c:pt idx="3421">
                  <c:v>45511.404502314814</c:v>
                </c:pt>
                <c:pt idx="3422">
                  <c:v>45511.404513888891</c:v>
                </c:pt>
                <c:pt idx="3423">
                  <c:v>45511.40452546296</c:v>
                </c:pt>
                <c:pt idx="3424">
                  <c:v>45511.404537037037</c:v>
                </c:pt>
                <c:pt idx="3425">
                  <c:v>45511.404548611114</c:v>
                </c:pt>
                <c:pt idx="3426">
                  <c:v>45511.404560185183</c:v>
                </c:pt>
                <c:pt idx="3427">
                  <c:v>45511.40457175926</c:v>
                </c:pt>
                <c:pt idx="3428">
                  <c:v>45511.404583333337</c:v>
                </c:pt>
                <c:pt idx="3429">
                  <c:v>45511.404594907406</c:v>
                </c:pt>
                <c:pt idx="3430">
                  <c:v>45511.404606481483</c:v>
                </c:pt>
                <c:pt idx="3431">
                  <c:v>45511.404618055552</c:v>
                </c:pt>
                <c:pt idx="3432">
                  <c:v>45511.404629629629</c:v>
                </c:pt>
                <c:pt idx="3433">
                  <c:v>45511.404641203706</c:v>
                </c:pt>
                <c:pt idx="3434">
                  <c:v>45511.404652777775</c:v>
                </c:pt>
                <c:pt idx="3435">
                  <c:v>45511.404664351852</c:v>
                </c:pt>
                <c:pt idx="3436">
                  <c:v>45511.404675925929</c:v>
                </c:pt>
                <c:pt idx="3437">
                  <c:v>45511.404687499999</c:v>
                </c:pt>
                <c:pt idx="3438">
                  <c:v>45511.404699074075</c:v>
                </c:pt>
                <c:pt idx="3439">
                  <c:v>45511.404710648145</c:v>
                </c:pt>
                <c:pt idx="3440">
                  <c:v>45511.404722222222</c:v>
                </c:pt>
                <c:pt idx="3441">
                  <c:v>45511.404733796298</c:v>
                </c:pt>
                <c:pt idx="3442">
                  <c:v>45511.404745370368</c:v>
                </c:pt>
                <c:pt idx="3443">
                  <c:v>45511.404756944445</c:v>
                </c:pt>
                <c:pt idx="3444">
                  <c:v>45511.404768518521</c:v>
                </c:pt>
                <c:pt idx="3445">
                  <c:v>45511.404780092591</c:v>
                </c:pt>
                <c:pt idx="3446">
                  <c:v>45511.404791666668</c:v>
                </c:pt>
                <c:pt idx="3447">
                  <c:v>45511.404803240737</c:v>
                </c:pt>
                <c:pt idx="3448">
                  <c:v>45511.404814814814</c:v>
                </c:pt>
                <c:pt idx="3449">
                  <c:v>45511.404826388891</c:v>
                </c:pt>
                <c:pt idx="3450">
                  <c:v>45511.40483796296</c:v>
                </c:pt>
                <c:pt idx="3451">
                  <c:v>45511.404849537037</c:v>
                </c:pt>
                <c:pt idx="3452">
                  <c:v>45511.404861111114</c:v>
                </c:pt>
                <c:pt idx="3453">
                  <c:v>45511.404872685183</c:v>
                </c:pt>
                <c:pt idx="3454">
                  <c:v>45511.40488425926</c:v>
                </c:pt>
                <c:pt idx="3455">
                  <c:v>45511.404895833337</c:v>
                </c:pt>
                <c:pt idx="3456">
                  <c:v>45511.404907407406</c:v>
                </c:pt>
                <c:pt idx="3457">
                  <c:v>45511.404918981483</c:v>
                </c:pt>
                <c:pt idx="3458">
                  <c:v>45511.404930555553</c:v>
                </c:pt>
                <c:pt idx="3459">
                  <c:v>45511.404942129629</c:v>
                </c:pt>
                <c:pt idx="3460">
                  <c:v>45511.404953703706</c:v>
                </c:pt>
                <c:pt idx="3461">
                  <c:v>45511.404965277776</c:v>
                </c:pt>
                <c:pt idx="3462">
                  <c:v>45511.404976851853</c:v>
                </c:pt>
                <c:pt idx="3463">
                  <c:v>45511.404988425929</c:v>
                </c:pt>
                <c:pt idx="3464">
                  <c:v>45511.404999999999</c:v>
                </c:pt>
                <c:pt idx="3465">
                  <c:v>45511.405011574076</c:v>
                </c:pt>
                <c:pt idx="3466">
                  <c:v>45511.405023148145</c:v>
                </c:pt>
                <c:pt idx="3467">
                  <c:v>45511.405034722222</c:v>
                </c:pt>
                <c:pt idx="3468">
                  <c:v>45511.405046296299</c:v>
                </c:pt>
                <c:pt idx="3469">
                  <c:v>45511.405057870368</c:v>
                </c:pt>
                <c:pt idx="3470">
                  <c:v>45511.405069444445</c:v>
                </c:pt>
                <c:pt idx="3471">
                  <c:v>45511.405081018522</c:v>
                </c:pt>
                <c:pt idx="3472">
                  <c:v>45511.405092592591</c:v>
                </c:pt>
                <c:pt idx="3473">
                  <c:v>45511.405104166668</c:v>
                </c:pt>
                <c:pt idx="3474">
                  <c:v>45511.405115740738</c:v>
                </c:pt>
                <c:pt idx="3475">
                  <c:v>45511.405127314814</c:v>
                </c:pt>
                <c:pt idx="3476">
                  <c:v>45511.405138888891</c:v>
                </c:pt>
                <c:pt idx="3477">
                  <c:v>45511.405150462961</c:v>
                </c:pt>
                <c:pt idx="3478">
                  <c:v>45511.405162037037</c:v>
                </c:pt>
                <c:pt idx="3479">
                  <c:v>45511.405173611114</c:v>
                </c:pt>
                <c:pt idx="3480">
                  <c:v>45511.405185185184</c:v>
                </c:pt>
                <c:pt idx="3481">
                  <c:v>45511.40519675926</c:v>
                </c:pt>
                <c:pt idx="3482">
                  <c:v>45511.40520833333</c:v>
                </c:pt>
                <c:pt idx="3483">
                  <c:v>45511.405219907407</c:v>
                </c:pt>
                <c:pt idx="3484">
                  <c:v>45511.405231481483</c:v>
                </c:pt>
                <c:pt idx="3485">
                  <c:v>45511.405243055553</c:v>
                </c:pt>
                <c:pt idx="3486">
                  <c:v>45511.40525462963</c:v>
                </c:pt>
                <c:pt idx="3487">
                  <c:v>45511.405266203707</c:v>
                </c:pt>
                <c:pt idx="3488">
                  <c:v>45511.405277777776</c:v>
                </c:pt>
                <c:pt idx="3489">
                  <c:v>45511.405289351853</c:v>
                </c:pt>
                <c:pt idx="3490">
                  <c:v>45511.405300925922</c:v>
                </c:pt>
                <c:pt idx="3491">
                  <c:v>45511.405312499999</c:v>
                </c:pt>
                <c:pt idx="3492">
                  <c:v>45511.405324074076</c:v>
                </c:pt>
                <c:pt idx="3493">
                  <c:v>45511.405335648145</c:v>
                </c:pt>
                <c:pt idx="3494">
                  <c:v>45511.405347222222</c:v>
                </c:pt>
                <c:pt idx="3495">
                  <c:v>45511.405358796299</c:v>
                </c:pt>
                <c:pt idx="3496">
                  <c:v>45511.405370370368</c:v>
                </c:pt>
                <c:pt idx="3497">
                  <c:v>45511.405381944445</c:v>
                </c:pt>
                <c:pt idx="3498">
                  <c:v>45511.405393518522</c:v>
                </c:pt>
                <c:pt idx="3499">
                  <c:v>45511.405405092592</c:v>
                </c:pt>
                <c:pt idx="3500">
                  <c:v>45511.405416666668</c:v>
                </c:pt>
                <c:pt idx="3501">
                  <c:v>45511.405428240738</c:v>
                </c:pt>
                <c:pt idx="3502">
                  <c:v>45511.405439814815</c:v>
                </c:pt>
                <c:pt idx="3503">
                  <c:v>45511.405451388891</c:v>
                </c:pt>
                <c:pt idx="3504">
                  <c:v>45511.405462962961</c:v>
                </c:pt>
                <c:pt idx="3505">
                  <c:v>45511.405474537038</c:v>
                </c:pt>
                <c:pt idx="3506">
                  <c:v>45511.405486111114</c:v>
                </c:pt>
                <c:pt idx="3507">
                  <c:v>45511.405497685184</c:v>
                </c:pt>
                <c:pt idx="3508">
                  <c:v>45511.405509259261</c:v>
                </c:pt>
                <c:pt idx="3509">
                  <c:v>45511.40552083333</c:v>
                </c:pt>
                <c:pt idx="3510">
                  <c:v>45511.405532407407</c:v>
                </c:pt>
                <c:pt idx="3511">
                  <c:v>45511.405543981484</c:v>
                </c:pt>
                <c:pt idx="3512">
                  <c:v>45511.405555555553</c:v>
                </c:pt>
                <c:pt idx="3513">
                  <c:v>45511.40556712963</c:v>
                </c:pt>
                <c:pt idx="3514">
                  <c:v>45511.405578703707</c:v>
                </c:pt>
                <c:pt idx="3515">
                  <c:v>45511.405590277776</c:v>
                </c:pt>
                <c:pt idx="3516">
                  <c:v>45511.405601851853</c:v>
                </c:pt>
                <c:pt idx="3517">
                  <c:v>45511.405613425923</c:v>
                </c:pt>
                <c:pt idx="3518">
                  <c:v>45511.405624999999</c:v>
                </c:pt>
                <c:pt idx="3519">
                  <c:v>45511.405636574076</c:v>
                </c:pt>
                <c:pt idx="3520">
                  <c:v>45511.405648148146</c:v>
                </c:pt>
                <c:pt idx="3521">
                  <c:v>45511.405659722222</c:v>
                </c:pt>
                <c:pt idx="3522">
                  <c:v>45511.405671296299</c:v>
                </c:pt>
                <c:pt idx="3523">
                  <c:v>45511.405682870369</c:v>
                </c:pt>
                <c:pt idx="3524">
                  <c:v>45511.405694444446</c:v>
                </c:pt>
                <c:pt idx="3525">
                  <c:v>45511.405706018515</c:v>
                </c:pt>
                <c:pt idx="3526">
                  <c:v>45511.405717592592</c:v>
                </c:pt>
                <c:pt idx="3527">
                  <c:v>45511.405729166669</c:v>
                </c:pt>
                <c:pt idx="3528">
                  <c:v>45511.405740740738</c:v>
                </c:pt>
                <c:pt idx="3529">
                  <c:v>45511.405752314815</c:v>
                </c:pt>
                <c:pt idx="3530">
                  <c:v>45511.405763888892</c:v>
                </c:pt>
                <c:pt idx="3531">
                  <c:v>45511.405775462961</c:v>
                </c:pt>
                <c:pt idx="3532">
                  <c:v>45511.405787037038</c:v>
                </c:pt>
                <c:pt idx="3533">
                  <c:v>45511.405798611115</c:v>
                </c:pt>
                <c:pt idx="3534">
                  <c:v>45511.405810185184</c:v>
                </c:pt>
                <c:pt idx="3535">
                  <c:v>45511.405821759261</c:v>
                </c:pt>
                <c:pt idx="3536">
                  <c:v>45511.405833333331</c:v>
                </c:pt>
                <c:pt idx="3537">
                  <c:v>45511.405844907407</c:v>
                </c:pt>
                <c:pt idx="3538">
                  <c:v>45511.405856481484</c:v>
                </c:pt>
                <c:pt idx="3539">
                  <c:v>45511.405868055554</c:v>
                </c:pt>
                <c:pt idx="3540">
                  <c:v>45511.40587962963</c:v>
                </c:pt>
                <c:pt idx="3541">
                  <c:v>45511.405891203707</c:v>
                </c:pt>
                <c:pt idx="3542">
                  <c:v>45511.405902777777</c:v>
                </c:pt>
                <c:pt idx="3543">
                  <c:v>45511.405914351853</c:v>
                </c:pt>
                <c:pt idx="3544">
                  <c:v>45511.405925925923</c:v>
                </c:pt>
                <c:pt idx="3545">
                  <c:v>45511.4059375</c:v>
                </c:pt>
                <c:pt idx="3546">
                  <c:v>45511.405949074076</c:v>
                </c:pt>
                <c:pt idx="3547">
                  <c:v>45511.405960648146</c:v>
                </c:pt>
                <c:pt idx="3548">
                  <c:v>45511.405972222223</c:v>
                </c:pt>
                <c:pt idx="3549">
                  <c:v>45511.4059837963</c:v>
                </c:pt>
                <c:pt idx="3550">
                  <c:v>45511.405995370369</c:v>
                </c:pt>
                <c:pt idx="3551">
                  <c:v>45511.406006944446</c:v>
                </c:pt>
                <c:pt idx="3552">
                  <c:v>45511.406018518515</c:v>
                </c:pt>
                <c:pt idx="3553">
                  <c:v>45511.406030092592</c:v>
                </c:pt>
                <c:pt idx="3554">
                  <c:v>45511.406041666669</c:v>
                </c:pt>
                <c:pt idx="3555">
                  <c:v>45511.406053240738</c:v>
                </c:pt>
                <c:pt idx="3556">
                  <c:v>45511.406064814815</c:v>
                </c:pt>
                <c:pt idx="3557">
                  <c:v>45511.406076388892</c:v>
                </c:pt>
                <c:pt idx="3558">
                  <c:v>45511.406087962961</c:v>
                </c:pt>
                <c:pt idx="3559">
                  <c:v>45511.406099537038</c:v>
                </c:pt>
                <c:pt idx="3560">
                  <c:v>45511.406111111108</c:v>
                </c:pt>
                <c:pt idx="3561">
                  <c:v>45511.406122685185</c:v>
                </c:pt>
                <c:pt idx="3562">
                  <c:v>45511.406134259261</c:v>
                </c:pt>
                <c:pt idx="3563">
                  <c:v>45511.406145833331</c:v>
                </c:pt>
                <c:pt idx="3564">
                  <c:v>45511.406157407408</c:v>
                </c:pt>
                <c:pt idx="3565">
                  <c:v>45511.406168981484</c:v>
                </c:pt>
                <c:pt idx="3566">
                  <c:v>45511.406180555554</c:v>
                </c:pt>
                <c:pt idx="3567">
                  <c:v>45511.406192129631</c:v>
                </c:pt>
                <c:pt idx="3568">
                  <c:v>45511.4062037037</c:v>
                </c:pt>
                <c:pt idx="3569">
                  <c:v>45511.406215277777</c:v>
                </c:pt>
                <c:pt idx="3570">
                  <c:v>45511.406226851854</c:v>
                </c:pt>
                <c:pt idx="3571">
                  <c:v>45511.406238425923</c:v>
                </c:pt>
                <c:pt idx="3572">
                  <c:v>45511.40625</c:v>
                </c:pt>
                <c:pt idx="3573">
                  <c:v>45511.406261574077</c:v>
                </c:pt>
                <c:pt idx="3574">
                  <c:v>45511.406273148146</c:v>
                </c:pt>
                <c:pt idx="3575">
                  <c:v>45511.406284722223</c:v>
                </c:pt>
                <c:pt idx="3576">
                  <c:v>45511.4062962963</c:v>
                </c:pt>
                <c:pt idx="3577">
                  <c:v>45511.406307870369</c:v>
                </c:pt>
                <c:pt idx="3578">
                  <c:v>45511.406319444446</c:v>
                </c:pt>
                <c:pt idx="3579">
                  <c:v>45511.406331018516</c:v>
                </c:pt>
                <c:pt idx="3580">
                  <c:v>45511.406342592592</c:v>
                </c:pt>
                <c:pt idx="3581">
                  <c:v>45511.406354166669</c:v>
                </c:pt>
                <c:pt idx="3582">
                  <c:v>45511.406365740739</c:v>
                </c:pt>
                <c:pt idx="3583">
                  <c:v>45511.406377314815</c:v>
                </c:pt>
                <c:pt idx="3584">
                  <c:v>45511.406388888892</c:v>
                </c:pt>
                <c:pt idx="3585">
                  <c:v>45511.406400462962</c:v>
                </c:pt>
                <c:pt idx="3586">
                  <c:v>45511.406412037039</c:v>
                </c:pt>
                <c:pt idx="3587">
                  <c:v>45511.406423611108</c:v>
                </c:pt>
                <c:pt idx="3588">
                  <c:v>45511.406435185185</c:v>
                </c:pt>
                <c:pt idx="3589">
                  <c:v>45511.406446759262</c:v>
                </c:pt>
                <c:pt idx="3590">
                  <c:v>45511.406458333331</c:v>
                </c:pt>
                <c:pt idx="3591">
                  <c:v>45511.406469907408</c:v>
                </c:pt>
                <c:pt idx="3592">
                  <c:v>45511.406481481485</c:v>
                </c:pt>
                <c:pt idx="3593">
                  <c:v>45511.406493055554</c:v>
                </c:pt>
                <c:pt idx="3594">
                  <c:v>45511.406504629631</c:v>
                </c:pt>
                <c:pt idx="3595">
                  <c:v>45511.4065162037</c:v>
                </c:pt>
                <c:pt idx="3596">
                  <c:v>45511.406527777777</c:v>
                </c:pt>
                <c:pt idx="3597">
                  <c:v>45511.406539351854</c:v>
                </c:pt>
                <c:pt idx="3598">
                  <c:v>45511.406550925924</c:v>
                </c:pt>
                <c:pt idx="3599">
                  <c:v>45511.4065625</c:v>
                </c:pt>
                <c:pt idx="3600">
                  <c:v>45511.406574074077</c:v>
                </c:pt>
                <c:pt idx="3601">
                  <c:v>45511.406585648147</c:v>
                </c:pt>
                <c:pt idx="3602">
                  <c:v>45511.406597222223</c:v>
                </c:pt>
                <c:pt idx="3603">
                  <c:v>45511.406608796293</c:v>
                </c:pt>
                <c:pt idx="3604">
                  <c:v>45511.40662037037</c:v>
                </c:pt>
                <c:pt idx="3605">
                  <c:v>45511.406631944446</c:v>
                </c:pt>
                <c:pt idx="3606">
                  <c:v>45511.406643518516</c:v>
                </c:pt>
                <c:pt idx="3607">
                  <c:v>45511.406655092593</c:v>
                </c:pt>
                <c:pt idx="3608">
                  <c:v>45511.406666666669</c:v>
                </c:pt>
                <c:pt idx="3609">
                  <c:v>45511.406678240739</c:v>
                </c:pt>
                <c:pt idx="3610">
                  <c:v>45511.406689814816</c:v>
                </c:pt>
                <c:pt idx="3611">
                  <c:v>45511.406701388885</c:v>
                </c:pt>
                <c:pt idx="3612">
                  <c:v>45511.406712962962</c:v>
                </c:pt>
                <c:pt idx="3613">
                  <c:v>45511.406724537039</c:v>
                </c:pt>
                <c:pt idx="3614">
                  <c:v>45511.406736111108</c:v>
                </c:pt>
                <c:pt idx="3615">
                  <c:v>45511.406747685185</c:v>
                </c:pt>
                <c:pt idx="3616">
                  <c:v>45511.406759259262</c:v>
                </c:pt>
                <c:pt idx="3617">
                  <c:v>45511.406770833331</c:v>
                </c:pt>
                <c:pt idx="3618">
                  <c:v>45511.406782407408</c:v>
                </c:pt>
                <c:pt idx="3619">
                  <c:v>45511.406793981485</c:v>
                </c:pt>
                <c:pt idx="3620">
                  <c:v>45511.406805555554</c:v>
                </c:pt>
                <c:pt idx="3621">
                  <c:v>45511.406817129631</c:v>
                </c:pt>
                <c:pt idx="3622">
                  <c:v>45511.406828703701</c:v>
                </c:pt>
                <c:pt idx="3623">
                  <c:v>45511.406840277778</c:v>
                </c:pt>
                <c:pt idx="3624">
                  <c:v>45511.406851851854</c:v>
                </c:pt>
                <c:pt idx="3625">
                  <c:v>45511.406863425924</c:v>
                </c:pt>
                <c:pt idx="3626">
                  <c:v>45511.406875000001</c:v>
                </c:pt>
                <c:pt idx="3627">
                  <c:v>45511.406886574077</c:v>
                </c:pt>
                <c:pt idx="3628">
                  <c:v>45511.406898148147</c:v>
                </c:pt>
                <c:pt idx="3629">
                  <c:v>45511.406909722224</c:v>
                </c:pt>
                <c:pt idx="3630">
                  <c:v>45511.406921296293</c:v>
                </c:pt>
                <c:pt idx="3631">
                  <c:v>45511.40693287037</c:v>
                </c:pt>
                <c:pt idx="3632">
                  <c:v>45511.406944444447</c:v>
                </c:pt>
                <c:pt idx="3633">
                  <c:v>45511.406956018516</c:v>
                </c:pt>
                <c:pt idx="3634">
                  <c:v>45511.406967592593</c:v>
                </c:pt>
                <c:pt idx="3635">
                  <c:v>45511.40697916667</c:v>
                </c:pt>
                <c:pt idx="3636">
                  <c:v>45511.406990740739</c:v>
                </c:pt>
                <c:pt idx="3637">
                  <c:v>45511.407002314816</c:v>
                </c:pt>
                <c:pt idx="3638">
                  <c:v>45511.407013888886</c:v>
                </c:pt>
                <c:pt idx="3639">
                  <c:v>45511.407025462962</c:v>
                </c:pt>
                <c:pt idx="3640">
                  <c:v>45511.407037037039</c:v>
                </c:pt>
                <c:pt idx="3641">
                  <c:v>45511.407048611109</c:v>
                </c:pt>
                <c:pt idx="3642">
                  <c:v>45511.407060185185</c:v>
                </c:pt>
                <c:pt idx="3643">
                  <c:v>45511.407071759262</c:v>
                </c:pt>
                <c:pt idx="3644">
                  <c:v>45511.407083333332</c:v>
                </c:pt>
                <c:pt idx="3645">
                  <c:v>45511.407094907408</c:v>
                </c:pt>
                <c:pt idx="3646">
                  <c:v>45511.407106481478</c:v>
                </c:pt>
                <c:pt idx="3647">
                  <c:v>45511.407118055555</c:v>
                </c:pt>
                <c:pt idx="3648">
                  <c:v>45511.407129629632</c:v>
                </c:pt>
                <c:pt idx="3649">
                  <c:v>45511.407141203701</c:v>
                </c:pt>
                <c:pt idx="3650">
                  <c:v>45511.407152777778</c:v>
                </c:pt>
                <c:pt idx="3651">
                  <c:v>45511.407164351855</c:v>
                </c:pt>
                <c:pt idx="3652">
                  <c:v>45511.407175925924</c:v>
                </c:pt>
                <c:pt idx="3653">
                  <c:v>45511.407187500001</c:v>
                </c:pt>
                <c:pt idx="3654">
                  <c:v>45511.407199074078</c:v>
                </c:pt>
                <c:pt idx="3655">
                  <c:v>45511.407210648147</c:v>
                </c:pt>
                <c:pt idx="3656">
                  <c:v>45511.407222222224</c:v>
                </c:pt>
                <c:pt idx="3657">
                  <c:v>45511.407233796293</c:v>
                </c:pt>
                <c:pt idx="3658">
                  <c:v>45511.40724537037</c:v>
                </c:pt>
                <c:pt idx="3659">
                  <c:v>45511.407256944447</c:v>
                </c:pt>
                <c:pt idx="3660">
                  <c:v>45511.407268518517</c:v>
                </c:pt>
                <c:pt idx="3661">
                  <c:v>45511.407280092593</c:v>
                </c:pt>
                <c:pt idx="3662">
                  <c:v>45511.40729166667</c:v>
                </c:pt>
                <c:pt idx="3663">
                  <c:v>45511.40730324074</c:v>
                </c:pt>
                <c:pt idx="3664">
                  <c:v>45511.407314814816</c:v>
                </c:pt>
                <c:pt idx="3665">
                  <c:v>45511.407326388886</c:v>
                </c:pt>
                <c:pt idx="3666">
                  <c:v>45511.407337962963</c:v>
                </c:pt>
                <c:pt idx="3667">
                  <c:v>45511.407349537039</c:v>
                </c:pt>
                <c:pt idx="3668">
                  <c:v>45511.407361111109</c:v>
                </c:pt>
                <c:pt idx="3669">
                  <c:v>45511.407372685186</c:v>
                </c:pt>
                <c:pt idx="3670">
                  <c:v>45511.407384259262</c:v>
                </c:pt>
                <c:pt idx="3671">
                  <c:v>45511.407395833332</c:v>
                </c:pt>
                <c:pt idx="3672">
                  <c:v>45511.407407407409</c:v>
                </c:pt>
                <c:pt idx="3673">
                  <c:v>45511.407418981478</c:v>
                </c:pt>
                <c:pt idx="3674">
                  <c:v>45511.407430555555</c:v>
                </c:pt>
                <c:pt idx="3675">
                  <c:v>45511.407442129632</c:v>
                </c:pt>
                <c:pt idx="3676">
                  <c:v>45511.407453703701</c:v>
                </c:pt>
                <c:pt idx="3677">
                  <c:v>45511.407465277778</c:v>
                </c:pt>
                <c:pt idx="3678">
                  <c:v>45511.407476851855</c:v>
                </c:pt>
                <c:pt idx="3679">
                  <c:v>45511.407488425924</c:v>
                </c:pt>
                <c:pt idx="3680">
                  <c:v>45511.407500000001</c:v>
                </c:pt>
                <c:pt idx="3681">
                  <c:v>45511.407511574071</c:v>
                </c:pt>
                <c:pt idx="3682">
                  <c:v>45511.407523148147</c:v>
                </c:pt>
                <c:pt idx="3683">
                  <c:v>45511.407534722224</c:v>
                </c:pt>
                <c:pt idx="3684">
                  <c:v>45511.407546296294</c:v>
                </c:pt>
                <c:pt idx="3685">
                  <c:v>45511.407557870371</c:v>
                </c:pt>
                <c:pt idx="3686">
                  <c:v>45511.407569444447</c:v>
                </c:pt>
                <c:pt idx="3687">
                  <c:v>45511.407581018517</c:v>
                </c:pt>
                <c:pt idx="3688">
                  <c:v>45511.407592592594</c:v>
                </c:pt>
                <c:pt idx="3689">
                  <c:v>45511.407604166663</c:v>
                </c:pt>
                <c:pt idx="3690">
                  <c:v>45511.40761574074</c:v>
                </c:pt>
                <c:pt idx="3691">
                  <c:v>45511.407627314817</c:v>
                </c:pt>
                <c:pt idx="3692">
                  <c:v>45511.407638888886</c:v>
                </c:pt>
                <c:pt idx="3693">
                  <c:v>45511.407650462963</c:v>
                </c:pt>
                <c:pt idx="3694">
                  <c:v>45511.40766203704</c:v>
                </c:pt>
                <c:pt idx="3695">
                  <c:v>45511.407673611109</c:v>
                </c:pt>
                <c:pt idx="3696">
                  <c:v>45511.407685185186</c:v>
                </c:pt>
                <c:pt idx="3697">
                  <c:v>45511.407696759263</c:v>
                </c:pt>
                <c:pt idx="3698">
                  <c:v>45511.407708333332</c:v>
                </c:pt>
                <c:pt idx="3699">
                  <c:v>45511.407719907409</c:v>
                </c:pt>
                <c:pt idx="3700">
                  <c:v>45511.407731481479</c:v>
                </c:pt>
                <c:pt idx="3701">
                  <c:v>45511.407743055555</c:v>
                </c:pt>
                <c:pt idx="3702">
                  <c:v>45511.407754629632</c:v>
                </c:pt>
                <c:pt idx="3703">
                  <c:v>45511.407766203702</c:v>
                </c:pt>
                <c:pt idx="3704">
                  <c:v>45511.407777777778</c:v>
                </c:pt>
                <c:pt idx="3705">
                  <c:v>45511.407789351855</c:v>
                </c:pt>
                <c:pt idx="3706">
                  <c:v>45511.407800925925</c:v>
                </c:pt>
                <c:pt idx="3707">
                  <c:v>45511.407812500001</c:v>
                </c:pt>
                <c:pt idx="3708">
                  <c:v>45511.407824074071</c:v>
                </c:pt>
                <c:pt idx="3709">
                  <c:v>45511.407835648148</c:v>
                </c:pt>
                <c:pt idx="3710">
                  <c:v>45511.407847222225</c:v>
                </c:pt>
                <c:pt idx="3711">
                  <c:v>45511.407858796294</c:v>
                </c:pt>
                <c:pt idx="3712">
                  <c:v>45511.407870370371</c:v>
                </c:pt>
                <c:pt idx="3713">
                  <c:v>45511.407881944448</c:v>
                </c:pt>
                <c:pt idx="3714">
                  <c:v>45511.407893518517</c:v>
                </c:pt>
                <c:pt idx="3715">
                  <c:v>45511.407905092594</c:v>
                </c:pt>
                <c:pt idx="3716">
                  <c:v>45511.407916666663</c:v>
                </c:pt>
                <c:pt idx="3717">
                  <c:v>45511.40792824074</c:v>
                </c:pt>
                <c:pt idx="3718">
                  <c:v>45511.407939814817</c:v>
                </c:pt>
                <c:pt idx="3719">
                  <c:v>45511.407951388886</c:v>
                </c:pt>
                <c:pt idx="3720">
                  <c:v>45511.407962962963</c:v>
                </c:pt>
                <c:pt idx="3721">
                  <c:v>45511.40797453704</c:v>
                </c:pt>
                <c:pt idx="3722">
                  <c:v>45511.407986111109</c:v>
                </c:pt>
                <c:pt idx="3723">
                  <c:v>45511.407997685186</c:v>
                </c:pt>
                <c:pt idx="3724">
                  <c:v>45511.408009259256</c:v>
                </c:pt>
                <c:pt idx="3725">
                  <c:v>45511.408020833333</c:v>
                </c:pt>
                <c:pt idx="3726">
                  <c:v>45511.408032407409</c:v>
                </c:pt>
                <c:pt idx="3727">
                  <c:v>45511.408043981479</c:v>
                </c:pt>
                <c:pt idx="3728">
                  <c:v>45511.408055555556</c:v>
                </c:pt>
                <c:pt idx="3729">
                  <c:v>45511.408067129632</c:v>
                </c:pt>
                <c:pt idx="3730">
                  <c:v>45511.408078703702</c:v>
                </c:pt>
                <c:pt idx="3731">
                  <c:v>45511.408090277779</c:v>
                </c:pt>
                <c:pt idx="3732">
                  <c:v>45511.408101851855</c:v>
                </c:pt>
                <c:pt idx="3733">
                  <c:v>45511.408113425925</c:v>
                </c:pt>
                <c:pt idx="3734">
                  <c:v>45511.408125000002</c:v>
                </c:pt>
                <c:pt idx="3735">
                  <c:v>45511.408136574071</c:v>
                </c:pt>
                <c:pt idx="3736">
                  <c:v>45511.408148148148</c:v>
                </c:pt>
                <c:pt idx="3737">
                  <c:v>45511.408159722225</c:v>
                </c:pt>
                <c:pt idx="3738">
                  <c:v>45511.408171296294</c:v>
                </c:pt>
                <c:pt idx="3739">
                  <c:v>45511.408182870371</c:v>
                </c:pt>
                <c:pt idx="3740">
                  <c:v>45511.408194444448</c:v>
                </c:pt>
                <c:pt idx="3741">
                  <c:v>45511.408206018517</c:v>
                </c:pt>
                <c:pt idx="3742">
                  <c:v>45511.408217592594</c:v>
                </c:pt>
                <c:pt idx="3743">
                  <c:v>45511.408229166664</c:v>
                </c:pt>
                <c:pt idx="3744">
                  <c:v>45511.40824074074</c:v>
                </c:pt>
                <c:pt idx="3745">
                  <c:v>45511.408252314817</c:v>
                </c:pt>
                <c:pt idx="3746">
                  <c:v>45511.408263888887</c:v>
                </c:pt>
                <c:pt idx="3747">
                  <c:v>45511.408275462964</c:v>
                </c:pt>
                <c:pt idx="3748">
                  <c:v>45511.40828703704</c:v>
                </c:pt>
                <c:pt idx="3749">
                  <c:v>45511.40829861111</c:v>
                </c:pt>
                <c:pt idx="3750">
                  <c:v>45511.408310185187</c:v>
                </c:pt>
                <c:pt idx="3751">
                  <c:v>45511.408321759256</c:v>
                </c:pt>
                <c:pt idx="3752">
                  <c:v>45511.408333333333</c:v>
                </c:pt>
                <c:pt idx="3753">
                  <c:v>45511.40834490741</c:v>
                </c:pt>
                <c:pt idx="3754">
                  <c:v>45511.408356481479</c:v>
                </c:pt>
                <c:pt idx="3755">
                  <c:v>45511.408368055556</c:v>
                </c:pt>
                <c:pt idx="3756">
                  <c:v>45511.408379629633</c:v>
                </c:pt>
                <c:pt idx="3757">
                  <c:v>45511.408391203702</c:v>
                </c:pt>
                <c:pt idx="3758">
                  <c:v>45511.408402777779</c:v>
                </c:pt>
                <c:pt idx="3759">
                  <c:v>45511.408414351848</c:v>
                </c:pt>
                <c:pt idx="3760">
                  <c:v>45511.408425925925</c:v>
                </c:pt>
                <c:pt idx="3761">
                  <c:v>45511.408437500002</c:v>
                </c:pt>
                <c:pt idx="3762">
                  <c:v>45511.408449074072</c:v>
                </c:pt>
                <c:pt idx="3763">
                  <c:v>45511.408460648148</c:v>
                </c:pt>
                <c:pt idx="3764">
                  <c:v>45511.408472222225</c:v>
                </c:pt>
                <c:pt idx="3765">
                  <c:v>45511.408483796295</c:v>
                </c:pt>
                <c:pt idx="3766">
                  <c:v>45511.408495370371</c:v>
                </c:pt>
                <c:pt idx="3767">
                  <c:v>45511.408506944441</c:v>
                </c:pt>
                <c:pt idx="3768">
                  <c:v>45511.408518518518</c:v>
                </c:pt>
                <c:pt idx="3769">
                  <c:v>45511.408530092594</c:v>
                </c:pt>
                <c:pt idx="3770">
                  <c:v>45511.408541666664</c:v>
                </c:pt>
                <c:pt idx="3771">
                  <c:v>45511.408553240741</c:v>
                </c:pt>
                <c:pt idx="3772">
                  <c:v>45511.408564814818</c:v>
                </c:pt>
                <c:pt idx="3773">
                  <c:v>45511.408576388887</c:v>
                </c:pt>
                <c:pt idx="3774">
                  <c:v>45511.408587962964</c:v>
                </c:pt>
                <c:pt idx="3775">
                  <c:v>45511.408599537041</c:v>
                </c:pt>
                <c:pt idx="3776">
                  <c:v>45511.40861111111</c:v>
                </c:pt>
                <c:pt idx="3777">
                  <c:v>45511.408622685187</c:v>
                </c:pt>
                <c:pt idx="3778">
                  <c:v>45511.408634259256</c:v>
                </c:pt>
                <c:pt idx="3779">
                  <c:v>45511.408645833333</c:v>
                </c:pt>
                <c:pt idx="3780">
                  <c:v>45511.40865740741</c:v>
                </c:pt>
                <c:pt idx="3781">
                  <c:v>45511.408668981479</c:v>
                </c:pt>
                <c:pt idx="3782">
                  <c:v>45511.408680555556</c:v>
                </c:pt>
                <c:pt idx="3783">
                  <c:v>45511.408692129633</c:v>
                </c:pt>
                <c:pt idx="3784">
                  <c:v>45511.408703703702</c:v>
                </c:pt>
                <c:pt idx="3785">
                  <c:v>45511.408715277779</c:v>
                </c:pt>
                <c:pt idx="3786">
                  <c:v>45511.408726851849</c:v>
                </c:pt>
                <c:pt idx="3787">
                  <c:v>45511.408738425926</c:v>
                </c:pt>
                <c:pt idx="3788">
                  <c:v>45511.408750000002</c:v>
                </c:pt>
                <c:pt idx="3789">
                  <c:v>45511.408761574072</c:v>
                </c:pt>
                <c:pt idx="3790">
                  <c:v>45511.408773148149</c:v>
                </c:pt>
                <c:pt idx="3791">
                  <c:v>45511.408784722225</c:v>
                </c:pt>
                <c:pt idx="3792">
                  <c:v>45511.408796296295</c:v>
                </c:pt>
                <c:pt idx="3793">
                  <c:v>45511.408807870372</c:v>
                </c:pt>
                <c:pt idx="3794">
                  <c:v>45511.408819444441</c:v>
                </c:pt>
                <c:pt idx="3795">
                  <c:v>45511.408831018518</c:v>
                </c:pt>
                <c:pt idx="3796">
                  <c:v>45511.408842592595</c:v>
                </c:pt>
                <c:pt idx="3797">
                  <c:v>45511.408854166664</c:v>
                </c:pt>
                <c:pt idx="3798">
                  <c:v>45511.408865740741</c:v>
                </c:pt>
                <c:pt idx="3799">
                  <c:v>45511.408877314818</c:v>
                </c:pt>
                <c:pt idx="3800">
                  <c:v>45511.408888888887</c:v>
                </c:pt>
                <c:pt idx="3801">
                  <c:v>45511.408900462964</c:v>
                </c:pt>
                <c:pt idx="3802">
                  <c:v>45511.408912037034</c:v>
                </c:pt>
                <c:pt idx="3803">
                  <c:v>45511.40892361111</c:v>
                </c:pt>
                <c:pt idx="3804">
                  <c:v>45511.408935185187</c:v>
                </c:pt>
                <c:pt idx="3805">
                  <c:v>45511.408946759257</c:v>
                </c:pt>
                <c:pt idx="3806">
                  <c:v>45511.408958333333</c:v>
                </c:pt>
                <c:pt idx="3807">
                  <c:v>45511.40896990741</c:v>
                </c:pt>
                <c:pt idx="3808">
                  <c:v>45511.40898148148</c:v>
                </c:pt>
                <c:pt idx="3809">
                  <c:v>45511.408993055556</c:v>
                </c:pt>
                <c:pt idx="3810">
                  <c:v>45511.409004629626</c:v>
                </c:pt>
                <c:pt idx="3811">
                  <c:v>45511.409016203703</c:v>
                </c:pt>
                <c:pt idx="3812">
                  <c:v>45511.40902777778</c:v>
                </c:pt>
                <c:pt idx="3813">
                  <c:v>45511.409039351849</c:v>
                </c:pt>
                <c:pt idx="3814">
                  <c:v>45511.409050925926</c:v>
                </c:pt>
                <c:pt idx="3815">
                  <c:v>45511.409062500003</c:v>
                </c:pt>
                <c:pt idx="3816">
                  <c:v>45511.409074074072</c:v>
                </c:pt>
                <c:pt idx="3817">
                  <c:v>45511.409085648149</c:v>
                </c:pt>
                <c:pt idx="3818">
                  <c:v>45511.409097222226</c:v>
                </c:pt>
                <c:pt idx="3819">
                  <c:v>45511.409108796295</c:v>
                </c:pt>
                <c:pt idx="3820">
                  <c:v>45511.409120370372</c:v>
                </c:pt>
                <c:pt idx="3821">
                  <c:v>45511.409131944441</c:v>
                </c:pt>
                <c:pt idx="3822">
                  <c:v>45511.409143518518</c:v>
                </c:pt>
                <c:pt idx="3823">
                  <c:v>45511.409155092595</c:v>
                </c:pt>
                <c:pt idx="3824">
                  <c:v>45511.409166666665</c:v>
                </c:pt>
                <c:pt idx="3825">
                  <c:v>45511.409178240741</c:v>
                </c:pt>
                <c:pt idx="3826">
                  <c:v>45511.409189814818</c:v>
                </c:pt>
                <c:pt idx="3827">
                  <c:v>45511.409201388888</c:v>
                </c:pt>
                <c:pt idx="3828">
                  <c:v>45511.409212962964</c:v>
                </c:pt>
                <c:pt idx="3829">
                  <c:v>45511.409224537034</c:v>
                </c:pt>
                <c:pt idx="3830">
                  <c:v>45511.409236111111</c:v>
                </c:pt>
                <c:pt idx="3831">
                  <c:v>45511.409247685187</c:v>
                </c:pt>
                <c:pt idx="3832">
                  <c:v>45511.409259259257</c:v>
                </c:pt>
                <c:pt idx="3833">
                  <c:v>45511.409270833334</c:v>
                </c:pt>
                <c:pt idx="3834">
                  <c:v>45511.409282407411</c:v>
                </c:pt>
                <c:pt idx="3835">
                  <c:v>45511.40929398148</c:v>
                </c:pt>
                <c:pt idx="3836">
                  <c:v>45511.409305555557</c:v>
                </c:pt>
                <c:pt idx="3837">
                  <c:v>45511.409317129626</c:v>
                </c:pt>
                <c:pt idx="3838">
                  <c:v>45511.409328703703</c:v>
                </c:pt>
                <c:pt idx="3839">
                  <c:v>45511.40934027778</c:v>
                </c:pt>
                <c:pt idx="3840">
                  <c:v>45511.409351851849</c:v>
                </c:pt>
                <c:pt idx="3841">
                  <c:v>45511.409363425926</c:v>
                </c:pt>
                <c:pt idx="3842">
                  <c:v>45511.409375000003</c:v>
                </c:pt>
                <c:pt idx="3843">
                  <c:v>45511.409386574072</c:v>
                </c:pt>
                <c:pt idx="3844">
                  <c:v>45511.409398148149</c:v>
                </c:pt>
                <c:pt idx="3845">
                  <c:v>45511.409409722219</c:v>
                </c:pt>
                <c:pt idx="3846">
                  <c:v>45511.409421296295</c:v>
                </c:pt>
                <c:pt idx="3847">
                  <c:v>45511.409432870372</c:v>
                </c:pt>
                <c:pt idx="3848">
                  <c:v>45511.409444444442</c:v>
                </c:pt>
                <c:pt idx="3849">
                  <c:v>45511.409456018519</c:v>
                </c:pt>
                <c:pt idx="3850">
                  <c:v>45511.409467592595</c:v>
                </c:pt>
                <c:pt idx="3851">
                  <c:v>45511.409479166665</c:v>
                </c:pt>
                <c:pt idx="3852">
                  <c:v>45511.409490740742</c:v>
                </c:pt>
                <c:pt idx="3853">
                  <c:v>45511.409502314818</c:v>
                </c:pt>
                <c:pt idx="3854">
                  <c:v>45511.409513888888</c:v>
                </c:pt>
                <c:pt idx="3855">
                  <c:v>45511.409525462965</c:v>
                </c:pt>
                <c:pt idx="3856">
                  <c:v>45511.409537037034</c:v>
                </c:pt>
                <c:pt idx="3857">
                  <c:v>45511.409548611111</c:v>
                </c:pt>
                <c:pt idx="3858">
                  <c:v>45511.409560185188</c:v>
                </c:pt>
                <c:pt idx="3859">
                  <c:v>45511.409571759257</c:v>
                </c:pt>
                <c:pt idx="3860">
                  <c:v>45511.409583333334</c:v>
                </c:pt>
                <c:pt idx="3861">
                  <c:v>45511.409594907411</c:v>
                </c:pt>
                <c:pt idx="3862">
                  <c:v>45511.40960648148</c:v>
                </c:pt>
                <c:pt idx="3863">
                  <c:v>45511.409618055557</c:v>
                </c:pt>
                <c:pt idx="3864">
                  <c:v>45511.409629629627</c:v>
                </c:pt>
                <c:pt idx="3865">
                  <c:v>45511.409641203703</c:v>
                </c:pt>
                <c:pt idx="3866">
                  <c:v>45511.40965277778</c:v>
                </c:pt>
                <c:pt idx="3867">
                  <c:v>45511.40966435185</c:v>
                </c:pt>
                <c:pt idx="3868">
                  <c:v>45511.409675925926</c:v>
                </c:pt>
                <c:pt idx="3869">
                  <c:v>45511.409687500003</c:v>
                </c:pt>
                <c:pt idx="3870">
                  <c:v>45511.409699074073</c:v>
                </c:pt>
                <c:pt idx="3871">
                  <c:v>45511.409710648149</c:v>
                </c:pt>
                <c:pt idx="3872">
                  <c:v>45511.409722222219</c:v>
                </c:pt>
                <c:pt idx="3873">
                  <c:v>45511.409733796296</c:v>
                </c:pt>
                <c:pt idx="3874">
                  <c:v>45511.409745370373</c:v>
                </c:pt>
                <c:pt idx="3875">
                  <c:v>45511.409756944442</c:v>
                </c:pt>
                <c:pt idx="3876">
                  <c:v>45511.409768518519</c:v>
                </c:pt>
                <c:pt idx="3877">
                  <c:v>45511.409780092596</c:v>
                </c:pt>
                <c:pt idx="3878">
                  <c:v>45511.409791666665</c:v>
                </c:pt>
                <c:pt idx="3879">
                  <c:v>45511.409803240742</c:v>
                </c:pt>
                <c:pt idx="3880">
                  <c:v>45511.409814814811</c:v>
                </c:pt>
                <c:pt idx="3881">
                  <c:v>45511.409826388888</c:v>
                </c:pt>
                <c:pt idx="3882">
                  <c:v>45511.409837962965</c:v>
                </c:pt>
                <c:pt idx="3883">
                  <c:v>45511.409849537034</c:v>
                </c:pt>
                <c:pt idx="3884">
                  <c:v>45511.409861111111</c:v>
                </c:pt>
                <c:pt idx="3885">
                  <c:v>45511.409872685188</c:v>
                </c:pt>
                <c:pt idx="3886">
                  <c:v>45511.409884259258</c:v>
                </c:pt>
                <c:pt idx="3887">
                  <c:v>45511.409895833334</c:v>
                </c:pt>
                <c:pt idx="3888">
                  <c:v>45511.409907407404</c:v>
                </c:pt>
                <c:pt idx="3889">
                  <c:v>45511.409918981481</c:v>
                </c:pt>
                <c:pt idx="3890">
                  <c:v>45511.409930555557</c:v>
                </c:pt>
                <c:pt idx="3891">
                  <c:v>45511.409942129627</c:v>
                </c:pt>
                <c:pt idx="3892">
                  <c:v>45511.409953703704</c:v>
                </c:pt>
                <c:pt idx="3893">
                  <c:v>45511.40996527778</c:v>
                </c:pt>
                <c:pt idx="3894">
                  <c:v>45511.40997685185</c:v>
                </c:pt>
                <c:pt idx="3895">
                  <c:v>45511.409988425927</c:v>
                </c:pt>
                <c:pt idx="3896">
                  <c:v>45511.41</c:v>
                </c:pt>
                <c:pt idx="3897">
                  <c:v>45511.410011574073</c:v>
                </c:pt>
                <c:pt idx="3898">
                  <c:v>45511.41002314815</c:v>
                </c:pt>
                <c:pt idx="3899">
                  <c:v>45511.410034722219</c:v>
                </c:pt>
                <c:pt idx="3900">
                  <c:v>45511.410046296296</c:v>
                </c:pt>
                <c:pt idx="3901">
                  <c:v>45511.410057870373</c:v>
                </c:pt>
                <c:pt idx="3902">
                  <c:v>45511.410069444442</c:v>
                </c:pt>
                <c:pt idx="3903">
                  <c:v>45511.410081018519</c:v>
                </c:pt>
                <c:pt idx="3904">
                  <c:v>45511.410092592596</c:v>
                </c:pt>
                <c:pt idx="3905">
                  <c:v>45511.410104166665</c:v>
                </c:pt>
                <c:pt idx="3906">
                  <c:v>45511.410115740742</c:v>
                </c:pt>
                <c:pt idx="3907">
                  <c:v>45511.410127314812</c:v>
                </c:pt>
                <c:pt idx="3908">
                  <c:v>45511.410138888888</c:v>
                </c:pt>
                <c:pt idx="3909">
                  <c:v>45511.410150462965</c:v>
                </c:pt>
                <c:pt idx="3910">
                  <c:v>45511.410162037035</c:v>
                </c:pt>
                <c:pt idx="3911">
                  <c:v>45511.410173611112</c:v>
                </c:pt>
                <c:pt idx="3912">
                  <c:v>45511.410185185188</c:v>
                </c:pt>
                <c:pt idx="3913">
                  <c:v>45511.410196759258</c:v>
                </c:pt>
                <c:pt idx="3914">
                  <c:v>45511.410208333335</c:v>
                </c:pt>
                <c:pt idx="3915">
                  <c:v>45511.410219907404</c:v>
                </c:pt>
                <c:pt idx="3916">
                  <c:v>45511.410231481481</c:v>
                </c:pt>
                <c:pt idx="3917">
                  <c:v>45511.410243055558</c:v>
                </c:pt>
                <c:pt idx="3918">
                  <c:v>45511.410254629627</c:v>
                </c:pt>
                <c:pt idx="3919">
                  <c:v>45511.410266203704</c:v>
                </c:pt>
                <c:pt idx="3920">
                  <c:v>45511.410277777781</c:v>
                </c:pt>
                <c:pt idx="3921">
                  <c:v>45511.41028935185</c:v>
                </c:pt>
                <c:pt idx="3922">
                  <c:v>45511.410300925927</c:v>
                </c:pt>
                <c:pt idx="3923">
                  <c:v>45511.410312499997</c:v>
                </c:pt>
                <c:pt idx="3924">
                  <c:v>45511.410324074073</c:v>
                </c:pt>
                <c:pt idx="3925">
                  <c:v>45511.41033564815</c:v>
                </c:pt>
                <c:pt idx="3926">
                  <c:v>45511.41034722222</c:v>
                </c:pt>
                <c:pt idx="3927">
                  <c:v>45511.410358796296</c:v>
                </c:pt>
                <c:pt idx="3928">
                  <c:v>45511.410370370373</c:v>
                </c:pt>
                <c:pt idx="3929">
                  <c:v>45511.410381944443</c:v>
                </c:pt>
                <c:pt idx="3930">
                  <c:v>45511.410393518519</c:v>
                </c:pt>
                <c:pt idx="3931">
                  <c:v>45511.410405092596</c:v>
                </c:pt>
                <c:pt idx="3932">
                  <c:v>45511.410416666666</c:v>
                </c:pt>
                <c:pt idx="3933">
                  <c:v>45511.410428240742</c:v>
                </c:pt>
                <c:pt idx="3934">
                  <c:v>45511.410439814812</c:v>
                </c:pt>
                <c:pt idx="3935">
                  <c:v>45511.410451388889</c:v>
                </c:pt>
                <c:pt idx="3936">
                  <c:v>45511.410462962966</c:v>
                </c:pt>
                <c:pt idx="3937">
                  <c:v>45511.410474537035</c:v>
                </c:pt>
                <c:pt idx="3938">
                  <c:v>45511.410486111112</c:v>
                </c:pt>
                <c:pt idx="3939">
                  <c:v>45511.410497685189</c:v>
                </c:pt>
                <c:pt idx="3940">
                  <c:v>45511.410509259258</c:v>
                </c:pt>
                <c:pt idx="3941">
                  <c:v>45511.410520833335</c:v>
                </c:pt>
                <c:pt idx="3942">
                  <c:v>45511.410532407404</c:v>
                </c:pt>
                <c:pt idx="3943">
                  <c:v>45511.410543981481</c:v>
                </c:pt>
                <c:pt idx="3944">
                  <c:v>45511.410555555558</c:v>
                </c:pt>
                <c:pt idx="3945">
                  <c:v>45511.410567129627</c:v>
                </c:pt>
                <c:pt idx="3946">
                  <c:v>45511.410578703704</c:v>
                </c:pt>
                <c:pt idx="3947">
                  <c:v>45511.410590277781</c:v>
                </c:pt>
                <c:pt idx="3948">
                  <c:v>45511.410601851851</c:v>
                </c:pt>
                <c:pt idx="3949">
                  <c:v>45511.410613425927</c:v>
                </c:pt>
                <c:pt idx="3950">
                  <c:v>45511.410624999997</c:v>
                </c:pt>
                <c:pt idx="3951">
                  <c:v>45511.410636574074</c:v>
                </c:pt>
                <c:pt idx="3952">
                  <c:v>45511.41064814815</c:v>
                </c:pt>
                <c:pt idx="3953">
                  <c:v>45511.41065972222</c:v>
                </c:pt>
                <c:pt idx="3954">
                  <c:v>45511.410671296297</c:v>
                </c:pt>
                <c:pt idx="3955">
                  <c:v>45511.410682870373</c:v>
                </c:pt>
                <c:pt idx="3956">
                  <c:v>45511.410694444443</c:v>
                </c:pt>
                <c:pt idx="3957">
                  <c:v>45511.41070601852</c:v>
                </c:pt>
                <c:pt idx="3958">
                  <c:v>45511.410717592589</c:v>
                </c:pt>
                <c:pt idx="3959">
                  <c:v>45511.410729166666</c:v>
                </c:pt>
                <c:pt idx="3960">
                  <c:v>45511.410740740743</c:v>
                </c:pt>
                <c:pt idx="3961">
                  <c:v>45511.410752314812</c:v>
                </c:pt>
                <c:pt idx="3962">
                  <c:v>45511.410763888889</c:v>
                </c:pt>
                <c:pt idx="3963">
                  <c:v>45511.410775462966</c:v>
                </c:pt>
                <c:pt idx="3964">
                  <c:v>45511.410787037035</c:v>
                </c:pt>
                <c:pt idx="3965">
                  <c:v>45511.410798611112</c:v>
                </c:pt>
                <c:pt idx="3966">
                  <c:v>45511.410810185182</c:v>
                </c:pt>
                <c:pt idx="3967">
                  <c:v>45511.410821759258</c:v>
                </c:pt>
                <c:pt idx="3968">
                  <c:v>45511.410833333335</c:v>
                </c:pt>
                <c:pt idx="3969">
                  <c:v>45511.410844907405</c:v>
                </c:pt>
                <c:pt idx="3970">
                  <c:v>45511.410856481481</c:v>
                </c:pt>
                <c:pt idx="3971">
                  <c:v>45511.410868055558</c:v>
                </c:pt>
                <c:pt idx="3972">
                  <c:v>45511.410879629628</c:v>
                </c:pt>
                <c:pt idx="3973">
                  <c:v>45511.410891203705</c:v>
                </c:pt>
                <c:pt idx="3974">
                  <c:v>45511.410902777781</c:v>
                </c:pt>
                <c:pt idx="3975">
                  <c:v>45511.410914351851</c:v>
                </c:pt>
                <c:pt idx="3976">
                  <c:v>45511.410925925928</c:v>
                </c:pt>
                <c:pt idx="3977">
                  <c:v>45511.410937499997</c:v>
                </c:pt>
                <c:pt idx="3978">
                  <c:v>45511.410949074074</c:v>
                </c:pt>
                <c:pt idx="3979">
                  <c:v>45511.410960648151</c:v>
                </c:pt>
                <c:pt idx="3980">
                  <c:v>45511.41097222222</c:v>
                </c:pt>
                <c:pt idx="3981">
                  <c:v>45511.410983796297</c:v>
                </c:pt>
                <c:pt idx="3982">
                  <c:v>45511.410995370374</c:v>
                </c:pt>
                <c:pt idx="3983">
                  <c:v>45511.411006944443</c:v>
                </c:pt>
                <c:pt idx="3984">
                  <c:v>45511.41101851852</c:v>
                </c:pt>
                <c:pt idx="3985">
                  <c:v>45511.411030092589</c:v>
                </c:pt>
                <c:pt idx="3986">
                  <c:v>45511.411041666666</c:v>
                </c:pt>
                <c:pt idx="3987">
                  <c:v>45511.411053240743</c:v>
                </c:pt>
                <c:pt idx="3988">
                  <c:v>45511.411064814813</c:v>
                </c:pt>
                <c:pt idx="3989">
                  <c:v>45511.411076388889</c:v>
                </c:pt>
                <c:pt idx="3990">
                  <c:v>45511.411087962966</c:v>
                </c:pt>
                <c:pt idx="3991">
                  <c:v>45511.411099537036</c:v>
                </c:pt>
                <c:pt idx="3992">
                  <c:v>45511.411111111112</c:v>
                </c:pt>
                <c:pt idx="3993">
                  <c:v>45511.411122685182</c:v>
                </c:pt>
                <c:pt idx="3994">
                  <c:v>45511.411134259259</c:v>
                </c:pt>
                <c:pt idx="3995">
                  <c:v>45511.411145833335</c:v>
                </c:pt>
                <c:pt idx="3996">
                  <c:v>45511.411157407405</c:v>
                </c:pt>
                <c:pt idx="3997">
                  <c:v>45511.411168981482</c:v>
                </c:pt>
                <c:pt idx="3998">
                  <c:v>45511.411180555559</c:v>
                </c:pt>
                <c:pt idx="3999">
                  <c:v>45511.411192129628</c:v>
                </c:pt>
                <c:pt idx="4000">
                  <c:v>45511.411203703705</c:v>
                </c:pt>
                <c:pt idx="4001">
                  <c:v>45511.411215277774</c:v>
                </c:pt>
                <c:pt idx="4002">
                  <c:v>45511.411226851851</c:v>
                </c:pt>
                <c:pt idx="4003">
                  <c:v>45511.411238425928</c:v>
                </c:pt>
                <c:pt idx="4004">
                  <c:v>45511.411249999997</c:v>
                </c:pt>
                <c:pt idx="4005">
                  <c:v>45511.411261574074</c:v>
                </c:pt>
                <c:pt idx="4006">
                  <c:v>45511.411273148151</c:v>
                </c:pt>
                <c:pt idx="4007">
                  <c:v>45511.41128472222</c:v>
                </c:pt>
                <c:pt idx="4008">
                  <c:v>45511.411296296297</c:v>
                </c:pt>
                <c:pt idx="4009">
                  <c:v>45511.411307870374</c:v>
                </c:pt>
                <c:pt idx="4010">
                  <c:v>45511.411319444444</c:v>
                </c:pt>
                <c:pt idx="4011">
                  <c:v>45511.41133101852</c:v>
                </c:pt>
                <c:pt idx="4012">
                  <c:v>45511.41134259259</c:v>
                </c:pt>
                <c:pt idx="4013">
                  <c:v>45511.411354166667</c:v>
                </c:pt>
                <c:pt idx="4014">
                  <c:v>45511.411365740743</c:v>
                </c:pt>
                <c:pt idx="4015">
                  <c:v>45511.411377314813</c:v>
                </c:pt>
                <c:pt idx="4016">
                  <c:v>45511.41138888889</c:v>
                </c:pt>
                <c:pt idx="4017">
                  <c:v>45511.411400462966</c:v>
                </c:pt>
                <c:pt idx="4018">
                  <c:v>45511.411412037036</c:v>
                </c:pt>
                <c:pt idx="4019">
                  <c:v>45511.411423611113</c:v>
                </c:pt>
                <c:pt idx="4020">
                  <c:v>45511.411435185182</c:v>
                </c:pt>
                <c:pt idx="4021">
                  <c:v>45511.411446759259</c:v>
                </c:pt>
                <c:pt idx="4022">
                  <c:v>45511.411458333336</c:v>
                </c:pt>
                <c:pt idx="4023">
                  <c:v>45511.411469907405</c:v>
                </c:pt>
                <c:pt idx="4024">
                  <c:v>45511.411481481482</c:v>
                </c:pt>
                <c:pt idx="4025">
                  <c:v>45511.411493055559</c:v>
                </c:pt>
                <c:pt idx="4026">
                  <c:v>45511.411504629628</c:v>
                </c:pt>
                <c:pt idx="4027">
                  <c:v>45511.411516203705</c:v>
                </c:pt>
                <c:pt idx="4028">
                  <c:v>45511.411527777775</c:v>
                </c:pt>
                <c:pt idx="4029">
                  <c:v>45511.411539351851</c:v>
                </c:pt>
                <c:pt idx="4030">
                  <c:v>45511.411550925928</c:v>
                </c:pt>
                <c:pt idx="4031">
                  <c:v>45511.411562499998</c:v>
                </c:pt>
                <c:pt idx="4032">
                  <c:v>45511.411574074074</c:v>
                </c:pt>
                <c:pt idx="4033">
                  <c:v>45511.411585648151</c:v>
                </c:pt>
                <c:pt idx="4034">
                  <c:v>45511.411597222221</c:v>
                </c:pt>
                <c:pt idx="4035">
                  <c:v>45511.411608796298</c:v>
                </c:pt>
                <c:pt idx="4036">
                  <c:v>45511.411620370367</c:v>
                </c:pt>
                <c:pt idx="4037">
                  <c:v>45511.411631944444</c:v>
                </c:pt>
                <c:pt idx="4038">
                  <c:v>45511.411643518521</c:v>
                </c:pt>
                <c:pt idx="4039">
                  <c:v>45511.41165509259</c:v>
                </c:pt>
                <c:pt idx="4040">
                  <c:v>45511.411666666667</c:v>
                </c:pt>
                <c:pt idx="4041">
                  <c:v>45511.411678240744</c:v>
                </c:pt>
                <c:pt idx="4042">
                  <c:v>45511.411689814813</c:v>
                </c:pt>
                <c:pt idx="4043">
                  <c:v>45511.41170138889</c:v>
                </c:pt>
                <c:pt idx="4044">
                  <c:v>45511.411712962959</c:v>
                </c:pt>
                <c:pt idx="4045">
                  <c:v>45511.411724537036</c:v>
                </c:pt>
                <c:pt idx="4046">
                  <c:v>45511.411736111113</c:v>
                </c:pt>
                <c:pt idx="4047">
                  <c:v>45511.411747685182</c:v>
                </c:pt>
                <c:pt idx="4048">
                  <c:v>45511.411759259259</c:v>
                </c:pt>
                <c:pt idx="4049">
                  <c:v>45511.411770833336</c:v>
                </c:pt>
                <c:pt idx="4050">
                  <c:v>45511.411782407406</c:v>
                </c:pt>
                <c:pt idx="4051">
                  <c:v>45511.411793981482</c:v>
                </c:pt>
                <c:pt idx="4052">
                  <c:v>45511.411805555559</c:v>
                </c:pt>
                <c:pt idx="4053">
                  <c:v>45511.411817129629</c:v>
                </c:pt>
                <c:pt idx="4054">
                  <c:v>45511.411828703705</c:v>
                </c:pt>
                <c:pt idx="4055">
                  <c:v>45511.411840277775</c:v>
                </c:pt>
                <c:pt idx="4056">
                  <c:v>45511.411851851852</c:v>
                </c:pt>
                <c:pt idx="4057">
                  <c:v>45511.411863425928</c:v>
                </c:pt>
                <c:pt idx="4058">
                  <c:v>45511.411874999998</c:v>
                </c:pt>
                <c:pt idx="4059">
                  <c:v>45511.411886574075</c:v>
                </c:pt>
                <c:pt idx="4060">
                  <c:v>45511.411898148152</c:v>
                </c:pt>
                <c:pt idx="4061">
                  <c:v>45511.411909722221</c:v>
                </c:pt>
                <c:pt idx="4062">
                  <c:v>45511.411921296298</c:v>
                </c:pt>
                <c:pt idx="4063">
                  <c:v>45511.411932870367</c:v>
                </c:pt>
                <c:pt idx="4064">
                  <c:v>45511.411944444444</c:v>
                </c:pt>
                <c:pt idx="4065">
                  <c:v>45511.411956018521</c:v>
                </c:pt>
                <c:pt idx="4066">
                  <c:v>45511.41196759259</c:v>
                </c:pt>
                <c:pt idx="4067">
                  <c:v>45511.411979166667</c:v>
                </c:pt>
                <c:pt idx="4068">
                  <c:v>45511.411990740744</c:v>
                </c:pt>
                <c:pt idx="4069">
                  <c:v>45511.412002314813</c:v>
                </c:pt>
                <c:pt idx="4070">
                  <c:v>45511.41201388889</c:v>
                </c:pt>
                <c:pt idx="4071">
                  <c:v>45511.41202546296</c:v>
                </c:pt>
                <c:pt idx="4072">
                  <c:v>45511.412037037036</c:v>
                </c:pt>
                <c:pt idx="4073">
                  <c:v>45511.412048611113</c:v>
                </c:pt>
                <c:pt idx="4074">
                  <c:v>45511.412060185183</c:v>
                </c:pt>
                <c:pt idx="4075">
                  <c:v>45511.41207175926</c:v>
                </c:pt>
                <c:pt idx="4076">
                  <c:v>45511.412083333336</c:v>
                </c:pt>
                <c:pt idx="4077">
                  <c:v>45511.412094907406</c:v>
                </c:pt>
                <c:pt idx="4078">
                  <c:v>45511.412106481483</c:v>
                </c:pt>
                <c:pt idx="4079">
                  <c:v>45511.412118055552</c:v>
                </c:pt>
                <c:pt idx="4080">
                  <c:v>45511.412129629629</c:v>
                </c:pt>
                <c:pt idx="4081">
                  <c:v>45511.412141203706</c:v>
                </c:pt>
                <c:pt idx="4082">
                  <c:v>45511.412152777775</c:v>
                </c:pt>
                <c:pt idx="4083">
                  <c:v>45511.412164351852</c:v>
                </c:pt>
                <c:pt idx="4084">
                  <c:v>45511.412175925929</c:v>
                </c:pt>
                <c:pt idx="4085">
                  <c:v>45511.412187499998</c:v>
                </c:pt>
                <c:pt idx="4086">
                  <c:v>45511.412199074075</c:v>
                </c:pt>
                <c:pt idx="4087">
                  <c:v>45511.412210648145</c:v>
                </c:pt>
                <c:pt idx="4088">
                  <c:v>45511.412222222221</c:v>
                </c:pt>
                <c:pt idx="4089">
                  <c:v>45511.412233796298</c:v>
                </c:pt>
                <c:pt idx="4090">
                  <c:v>45511.412245370368</c:v>
                </c:pt>
                <c:pt idx="4091">
                  <c:v>45511.412256944444</c:v>
                </c:pt>
                <c:pt idx="4092">
                  <c:v>45511.412268518521</c:v>
                </c:pt>
                <c:pt idx="4093">
                  <c:v>45511.412280092591</c:v>
                </c:pt>
                <c:pt idx="4094">
                  <c:v>45511.412291666667</c:v>
                </c:pt>
                <c:pt idx="4095">
                  <c:v>45511.412303240744</c:v>
                </c:pt>
                <c:pt idx="4096">
                  <c:v>45511.412314814814</c:v>
                </c:pt>
                <c:pt idx="4097">
                  <c:v>45511.412326388891</c:v>
                </c:pt>
                <c:pt idx="4098">
                  <c:v>45511.41233796296</c:v>
                </c:pt>
                <c:pt idx="4099">
                  <c:v>45511.412349537037</c:v>
                </c:pt>
                <c:pt idx="4100">
                  <c:v>45511.412361111114</c:v>
                </c:pt>
                <c:pt idx="4101">
                  <c:v>45511.412372685183</c:v>
                </c:pt>
                <c:pt idx="4102">
                  <c:v>45511.41238425926</c:v>
                </c:pt>
                <c:pt idx="4103">
                  <c:v>45511.412395833337</c:v>
                </c:pt>
                <c:pt idx="4104">
                  <c:v>45511.412407407406</c:v>
                </c:pt>
                <c:pt idx="4105">
                  <c:v>45511.412418981483</c:v>
                </c:pt>
                <c:pt idx="4106">
                  <c:v>45511.412430555552</c:v>
                </c:pt>
                <c:pt idx="4107">
                  <c:v>45511.412442129629</c:v>
                </c:pt>
                <c:pt idx="4108">
                  <c:v>45511.412453703706</c:v>
                </c:pt>
                <c:pt idx="4109">
                  <c:v>45511.412465277775</c:v>
                </c:pt>
                <c:pt idx="4110">
                  <c:v>45511.412476851852</c:v>
                </c:pt>
                <c:pt idx="4111">
                  <c:v>45511.412488425929</c:v>
                </c:pt>
                <c:pt idx="4112">
                  <c:v>45511.412499999999</c:v>
                </c:pt>
                <c:pt idx="4113">
                  <c:v>45511.412511574075</c:v>
                </c:pt>
                <c:pt idx="4114">
                  <c:v>45511.412523148145</c:v>
                </c:pt>
                <c:pt idx="4115">
                  <c:v>45511.412534722222</c:v>
                </c:pt>
                <c:pt idx="4116">
                  <c:v>45511.412546296298</c:v>
                </c:pt>
                <c:pt idx="4117">
                  <c:v>45511.412557870368</c:v>
                </c:pt>
                <c:pt idx="4118">
                  <c:v>45511.412569444445</c:v>
                </c:pt>
                <c:pt idx="4119">
                  <c:v>45511.412581018521</c:v>
                </c:pt>
                <c:pt idx="4120">
                  <c:v>45511.412592592591</c:v>
                </c:pt>
                <c:pt idx="4121">
                  <c:v>45511.412604166668</c:v>
                </c:pt>
                <c:pt idx="4122">
                  <c:v>45511.412615740737</c:v>
                </c:pt>
                <c:pt idx="4123">
                  <c:v>45511.412627314814</c:v>
                </c:pt>
                <c:pt idx="4124">
                  <c:v>45511.412638888891</c:v>
                </c:pt>
                <c:pt idx="4125">
                  <c:v>45511.41265046296</c:v>
                </c:pt>
                <c:pt idx="4126">
                  <c:v>45511.412662037037</c:v>
                </c:pt>
                <c:pt idx="4127">
                  <c:v>45511.412673611114</c:v>
                </c:pt>
                <c:pt idx="4128">
                  <c:v>45511.412685185183</c:v>
                </c:pt>
                <c:pt idx="4129">
                  <c:v>45511.41269675926</c:v>
                </c:pt>
                <c:pt idx="4130">
                  <c:v>45511.412708333337</c:v>
                </c:pt>
                <c:pt idx="4131">
                  <c:v>45511.412719907406</c:v>
                </c:pt>
                <c:pt idx="4132">
                  <c:v>45511.412731481483</c:v>
                </c:pt>
                <c:pt idx="4133">
                  <c:v>45511.412743055553</c:v>
                </c:pt>
                <c:pt idx="4134">
                  <c:v>45511.412754629629</c:v>
                </c:pt>
                <c:pt idx="4135">
                  <c:v>45511.412766203706</c:v>
                </c:pt>
                <c:pt idx="4136">
                  <c:v>45511.412777777776</c:v>
                </c:pt>
                <c:pt idx="4137">
                  <c:v>45511.412789351853</c:v>
                </c:pt>
                <c:pt idx="4138">
                  <c:v>45511.412800925929</c:v>
                </c:pt>
                <c:pt idx="4139">
                  <c:v>45511.412812499999</c:v>
                </c:pt>
                <c:pt idx="4140">
                  <c:v>45511.412824074076</c:v>
                </c:pt>
                <c:pt idx="4141">
                  <c:v>45511.412835648145</c:v>
                </c:pt>
                <c:pt idx="4142">
                  <c:v>45511.412847222222</c:v>
                </c:pt>
                <c:pt idx="4143">
                  <c:v>45511.412858796299</c:v>
                </c:pt>
                <c:pt idx="4144">
                  <c:v>45511.412870370368</c:v>
                </c:pt>
                <c:pt idx="4145">
                  <c:v>45511.412881944445</c:v>
                </c:pt>
                <c:pt idx="4146">
                  <c:v>45511.412893518522</c:v>
                </c:pt>
                <c:pt idx="4147">
                  <c:v>45511.412905092591</c:v>
                </c:pt>
                <c:pt idx="4148">
                  <c:v>45511.412916666668</c:v>
                </c:pt>
                <c:pt idx="4149">
                  <c:v>45511.412928240738</c:v>
                </c:pt>
                <c:pt idx="4150">
                  <c:v>45511.412939814814</c:v>
                </c:pt>
                <c:pt idx="4151">
                  <c:v>45511.412951388891</c:v>
                </c:pt>
                <c:pt idx="4152">
                  <c:v>45511.412962962961</c:v>
                </c:pt>
                <c:pt idx="4153">
                  <c:v>45511.412974537037</c:v>
                </c:pt>
                <c:pt idx="4154">
                  <c:v>45511.412986111114</c:v>
                </c:pt>
                <c:pt idx="4155">
                  <c:v>45511.412997685184</c:v>
                </c:pt>
                <c:pt idx="4156">
                  <c:v>45511.41300925926</c:v>
                </c:pt>
                <c:pt idx="4157">
                  <c:v>45511.41302083333</c:v>
                </c:pt>
                <c:pt idx="4158">
                  <c:v>45511.413032407407</c:v>
                </c:pt>
                <c:pt idx="4159">
                  <c:v>45511.413043981483</c:v>
                </c:pt>
                <c:pt idx="4160">
                  <c:v>45511.413055555553</c:v>
                </c:pt>
                <c:pt idx="4161">
                  <c:v>45511.41306712963</c:v>
                </c:pt>
                <c:pt idx="4162">
                  <c:v>45511.413078703707</c:v>
                </c:pt>
                <c:pt idx="4163">
                  <c:v>45511.413090277776</c:v>
                </c:pt>
                <c:pt idx="4164">
                  <c:v>45511.413101851853</c:v>
                </c:pt>
                <c:pt idx="4165">
                  <c:v>45511.413113425922</c:v>
                </c:pt>
                <c:pt idx="4166">
                  <c:v>45511.413124999999</c:v>
                </c:pt>
                <c:pt idx="4167">
                  <c:v>45511.413136574076</c:v>
                </c:pt>
                <c:pt idx="4168">
                  <c:v>45511.413148148145</c:v>
                </c:pt>
                <c:pt idx="4169">
                  <c:v>45511.413159722222</c:v>
                </c:pt>
                <c:pt idx="4170">
                  <c:v>45511.413171296299</c:v>
                </c:pt>
                <c:pt idx="4171">
                  <c:v>45511.413182870368</c:v>
                </c:pt>
                <c:pt idx="4172">
                  <c:v>45511.413194444445</c:v>
                </c:pt>
                <c:pt idx="4173">
                  <c:v>45511.413206018522</c:v>
                </c:pt>
                <c:pt idx="4174">
                  <c:v>45511.413217592592</c:v>
                </c:pt>
                <c:pt idx="4175">
                  <c:v>45511.413229166668</c:v>
                </c:pt>
                <c:pt idx="4176">
                  <c:v>45511.413240740738</c:v>
                </c:pt>
                <c:pt idx="4177">
                  <c:v>45511.413252314815</c:v>
                </c:pt>
                <c:pt idx="4178">
                  <c:v>45511.413263888891</c:v>
                </c:pt>
                <c:pt idx="4179">
                  <c:v>45511.413275462961</c:v>
                </c:pt>
                <c:pt idx="4180">
                  <c:v>45511.413287037038</c:v>
                </c:pt>
                <c:pt idx="4181">
                  <c:v>45511.413298611114</c:v>
                </c:pt>
                <c:pt idx="4182">
                  <c:v>45511.413310185184</c:v>
                </c:pt>
                <c:pt idx="4183">
                  <c:v>45511.413321759261</c:v>
                </c:pt>
                <c:pt idx="4184">
                  <c:v>45511.41333333333</c:v>
                </c:pt>
                <c:pt idx="4185">
                  <c:v>45511.413344907407</c:v>
                </c:pt>
                <c:pt idx="4186">
                  <c:v>45511.413356481484</c:v>
                </c:pt>
                <c:pt idx="4187">
                  <c:v>45511.413368055553</c:v>
                </c:pt>
                <c:pt idx="4188">
                  <c:v>45511.41337962963</c:v>
                </c:pt>
                <c:pt idx="4189">
                  <c:v>45511.413391203707</c:v>
                </c:pt>
                <c:pt idx="4190">
                  <c:v>45511.413402777776</c:v>
                </c:pt>
                <c:pt idx="4191">
                  <c:v>45511.413414351853</c:v>
                </c:pt>
                <c:pt idx="4192">
                  <c:v>45511.413425925923</c:v>
                </c:pt>
                <c:pt idx="4193">
                  <c:v>45511.413437499999</c:v>
                </c:pt>
                <c:pt idx="4194">
                  <c:v>45511.413449074076</c:v>
                </c:pt>
                <c:pt idx="4195">
                  <c:v>45511.413460648146</c:v>
                </c:pt>
                <c:pt idx="4196">
                  <c:v>45511.413472222222</c:v>
                </c:pt>
                <c:pt idx="4197">
                  <c:v>45511.413483796299</c:v>
                </c:pt>
                <c:pt idx="4198">
                  <c:v>45511.413495370369</c:v>
                </c:pt>
                <c:pt idx="4199">
                  <c:v>45511.413506944446</c:v>
                </c:pt>
                <c:pt idx="4200">
                  <c:v>45511.413518518515</c:v>
                </c:pt>
                <c:pt idx="4201">
                  <c:v>45511.413530092592</c:v>
                </c:pt>
                <c:pt idx="4202">
                  <c:v>45511.413541666669</c:v>
                </c:pt>
                <c:pt idx="4203">
                  <c:v>45511.413553240738</c:v>
                </c:pt>
                <c:pt idx="4204">
                  <c:v>45511.413564814815</c:v>
                </c:pt>
                <c:pt idx="4205">
                  <c:v>45511.413576388892</c:v>
                </c:pt>
                <c:pt idx="4206">
                  <c:v>45511.413587962961</c:v>
                </c:pt>
                <c:pt idx="4207">
                  <c:v>45511.413599537038</c:v>
                </c:pt>
                <c:pt idx="4208">
                  <c:v>45511.413611111115</c:v>
                </c:pt>
                <c:pt idx="4209">
                  <c:v>45511.413622685184</c:v>
                </c:pt>
                <c:pt idx="4210">
                  <c:v>45511.413634259261</c:v>
                </c:pt>
                <c:pt idx="4211">
                  <c:v>45511.413645833331</c:v>
                </c:pt>
                <c:pt idx="4212">
                  <c:v>45511.413657407407</c:v>
                </c:pt>
                <c:pt idx="4213">
                  <c:v>45511.413668981484</c:v>
                </c:pt>
                <c:pt idx="4214">
                  <c:v>45511.413680555554</c:v>
                </c:pt>
                <c:pt idx="4215">
                  <c:v>45511.41369212963</c:v>
                </c:pt>
                <c:pt idx="4216">
                  <c:v>45511.413703703707</c:v>
                </c:pt>
                <c:pt idx="4217">
                  <c:v>45511.413715277777</c:v>
                </c:pt>
                <c:pt idx="4218">
                  <c:v>45511.413726851853</c:v>
                </c:pt>
                <c:pt idx="4219">
                  <c:v>45511.413738425923</c:v>
                </c:pt>
                <c:pt idx="4220">
                  <c:v>45511.41375</c:v>
                </c:pt>
                <c:pt idx="4221">
                  <c:v>45511.413761574076</c:v>
                </c:pt>
                <c:pt idx="4222">
                  <c:v>45511.413773148146</c:v>
                </c:pt>
                <c:pt idx="4223">
                  <c:v>45511.413784722223</c:v>
                </c:pt>
                <c:pt idx="4224">
                  <c:v>45511.4137962963</c:v>
                </c:pt>
                <c:pt idx="4225">
                  <c:v>45511.413807870369</c:v>
                </c:pt>
                <c:pt idx="4226">
                  <c:v>45511.413819444446</c:v>
                </c:pt>
                <c:pt idx="4227">
                  <c:v>45511.413831018515</c:v>
                </c:pt>
                <c:pt idx="4228">
                  <c:v>45511.413842592592</c:v>
                </c:pt>
                <c:pt idx="4229">
                  <c:v>45511.413854166669</c:v>
                </c:pt>
                <c:pt idx="4230">
                  <c:v>45511.413865740738</c:v>
                </c:pt>
                <c:pt idx="4231">
                  <c:v>45511.413877314815</c:v>
                </c:pt>
                <c:pt idx="4232">
                  <c:v>45511.413888888892</c:v>
                </c:pt>
                <c:pt idx="4233">
                  <c:v>45511.413900462961</c:v>
                </c:pt>
                <c:pt idx="4234">
                  <c:v>45511.413912037038</c:v>
                </c:pt>
                <c:pt idx="4235">
                  <c:v>45511.413923611108</c:v>
                </c:pt>
                <c:pt idx="4236">
                  <c:v>45511.413935185185</c:v>
                </c:pt>
                <c:pt idx="4237">
                  <c:v>45511.413946759261</c:v>
                </c:pt>
                <c:pt idx="4238">
                  <c:v>45511.413958333331</c:v>
                </c:pt>
                <c:pt idx="4239">
                  <c:v>45511.413969907408</c:v>
                </c:pt>
                <c:pt idx="4240">
                  <c:v>45511.413981481484</c:v>
                </c:pt>
                <c:pt idx="4241">
                  <c:v>45511.413993055554</c:v>
                </c:pt>
                <c:pt idx="4242">
                  <c:v>45511.414004629631</c:v>
                </c:pt>
                <c:pt idx="4243">
                  <c:v>45511.4140162037</c:v>
                </c:pt>
                <c:pt idx="4244">
                  <c:v>45511.414027777777</c:v>
                </c:pt>
                <c:pt idx="4245">
                  <c:v>45511.414039351854</c:v>
                </c:pt>
                <c:pt idx="4246">
                  <c:v>45511.414050925923</c:v>
                </c:pt>
                <c:pt idx="4247">
                  <c:v>45511.4140625</c:v>
                </c:pt>
                <c:pt idx="4248">
                  <c:v>45511.414074074077</c:v>
                </c:pt>
                <c:pt idx="4249">
                  <c:v>45511.414085648146</c:v>
                </c:pt>
                <c:pt idx="4250">
                  <c:v>45511.414097222223</c:v>
                </c:pt>
                <c:pt idx="4251">
                  <c:v>45511.4141087963</c:v>
                </c:pt>
                <c:pt idx="4252">
                  <c:v>45511.414120370369</c:v>
                </c:pt>
                <c:pt idx="4253">
                  <c:v>45511.414131944446</c:v>
                </c:pt>
                <c:pt idx="4254">
                  <c:v>45511.414143518516</c:v>
                </c:pt>
                <c:pt idx="4255">
                  <c:v>45511.414155092592</c:v>
                </c:pt>
                <c:pt idx="4256">
                  <c:v>45511.414166666669</c:v>
                </c:pt>
                <c:pt idx="4257">
                  <c:v>45511.414178240739</c:v>
                </c:pt>
                <c:pt idx="4258">
                  <c:v>45511.414189814815</c:v>
                </c:pt>
                <c:pt idx="4259">
                  <c:v>45511.414201388892</c:v>
                </c:pt>
                <c:pt idx="4260">
                  <c:v>45511.414212962962</c:v>
                </c:pt>
                <c:pt idx="4261">
                  <c:v>45511.414224537039</c:v>
                </c:pt>
                <c:pt idx="4262">
                  <c:v>45511.414236111108</c:v>
                </c:pt>
                <c:pt idx="4263">
                  <c:v>45511.414247685185</c:v>
                </c:pt>
                <c:pt idx="4264">
                  <c:v>45511.414259259262</c:v>
                </c:pt>
                <c:pt idx="4265">
                  <c:v>45511.414270833331</c:v>
                </c:pt>
                <c:pt idx="4266">
                  <c:v>45511.414282407408</c:v>
                </c:pt>
                <c:pt idx="4267">
                  <c:v>45511.414293981485</c:v>
                </c:pt>
                <c:pt idx="4268">
                  <c:v>45511.414305555554</c:v>
                </c:pt>
                <c:pt idx="4269">
                  <c:v>45511.414317129631</c:v>
                </c:pt>
                <c:pt idx="4270">
                  <c:v>45511.4143287037</c:v>
                </c:pt>
                <c:pt idx="4271">
                  <c:v>45511.414340277777</c:v>
                </c:pt>
                <c:pt idx="4272">
                  <c:v>45511.414351851854</c:v>
                </c:pt>
                <c:pt idx="4273">
                  <c:v>45511.414363425924</c:v>
                </c:pt>
                <c:pt idx="4274">
                  <c:v>45511.414375</c:v>
                </c:pt>
                <c:pt idx="4275">
                  <c:v>45511.414386574077</c:v>
                </c:pt>
                <c:pt idx="4276">
                  <c:v>45511.414398148147</c:v>
                </c:pt>
                <c:pt idx="4277">
                  <c:v>45511.414409722223</c:v>
                </c:pt>
                <c:pt idx="4278">
                  <c:v>45511.414421296293</c:v>
                </c:pt>
                <c:pt idx="4279">
                  <c:v>45511.41443287037</c:v>
                </c:pt>
                <c:pt idx="4280">
                  <c:v>45511.414444444446</c:v>
                </c:pt>
                <c:pt idx="4281">
                  <c:v>45511.414456018516</c:v>
                </c:pt>
                <c:pt idx="4282">
                  <c:v>45511.414467592593</c:v>
                </c:pt>
                <c:pt idx="4283">
                  <c:v>45511.414479166669</c:v>
                </c:pt>
                <c:pt idx="4284">
                  <c:v>45511.414490740739</c:v>
                </c:pt>
                <c:pt idx="4285">
                  <c:v>45511.414502314816</c:v>
                </c:pt>
                <c:pt idx="4286">
                  <c:v>45511.414513888885</c:v>
                </c:pt>
                <c:pt idx="4287">
                  <c:v>45511.414525462962</c:v>
                </c:pt>
                <c:pt idx="4288">
                  <c:v>45511.414537037039</c:v>
                </c:pt>
                <c:pt idx="4289">
                  <c:v>45511.414548611108</c:v>
                </c:pt>
                <c:pt idx="4290">
                  <c:v>45511.414560185185</c:v>
                </c:pt>
                <c:pt idx="4291">
                  <c:v>45511.414571759262</c:v>
                </c:pt>
                <c:pt idx="4292">
                  <c:v>45511.414583333331</c:v>
                </c:pt>
                <c:pt idx="4293">
                  <c:v>45511.414594907408</c:v>
                </c:pt>
                <c:pt idx="4294">
                  <c:v>45511.414606481485</c:v>
                </c:pt>
                <c:pt idx="4295">
                  <c:v>45511.414618055554</c:v>
                </c:pt>
                <c:pt idx="4296">
                  <c:v>45511.414629629631</c:v>
                </c:pt>
                <c:pt idx="4297">
                  <c:v>45511.414641203701</c:v>
                </c:pt>
                <c:pt idx="4298">
                  <c:v>45511.414652777778</c:v>
                </c:pt>
                <c:pt idx="4299">
                  <c:v>45511.414664351854</c:v>
                </c:pt>
                <c:pt idx="4300">
                  <c:v>45511.414675925924</c:v>
                </c:pt>
                <c:pt idx="4301">
                  <c:v>45511.414687500001</c:v>
                </c:pt>
                <c:pt idx="4302">
                  <c:v>45511.414699074077</c:v>
                </c:pt>
                <c:pt idx="4303">
                  <c:v>45511.414710648147</c:v>
                </c:pt>
                <c:pt idx="4304">
                  <c:v>45511.414722222224</c:v>
                </c:pt>
                <c:pt idx="4305">
                  <c:v>45511.414733796293</c:v>
                </c:pt>
                <c:pt idx="4306">
                  <c:v>45511.41474537037</c:v>
                </c:pt>
                <c:pt idx="4307">
                  <c:v>45511.414756944447</c:v>
                </c:pt>
                <c:pt idx="4308">
                  <c:v>45511.414768518516</c:v>
                </c:pt>
                <c:pt idx="4309">
                  <c:v>45511.414780092593</c:v>
                </c:pt>
                <c:pt idx="4310">
                  <c:v>45511.41479166667</c:v>
                </c:pt>
                <c:pt idx="4311">
                  <c:v>45511.414803240739</c:v>
                </c:pt>
                <c:pt idx="4312">
                  <c:v>45511.414814814816</c:v>
                </c:pt>
                <c:pt idx="4313">
                  <c:v>45511.414826388886</c:v>
                </c:pt>
                <c:pt idx="4314">
                  <c:v>45511.414837962962</c:v>
                </c:pt>
                <c:pt idx="4315">
                  <c:v>45511.414849537039</c:v>
                </c:pt>
                <c:pt idx="4316">
                  <c:v>45511.414861111109</c:v>
                </c:pt>
                <c:pt idx="4317">
                  <c:v>45511.414872685185</c:v>
                </c:pt>
                <c:pt idx="4318">
                  <c:v>45511.414884259262</c:v>
                </c:pt>
                <c:pt idx="4319">
                  <c:v>45511.414895833332</c:v>
                </c:pt>
                <c:pt idx="4320">
                  <c:v>45511.414907407408</c:v>
                </c:pt>
                <c:pt idx="4321">
                  <c:v>45511.414918981478</c:v>
                </c:pt>
                <c:pt idx="4322">
                  <c:v>45511.414930555555</c:v>
                </c:pt>
                <c:pt idx="4323">
                  <c:v>45511.414942129632</c:v>
                </c:pt>
                <c:pt idx="4324">
                  <c:v>45511.414953703701</c:v>
                </c:pt>
                <c:pt idx="4325">
                  <c:v>45511.414965277778</c:v>
                </c:pt>
                <c:pt idx="4326">
                  <c:v>45511.414976851855</c:v>
                </c:pt>
                <c:pt idx="4327">
                  <c:v>45511.414988425924</c:v>
                </c:pt>
                <c:pt idx="4328">
                  <c:v>45511.415000000001</c:v>
                </c:pt>
                <c:pt idx="4329">
                  <c:v>45511.415011574078</c:v>
                </c:pt>
                <c:pt idx="4330">
                  <c:v>45511.415023148147</c:v>
                </c:pt>
                <c:pt idx="4331">
                  <c:v>45511.415034722224</c:v>
                </c:pt>
                <c:pt idx="4332">
                  <c:v>45511.415046296293</c:v>
                </c:pt>
                <c:pt idx="4333">
                  <c:v>45511.41505787037</c:v>
                </c:pt>
                <c:pt idx="4334">
                  <c:v>45511.415069444447</c:v>
                </c:pt>
                <c:pt idx="4335">
                  <c:v>45511.415081018517</c:v>
                </c:pt>
                <c:pt idx="4336">
                  <c:v>45511.415092592593</c:v>
                </c:pt>
                <c:pt idx="4337">
                  <c:v>45511.41510416667</c:v>
                </c:pt>
                <c:pt idx="4338">
                  <c:v>45511.41511574074</c:v>
                </c:pt>
                <c:pt idx="4339">
                  <c:v>45511.415127314816</c:v>
                </c:pt>
                <c:pt idx="4340">
                  <c:v>45511.415138888886</c:v>
                </c:pt>
                <c:pt idx="4341">
                  <c:v>45511.415150462963</c:v>
                </c:pt>
                <c:pt idx="4342">
                  <c:v>45511.415162037039</c:v>
                </c:pt>
                <c:pt idx="4343">
                  <c:v>45511.415173611109</c:v>
                </c:pt>
                <c:pt idx="4344">
                  <c:v>45511.415185185186</c:v>
                </c:pt>
                <c:pt idx="4345">
                  <c:v>45511.415196759262</c:v>
                </c:pt>
                <c:pt idx="4346">
                  <c:v>45511.415208333332</c:v>
                </c:pt>
                <c:pt idx="4347">
                  <c:v>45511.415219907409</c:v>
                </c:pt>
                <c:pt idx="4348">
                  <c:v>45511.415231481478</c:v>
                </c:pt>
                <c:pt idx="4349">
                  <c:v>45511.415243055555</c:v>
                </c:pt>
                <c:pt idx="4350">
                  <c:v>45511.415254629632</c:v>
                </c:pt>
                <c:pt idx="4351">
                  <c:v>45511.415266203701</c:v>
                </c:pt>
                <c:pt idx="4352">
                  <c:v>45511.415277777778</c:v>
                </c:pt>
                <c:pt idx="4353">
                  <c:v>45511.415289351855</c:v>
                </c:pt>
                <c:pt idx="4354">
                  <c:v>45511.415300925924</c:v>
                </c:pt>
                <c:pt idx="4355">
                  <c:v>45511.415312500001</c:v>
                </c:pt>
                <c:pt idx="4356">
                  <c:v>45511.415324074071</c:v>
                </c:pt>
                <c:pt idx="4357">
                  <c:v>45511.415335648147</c:v>
                </c:pt>
                <c:pt idx="4358">
                  <c:v>45511.415347222224</c:v>
                </c:pt>
                <c:pt idx="4359">
                  <c:v>45511.415358796294</c:v>
                </c:pt>
                <c:pt idx="4360">
                  <c:v>45511.415370370371</c:v>
                </c:pt>
                <c:pt idx="4361">
                  <c:v>45511.415381944447</c:v>
                </c:pt>
                <c:pt idx="4362">
                  <c:v>45511.415393518517</c:v>
                </c:pt>
                <c:pt idx="4363">
                  <c:v>45511.415405092594</c:v>
                </c:pt>
                <c:pt idx="4364">
                  <c:v>45511.415416666663</c:v>
                </c:pt>
                <c:pt idx="4365">
                  <c:v>45511.41542824074</c:v>
                </c:pt>
                <c:pt idx="4366">
                  <c:v>45511.415439814817</c:v>
                </c:pt>
                <c:pt idx="4367">
                  <c:v>45511.415451388886</c:v>
                </c:pt>
                <c:pt idx="4368">
                  <c:v>45511.415462962963</c:v>
                </c:pt>
                <c:pt idx="4369">
                  <c:v>45511.41547453704</c:v>
                </c:pt>
                <c:pt idx="4370">
                  <c:v>45511.415486111109</c:v>
                </c:pt>
                <c:pt idx="4371">
                  <c:v>45511.415497685186</c:v>
                </c:pt>
                <c:pt idx="4372">
                  <c:v>45511.415509259263</c:v>
                </c:pt>
                <c:pt idx="4373">
                  <c:v>45511.415520833332</c:v>
                </c:pt>
                <c:pt idx="4374">
                  <c:v>45511.415532407409</c:v>
                </c:pt>
                <c:pt idx="4375">
                  <c:v>45511.415543981479</c:v>
                </c:pt>
                <c:pt idx="4376">
                  <c:v>45511.415555555555</c:v>
                </c:pt>
                <c:pt idx="4377">
                  <c:v>45511.415567129632</c:v>
                </c:pt>
                <c:pt idx="4378">
                  <c:v>45511.415578703702</c:v>
                </c:pt>
                <c:pt idx="4379">
                  <c:v>45511.415590277778</c:v>
                </c:pt>
                <c:pt idx="4380">
                  <c:v>45511.415601851855</c:v>
                </c:pt>
                <c:pt idx="4381">
                  <c:v>45511.415613425925</c:v>
                </c:pt>
                <c:pt idx="4382">
                  <c:v>45511.415625000001</c:v>
                </c:pt>
                <c:pt idx="4383">
                  <c:v>45511.415636574071</c:v>
                </c:pt>
                <c:pt idx="4384">
                  <c:v>45511.415648148148</c:v>
                </c:pt>
                <c:pt idx="4385">
                  <c:v>45511.415659722225</c:v>
                </c:pt>
                <c:pt idx="4386">
                  <c:v>45511.415671296294</c:v>
                </c:pt>
                <c:pt idx="4387">
                  <c:v>45511.415682870371</c:v>
                </c:pt>
                <c:pt idx="4388">
                  <c:v>45511.415694444448</c:v>
                </c:pt>
                <c:pt idx="4389">
                  <c:v>45511.415706018517</c:v>
                </c:pt>
                <c:pt idx="4390">
                  <c:v>45511.415717592594</c:v>
                </c:pt>
                <c:pt idx="4391">
                  <c:v>45511.415729166663</c:v>
                </c:pt>
                <c:pt idx="4392">
                  <c:v>45511.41574074074</c:v>
                </c:pt>
                <c:pt idx="4393">
                  <c:v>45511.415752314817</c:v>
                </c:pt>
                <c:pt idx="4394">
                  <c:v>45511.415763888886</c:v>
                </c:pt>
                <c:pt idx="4395">
                  <c:v>45511.415775462963</c:v>
                </c:pt>
                <c:pt idx="4396">
                  <c:v>45511.41578703704</c:v>
                </c:pt>
                <c:pt idx="4397">
                  <c:v>45511.415798611109</c:v>
                </c:pt>
                <c:pt idx="4398">
                  <c:v>45511.415810185186</c:v>
                </c:pt>
                <c:pt idx="4399">
                  <c:v>45511.415821759256</c:v>
                </c:pt>
                <c:pt idx="4400">
                  <c:v>45511.415833333333</c:v>
                </c:pt>
                <c:pt idx="4401">
                  <c:v>45511.415844907409</c:v>
                </c:pt>
                <c:pt idx="4402">
                  <c:v>45511.415856481479</c:v>
                </c:pt>
                <c:pt idx="4403">
                  <c:v>45511.415868055556</c:v>
                </c:pt>
                <c:pt idx="4404">
                  <c:v>45511.415879629632</c:v>
                </c:pt>
                <c:pt idx="4405">
                  <c:v>45511.415891203702</c:v>
                </c:pt>
                <c:pt idx="4406">
                  <c:v>45511.415902777779</c:v>
                </c:pt>
                <c:pt idx="4407">
                  <c:v>45511.415914351855</c:v>
                </c:pt>
                <c:pt idx="4408">
                  <c:v>45511.415925925925</c:v>
                </c:pt>
                <c:pt idx="4409">
                  <c:v>45511.415937500002</c:v>
                </c:pt>
                <c:pt idx="4410">
                  <c:v>45511.415949074071</c:v>
                </c:pt>
                <c:pt idx="4411">
                  <c:v>45511.415960648148</c:v>
                </c:pt>
                <c:pt idx="4412">
                  <c:v>45511.415972222225</c:v>
                </c:pt>
                <c:pt idx="4413">
                  <c:v>45511.415983796294</c:v>
                </c:pt>
                <c:pt idx="4414">
                  <c:v>45511.415995370371</c:v>
                </c:pt>
                <c:pt idx="4415">
                  <c:v>45511.416006944448</c:v>
                </c:pt>
                <c:pt idx="4416">
                  <c:v>45511.416018518517</c:v>
                </c:pt>
                <c:pt idx="4417">
                  <c:v>45511.416030092594</c:v>
                </c:pt>
                <c:pt idx="4418">
                  <c:v>45511.416041666664</c:v>
                </c:pt>
                <c:pt idx="4419">
                  <c:v>45511.41605324074</c:v>
                </c:pt>
                <c:pt idx="4420">
                  <c:v>45511.416064814817</c:v>
                </c:pt>
                <c:pt idx="4421">
                  <c:v>45511.416076388887</c:v>
                </c:pt>
                <c:pt idx="4422">
                  <c:v>45511.416087962964</c:v>
                </c:pt>
                <c:pt idx="4423">
                  <c:v>45511.41609953704</c:v>
                </c:pt>
                <c:pt idx="4424">
                  <c:v>45511.41611111111</c:v>
                </c:pt>
                <c:pt idx="4425">
                  <c:v>45511.416122685187</c:v>
                </c:pt>
                <c:pt idx="4426">
                  <c:v>45511.416134259256</c:v>
                </c:pt>
                <c:pt idx="4427">
                  <c:v>45511.416145833333</c:v>
                </c:pt>
                <c:pt idx="4428">
                  <c:v>45511.41615740741</c:v>
                </c:pt>
                <c:pt idx="4429">
                  <c:v>45511.416168981479</c:v>
                </c:pt>
                <c:pt idx="4430">
                  <c:v>45511.416180555556</c:v>
                </c:pt>
                <c:pt idx="4431">
                  <c:v>45511.416192129633</c:v>
                </c:pt>
                <c:pt idx="4432">
                  <c:v>45511.416203703702</c:v>
                </c:pt>
                <c:pt idx="4433">
                  <c:v>45511.416215277779</c:v>
                </c:pt>
                <c:pt idx="4434">
                  <c:v>45511.416226851848</c:v>
                </c:pt>
                <c:pt idx="4435">
                  <c:v>45511.416238425925</c:v>
                </c:pt>
                <c:pt idx="4436">
                  <c:v>45511.416250000002</c:v>
                </c:pt>
                <c:pt idx="4437">
                  <c:v>45511.416261574072</c:v>
                </c:pt>
                <c:pt idx="4438">
                  <c:v>45511.416273148148</c:v>
                </c:pt>
                <c:pt idx="4439">
                  <c:v>45511.416284722225</c:v>
                </c:pt>
                <c:pt idx="4440">
                  <c:v>45511.416296296295</c:v>
                </c:pt>
                <c:pt idx="4441">
                  <c:v>45511.416307870371</c:v>
                </c:pt>
                <c:pt idx="4442">
                  <c:v>45511.416319444441</c:v>
                </c:pt>
                <c:pt idx="4443">
                  <c:v>45511.416331018518</c:v>
                </c:pt>
                <c:pt idx="4444">
                  <c:v>45511.416342592594</c:v>
                </c:pt>
                <c:pt idx="4445">
                  <c:v>45511.416354166664</c:v>
                </c:pt>
                <c:pt idx="4446">
                  <c:v>45511.416365740741</c:v>
                </c:pt>
                <c:pt idx="4447">
                  <c:v>45511.416377314818</c:v>
                </c:pt>
                <c:pt idx="4448">
                  <c:v>45511.416388888887</c:v>
                </c:pt>
                <c:pt idx="4449">
                  <c:v>45511.416400462964</c:v>
                </c:pt>
                <c:pt idx="4450">
                  <c:v>45511.416412037041</c:v>
                </c:pt>
                <c:pt idx="4451">
                  <c:v>45511.41642361111</c:v>
                </c:pt>
                <c:pt idx="4452">
                  <c:v>45511.416435185187</c:v>
                </c:pt>
                <c:pt idx="4453">
                  <c:v>45511.416446759256</c:v>
                </c:pt>
                <c:pt idx="4454">
                  <c:v>45511.416458333333</c:v>
                </c:pt>
                <c:pt idx="4455">
                  <c:v>45511.41646990741</c:v>
                </c:pt>
                <c:pt idx="4456">
                  <c:v>45511.416481481479</c:v>
                </c:pt>
                <c:pt idx="4457">
                  <c:v>45511.416493055556</c:v>
                </c:pt>
                <c:pt idx="4458">
                  <c:v>45511.416504629633</c:v>
                </c:pt>
                <c:pt idx="4459">
                  <c:v>45511.416516203702</c:v>
                </c:pt>
                <c:pt idx="4460">
                  <c:v>45511.416527777779</c:v>
                </c:pt>
                <c:pt idx="4461">
                  <c:v>45511.416539351849</c:v>
                </c:pt>
                <c:pt idx="4462">
                  <c:v>45511.416550925926</c:v>
                </c:pt>
                <c:pt idx="4463">
                  <c:v>45511.416562500002</c:v>
                </c:pt>
                <c:pt idx="4464">
                  <c:v>45511.416574074072</c:v>
                </c:pt>
                <c:pt idx="4465">
                  <c:v>45511.416585648149</c:v>
                </c:pt>
                <c:pt idx="4466">
                  <c:v>45511.416597222225</c:v>
                </c:pt>
                <c:pt idx="4467">
                  <c:v>45511.416608796295</c:v>
                </c:pt>
                <c:pt idx="4468">
                  <c:v>45511.416620370372</c:v>
                </c:pt>
                <c:pt idx="4469">
                  <c:v>45511.416631944441</c:v>
                </c:pt>
                <c:pt idx="4470">
                  <c:v>45511.416643518518</c:v>
                </c:pt>
                <c:pt idx="4471">
                  <c:v>45511.416655092595</c:v>
                </c:pt>
                <c:pt idx="4472">
                  <c:v>45511.416666666664</c:v>
                </c:pt>
                <c:pt idx="4473">
                  <c:v>45511.416678240741</c:v>
                </c:pt>
                <c:pt idx="4474">
                  <c:v>45511.416689814818</c:v>
                </c:pt>
                <c:pt idx="4475">
                  <c:v>45511.416701388887</c:v>
                </c:pt>
                <c:pt idx="4476">
                  <c:v>45511.416712962964</c:v>
                </c:pt>
                <c:pt idx="4477">
                  <c:v>45511.416724537034</c:v>
                </c:pt>
                <c:pt idx="4478">
                  <c:v>45511.41673611111</c:v>
                </c:pt>
                <c:pt idx="4479">
                  <c:v>45511.416747685187</c:v>
                </c:pt>
                <c:pt idx="4480">
                  <c:v>45511.416759259257</c:v>
                </c:pt>
                <c:pt idx="4481">
                  <c:v>45511.416770833333</c:v>
                </c:pt>
                <c:pt idx="4482">
                  <c:v>45511.41678240741</c:v>
                </c:pt>
                <c:pt idx="4483">
                  <c:v>45511.41679398148</c:v>
                </c:pt>
                <c:pt idx="4484">
                  <c:v>45511.416805555556</c:v>
                </c:pt>
                <c:pt idx="4485">
                  <c:v>45511.416817129626</c:v>
                </c:pt>
                <c:pt idx="4486">
                  <c:v>45511.416828703703</c:v>
                </c:pt>
                <c:pt idx="4487">
                  <c:v>45511.41684027778</c:v>
                </c:pt>
                <c:pt idx="4488">
                  <c:v>45511.416851851849</c:v>
                </c:pt>
                <c:pt idx="4489">
                  <c:v>45511.416863425926</c:v>
                </c:pt>
                <c:pt idx="4490">
                  <c:v>45511.416875000003</c:v>
                </c:pt>
                <c:pt idx="4491">
                  <c:v>45511.416886574072</c:v>
                </c:pt>
                <c:pt idx="4492">
                  <c:v>45511.416898148149</c:v>
                </c:pt>
                <c:pt idx="4493">
                  <c:v>45511.416909722226</c:v>
                </c:pt>
                <c:pt idx="4494">
                  <c:v>45511.416921296295</c:v>
                </c:pt>
                <c:pt idx="4495">
                  <c:v>45511.416932870372</c:v>
                </c:pt>
                <c:pt idx="4496">
                  <c:v>45511.416944444441</c:v>
                </c:pt>
                <c:pt idx="4497">
                  <c:v>45511.416956018518</c:v>
                </c:pt>
                <c:pt idx="4498">
                  <c:v>45511.416967592595</c:v>
                </c:pt>
                <c:pt idx="4499">
                  <c:v>45511.416979166665</c:v>
                </c:pt>
                <c:pt idx="4500">
                  <c:v>45511.416990740741</c:v>
                </c:pt>
                <c:pt idx="4501">
                  <c:v>45511.417002314818</c:v>
                </c:pt>
                <c:pt idx="4502">
                  <c:v>45511.417013888888</c:v>
                </c:pt>
                <c:pt idx="4503">
                  <c:v>45511.417025462964</c:v>
                </c:pt>
                <c:pt idx="4504">
                  <c:v>45511.417037037034</c:v>
                </c:pt>
                <c:pt idx="4505">
                  <c:v>45511.417048611111</c:v>
                </c:pt>
                <c:pt idx="4506">
                  <c:v>45511.417060185187</c:v>
                </c:pt>
                <c:pt idx="4507">
                  <c:v>45511.417071759257</c:v>
                </c:pt>
                <c:pt idx="4508">
                  <c:v>45511.417083333334</c:v>
                </c:pt>
                <c:pt idx="4509">
                  <c:v>45511.417094907411</c:v>
                </c:pt>
                <c:pt idx="4510">
                  <c:v>45511.41710648148</c:v>
                </c:pt>
                <c:pt idx="4511">
                  <c:v>45511.417118055557</c:v>
                </c:pt>
                <c:pt idx="4512">
                  <c:v>45511.417129629626</c:v>
                </c:pt>
                <c:pt idx="4513">
                  <c:v>45511.417141203703</c:v>
                </c:pt>
                <c:pt idx="4514">
                  <c:v>45511.41715277778</c:v>
                </c:pt>
                <c:pt idx="4515">
                  <c:v>45511.417164351849</c:v>
                </c:pt>
                <c:pt idx="4516">
                  <c:v>45511.417175925926</c:v>
                </c:pt>
                <c:pt idx="4517">
                  <c:v>45511.417187500003</c:v>
                </c:pt>
                <c:pt idx="4518">
                  <c:v>45511.417199074072</c:v>
                </c:pt>
                <c:pt idx="4519">
                  <c:v>45511.417210648149</c:v>
                </c:pt>
                <c:pt idx="4520">
                  <c:v>45511.417222222219</c:v>
                </c:pt>
                <c:pt idx="4521">
                  <c:v>45511.417233796295</c:v>
                </c:pt>
                <c:pt idx="4522">
                  <c:v>45511.417245370372</c:v>
                </c:pt>
                <c:pt idx="4523">
                  <c:v>45511.417256944442</c:v>
                </c:pt>
                <c:pt idx="4524">
                  <c:v>45511.417268518519</c:v>
                </c:pt>
                <c:pt idx="4525">
                  <c:v>45511.417280092595</c:v>
                </c:pt>
                <c:pt idx="4526">
                  <c:v>45511.417291666665</c:v>
                </c:pt>
                <c:pt idx="4527">
                  <c:v>45511.417303240742</c:v>
                </c:pt>
                <c:pt idx="4528">
                  <c:v>45511.417314814818</c:v>
                </c:pt>
                <c:pt idx="4529">
                  <c:v>45511.417326388888</c:v>
                </c:pt>
                <c:pt idx="4530">
                  <c:v>45511.417337962965</c:v>
                </c:pt>
                <c:pt idx="4531">
                  <c:v>45511.417349537034</c:v>
                </c:pt>
                <c:pt idx="4532">
                  <c:v>45511.417361111111</c:v>
                </c:pt>
                <c:pt idx="4533">
                  <c:v>45511.417372685188</c:v>
                </c:pt>
                <c:pt idx="4534">
                  <c:v>45511.417384259257</c:v>
                </c:pt>
                <c:pt idx="4535">
                  <c:v>45511.417395833334</c:v>
                </c:pt>
                <c:pt idx="4536">
                  <c:v>45511.417407407411</c:v>
                </c:pt>
                <c:pt idx="4537">
                  <c:v>45511.41741898148</c:v>
                </c:pt>
                <c:pt idx="4538">
                  <c:v>45511.417430555557</c:v>
                </c:pt>
                <c:pt idx="4539">
                  <c:v>45511.417442129627</c:v>
                </c:pt>
                <c:pt idx="4540">
                  <c:v>45511.417453703703</c:v>
                </c:pt>
                <c:pt idx="4541">
                  <c:v>45511.41746527778</c:v>
                </c:pt>
                <c:pt idx="4542">
                  <c:v>45511.41747685185</c:v>
                </c:pt>
                <c:pt idx="4543">
                  <c:v>45511.417488425926</c:v>
                </c:pt>
                <c:pt idx="4544">
                  <c:v>45511.417500000003</c:v>
                </c:pt>
                <c:pt idx="4545">
                  <c:v>45511.417511574073</c:v>
                </c:pt>
                <c:pt idx="4546">
                  <c:v>45511.417523148149</c:v>
                </c:pt>
                <c:pt idx="4547">
                  <c:v>45511.417534722219</c:v>
                </c:pt>
                <c:pt idx="4548">
                  <c:v>45511.417546296296</c:v>
                </c:pt>
                <c:pt idx="4549">
                  <c:v>45511.417557870373</c:v>
                </c:pt>
                <c:pt idx="4550">
                  <c:v>45511.417569444442</c:v>
                </c:pt>
                <c:pt idx="4551">
                  <c:v>45511.417581018519</c:v>
                </c:pt>
                <c:pt idx="4552">
                  <c:v>45511.417592592596</c:v>
                </c:pt>
                <c:pt idx="4553">
                  <c:v>45511.417604166665</c:v>
                </c:pt>
                <c:pt idx="4554">
                  <c:v>45511.417615740742</c:v>
                </c:pt>
                <c:pt idx="4555">
                  <c:v>45511.417627314811</c:v>
                </c:pt>
                <c:pt idx="4556">
                  <c:v>45511.417638888888</c:v>
                </c:pt>
                <c:pt idx="4557">
                  <c:v>45511.417650462965</c:v>
                </c:pt>
                <c:pt idx="4558">
                  <c:v>45511.417662037034</c:v>
                </c:pt>
                <c:pt idx="4559">
                  <c:v>45511.417673611111</c:v>
                </c:pt>
                <c:pt idx="4560">
                  <c:v>45511.417685185188</c:v>
                </c:pt>
                <c:pt idx="4561">
                  <c:v>45511.417696759258</c:v>
                </c:pt>
                <c:pt idx="4562">
                  <c:v>45511.417708333334</c:v>
                </c:pt>
                <c:pt idx="4563">
                  <c:v>45511.417719907404</c:v>
                </c:pt>
                <c:pt idx="4564">
                  <c:v>45511.417731481481</c:v>
                </c:pt>
                <c:pt idx="4565">
                  <c:v>45511.417743055557</c:v>
                </c:pt>
                <c:pt idx="4566">
                  <c:v>45511.417754629627</c:v>
                </c:pt>
                <c:pt idx="4567">
                  <c:v>45511.417766203704</c:v>
                </c:pt>
                <c:pt idx="4568">
                  <c:v>45511.41777777778</c:v>
                </c:pt>
                <c:pt idx="4569">
                  <c:v>45511.41778935185</c:v>
                </c:pt>
                <c:pt idx="4570">
                  <c:v>45511.417800925927</c:v>
                </c:pt>
                <c:pt idx="4571">
                  <c:v>45511.417812500003</c:v>
                </c:pt>
                <c:pt idx="4572">
                  <c:v>45511.417824074073</c:v>
                </c:pt>
                <c:pt idx="4573">
                  <c:v>45511.41783564815</c:v>
                </c:pt>
                <c:pt idx="4574">
                  <c:v>45511.417847222219</c:v>
                </c:pt>
                <c:pt idx="4575">
                  <c:v>45511.417858796296</c:v>
                </c:pt>
                <c:pt idx="4576">
                  <c:v>45511.417870370373</c:v>
                </c:pt>
                <c:pt idx="4577">
                  <c:v>45511.417881944442</c:v>
                </c:pt>
                <c:pt idx="4578">
                  <c:v>45511.417893518519</c:v>
                </c:pt>
                <c:pt idx="4579">
                  <c:v>45511.417905092596</c:v>
                </c:pt>
                <c:pt idx="4580">
                  <c:v>45511.417916666665</c:v>
                </c:pt>
                <c:pt idx="4581">
                  <c:v>45511.417928240742</c:v>
                </c:pt>
                <c:pt idx="4582">
                  <c:v>45511.417939814812</c:v>
                </c:pt>
                <c:pt idx="4583">
                  <c:v>45511.417951388888</c:v>
                </c:pt>
                <c:pt idx="4584">
                  <c:v>45511.417962962965</c:v>
                </c:pt>
                <c:pt idx="4585">
                  <c:v>45511.417974537035</c:v>
                </c:pt>
                <c:pt idx="4586">
                  <c:v>45511.417986111112</c:v>
                </c:pt>
                <c:pt idx="4587">
                  <c:v>45511.417997685188</c:v>
                </c:pt>
                <c:pt idx="4588">
                  <c:v>45511.418009259258</c:v>
                </c:pt>
                <c:pt idx="4589">
                  <c:v>45511.418020833335</c:v>
                </c:pt>
                <c:pt idx="4590">
                  <c:v>45511.418032407404</c:v>
                </c:pt>
                <c:pt idx="4591">
                  <c:v>45511.418043981481</c:v>
                </c:pt>
                <c:pt idx="4592">
                  <c:v>45511.418055555558</c:v>
                </c:pt>
                <c:pt idx="4593">
                  <c:v>45511.418067129627</c:v>
                </c:pt>
                <c:pt idx="4594">
                  <c:v>45511.418078703704</c:v>
                </c:pt>
                <c:pt idx="4595">
                  <c:v>45511.418090277781</c:v>
                </c:pt>
                <c:pt idx="4596">
                  <c:v>45511.41810185185</c:v>
                </c:pt>
                <c:pt idx="4597">
                  <c:v>45511.418113425927</c:v>
                </c:pt>
                <c:pt idx="4598">
                  <c:v>45511.418124999997</c:v>
                </c:pt>
                <c:pt idx="4599">
                  <c:v>45511.418136574073</c:v>
                </c:pt>
                <c:pt idx="4600">
                  <c:v>45511.41814814815</c:v>
                </c:pt>
                <c:pt idx="4601">
                  <c:v>45511.41815972222</c:v>
                </c:pt>
                <c:pt idx="4602">
                  <c:v>45511.418171296296</c:v>
                </c:pt>
                <c:pt idx="4603">
                  <c:v>45511.418182870373</c:v>
                </c:pt>
                <c:pt idx="4604">
                  <c:v>45511.418194444443</c:v>
                </c:pt>
                <c:pt idx="4605">
                  <c:v>45511.418206018519</c:v>
                </c:pt>
                <c:pt idx="4606">
                  <c:v>45511.418217592596</c:v>
                </c:pt>
                <c:pt idx="4607">
                  <c:v>45511.418229166666</c:v>
                </c:pt>
                <c:pt idx="4608">
                  <c:v>45511.418240740742</c:v>
                </c:pt>
                <c:pt idx="4609">
                  <c:v>45511.418252314812</c:v>
                </c:pt>
                <c:pt idx="4610">
                  <c:v>45511.418263888889</c:v>
                </c:pt>
                <c:pt idx="4611">
                  <c:v>45511.418275462966</c:v>
                </c:pt>
                <c:pt idx="4612">
                  <c:v>45511.418287037035</c:v>
                </c:pt>
                <c:pt idx="4613">
                  <c:v>45511.418298611112</c:v>
                </c:pt>
                <c:pt idx="4614">
                  <c:v>45511.418310185189</c:v>
                </c:pt>
                <c:pt idx="4615">
                  <c:v>45511.418321759258</c:v>
                </c:pt>
                <c:pt idx="4616">
                  <c:v>45511.418333333335</c:v>
                </c:pt>
                <c:pt idx="4617">
                  <c:v>45511.418344907404</c:v>
                </c:pt>
                <c:pt idx="4618">
                  <c:v>45511.418356481481</c:v>
                </c:pt>
                <c:pt idx="4619">
                  <c:v>45511.418368055558</c:v>
                </c:pt>
                <c:pt idx="4620">
                  <c:v>45511.418379629627</c:v>
                </c:pt>
                <c:pt idx="4621">
                  <c:v>45511.418391203704</c:v>
                </c:pt>
                <c:pt idx="4622">
                  <c:v>45511.418402777781</c:v>
                </c:pt>
                <c:pt idx="4623">
                  <c:v>45511.418414351851</c:v>
                </c:pt>
                <c:pt idx="4624">
                  <c:v>45511.418425925927</c:v>
                </c:pt>
                <c:pt idx="4625">
                  <c:v>45511.418437499997</c:v>
                </c:pt>
                <c:pt idx="4626">
                  <c:v>45511.418449074074</c:v>
                </c:pt>
                <c:pt idx="4627">
                  <c:v>45511.41846064815</c:v>
                </c:pt>
                <c:pt idx="4628">
                  <c:v>45511.41847222222</c:v>
                </c:pt>
                <c:pt idx="4629">
                  <c:v>45511.418483796297</c:v>
                </c:pt>
                <c:pt idx="4630">
                  <c:v>45511.418495370373</c:v>
                </c:pt>
                <c:pt idx="4631">
                  <c:v>45511.418506944443</c:v>
                </c:pt>
                <c:pt idx="4632">
                  <c:v>45511.41851851852</c:v>
                </c:pt>
                <c:pt idx="4633">
                  <c:v>45511.418530092589</c:v>
                </c:pt>
                <c:pt idx="4634">
                  <c:v>45511.418541666666</c:v>
                </c:pt>
                <c:pt idx="4635">
                  <c:v>45511.418553240743</c:v>
                </c:pt>
                <c:pt idx="4636">
                  <c:v>45511.418564814812</c:v>
                </c:pt>
                <c:pt idx="4637">
                  <c:v>45511.418576388889</c:v>
                </c:pt>
                <c:pt idx="4638">
                  <c:v>45511.418587962966</c:v>
                </c:pt>
                <c:pt idx="4639">
                  <c:v>45511.418599537035</c:v>
                </c:pt>
                <c:pt idx="4640">
                  <c:v>45511.418611111112</c:v>
                </c:pt>
                <c:pt idx="4641">
                  <c:v>45511.418622685182</c:v>
                </c:pt>
                <c:pt idx="4642">
                  <c:v>45511.418634259258</c:v>
                </c:pt>
                <c:pt idx="4643">
                  <c:v>45511.418645833335</c:v>
                </c:pt>
                <c:pt idx="4644">
                  <c:v>45511.418657407405</c:v>
                </c:pt>
                <c:pt idx="4645">
                  <c:v>45511.418668981481</c:v>
                </c:pt>
                <c:pt idx="4646">
                  <c:v>45511.418680555558</c:v>
                </c:pt>
                <c:pt idx="4647">
                  <c:v>45511.418692129628</c:v>
                </c:pt>
                <c:pt idx="4648">
                  <c:v>45511.418703703705</c:v>
                </c:pt>
                <c:pt idx="4649">
                  <c:v>45511.418715277781</c:v>
                </c:pt>
                <c:pt idx="4650">
                  <c:v>45511.418726851851</c:v>
                </c:pt>
                <c:pt idx="4651">
                  <c:v>45511.418738425928</c:v>
                </c:pt>
                <c:pt idx="4652">
                  <c:v>45511.418749999997</c:v>
                </c:pt>
                <c:pt idx="4653">
                  <c:v>45511.418761574074</c:v>
                </c:pt>
                <c:pt idx="4654">
                  <c:v>45511.418773148151</c:v>
                </c:pt>
                <c:pt idx="4655">
                  <c:v>45511.41878472222</c:v>
                </c:pt>
                <c:pt idx="4656">
                  <c:v>45511.418796296297</c:v>
                </c:pt>
                <c:pt idx="4657">
                  <c:v>45511.418807870374</c:v>
                </c:pt>
                <c:pt idx="4658">
                  <c:v>45511.418819444443</c:v>
                </c:pt>
                <c:pt idx="4659">
                  <c:v>45511.41883101852</c:v>
                </c:pt>
                <c:pt idx="4660">
                  <c:v>45511.418842592589</c:v>
                </c:pt>
                <c:pt idx="4661">
                  <c:v>45511.418854166666</c:v>
                </c:pt>
                <c:pt idx="4662">
                  <c:v>45511.418865740743</c:v>
                </c:pt>
                <c:pt idx="4663">
                  <c:v>45511.418877314813</c:v>
                </c:pt>
                <c:pt idx="4664">
                  <c:v>45511.418888888889</c:v>
                </c:pt>
                <c:pt idx="4665">
                  <c:v>45511.418900462966</c:v>
                </c:pt>
                <c:pt idx="4666">
                  <c:v>45511.418912037036</c:v>
                </c:pt>
                <c:pt idx="4667">
                  <c:v>45511.418923611112</c:v>
                </c:pt>
                <c:pt idx="4668">
                  <c:v>45511.418935185182</c:v>
                </c:pt>
                <c:pt idx="4669">
                  <c:v>45511.418946759259</c:v>
                </c:pt>
                <c:pt idx="4670">
                  <c:v>45511.418958333335</c:v>
                </c:pt>
                <c:pt idx="4671">
                  <c:v>45511.418969907405</c:v>
                </c:pt>
                <c:pt idx="4672">
                  <c:v>45511.418981481482</c:v>
                </c:pt>
                <c:pt idx="4673">
                  <c:v>45511.418993055559</c:v>
                </c:pt>
                <c:pt idx="4674">
                  <c:v>45511.419004629628</c:v>
                </c:pt>
                <c:pt idx="4675">
                  <c:v>45511.419016203705</c:v>
                </c:pt>
                <c:pt idx="4676">
                  <c:v>45511.419027777774</c:v>
                </c:pt>
                <c:pt idx="4677">
                  <c:v>45511.419039351851</c:v>
                </c:pt>
                <c:pt idx="4678">
                  <c:v>45511.419050925928</c:v>
                </c:pt>
                <c:pt idx="4679">
                  <c:v>45511.419062499997</c:v>
                </c:pt>
                <c:pt idx="4680">
                  <c:v>45511.419074074074</c:v>
                </c:pt>
                <c:pt idx="4681">
                  <c:v>45511.419085648151</c:v>
                </c:pt>
                <c:pt idx="4682">
                  <c:v>45511.41909722222</c:v>
                </c:pt>
                <c:pt idx="4683">
                  <c:v>45511.419108796297</c:v>
                </c:pt>
                <c:pt idx="4684">
                  <c:v>45511.419120370374</c:v>
                </c:pt>
                <c:pt idx="4685">
                  <c:v>45511.419131944444</c:v>
                </c:pt>
                <c:pt idx="4686">
                  <c:v>45511.41914351852</c:v>
                </c:pt>
                <c:pt idx="4687">
                  <c:v>45511.41915509259</c:v>
                </c:pt>
                <c:pt idx="4688">
                  <c:v>45511.419166666667</c:v>
                </c:pt>
                <c:pt idx="4689">
                  <c:v>45511.419178240743</c:v>
                </c:pt>
                <c:pt idx="4690">
                  <c:v>45511.419189814813</c:v>
                </c:pt>
                <c:pt idx="4691">
                  <c:v>45511.41920138889</c:v>
                </c:pt>
                <c:pt idx="4692">
                  <c:v>45511.419212962966</c:v>
                </c:pt>
                <c:pt idx="4693">
                  <c:v>45511.419224537036</c:v>
                </c:pt>
                <c:pt idx="4694">
                  <c:v>45511.419236111113</c:v>
                </c:pt>
                <c:pt idx="4695">
                  <c:v>45511.419247685182</c:v>
                </c:pt>
                <c:pt idx="4696">
                  <c:v>45511.419259259259</c:v>
                </c:pt>
                <c:pt idx="4697">
                  <c:v>45511.419270833336</c:v>
                </c:pt>
                <c:pt idx="4698">
                  <c:v>45511.419282407405</c:v>
                </c:pt>
                <c:pt idx="4699">
                  <c:v>45511.419293981482</c:v>
                </c:pt>
                <c:pt idx="4700">
                  <c:v>45511.419305555559</c:v>
                </c:pt>
                <c:pt idx="4701">
                  <c:v>45511.419317129628</c:v>
                </c:pt>
                <c:pt idx="4702">
                  <c:v>45511.419328703705</c:v>
                </c:pt>
                <c:pt idx="4703">
                  <c:v>45511.419340277775</c:v>
                </c:pt>
                <c:pt idx="4704">
                  <c:v>45511.419351851851</c:v>
                </c:pt>
                <c:pt idx="4705">
                  <c:v>45511.419363425928</c:v>
                </c:pt>
                <c:pt idx="4706">
                  <c:v>45511.419374999998</c:v>
                </c:pt>
                <c:pt idx="4707">
                  <c:v>45511.419386574074</c:v>
                </c:pt>
                <c:pt idx="4708">
                  <c:v>45511.419398148151</c:v>
                </c:pt>
                <c:pt idx="4709">
                  <c:v>45511.419409722221</c:v>
                </c:pt>
                <c:pt idx="4710">
                  <c:v>45511.419421296298</c:v>
                </c:pt>
                <c:pt idx="4711">
                  <c:v>45511.419432870367</c:v>
                </c:pt>
                <c:pt idx="4712">
                  <c:v>45511.419444444444</c:v>
                </c:pt>
                <c:pt idx="4713">
                  <c:v>45511.419456018521</c:v>
                </c:pt>
                <c:pt idx="4714">
                  <c:v>45511.41946759259</c:v>
                </c:pt>
                <c:pt idx="4715">
                  <c:v>45511.419479166667</c:v>
                </c:pt>
                <c:pt idx="4716">
                  <c:v>45511.419490740744</c:v>
                </c:pt>
                <c:pt idx="4717">
                  <c:v>45511.419502314813</c:v>
                </c:pt>
                <c:pt idx="4718">
                  <c:v>45511.41951388889</c:v>
                </c:pt>
                <c:pt idx="4719">
                  <c:v>45511.419525462959</c:v>
                </c:pt>
                <c:pt idx="4720">
                  <c:v>45511.419537037036</c:v>
                </c:pt>
                <c:pt idx="4721">
                  <c:v>45511.419548611113</c:v>
                </c:pt>
                <c:pt idx="4722">
                  <c:v>45511.419560185182</c:v>
                </c:pt>
                <c:pt idx="4723">
                  <c:v>45511.419571759259</c:v>
                </c:pt>
                <c:pt idx="4724">
                  <c:v>45511.419583333336</c:v>
                </c:pt>
                <c:pt idx="4725">
                  <c:v>45511.419594907406</c:v>
                </c:pt>
                <c:pt idx="4726">
                  <c:v>45511.419606481482</c:v>
                </c:pt>
                <c:pt idx="4727">
                  <c:v>45511.419618055559</c:v>
                </c:pt>
                <c:pt idx="4728">
                  <c:v>45511.419629629629</c:v>
                </c:pt>
                <c:pt idx="4729">
                  <c:v>45511.419641203705</c:v>
                </c:pt>
                <c:pt idx="4730">
                  <c:v>45511.419652777775</c:v>
                </c:pt>
                <c:pt idx="4731">
                  <c:v>45511.419664351852</c:v>
                </c:pt>
                <c:pt idx="4732">
                  <c:v>45511.419675925928</c:v>
                </c:pt>
                <c:pt idx="4733">
                  <c:v>45511.419687499998</c:v>
                </c:pt>
                <c:pt idx="4734">
                  <c:v>45511.419699074075</c:v>
                </c:pt>
                <c:pt idx="4735">
                  <c:v>45511.419710648152</c:v>
                </c:pt>
                <c:pt idx="4736">
                  <c:v>45511.419722222221</c:v>
                </c:pt>
                <c:pt idx="4737">
                  <c:v>45511.419733796298</c:v>
                </c:pt>
                <c:pt idx="4738">
                  <c:v>45511.419745370367</c:v>
                </c:pt>
                <c:pt idx="4739">
                  <c:v>45511.419756944444</c:v>
                </c:pt>
                <c:pt idx="4740">
                  <c:v>45511.419768518521</c:v>
                </c:pt>
                <c:pt idx="4741">
                  <c:v>45511.41978009259</c:v>
                </c:pt>
                <c:pt idx="4742">
                  <c:v>45511.419791666667</c:v>
                </c:pt>
                <c:pt idx="4743">
                  <c:v>45511.419803240744</c:v>
                </c:pt>
                <c:pt idx="4744">
                  <c:v>45511.419814814813</c:v>
                </c:pt>
                <c:pt idx="4745">
                  <c:v>45511.41982638889</c:v>
                </c:pt>
                <c:pt idx="4746">
                  <c:v>45511.41983796296</c:v>
                </c:pt>
                <c:pt idx="4747">
                  <c:v>45511.419849537036</c:v>
                </c:pt>
                <c:pt idx="4748">
                  <c:v>45511.419861111113</c:v>
                </c:pt>
                <c:pt idx="4749">
                  <c:v>45511.419872685183</c:v>
                </c:pt>
                <c:pt idx="4750">
                  <c:v>45511.41988425926</c:v>
                </c:pt>
                <c:pt idx="4751">
                  <c:v>45511.419895833336</c:v>
                </c:pt>
                <c:pt idx="4752">
                  <c:v>45511.419907407406</c:v>
                </c:pt>
                <c:pt idx="4753">
                  <c:v>45511.419918981483</c:v>
                </c:pt>
                <c:pt idx="4754">
                  <c:v>45511.419930555552</c:v>
                </c:pt>
                <c:pt idx="4755">
                  <c:v>45511.419942129629</c:v>
                </c:pt>
                <c:pt idx="4756">
                  <c:v>45511.419953703706</c:v>
                </c:pt>
                <c:pt idx="4757">
                  <c:v>45511.419965277775</c:v>
                </c:pt>
                <c:pt idx="4758">
                  <c:v>45511.419976851852</c:v>
                </c:pt>
                <c:pt idx="4759">
                  <c:v>45511.419988425929</c:v>
                </c:pt>
                <c:pt idx="4760">
                  <c:v>45511.42</c:v>
                </c:pt>
                <c:pt idx="4761">
                  <c:v>45511.420011574075</c:v>
                </c:pt>
                <c:pt idx="4762">
                  <c:v>45511.420023148145</c:v>
                </c:pt>
                <c:pt idx="4763">
                  <c:v>45511.420034722221</c:v>
                </c:pt>
                <c:pt idx="4764">
                  <c:v>45511.420046296298</c:v>
                </c:pt>
                <c:pt idx="4765">
                  <c:v>45511.420057870368</c:v>
                </c:pt>
                <c:pt idx="4766">
                  <c:v>45511.420069444444</c:v>
                </c:pt>
                <c:pt idx="4767">
                  <c:v>45511.420081018521</c:v>
                </c:pt>
                <c:pt idx="4768">
                  <c:v>45511.420092592591</c:v>
                </c:pt>
                <c:pt idx="4769">
                  <c:v>45511.420104166667</c:v>
                </c:pt>
                <c:pt idx="4770">
                  <c:v>45511.420115740744</c:v>
                </c:pt>
                <c:pt idx="4771">
                  <c:v>45511.420127314814</c:v>
                </c:pt>
                <c:pt idx="4772">
                  <c:v>45511.420138888891</c:v>
                </c:pt>
                <c:pt idx="4773">
                  <c:v>45511.42015046296</c:v>
                </c:pt>
                <c:pt idx="4774">
                  <c:v>45511.420162037037</c:v>
                </c:pt>
                <c:pt idx="4775">
                  <c:v>45511.420173611114</c:v>
                </c:pt>
                <c:pt idx="4776">
                  <c:v>45511.420185185183</c:v>
                </c:pt>
                <c:pt idx="4777">
                  <c:v>45511.42019675926</c:v>
                </c:pt>
                <c:pt idx="4778">
                  <c:v>45511.420208333337</c:v>
                </c:pt>
                <c:pt idx="4779">
                  <c:v>45511.420219907406</c:v>
                </c:pt>
                <c:pt idx="4780">
                  <c:v>45511.420231481483</c:v>
                </c:pt>
                <c:pt idx="4781">
                  <c:v>45511.420243055552</c:v>
                </c:pt>
                <c:pt idx="4782">
                  <c:v>45511.420254629629</c:v>
                </c:pt>
                <c:pt idx="4783">
                  <c:v>45511.420266203706</c:v>
                </c:pt>
                <c:pt idx="4784">
                  <c:v>45511.420277777775</c:v>
                </c:pt>
                <c:pt idx="4785">
                  <c:v>45511.420289351852</c:v>
                </c:pt>
                <c:pt idx="4786">
                  <c:v>45511.420300925929</c:v>
                </c:pt>
                <c:pt idx="4787">
                  <c:v>45511.420312499999</c:v>
                </c:pt>
                <c:pt idx="4788">
                  <c:v>45511.420324074075</c:v>
                </c:pt>
                <c:pt idx="4789">
                  <c:v>45511.420335648145</c:v>
                </c:pt>
                <c:pt idx="4790">
                  <c:v>45511.420347222222</c:v>
                </c:pt>
                <c:pt idx="4791">
                  <c:v>45511.420358796298</c:v>
                </c:pt>
                <c:pt idx="4792">
                  <c:v>45511.420370370368</c:v>
                </c:pt>
                <c:pt idx="4793">
                  <c:v>45511.420381944445</c:v>
                </c:pt>
                <c:pt idx="4794">
                  <c:v>45511.420393518521</c:v>
                </c:pt>
                <c:pt idx="4795">
                  <c:v>45511.420405092591</c:v>
                </c:pt>
                <c:pt idx="4796">
                  <c:v>45511.420416666668</c:v>
                </c:pt>
                <c:pt idx="4797">
                  <c:v>45511.420428240737</c:v>
                </c:pt>
                <c:pt idx="4798">
                  <c:v>45511.420439814814</c:v>
                </c:pt>
                <c:pt idx="4799">
                  <c:v>45511.420451388891</c:v>
                </c:pt>
                <c:pt idx="4800">
                  <c:v>45511.42046296296</c:v>
                </c:pt>
                <c:pt idx="4801">
                  <c:v>45511.420474537037</c:v>
                </c:pt>
                <c:pt idx="4802">
                  <c:v>45511.420486111114</c:v>
                </c:pt>
                <c:pt idx="4803">
                  <c:v>45511.420497685183</c:v>
                </c:pt>
                <c:pt idx="4804">
                  <c:v>45511.42050925926</c:v>
                </c:pt>
                <c:pt idx="4805">
                  <c:v>45511.420520833337</c:v>
                </c:pt>
                <c:pt idx="4806">
                  <c:v>45511.420532407406</c:v>
                </c:pt>
                <c:pt idx="4807">
                  <c:v>45511.420543981483</c:v>
                </c:pt>
                <c:pt idx="4808">
                  <c:v>45511.420555555553</c:v>
                </c:pt>
                <c:pt idx="4809">
                  <c:v>45511.420567129629</c:v>
                </c:pt>
                <c:pt idx="4810">
                  <c:v>45511.420578703706</c:v>
                </c:pt>
                <c:pt idx="4811">
                  <c:v>45511.420590277776</c:v>
                </c:pt>
                <c:pt idx="4812">
                  <c:v>45511.420601851853</c:v>
                </c:pt>
                <c:pt idx="4813">
                  <c:v>45511.420613425929</c:v>
                </c:pt>
                <c:pt idx="4814">
                  <c:v>45511.420624999999</c:v>
                </c:pt>
                <c:pt idx="4815">
                  <c:v>45511.420636574076</c:v>
                </c:pt>
                <c:pt idx="4816">
                  <c:v>45511.420648148145</c:v>
                </c:pt>
                <c:pt idx="4817">
                  <c:v>45511.420659722222</c:v>
                </c:pt>
                <c:pt idx="4818">
                  <c:v>45511.420671296299</c:v>
                </c:pt>
                <c:pt idx="4819">
                  <c:v>45511.420682870368</c:v>
                </c:pt>
                <c:pt idx="4820">
                  <c:v>45511.420694444445</c:v>
                </c:pt>
                <c:pt idx="4821">
                  <c:v>45511.420706018522</c:v>
                </c:pt>
                <c:pt idx="4822">
                  <c:v>45511.420717592591</c:v>
                </c:pt>
                <c:pt idx="4823">
                  <c:v>45511.420729166668</c:v>
                </c:pt>
                <c:pt idx="4824">
                  <c:v>45511.420740740738</c:v>
                </c:pt>
                <c:pt idx="4825">
                  <c:v>45511.420752314814</c:v>
                </c:pt>
                <c:pt idx="4826">
                  <c:v>45511.420763888891</c:v>
                </c:pt>
                <c:pt idx="4827">
                  <c:v>45511.420775462961</c:v>
                </c:pt>
                <c:pt idx="4828">
                  <c:v>45511.420787037037</c:v>
                </c:pt>
                <c:pt idx="4829">
                  <c:v>45511.420798611114</c:v>
                </c:pt>
                <c:pt idx="4830">
                  <c:v>45511.420810185184</c:v>
                </c:pt>
                <c:pt idx="4831">
                  <c:v>45511.42082175926</c:v>
                </c:pt>
                <c:pt idx="4832">
                  <c:v>45511.42083333333</c:v>
                </c:pt>
                <c:pt idx="4833">
                  <c:v>45511.420844907407</c:v>
                </c:pt>
                <c:pt idx="4834">
                  <c:v>45511.420856481483</c:v>
                </c:pt>
                <c:pt idx="4835">
                  <c:v>45511.420868055553</c:v>
                </c:pt>
                <c:pt idx="4836">
                  <c:v>45511.42087962963</c:v>
                </c:pt>
                <c:pt idx="4837">
                  <c:v>45511.420891203707</c:v>
                </c:pt>
                <c:pt idx="4838">
                  <c:v>45511.420902777776</c:v>
                </c:pt>
                <c:pt idx="4839">
                  <c:v>45511.420914351853</c:v>
                </c:pt>
                <c:pt idx="4840">
                  <c:v>45511.420925925922</c:v>
                </c:pt>
                <c:pt idx="4841">
                  <c:v>45511.420937499999</c:v>
                </c:pt>
                <c:pt idx="4842">
                  <c:v>45511.420949074076</c:v>
                </c:pt>
                <c:pt idx="4843">
                  <c:v>45511.420960648145</c:v>
                </c:pt>
                <c:pt idx="4844">
                  <c:v>45511.420972222222</c:v>
                </c:pt>
                <c:pt idx="4845">
                  <c:v>45511.420983796299</c:v>
                </c:pt>
                <c:pt idx="4846">
                  <c:v>45511.420995370368</c:v>
                </c:pt>
                <c:pt idx="4847">
                  <c:v>45511.421006944445</c:v>
                </c:pt>
                <c:pt idx="4848">
                  <c:v>45511.421018518522</c:v>
                </c:pt>
                <c:pt idx="4849">
                  <c:v>45511.421030092592</c:v>
                </c:pt>
                <c:pt idx="4850">
                  <c:v>45511.421041666668</c:v>
                </c:pt>
                <c:pt idx="4851">
                  <c:v>45511.421053240738</c:v>
                </c:pt>
                <c:pt idx="4852">
                  <c:v>45511.421064814815</c:v>
                </c:pt>
                <c:pt idx="4853">
                  <c:v>45511.421076388891</c:v>
                </c:pt>
                <c:pt idx="4854">
                  <c:v>45511.421087962961</c:v>
                </c:pt>
                <c:pt idx="4855">
                  <c:v>45511.421099537038</c:v>
                </c:pt>
                <c:pt idx="4856">
                  <c:v>45511.421111111114</c:v>
                </c:pt>
                <c:pt idx="4857">
                  <c:v>45511.421122685184</c:v>
                </c:pt>
                <c:pt idx="4858">
                  <c:v>45511.421134259261</c:v>
                </c:pt>
                <c:pt idx="4859">
                  <c:v>45511.42114583333</c:v>
                </c:pt>
                <c:pt idx="4860">
                  <c:v>45511.421157407407</c:v>
                </c:pt>
                <c:pt idx="4861">
                  <c:v>45511.421168981484</c:v>
                </c:pt>
                <c:pt idx="4862">
                  <c:v>45511.421180555553</c:v>
                </c:pt>
                <c:pt idx="4863">
                  <c:v>45511.42119212963</c:v>
                </c:pt>
                <c:pt idx="4864">
                  <c:v>45511.421203703707</c:v>
                </c:pt>
                <c:pt idx="4865">
                  <c:v>45511.421215277776</c:v>
                </c:pt>
                <c:pt idx="4866">
                  <c:v>45511.421226851853</c:v>
                </c:pt>
                <c:pt idx="4867">
                  <c:v>45511.421238425923</c:v>
                </c:pt>
                <c:pt idx="4868">
                  <c:v>45511.421249999999</c:v>
                </c:pt>
                <c:pt idx="4869">
                  <c:v>45511.421261574076</c:v>
                </c:pt>
                <c:pt idx="4870">
                  <c:v>45511.421273148146</c:v>
                </c:pt>
                <c:pt idx="4871">
                  <c:v>45511.421284722222</c:v>
                </c:pt>
                <c:pt idx="4872">
                  <c:v>45511.421296296299</c:v>
                </c:pt>
                <c:pt idx="4873">
                  <c:v>45511.421307870369</c:v>
                </c:pt>
                <c:pt idx="4874">
                  <c:v>45511.421319444446</c:v>
                </c:pt>
                <c:pt idx="4875">
                  <c:v>45511.421331018515</c:v>
                </c:pt>
                <c:pt idx="4876">
                  <c:v>45511.421342592592</c:v>
                </c:pt>
                <c:pt idx="4877">
                  <c:v>45511.421354166669</c:v>
                </c:pt>
                <c:pt idx="4878">
                  <c:v>45511.421365740738</c:v>
                </c:pt>
                <c:pt idx="4879">
                  <c:v>45511.421377314815</c:v>
                </c:pt>
                <c:pt idx="4880">
                  <c:v>45511.421388888892</c:v>
                </c:pt>
                <c:pt idx="4881">
                  <c:v>45511.421400462961</c:v>
                </c:pt>
                <c:pt idx="4882">
                  <c:v>45511.421412037038</c:v>
                </c:pt>
                <c:pt idx="4883">
                  <c:v>45511.421423611115</c:v>
                </c:pt>
                <c:pt idx="4884">
                  <c:v>45511.421435185184</c:v>
                </c:pt>
                <c:pt idx="4885">
                  <c:v>45511.421446759261</c:v>
                </c:pt>
                <c:pt idx="4886">
                  <c:v>45511.421458333331</c:v>
                </c:pt>
                <c:pt idx="4887">
                  <c:v>45511.421469907407</c:v>
                </c:pt>
                <c:pt idx="4888">
                  <c:v>45511.421481481484</c:v>
                </c:pt>
                <c:pt idx="4889">
                  <c:v>45511.421493055554</c:v>
                </c:pt>
                <c:pt idx="4890">
                  <c:v>45511.42150462963</c:v>
                </c:pt>
                <c:pt idx="4891">
                  <c:v>45511.421516203707</c:v>
                </c:pt>
                <c:pt idx="4892">
                  <c:v>45511.421527777777</c:v>
                </c:pt>
                <c:pt idx="4893">
                  <c:v>45511.421539351853</c:v>
                </c:pt>
                <c:pt idx="4894">
                  <c:v>45511.421550925923</c:v>
                </c:pt>
                <c:pt idx="4895">
                  <c:v>45511.4215625</c:v>
                </c:pt>
                <c:pt idx="4896">
                  <c:v>45511.421574074076</c:v>
                </c:pt>
                <c:pt idx="4897">
                  <c:v>45511.421585648146</c:v>
                </c:pt>
                <c:pt idx="4898">
                  <c:v>45511.421597222223</c:v>
                </c:pt>
                <c:pt idx="4899">
                  <c:v>45511.4216087963</c:v>
                </c:pt>
                <c:pt idx="4900">
                  <c:v>45511.421620370369</c:v>
                </c:pt>
                <c:pt idx="4901">
                  <c:v>45511.421631944446</c:v>
                </c:pt>
                <c:pt idx="4902">
                  <c:v>45511.421643518515</c:v>
                </c:pt>
                <c:pt idx="4903">
                  <c:v>45511.421655092592</c:v>
                </c:pt>
                <c:pt idx="4904">
                  <c:v>45511.421666666669</c:v>
                </c:pt>
                <c:pt idx="4905">
                  <c:v>45511.421678240738</c:v>
                </c:pt>
                <c:pt idx="4906">
                  <c:v>45511.421689814815</c:v>
                </c:pt>
                <c:pt idx="4907">
                  <c:v>45511.421701388892</c:v>
                </c:pt>
                <c:pt idx="4908">
                  <c:v>45511.421712962961</c:v>
                </c:pt>
                <c:pt idx="4909">
                  <c:v>45511.421724537038</c:v>
                </c:pt>
                <c:pt idx="4910">
                  <c:v>45511.421736111108</c:v>
                </c:pt>
                <c:pt idx="4911">
                  <c:v>45511.421747685185</c:v>
                </c:pt>
                <c:pt idx="4912">
                  <c:v>45511.421759259261</c:v>
                </c:pt>
                <c:pt idx="4913">
                  <c:v>45511.421770833331</c:v>
                </c:pt>
                <c:pt idx="4914">
                  <c:v>45511.421782407408</c:v>
                </c:pt>
                <c:pt idx="4915">
                  <c:v>45511.421793981484</c:v>
                </c:pt>
                <c:pt idx="4916">
                  <c:v>45511.421805555554</c:v>
                </c:pt>
                <c:pt idx="4917">
                  <c:v>45511.421817129631</c:v>
                </c:pt>
                <c:pt idx="4918">
                  <c:v>45511.4218287037</c:v>
                </c:pt>
                <c:pt idx="4919">
                  <c:v>45511.421840277777</c:v>
                </c:pt>
                <c:pt idx="4920">
                  <c:v>45511.421851851854</c:v>
                </c:pt>
                <c:pt idx="4921">
                  <c:v>45511.421863425923</c:v>
                </c:pt>
                <c:pt idx="4922">
                  <c:v>45511.421875</c:v>
                </c:pt>
                <c:pt idx="4923">
                  <c:v>45511.421886574077</c:v>
                </c:pt>
                <c:pt idx="4924">
                  <c:v>45511.421898148146</c:v>
                </c:pt>
                <c:pt idx="4925">
                  <c:v>45511.421909722223</c:v>
                </c:pt>
                <c:pt idx="4926">
                  <c:v>45511.4219212963</c:v>
                </c:pt>
                <c:pt idx="4927">
                  <c:v>45511.421932870369</c:v>
                </c:pt>
                <c:pt idx="4928">
                  <c:v>45511.421944444446</c:v>
                </c:pt>
                <c:pt idx="4929">
                  <c:v>45511.421956018516</c:v>
                </c:pt>
                <c:pt idx="4930">
                  <c:v>45511.421967592592</c:v>
                </c:pt>
                <c:pt idx="4931">
                  <c:v>45511.421979166669</c:v>
                </c:pt>
                <c:pt idx="4932">
                  <c:v>45511.421990740739</c:v>
                </c:pt>
                <c:pt idx="4933">
                  <c:v>45511.422002314815</c:v>
                </c:pt>
                <c:pt idx="4934">
                  <c:v>45511.422013888892</c:v>
                </c:pt>
                <c:pt idx="4935">
                  <c:v>45511.422025462962</c:v>
                </c:pt>
                <c:pt idx="4936">
                  <c:v>45511.422037037039</c:v>
                </c:pt>
                <c:pt idx="4937">
                  <c:v>45511.422048611108</c:v>
                </c:pt>
                <c:pt idx="4938">
                  <c:v>45511.422060185185</c:v>
                </c:pt>
                <c:pt idx="4939">
                  <c:v>45511.422071759262</c:v>
                </c:pt>
                <c:pt idx="4940">
                  <c:v>45511.422083333331</c:v>
                </c:pt>
                <c:pt idx="4941">
                  <c:v>45511.422094907408</c:v>
                </c:pt>
                <c:pt idx="4942">
                  <c:v>45511.422106481485</c:v>
                </c:pt>
                <c:pt idx="4943">
                  <c:v>45511.422118055554</c:v>
                </c:pt>
                <c:pt idx="4944">
                  <c:v>45511.422129629631</c:v>
                </c:pt>
                <c:pt idx="4945">
                  <c:v>45511.4221412037</c:v>
                </c:pt>
                <c:pt idx="4946">
                  <c:v>45511.422152777777</c:v>
                </c:pt>
                <c:pt idx="4947">
                  <c:v>45511.422164351854</c:v>
                </c:pt>
                <c:pt idx="4948">
                  <c:v>45511.422175925924</c:v>
                </c:pt>
                <c:pt idx="4949">
                  <c:v>45511.4221875</c:v>
                </c:pt>
                <c:pt idx="4950">
                  <c:v>45511.422199074077</c:v>
                </c:pt>
                <c:pt idx="4951">
                  <c:v>45511.422210648147</c:v>
                </c:pt>
                <c:pt idx="4952">
                  <c:v>45511.422222222223</c:v>
                </c:pt>
                <c:pt idx="4953">
                  <c:v>45511.422233796293</c:v>
                </c:pt>
                <c:pt idx="4954">
                  <c:v>45511.42224537037</c:v>
                </c:pt>
                <c:pt idx="4955">
                  <c:v>45511.422256944446</c:v>
                </c:pt>
                <c:pt idx="4956">
                  <c:v>45511.422268518516</c:v>
                </c:pt>
                <c:pt idx="4957">
                  <c:v>45511.422280092593</c:v>
                </c:pt>
                <c:pt idx="4958">
                  <c:v>45511.422291666669</c:v>
                </c:pt>
                <c:pt idx="4959">
                  <c:v>45511.422303240739</c:v>
                </c:pt>
                <c:pt idx="4960">
                  <c:v>45511.422314814816</c:v>
                </c:pt>
                <c:pt idx="4961">
                  <c:v>45511.422326388885</c:v>
                </c:pt>
                <c:pt idx="4962">
                  <c:v>45511.422337962962</c:v>
                </c:pt>
                <c:pt idx="4963">
                  <c:v>45511.422349537039</c:v>
                </c:pt>
                <c:pt idx="4964">
                  <c:v>45511.422361111108</c:v>
                </c:pt>
                <c:pt idx="4965">
                  <c:v>45511.422372685185</c:v>
                </c:pt>
                <c:pt idx="4966">
                  <c:v>45511.422384259262</c:v>
                </c:pt>
                <c:pt idx="4967">
                  <c:v>45511.422395833331</c:v>
                </c:pt>
                <c:pt idx="4968">
                  <c:v>45511.422407407408</c:v>
                </c:pt>
                <c:pt idx="4969">
                  <c:v>45511.422418981485</c:v>
                </c:pt>
                <c:pt idx="4970">
                  <c:v>45511.422430555554</c:v>
                </c:pt>
                <c:pt idx="4971">
                  <c:v>45511.422442129631</c:v>
                </c:pt>
                <c:pt idx="4972">
                  <c:v>45511.422453703701</c:v>
                </c:pt>
                <c:pt idx="4973">
                  <c:v>45511.422465277778</c:v>
                </c:pt>
                <c:pt idx="4974">
                  <c:v>45511.422476851854</c:v>
                </c:pt>
                <c:pt idx="4975">
                  <c:v>45511.422488425924</c:v>
                </c:pt>
                <c:pt idx="4976">
                  <c:v>45511.422500000001</c:v>
                </c:pt>
                <c:pt idx="4977">
                  <c:v>45511.422511574077</c:v>
                </c:pt>
                <c:pt idx="4978">
                  <c:v>45511.422523148147</c:v>
                </c:pt>
                <c:pt idx="4979">
                  <c:v>45511.422534722224</c:v>
                </c:pt>
                <c:pt idx="4980">
                  <c:v>45511.422546296293</c:v>
                </c:pt>
                <c:pt idx="4981">
                  <c:v>45511.42255787037</c:v>
                </c:pt>
                <c:pt idx="4982">
                  <c:v>45511.422569444447</c:v>
                </c:pt>
                <c:pt idx="4983">
                  <c:v>45511.422581018516</c:v>
                </c:pt>
                <c:pt idx="4984">
                  <c:v>45511.422592592593</c:v>
                </c:pt>
                <c:pt idx="4985">
                  <c:v>45511.42260416667</c:v>
                </c:pt>
                <c:pt idx="4986">
                  <c:v>45511.422615740739</c:v>
                </c:pt>
                <c:pt idx="4987">
                  <c:v>45511.422627314816</c:v>
                </c:pt>
                <c:pt idx="4988">
                  <c:v>45511.422638888886</c:v>
                </c:pt>
                <c:pt idx="4989">
                  <c:v>45511.422650462962</c:v>
                </c:pt>
                <c:pt idx="4990">
                  <c:v>45511.422662037039</c:v>
                </c:pt>
                <c:pt idx="4991">
                  <c:v>45511.422673611109</c:v>
                </c:pt>
                <c:pt idx="4992">
                  <c:v>45511.422685185185</c:v>
                </c:pt>
                <c:pt idx="4993">
                  <c:v>45511.422696759262</c:v>
                </c:pt>
                <c:pt idx="4994">
                  <c:v>45511.422708333332</c:v>
                </c:pt>
                <c:pt idx="4995">
                  <c:v>45511.422719907408</c:v>
                </c:pt>
                <c:pt idx="4996">
                  <c:v>45511.422731481478</c:v>
                </c:pt>
                <c:pt idx="4997">
                  <c:v>45511.422743055555</c:v>
                </c:pt>
                <c:pt idx="4998">
                  <c:v>45511.422754629632</c:v>
                </c:pt>
                <c:pt idx="4999">
                  <c:v>45511.422766203701</c:v>
                </c:pt>
                <c:pt idx="5000">
                  <c:v>45511.422777777778</c:v>
                </c:pt>
                <c:pt idx="5001">
                  <c:v>45511.422789351855</c:v>
                </c:pt>
                <c:pt idx="5002">
                  <c:v>45511.422800925924</c:v>
                </c:pt>
                <c:pt idx="5003">
                  <c:v>45511.422812500001</c:v>
                </c:pt>
                <c:pt idx="5004">
                  <c:v>45511.422824074078</c:v>
                </c:pt>
                <c:pt idx="5005">
                  <c:v>45511.422835648147</c:v>
                </c:pt>
                <c:pt idx="5006">
                  <c:v>45511.422847222224</c:v>
                </c:pt>
                <c:pt idx="5007">
                  <c:v>45511.422858796293</c:v>
                </c:pt>
                <c:pt idx="5008">
                  <c:v>45511.42287037037</c:v>
                </c:pt>
                <c:pt idx="5009">
                  <c:v>45511.422881944447</c:v>
                </c:pt>
                <c:pt idx="5010">
                  <c:v>45511.422893518517</c:v>
                </c:pt>
                <c:pt idx="5011">
                  <c:v>45511.422905092593</c:v>
                </c:pt>
                <c:pt idx="5012">
                  <c:v>45511.42291666667</c:v>
                </c:pt>
                <c:pt idx="5013">
                  <c:v>45511.42292824074</c:v>
                </c:pt>
                <c:pt idx="5014">
                  <c:v>45511.422939814816</c:v>
                </c:pt>
                <c:pt idx="5015">
                  <c:v>45511.422951388886</c:v>
                </c:pt>
                <c:pt idx="5016">
                  <c:v>45511.422962962963</c:v>
                </c:pt>
                <c:pt idx="5017">
                  <c:v>45511.422974537039</c:v>
                </c:pt>
                <c:pt idx="5018">
                  <c:v>45511.422986111109</c:v>
                </c:pt>
                <c:pt idx="5019">
                  <c:v>45511.422997685186</c:v>
                </c:pt>
                <c:pt idx="5020">
                  <c:v>45511.423009259262</c:v>
                </c:pt>
                <c:pt idx="5021">
                  <c:v>45511.423020833332</c:v>
                </c:pt>
                <c:pt idx="5022">
                  <c:v>45511.423032407409</c:v>
                </c:pt>
                <c:pt idx="5023">
                  <c:v>45511.423043981478</c:v>
                </c:pt>
                <c:pt idx="5024">
                  <c:v>45511.423055555555</c:v>
                </c:pt>
                <c:pt idx="5025">
                  <c:v>45511.423067129632</c:v>
                </c:pt>
                <c:pt idx="5026">
                  <c:v>45511.423078703701</c:v>
                </c:pt>
                <c:pt idx="5027">
                  <c:v>45511.423090277778</c:v>
                </c:pt>
                <c:pt idx="5028">
                  <c:v>45511.423101851855</c:v>
                </c:pt>
                <c:pt idx="5029">
                  <c:v>45511.423113425924</c:v>
                </c:pt>
                <c:pt idx="5030">
                  <c:v>45511.423125000001</c:v>
                </c:pt>
                <c:pt idx="5031">
                  <c:v>45511.423136574071</c:v>
                </c:pt>
                <c:pt idx="5032">
                  <c:v>45511.423148148147</c:v>
                </c:pt>
                <c:pt idx="5033">
                  <c:v>45511.423159722224</c:v>
                </c:pt>
                <c:pt idx="5034">
                  <c:v>45511.423171296294</c:v>
                </c:pt>
                <c:pt idx="5035">
                  <c:v>45511.423182870371</c:v>
                </c:pt>
                <c:pt idx="5036">
                  <c:v>45511.423194444447</c:v>
                </c:pt>
                <c:pt idx="5037">
                  <c:v>45511.423206018517</c:v>
                </c:pt>
                <c:pt idx="5038">
                  <c:v>45511.423217592594</c:v>
                </c:pt>
                <c:pt idx="5039">
                  <c:v>45511.423229166663</c:v>
                </c:pt>
                <c:pt idx="5040">
                  <c:v>45511.42324074074</c:v>
                </c:pt>
                <c:pt idx="5041">
                  <c:v>45511.423252314817</c:v>
                </c:pt>
                <c:pt idx="5042">
                  <c:v>45511.423263888886</c:v>
                </c:pt>
                <c:pt idx="5043">
                  <c:v>45511.423275462963</c:v>
                </c:pt>
                <c:pt idx="5044">
                  <c:v>45511.42328703704</c:v>
                </c:pt>
                <c:pt idx="5045">
                  <c:v>45511.423298611109</c:v>
                </c:pt>
                <c:pt idx="5046">
                  <c:v>45511.423310185186</c:v>
                </c:pt>
                <c:pt idx="5047">
                  <c:v>45511.423321759263</c:v>
                </c:pt>
                <c:pt idx="5048">
                  <c:v>45511.423333333332</c:v>
                </c:pt>
                <c:pt idx="5049">
                  <c:v>45511.423344907409</c:v>
                </c:pt>
                <c:pt idx="5050">
                  <c:v>45511.423356481479</c:v>
                </c:pt>
                <c:pt idx="5051">
                  <c:v>45511.423368055555</c:v>
                </c:pt>
                <c:pt idx="5052">
                  <c:v>45511.423379629632</c:v>
                </c:pt>
                <c:pt idx="5053">
                  <c:v>45511.423391203702</c:v>
                </c:pt>
                <c:pt idx="5054">
                  <c:v>45511.423402777778</c:v>
                </c:pt>
                <c:pt idx="5055">
                  <c:v>45511.423414351855</c:v>
                </c:pt>
                <c:pt idx="5056">
                  <c:v>45511.423425925925</c:v>
                </c:pt>
                <c:pt idx="5057">
                  <c:v>45511.423437500001</c:v>
                </c:pt>
                <c:pt idx="5058">
                  <c:v>45511.423449074071</c:v>
                </c:pt>
                <c:pt idx="5059">
                  <c:v>45511.423460648148</c:v>
                </c:pt>
                <c:pt idx="5060">
                  <c:v>45511.423472222225</c:v>
                </c:pt>
                <c:pt idx="5061">
                  <c:v>45511.423483796294</c:v>
                </c:pt>
                <c:pt idx="5062">
                  <c:v>45511.423495370371</c:v>
                </c:pt>
                <c:pt idx="5063">
                  <c:v>45511.423506944448</c:v>
                </c:pt>
                <c:pt idx="5064">
                  <c:v>45511.423518518517</c:v>
                </c:pt>
                <c:pt idx="5065">
                  <c:v>45511.423530092594</c:v>
                </c:pt>
                <c:pt idx="5066">
                  <c:v>45511.423541666663</c:v>
                </c:pt>
                <c:pt idx="5067">
                  <c:v>45511.42355324074</c:v>
                </c:pt>
                <c:pt idx="5068">
                  <c:v>45511.423564814817</c:v>
                </c:pt>
                <c:pt idx="5069">
                  <c:v>45511.423576388886</c:v>
                </c:pt>
                <c:pt idx="5070">
                  <c:v>45511.423587962963</c:v>
                </c:pt>
                <c:pt idx="5071">
                  <c:v>45511.42359953704</c:v>
                </c:pt>
                <c:pt idx="5072">
                  <c:v>45511.423611111109</c:v>
                </c:pt>
                <c:pt idx="5073">
                  <c:v>45511.423622685186</c:v>
                </c:pt>
                <c:pt idx="5074">
                  <c:v>45511.423634259256</c:v>
                </c:pt>
                <c:pt idx="5075">
                  <c:v>45511.423645833333</c:v>
                </c:pt>
                <c:pt idx="5076">
                  <c:v>45511.423657407409</c:v>
                </c:pt>
                <c:pt idx="5077">
                  <c:v>45511.423668981479</c:v>
                </c:pt>
                <c:pt idx="5078">
                  <c:v>45511.423680555556</c:v>
                </c:pt>
                <c:pt idx="5079">
                  <c:v>45511.423692129632</c:v>
                </c:pt>
                <c:pt idx="5080">
                  <c:v>45511.423703703702</c:v>
                </c:pt>
                <c:pt idx="5081">
                  <c:v>45511.423715277779</c:v>
                </c:pt>
                <c:pt idx="5082">
                  <c:v>45511.423726851855</c:v>
                </c:pt>
                <c:pt idx="5083">
                  <c:v>45511.423738425925</c:v>
                </c:pt>
                <c:pt idx="5084">
                  <c:v>45511.423750000002</c:v>
                </c:pt>
                <c:pt idx="5085">
                  <c:v>45511.423761574071</c:v>
                </c:pt>
                <c:pt idx="5086">
                  <c:v>45511.423773148148</c:v>
                </c:pt>
                <c:pt idx="5087">
                  <c:v>45511.423784722225</c:v>
                </c:pt>
                <c:pt idx="5088">
                  <c:v>45511.423796296294</c:v>
                </c:pt>
                <c:pt idx="5089">
                  <c:v>45511.423807870371</c:v>
                </c:pt>
                <c:pt idx="5090">
                  <c:v>45511.423819444448</c:v>
                </c:pt>
                <c:pt idx="5091">
                  <c:v>45511.423831018517</c:v>
                </c:pt>
                <c:pt idx="5092">
                  <c:v>45511.423842592594</c:v>
                </c:pt>
                <c:pt idx="5093">
                  <c:v>45511.423854166664</c:v>
                </c:pt>
                <c:pt idx="5094">
                  <c:v>45511.42386574074</c:v>
                </c:pt>
                <c:pt idx="5095">
                  <c:v>45511.423877314817</c:v>
                </c:pt>
                <c:pt idx="5096">
                  <c:v>45511.423888888887</c:v>
                </c:pt>
                <c:pt idx="5097">
                  <c:v>45511.423900462964</c:v>
                </c:pt>
                <c:pt idx="5098">
                  <c:v>45511.42391203704</c:v>
                </c:pt>
                <c:pt idx="5099">
                  <c:v>45511.42392361111</c:v>
                </c:pt>
                <c:pt idx="5100">
                  <c:v>45511.423935185187</c:v>
                </c:pt>
                <c:pt idx="5101">
                  <c:v>45511.423946759256</c:v>
                </c:pt>
                <c:pt idx="5102">
                  <c:v>45511.423958333333</c:v>
                </c:pt>
                <c:pt idx="5103">
                  <c:v>45511.42396990741</c:v>
                </c:pt>
                <c:pt idx="5104">
                  <c:v>45511.423981481479</c:v>
                </c:pt>
                <c:pt idx="5105">
                  <c:v>45511.423993055556</c:v>
                </c:pt>
                <c:pt idx="5106">
                  <c:v>45511.424004629633</c:v>
                </c:pt>
                <c:pt idx="5107">
                  <c:v>45511.424016203702</c:v>
                </c:pt>
                <c:pt idx="5108">
                  <c:v>45511.424027777779</c:v>
                </c:pt>
                <c:pt idx="5109">
                  <c:v>45511.424039351848</c:v>
                </c:pt>
                <c:pt idx="5110">
                  <c:v>45511.424050925925</c:v>
                </c:pt>
                <c:pt idx="5111">
                  <c:v>45511.424062500002</c:v>
                </c:pt>
                <c:pt idx="5112">
                  <c:v>45511.424074074072</c:v>
                </c:pt>
                <c:pt idx="5113">
                  <c:v>45511.424085648148</c:v>
                </c:pt>
                <c:pt idx="5114">
                  <c:v>45511.424097222225</c:v>
                </c:pt>
                <c:pt idx="5115">
                  <c:v>45511.424108796295</c:v>
                </c:pt>
                <c:pt idx="5116">
                  <c:v>45511.424120370371</c:v>
                </c:pt>
                <c:pt idx="5117">
                  <c:v>45511.424131944441</c:v>
                </c:pt>
                <c:pt idx="5118">
                  <c:v>45511.424143518518</c:v>
                </c:pt>
                <c:pt idx="5119">
                  <c:v>45511.424155092594</c:v>
                </c:pt>
                <c:pt idx="5120">
                  <c:v>45511.424166666664</c:v>
                </c:pt>
                <c:pt idx="5121">
                  <c:v>45511.424178240741</c:v>
                </c:pt>
                <c:pt idx="5122">
                  <c:v>45511.424189814818</c:v>
                </c:pt>
                <c:pt idx="5123">
                  <c:v>45511.424201388887</c:v>
                </c:pt>
                <c:pt idx="5124">
                  <c:v>45511.424212962964</c:v>
                </c:pt>
                <c:pt idx="5125">
                  <c:v>45511.424224537041</c:v>
                </c:pt>
                <c:pt idx="5126">
                  <c:v>45511.42423611111</c:v>
                </c:pt>
                <c:pt idx="5127">
                  <c:v>45511.424247685187</c:v>
                </c:pt>
                <c:pt idx="5128">
                  <c:v>45511.424259259256</c:v>
                </c:pt>
                <c:pt idx="5129">
                  <c:v>45511.424270833333</c:v>
                </c:pt>
                <c:pt idx="5130">
                  <c:v>45511.42428240741</c:v>
                </c:pt>
                <c:pt idx="5131">
                  <c:v>45511.424293981479</c:v>
                </c:pt>
                <c:pt idx="5132">
                  <c:v>45511.424305555556</c:v>
                </c:pt>
                <c:pt idx="5133">
                  <c:v>45511.424317129633</c:v>
                </c:pt>
                <c:pt idx="5134">
                  <c:v>45511.424328703702</c:v>
                </c:pt>
                <c:pt idx="5135">
                  <c:v>45511.424340277779</c:v>
                </c:pt>
                <c:pt idx="5136">
                  <c:v>45511.424351851849</c:v>
                </c:pt>
                <c:pt idx="5137">
                  <c:v>45511.424363425926</c:v>
                </c:pt>
                <c:pt idx="5138">
                  <c:v>45511.424375000002</c:v>
                </c:pt>
                <c:pt idx="5139">
                  <c:v>45511.424386574072</c:v>
                </c:pt>
                <c:pt idx="5140">
                  <c:v>45511.424398148149</c:v>
                </c:pt>
                <c:pt idx="5141">
                  <c:v>45511.424409722225</c:v>
                </c:pt>
                <c:pt idx="5142">
                  <c:v>45511.424421296295</c:v>
                </c:pt>
                <c:pt idx="5143">
                  <c:v>45511.424432870372</c:v>
                </c:pt>
                <c:pt idx="5144">
                  <c:v>45511.424444444441</c:v>
                </c:pt>
                <c:pt idx="5145">
                  <c:v>45511.424456018518</c:v>
                </c:pt>
                <c:pt idx="5146">
                  <c:v>45511.424467592595</c:v>
                </c:pt>
                <c:pt idx="5147">
                  <c:v>45511.424479166664</c:v>
                </c:pt>
                <c:pt idx="5148">
                  <c:v>45511.424490740741</c:v>
                </c:pt>
                <c:pt idx="5149">
                  <c:v>45511.424502314818</c:v>
                </c:pt>
                <c:pt idx="5150">
                  <c:v>45511.424513888887</c:v>
                </c:pt>
                <c:pt idx="5151">
                  <c:v>45511.424525462964</c:v>
                </c:pt>
                <c:pt idx="5152">
                  <c:v>45511.424537037034</c:v>
                </c:pt>
                <c:pt idx="5153">
                  <c:v>45511.42454861111</c:v>
                </c:pt>
                <c:pt idx="5154">
                  <c:v>45511.424560185187</c:v>
                </c:pt>
                <c:pt idx="5155">
                  <c:v>45511.424571759257</c:v>
                </c:pt>
                <c:pt idx="5156">
                  <c:v>45511.424583333333</c:v>
                </c:pt>
                <c:pt idx="5157">
                  <c:v>45511.42459490741</c:v>
                </c:pt>
                <c:pt idx="5158">
                  <c:v>45511.42460648148</c:v>
                </c:pt>
                <c:pt idx="5159">
                  <c:v>45511.424618055556</c:v>
                </c:pt>
                <c:pt idx="5160">
                  <c:v>45511.424629629626</c:v>
                </c:pt>
                <c:pt idx="5161">
                  <c:v>45511.424641203703</c:v>
                </c:pt>
                <c:pt idx="5162">
                  <c:v>45511.42465277778</c:v>
                </c:pt>
                <c:pt idx="5163">
                  <c:v>45511.424664351849</c:v>
                </c:pt>
                <c:pt idx="5164">
                  <c:v>45511.424675925926</c:v>
                </c:pt>
                <c:pt idx="5165">
                  <c:v>45511.424687500003</c:v>
                </c:pt>
                <c:pt idx="5166">
                  <c:v>45511.424699074072</c:v>
                </c:pt>
                <c:pt idx="5167">
                  <c:v>45511.424710648149</c:v>
                </c:pt>
                <c:pt idx="5168">
                  <c:v>45511.424722222226</c:v>
                </c:pt>
                <c:pt idx="5169">
                  <c:v>45511.424733796295</c:v>
                </c:pt>
                <c:pt idx="5170">
                  <c:v>45511.424745370372</c:v>
                </c:pt>
                <c:pt idx="5171">
                  <c:v>45511.424756944441</c:v>
                </c:pt>
                <c:pt idx="5172">
                  <c:v>45511.424768518518</c:v>
                </c:pt>
                <c:pt idx="5173">
                  <c:v>45511.424780092595</c:v>
                </c:pt>
                <c:pt idx="5174">
                  <c:v>45511.424791666665</c:v>
                </c:pt>
                <c:pt idx="5175">
                  <c:v>45511.424803240741</c:v>
                </c:pt>
                <c:pt idx="5176">
                  <c:v>45511.424814814818</c:v>
                </c:pt>
                <c:pt idx="5177">
                  <c:v>45511.424826388888</c:v>
                </c:pt>
                <c:pt idx="5178">
                  <c:v>45511.424837962964</c:v>
                </c:pt>
                <c:pt idx="5179">
                  <c:v>45511.424849537034</c:v>
                </c:pt>
                <c:pt idx="5180">
                  <c:v>45511.424861111111</c:v>
                </c:pt>
                <c:pt idx="5181">
                  <c:v>45511.424872685187</c:v>
                </c:pt>
                <c:pt idx="5182">
                  <c:v>45511.424884259257</c:v>
                </c:pt>
                <c:pt idx="5183">
                  <c:v>45511.424895833334</c:v>
                </c:pt>
                <c:pt idx="5184">
                  <c:v>45511.424907407411</c:v>
                </c:pt>
                <c:pt idx="5185">
                  <c:v>45511.42491898148</c:v>
                </c:pt>
                <c:pt idx="5186">
                  <c:v>45511.424930555557</c:v>
                </c:pt>
                <c:pt idx="5187">
                  <c:v>45511.424942129626</c:v>
                </c:pt>
                <c:pt idx="5188">
                  <c:v>45511.424953703703</c:v>
                </c:pt>
                <c:pt idx="5189">
                  <c:v>45511.42496527778</c:v>
                </c:pt>
                <c:pt idx="5190">
                  <c:v>45511.424976851849</c:v>
                </c:pt>
                <c:pt idx="5191">
                  <c:v>45511.424988425926</c:v>
                </c:pt>
                <c:pt idx="5192">
                  <c:v>45511.425000000003</c:v>
                </c:pt>
                <c:pt idx="5193">
                  <c:v>45511.425011574072</c:v>
                </c:pt>
                <c:pt idx="5194">
                  <c:v>45511.425023148149</c:v>
                </c:pt>
                <c:pt idx="5195">
                  <c:v>45511.425034722219</c:v>
                </c:pt>
                <c:pt idx="5196">
                  <c:v>45511.425046296295</c:v>
                </c:pt>
                <c:pt idx="5197">
                  <c:v>45511.425057870372</c:v>
                </c:pt>
                <c:pt idx="5198">
                  <c:v>45511.425069444442</c:v>
                </c:pt>
                <c:pt idx="5199">
                  <c:v>45511.425081018519</c:v>
                </c:pt>
                <c:pt idx="5200">
                  <c:v>45511.425092592595</c:v>
                </c:pt>
                <c:pt idx="5201">
                  <c:v>45511.425104166665</c:v>
                </c:pt>
                <c:pt idx="5202">
                  <c:v>45511.425115740742</c:v>
                </c:pt>
                <c:pt idx="5203">
                  <c:v>45511.425127314818</c:v>
                </c:pt>
                <c:pt idx="5204">
                  <c:v>45511.425138888888</c:v>
                </c:pt>
                <c:pt idx="5205">
                  <c:v>45511.425150462965</c:v>
                </c:pt>
                <c:pt idx="5206">
                  <c:v>45511.425162037034</c:v>
                </c:pt>
                <c:pt idx="5207">
                  <c:v>45511.425173611111</c:v>
                </c:pt>
                <c:pt idx="5208">
                  <c:v>45511.425185185188</c:v>
                </c:pt>
                <c:pt idx="5209">
                  <c:v>45511.425196759257</c:v>
                </c:pt>
                <c:pt idx="5210">
                  <c:v>45511.425208333334</c:v>
                </c:pt>
                <c:pt idx="5211">
                  <c:v>45511.425219907411</c:v>
                </c:pt>
                <c:pt idx="5212">
                  <c:v>45511.42523148148</c:v>
                </c:pt>
                <c:pt idx="5213">
                  <c:v>45511.425243055557</c:v>
                </c:pt>
                <c:pt idx="5214">
                  <c:v>45511.425254629627</c:v>
                </c:pt>
                <c:pt idx="5215">
                  <c:v>45511.425266203703</c:v>
                </c:pt>
                <c:pt idx="5216">
                  <c:v>45511.42527777778</c:v>
                </c:pt>
                <c:pt idx="5217">
                  <c:v>45511.42528935185</c:v>
                </c:pt>
                <c:pt idx="5218">
                  <c:v>45511.425300925926</c:v>
                </c:pt>
                <c:pt idx="5219">
                  <c:v>45511.425312500003</c:v>
                </c:pt>
                <c:pt idx="5220">
                  <c:v>45511.425324074073</c:v>
                </c:pt>
                <c:pt idx="5221">
                  <c:v>45511.425335648149</c:v>
                </c:pt>
                <c:pt idx="5222">
                  <c:v>45511.425347222219</c:v>
                </c:pt>
                <c:pt idx="5223">
                  <c:v>45511.425358796296</c:v>
                </c:pt>
                <c:pt idx="5224">
                  <c:v>45511.425370370373</c:v>
                </c:pt>
                <c:pt idx="5225">
                  <c:v>45511.425381944442</c:v>
                </c:pt>
                <c:pt idx="5226">
                  <c:v>45511.425393518519</c:v>
                </c:pt>
                <c:pt idx="5227">
                  <c:v>45511.425405092596</c:v>
                </c:pt>
                <c:pt idx="5228">
                  <c:v>45511.425416666665</c:v>
                </c:pt>
                <c:pt idx="5229">
                  <c:v>45511.425428240742</c:v>
                </c:pt>
                <c:pt idx="5230">
                  <c:v>45511.425439814811</c:v>
                </c:pt>
                <c:pt idx="5231">
                  <c:v>45511.425451388888</c:v>
                </c:pt>
                <c:pt idx="5232">
                  <c:v>45511.425462962965</c:v>
                </c:pt>
                <c:pt idx="5233">
                  <c:v>45511.425474537034</c:v>
                </c:pt>
                <c:pt idx="5234">
                  <c:v>45511.425486111111</c:v>
                </c:pt>
                <c:pt idx="5235">
                  <c:v>45511.425497685188</c:v>
                </c:pt>
                <c:pt idx="5236">
                  <c:v>45511.425509259258</c:v>
                </c:pt>
                <c:pt idx="5237">
                  <c:v>45511.425520833334</c:v>
                </c:pt>
                <c:pt idx="5238">
                  <c:v>45511.425532407404</c:v>
                </c:pt>
                <c:pt idx="5239">
                  <c:v>45511.425543981481</c:v>
                </c:pt>
                <c:pt idx="5240">
                  <c:v>45511.425555555557</c:v>
                </c:pt>
                <c:pt idx="5241">
                  <c:v>45511.425567129627</c:v>
                </c:pt>
                <c:pt idx="5242">
                  <c:v>45511.425578703704</c:v>
                </c:pt>
                <c:pt idx="5243">
                  <c:v>45511.42559027778</c:v>
                </c:pt>
                <c:pt idx="5244">
                  <c:v>45511.42560185185</c:v>
                </c:pt>
                <c:pt idx="5245">
                  <c:v>45511.425613425927</c:v>
                </c:pt>
                <c:pt idx="5246">
                  <c:v>45511.425625000003</c:v>
                </c:pt>
                <c:pt idx="5247">
                  <c:v>45511.425636574073</c:v>
                </c:pt>
                <c:pt idx="5248">
                  <c:v>45511.42564814815</c:v>
                </c:pt>
                <c:pt idx="5249">
                  <c:v>45511.425659722219</c:v>
                </c:pt>
                <c:pt idx="5250">
                  <c:v>45511.425671296296</c:v>
                </c:pt>
                <c:pt idx="5251">
                  <c:v>45511.425682870373</c:v>
                </c:pt>
                <c:pt idx="5252">
                  <c:v>45511.425694444442</c:v>
                </c:pt>
                <c:pt idx="5253">
                  <c:v>45511.425706018519</c:v>
                </c:pt>
                <c:pt idx="5254">
                  <c:v>45511.425717592596</c:v>
                </c:pt>
                <c:pt idx="5255">
                  <c:v>45511.425729166665</c:v>
                </c:pt>
                <c:pt idx="5256">
                  <c:v>45511.425740740742</c:v>
                </c:pt>
                <c:pt idx="5257">
                  <c:v>45511.425752314812</c:v>
                </c:pt>
                <c:pt idx="5258">
                  <c:v>45511.425763888888</c:v>
                </c:pt>
                <c:pt idx="5259">
                  <c:v>45511.425775462965</c:v>
                </c:pt>
                <c:pt idx="5260">
                  <c:v>45511.425787037035</c:v>
                </c:pt>
                <c:pt idx="5261">
                  <c:v>45511.425798611112</c:v>
                </c:pt>
                <c:pt idx="5262">
                  <c:v>45511.425810185188</c:v>
                </c:pt>
                <c:pt idx="5263">
                  <c:v>45511.425821759258</c:v>
                </c:pt>
                <c:pt idx="5264">
                  <c:v>45511.425833333335</c:v>
                </c:pt>
                <c:pt idx="5265">
                  <c:v>45511.425844907404</c:v>
                </c:pt>
                <c:pt idx="5266">
                  <c:v>45511.425856481481</c:v>
                </c:pt>
                <c:pt idx="5267">
                  <c:v>45511.425868055558</c:v>
                </c:pt>
                <c:pt idx="5268">
                  <c:v>45511.425879629627</c:v>
                </c:pt>
                <c:pt idx="5269">
                  <c:v>45511.425891203704</c:v>
                </c:pt>
                <c:pt idx="5270">
                  <c:v>45511.425902777781</c:v>
                </c:pt>
                <c:pt idx="5271">
                  <c:v>45511.42591435185</c:v>
                </c:pt>
                <c:pt idx="5272">
                  <c:v>45511.425925925927</c:v>
                </c:pt>
                <c:pt idx="5273">
                  <c:v>45511.425937499997</c:v>
                </c:pt>
                <c:pt idx="5274">
                  <c:v>45511.425949074073</c:v>
                </c:pt>
                <c:pt idx="5275">
                  <c:v>45511.42596064815</c:v>
                </c:pt>
                <c:pt idx="5276">
                  <c:v>45511.42597222222</c:v>
                </c:pt>
                <c:pt idx="5277">
                  <c:v>45511.425983796296</c:v>
                </c:pt>
                <c:pt idx="5278">
                  <c:v>45511.425995370373</c:v>
                </c:pt>
                <c:pt idx="5279">
                  <c:v>45511.426006944443</c:v>
                </c:pt>
                <c:pt idx="5280">
                  <c:v>45511.426018518519</c:v>
                </c:pt>
                <c:pt idx="5281">
                  <c:v>45511.426030092596</c:v>
                </c:pt>
                <c:pt idx="5282">
                  <c:v>45511.426041666666</c:v>
                </c:pt>
                <c:pt idx="5283">
                  <c:v>45511.426053240742</c:v>
                </c:pt>
                <c:pt idx="5284">
                  <c:v>45511.426064814812</c:v>
                </c:pt>
                <c:pt idx="5285">
                  <c:v>45511.426076388889</c:v>
                </c:pt>
                <c:pt idx="5286">
                  <c:v>45511.426087962966</c:v>
                </c:pt>
                <c:pt idx="5287">
                  <c:v>45511.426099537035</c:v>
                </c:pt>
                <c:pt idx="5288">
                  <c:v>45511.426111111112</c:v>
                </c:pt>
                <c:pt idx="5289">
                  <c:v>45511.426122685189</c:v>
                </c:pt>
                <c:pt idx="5290">
                  <c:v>45511.426134259258</c:v>
                </c:pt>
                <c:pt idx="5291">
                  <c:v>45511.426145833335</c:v>
                </c:pt>
                <c:pt idx="5292">
                  <c:v>45511.426157407404</c:v>
                </c:pt>
                <c:pt idx="5293">
                  <c:v>45511.426168981481</c:v>
                </c:pt>
                <c:pt idx="5294">
                  <c:v>45511.426180555558</c:v>
                </c:pt>
                <c:pt idx="5295">
                  <c:v>45511.426192129627</c:v>
                </c:pt>
                <c:pt idx="5296">
                  <c:v>45511.426203703704</c:v>
                </c:pt>
                <c:pt idx="5297">
                  <c:v>45511.426215277781</c:v>
                </c:pt>
                <c:pt idx="5298">
                  <c:v>45511.426226851851</c:v>
                </c:pt>
                <c:pt idx="5299">
                  <c:v>45511.426238425927</c:v>
                </c:pt>
                <c:pt idx="5300">
                  <c:v>45511.426249999997</c:v>
                </c:pt>
                <c:pt idx="5301">
                  <c:v>45511.426261574074</c:v>
                </c:pt>
                <c:pt idx="5302">
                  <c:v>45511.42627314815</c:v>
                </c:pt>
                <c:pt idx="5303">
                  <c:v>45511.42628472222</c:v>
                </c:pt>
                <c:pt idx="5304">
                  <c:v>45511.426296296297</c:v>
                </c:pt>
                <c:pt idx="5305">
                  <c:v>45511.426307870373</c:v>
                </c:pt>
                <c:pt idx="5306">
                  <c:v>45511.426319444443</c:v>
                </c:pt>
                <c:pt idx="5307">
                  <c:v>45511.42633101852</c:v>
                </c:pt>
                <c:pt idx="5308">
                  <c:v>45511.426342592589</c:v>
                </c:pt>
                <c:pt idx="5309">
                  <c:v>45511.426354166666</c:v>
                </c:pt>
                <c:pt idx="5310">
                  <c:v>45511.426365740743</c:v>
                </c:pt>
                <c:pt idx="5311">
                  <c:v>45511.426377314812</c:v>
                </c:pt>
                <c:pt idx="5312">
                  <c:v>45511.426388888889</c:v>
                </c:pt>
                <c:pt idx="5313">
                  <c:v>45511.426400462966</c:v>
                </c:pt>
                <c:pt idx="5314">
                  <c:v>45511.426412037035</c:v>
                </c:pt>
                <c:pt idx="5315">
                  <c:v>45511.426423611112</c:v>
                </c:pt>
                <c:pt idx="5316">
                  <c:v>45511.426435185182</c:v>
                </c:pt>
                <c:pt idx="5317">
                  <c:v>45511.426446759258</c:v>
                </c:pt>
                <c:pt idx="5318">
                  <c:v>45511.426458333335</c:v>
                </c:pt>
                <c:pt idx="5319">
                  <c:v>45511.426469907405</c:v>
                </c:pt>
                <c:pt idx="5320">
                  <c:v>45511.426481481481</c:v>
                </c:pt>
                <c:pt idx="5321">
                  <c:v>45511.426493055558</c:v>
                </c:pt>
                <c:pt idx="5322">
                  <c:v>45511.426504629628</c:v>
                </c:pt>
                <c:pt idx="5323">
                  <c:v>45511.426516203705</c:v>
                </c:pt>
                <c:pt idx="5324">
                  <c:v>45511.426527777781</c:v>
                </c:pt>
                <c:pt idx="5325">
                  <c:v>45511.426539351851</c:v>
                </c:pt>
                <c:pt idx="5326">
                  <c:v>45511.426550925928</c:v>
                </c:pt>
                <c:pt idx="5327">
                  <c:v>45511.426562499997</c:v>
                </c:pt>
                <c:pt idx="5328">
                  <c:v>45511.426574074074</c:v>
                </c:pt>
                <c:pt idx="5329">
                  <c:v>45511.426585648151</c:v>
                </c:pt>
                <c:pt idx="5330">
                  <c:v>45511.42659722222</c:v>
                </c:pt>
                <c:pt idx="5331">
                  <c:v>45511.426608796297</c:v>
                </c:pt>
                <c:pt idx="5332">
                  <c:v>45511.426620370374</c:v>
                </c:pt>
                <c:pt idx="5333">
                  <c:v>45511.426631944443</c:v>
                </c:pt>
                <c:pt idx="5334">
                  <c:v>45511.42664351852</c:v>
                </c:pt>
                <c:pt idx="5335">
                  <c:v>45511.426655092589</c:v>
                </c:pt>
                <c:pt idx="5336">
                  <c:v>45511.426666666666</c:v>
                </c:pt>
                <c:pt idx="5337">
                  <c:v>45511.426678240743</c:v>
                </c:pt>
                <c:pt idx="5338">
                  <c:v>45511.426689814813</c:v>
                </c:pt>
                <c:pt idx="5339">
                  <c:v>45511.426701388889</c:v>
                </c:pt>
                <c:pt idx="5340">
                  <c:v>45511.426712962966</c:v>
                </c:pt>
                <c:pt idx="5341">
                  <c:v>45511.426724537036</c:v>
                </c:pt>
                <c:pt idx="5342">
                  <c:v>45511.426736111112</c:v>
                </c:pt>
                <c:pt idx="5343">
                  <c:v>45511.426747685182</c:v>
                </c:pt>
                <c:pt idx="5344">
                  <c:v>45511.426759259259</c:v>
                </c:pt>
                <c:pt idx="5345">
                  <c:v>45511.426770833335</c:v>
                </c:pt>
                <c:pt idx="5346">
                  <c:v>45511.426782407405</c:v>
                </c:pt>
                <c:pt idx="5347">
                  <c:v>45511.426793981482</c:v>
                </c:pt>
                <c:pt idx="5348">
                  <c:v>45511.426805555559</c:v>
                </c:pt>
                <c:pt idx="5349">
                  <c:v>45511.426817129628</c:v>
                </c:pt>
                <c:pt idx="5350">
                  <c:v>45511.426828703705</c:v>
                </c:pt>
                <c:pt idx="5351">
                  <c:v>45511.426840277774</c:v>
                </c:pt>
                <c:pt idx="5352">
                  <c:v>45511.426851851851</c:v>
                </c:pt>
                <c:pt idx="5353">
                  <c:v>45511.426863425928</c:v>
                </c:pt>
                <c:pt idx="5354">
                  <c:v>45511.426874999997</c:v>
                </c:pt>
                <c:pt idx="5355">
                  <c:v>45511.426886574074</c:v>
                </c:pt>
                <c:pt idx="5356">
                  <c:v>45511.426898148151</c:v>
                </c:pt>
                <c:pt idx="5357">
                  <c:v>45511.42690972222</c:v>
                </c:pt>
                <c:pt idx="5358">
                  <c:v>45511.426921296297</c:v>
                </c:pt>
                <c:pt idx="5359">
                  <c:v>45511.426932870374</c:v>
                </c:pt>
                <c:pt idx="5360">
                  <c:v>45511.426944444444</c:v>
                </c:pt>
                <c:pt idx="5361">
                  <c:v>45511.42695601852</c:v>
                </c:pt>
                <c:pt idx="5362">
                  <c:v>45511.42696759259</c:v>
                </c:pt>
                <c:pt idx="5363">
                  <c:v>45511.426979166667</c:v>
                </c:pt>
                <c:pt idx="5364">
                  <c:v>45511.426990740743</c:v>
                </c:pt>
                <c:pt idx="5365">
                  <c:v>45511.427002314813</c:v>
                </c:pt>
                <c:pt idx="5366">
                  <c:v>45511.42701388889</c:v>
                </c:pt>
                <c:pt idx="5367">
                  <c:v>45511.427025462966</c:v>
                </c:pt>
                <c:pt idx="5368">
                  <c:v>45511.427037037036</c:v>
                </c:pt>
                <c:pt idx="5369">
                  <c:v>45511.427048611113</c:v>
                </c:pt>
                <c:pt idx="5370">
                  <c:v>45511.427060185182</c:v>
                </c:pt>
                <c:pt idx="5371">
                  <c:v>45511.427071759259</c:v>
                </c:pt>
                <c:pt idx="5372">
                  <c:v>45511.427083333336</c:v>
                </c:pt>
                <c:pt idx="5373">
                  <c:v>45511.427094907405</c:v>
                </c:pt>
                <c:pt idx="5374">
                  <c:v>45511.427106481482</c:v>
                </c:pt>
                <c:pt idx="5375">
                  <c:v>45511.427118055559</c:v>
                </c:pt>
                <c:pt idx="5376">
                  <c:v>45511.427129629628</c:v>
                </c:pt>
                <c:pt idx="5377">
                  <c:v>45511.427141203705</c:v>
                </c:pt>
                <c:pt idx="5378">
                  <c:v>45511.427152777775</c:v>
                </c:pt>
                <c:pt idx="5379">
                  <c:v>45511.427164351851</c:v>
                </c:pt>
                <c:pt idx="5380">
                  <c:v>45511.427175925928</c:v>
                </c:pt>
                <c:pt idx="5381">
                  <c:v>45511.427187499998</c:v>
                </c:pt>
                <c:pt idx="5382">
                  <c:v>45511.427199074074</c:v>
                </c:pt>
                <c:pt idx="5383">
                  <c:v>45511.427210648151</c:v>
                </c:pt>
                <c:pt idx="5384">
                  <c:v>45511.427222222221</c:v>
                </c:pt>
                <c:pt idx="5385">
                  <c:v>45511.427233796298</c:v>
                </c:pt>
                <c:pt idx="5386">
                  <c:v>45511.427245370367</c:v>
                </c:pt>
                <c:pt idx="5387">
                  <c:v>45511.427256944444</c:v>
                </c:pt>
                <c:pt idx="5388">
                  <c:v>45511.427268518521</c:v>
                </c:pt>
                <c:pt idx="5389">
                  <c:v>45511.42728009259</c:v>
                </c:pt>
                <c:pt idx="5390">
                  <c:v>45511.427291666667</c:v>
                </c:pt>
                <c:pt idx="5391">
                  <c:v>45511.427303240744</c:v>
                </c:pt>
                <c:pt idx="5392">
                  <c:v>45511.427314814813</c:v>
                </c:pt>
                <c:pt idx="5393">
                  <c:v>45511.42732638889</c:v>
                </c:pt>
                <c:pt idx="5394">
                  <c:v>45511.427337962959</c:v>
                </c:pt>
                <c:pt idx="5395">
                  <c:v>45511.427349537036</c:v>
                </c:pt>
                <c:pt idx="5396">
                  <c:v>45511.427361111113</c:v>
                </c:pt>
                <c:pt idx="5397">
                  <c:v>45511.427372685182</c:v>
                </c:pt>
                <c:pt idx="5398">
                  <c:v>45511.427384259259</c:v>
                </c:pt>
                <c:pt idx="5399">
                  <c:v>45511.427395833336</c:v>
                </c:pt>
                <c:pt idx="5400">
                  <c:v>45511.427407407406</c:v>
                </c:pt>
                <c:pt idx="5401">
                  <c:v>45511.427418981482</c:v>
                </c:pt>
                <c:pt idx="5402">
                  <c:v>45511.427430555559</c:v>
                </c:pt>
                <c:pt idx="5403">
                  <c:v>45511.427442129629</c:v>
                </c:pt>
                <c:pt idx="5404">
                  <c:v>45511.427453703705</c:v>
                </c:pt>
                <c:pt idx="5405">
                  <c:v>45511.427465277775</c:v>
                </c:pt>
                <c:pt idx="5406">
                  <c:v>45511.427476851852</c:v>
                </c:pt>
                <c:pt idx="5407">
                  <c:v>45511.427488425928</c:v>
                </c:pt>
                <c:pt idx="5408">
                  <c:v>45511.427499999998</c:v>
                </c:pt>
                <c:pt idx="5409">
                  <c:v>45511.427511574075</c:v>
                </c:pt>
                <c:pt idx="5410">
                  <c:v>45511.427523148152</c:v>
                </c:pt>
                <c:pt idx="5411">
                  <c:v>45511.427534722221</c:v>
                </c:pt>
                <c:pt idx="5412">
                  <c:v>45511.427546296298</c:v>
                </c:pt>
                <c:pt idx="5413">
                  <c:v>45511.427557870367</c:v>
                </c:pt>
                <c:pt idx="5414">
                  <c:v>45511.427569444444</c:v>
                </c:pt>
                <c:pt idx="5415">
                  <c:v>45511.427581018521</c:v>
                </c:pt>
                <c:pt idx="5416">
                  <c:v>45511.42759259259</c:v>
                </c:pt>
                <c:pt idx="5417">
                  <c:v>45511.427604166667</c:v>
                </c:pt>
                <c:pt idx="5418">
                  <c:v>45511.427615740744</c:v>
                </c:pt>
                <c:pt idx="5419">
                  <c:v>45511.427627314813</c:v>
                </c:pt>
                <c:pt idx="5420">
                  <c:v>45511.42763888889</c:v>
                </c:pt>
                <c:pt idx="5421">
                  <c:v>45511.42765046296</c:v>
                </c:pt>
                <c:pt idx="5422">
                  <c:v>45511.427662037036</c:v>
                </c:pt>
                <c:pt idx="5423">
                  <c:v>45511.427673611113</c:v>
                </c:pt>
                <c:pt idx="5424">
                  <c:v>45511.427685185183</c:v>
                </c:pt>
                <c:pt idx="5425">
                  <c:v>45511.42769675926</c:v>
                </c:pt>
                <c:pt idx="5426">
                  <c:v>45511.427708333336</c:v>
                </c:pt>
                <c:pt idx="5427">
                  <c:v>45511.427719907406</c:v>
                </c:pt>
                <c:pt idx="5428">
                  <c:v>45511.427731481483</c:v>
                </c:pt>
                <c:pt idx="5429">
                  <c:v>45511.427743055552</c:v>
                </c:pt>
                <c:pt idx="5430">
                  <c:v>45511.427754629629</c:v>
                </c:pt>
                <c:pt idx="5431">
                  <c:v>45511.427766203706</c:v>
                </c:pt>
                <c:pt idx="5432">
                  <c:v>45511.427777777775</c:v>
                </c:pt>
                <c:pt idx="5433">
                  <c:v>45511.427789351852</c:v>
                </c:pt>
                <c:pt idx="5434">
                  <c:v>45511.427800925929</c:v>
                </c:pt>
                <c:pt idx="5435">
                  <c:v>45511.427812499998</c:v>
                </c:pt>
                <c:pt idx="5436">
                  <c:v>45511.427824074075</c:v>
                </c:pt>
                <c:pt idx="5437">
                  <c:v>45511.427835648145</c:v>
                </c:pt>
                <c:pt idx="5438">
                  <c:v>45511.427847222221</c:v>
                </c:pt>
                <c:pt idx="5439">
                  <c:v>45511.427858796298</c:v>
                </c:pt>
                <c:pt idx="5440">
                  <c:v>45511.427870370368</c:v>
                </c:pt>
                <c:pt idx="5441">
                  <c:v>45511.427881944444</c:v>
                </c:pt>
                <c:pt idx="5442">
                  <c:v>45511.427893518521</c:v>
                </c:pt>
                <c:pt idx="5443">
                  <c:v>45511.427905092591</c:v>
                </c:pt>
                <c:pt idx="5444">
                  <c:v>45511.427916666667</c:v>
                </c:pt>
                <c:pt idx="5445">
                  <c:v>45511.427928240744</c:v>
                </c:pt>
                <c:pt idx="5446">
                  <c:v>45511.427939814814</c:v>
                </c:pt>
                <c:pt idx="5447">
                  <c:v>45511.427951388891</c:v>
                </c:pt>
                <c:pt idx="5448">
                  <c:v>45511.42796296296</c:v>
                </c:pt>
                <c:pt idx="5449">
                  <c:v>45511.427974537037</c:v>
                </c:pt>
                <c:pt idx="5450">
                  <c:v>45511.427986111114</c:v>
                </c:pt>
                <c:pt idx="5451">
                  <c:v>45511.427997685183</c:v>
                </c:pt>
                <c:pt idx="5452">
                  <c:v>45511.42800925926</c:v>
                </c:pt>
                <c:pt idx="5453">
                  <c:v>45511.428020833337</c:v>
                </c:pt>
                <c:pt idx="5454">
                  <c:v>45511.428032407406</c:v>
                </c:pt>
                <c:pt idx="5455">
                  <c:v>45511.428043981483</c:v>
                </c:pt>
                <c:pt idx="5456">
                  <c:v>45511.428055555552</c:v>
                </c:pt>
                <c:pt idx="5457">
                  <c:v>45511.428067129629</c:v>
                </c:pt>
                <c:pt idx="5458">
                  <c:v>45511.428078703706</c:v>
                </c:pt>
                <c:pt idx="5459">
                  <c:v>45511.428090277775</c:v>
                </c:pt>
                <c:pt idx="5460">
                  <c:v>45511.428101851852</c:v>
                </c:pt>
                <c:pt idx="5461">
                  <c:v>45511.428113425929</c:v>
                </c:pt>
                <c:pt idx="5462">
                  <c:v>45511.428124999999</c:v>
                </c:pt>
                <c:pt idx="5463">
                  <c:v>45511.428136574075</c:v>
                </c:pt>
                <c:pt idx="5464">
                  <c:v>45511.428148148145</c:v>
                </c:pt>
                <c:pt idx="5465">
                  <c:v>45511.428159722222</c:v>
                </c:pt>
                <c:pt idx="5466">
                  <c:v>45511.428171296298</c:v>
                </c:pt>
                <c:pt idx="5467">
                  <c:v>45511.428182870368</c:v>
                </c:pt>
                <c:pt idx="5468">
                  <c:v>45511.428194444445</c:v>
                </c:pt>
                <c:pt idx="5469">
                  <c:v>45511.428206018521</c:v>
                </c:pt>
                <c:pt idx="5470">
                  <c:v>45511.428217592591</c:v>
                </c:pt>
                <c:pt idx="5471">
                  <c:v>45511.428229166668</c:v>
                </c:pt>
                <c:pt idx="5472">
                  <c:v>45511.428240740737</c:v>
                </c:pt>
                <c:pt idx="5473">
                  <c:v>45511.428252314814</c:v>
                </c:pt>
                <c:pt idx="5474">
                  <c:v>45511.428263888891</c:v>
                </c:pt>
                <c:pt idx="5475">
                  <c:v>45511.42827546296</c:v>
                </c:pt>
                <c:pt idx="5476">
                  <c:v>45511.428287037037</c:v>
                </c:pt>
                <c:pt idx="5477">
                  <c:v>45511.428298611114</c:v>
                </c:pt>
                <c:pt idx="5478">
                  <c:v>45511.428310185183</c:v>
                </c:pt>
                <c:pt idx="5479">
                  <c:v>45511.42832175926</c:v>
                </c:pt>
                <c:pt idx="5480">
                  <c:v>45511.428333333337</c:v>
                </c:pt>
                <c:pt idx="5481">
                  <c:v>45511.428344907406</c:v>
                </c:pt>
                <c:pt idx="5482">
                  <c:v>45511.428356481483</c:v>
                </c:pt>
                <c:pt idx="5483">
                  <c:v>45511.428368055553</c:v>
                </c:pt>
                <c:pt idx="5484">
                  <c:v>45511.428379629629</c:v>
                </c:pt>
                <c:pt idx="5485">
                  <c:v>45511.428391203706</c:v>
                </c:pt>
                <c:pt idx="5486">
                  <c:v>45511.428402777776</c:v>
                </c:pt>
                <c:pt idx="5487">
                  <c:v>45511.428414351853</c:v>
                </c:pt>
                <c:pt idx="5488">
                  <c:v>45511.428425925929</c:v>
                </c:pt>
                <c:pt idx="5489">
                  <c:v>45511.428437499999</c:v>
                </c:pt>
                <c:pt idx="5490">
                  <c:v>45511.428449074076</c:v>
                </c:pt>
                <c:pt idx="5491">
                  <c:v>45511.428460648145</c:v>
                </c:pt>
                <c:pt idx="5492">
                  <c:v>45511.428472222222</c:v>
                </c:pt>
                <c:pt idx="5493">
                  <c:v>45511.428483796299</c:v>
                </c:pt>
                <c:pt idx="5494">
                  <c:v>45511.428495370368</c:v>
                </c:pt>
                <c:pt idx="5495">
                  <c:v>45511.428506944445</c:v>
                </c:pt>
                <c:pt idx="5496">
                  <c:v>45511.428518518522</c:v>
                </c:pt>
                <c:pt idx="5497">
                  <c:v>45511.428530092591</c:v>
                </c:pt>
                <c:pt idx="5498">
                  <c:v>45511.428541666668</c:v>
                </c:pt>
                <c:pt idx="5499">
                  <c:v>45511.428553240738</c:v>
                </c:pt>
                <c:pt idx="5500">
                  <c:v>45511.428564814814</c:v>
                </c:pt>
                <c:pt idx="5501">
                  <c:v>45511.428576388891</c:v>
                </c:pt>
                <c:pt idx="5502">
                  <c:v>45511.428587962961</c:v>
                </c:pt>
                <c:pt idx="5503">
                  <c:v>45511.428599537037</c:v>
                </c:pt>
                <c:pt idx="5504">
                  <c:v>45511.428611111114</c:v>
                </c:pt>
                <c:pt idx="5505">
                  <c:v>45511.428622685184</c:v>
                </c:pt>
                <c:pt idx="5506">
                  <c:v>45511.42863425926</c:v>
                </c:pt>
                <c:pt idx="5507">
                  <c:v>45511.42864583333</c:v>
                </c:pt>
                <c:pt idx="5508">
                  <c:v>45511.428657407407</c:v>
                </c:pt>
                <c:pt idx="5509">
                  <c:v>45511.428668981483</c:v>
                </c:pt>
                <c:pt idx="5510">
                  <c:v>45511.428680555553</c:v>
                </c:pt>
                <c:pt idx="5511">
                  <c:v>45511.42869212963</c:v>
                </c:pt>
                <c:pt idx="5512">
                  <c:v>45511.428703703707</c:v>
                </c:pt>
                <c:pt idx="5513">
                  <c:v>45511.428715277776</c:v>
                </c:pt>
                <c:pt idx="5514">
                  <c:v>45511.428726851853</c:v>
                </c:pt>
                <c:pt idx="5515">
                  <c:v>45511.428738425922</c:v>
                </c:pt>
                <c:pt idx="5516">
                  <c:v>45511.428749999999</c:v>
                </c:pt>
                <c:pt idx="5517">
                  <c:v>45511.428761574076</c:v>
                </c:pt>
                <c:pt idx="5518">
                  <c:v>45511.428773148145</c:v>
                </c:pt>
                <c:pt idx="5519">
                  <c:v>45511.428784722222</c:v>
                </c:pt>
                <c:pt idx="5520">
                  <c:v>45511.428796296299</c:v>
                </c:pt>
                <c:pt idx="5521">
                  <c:v>45511.428807870368</c:v>
                </c:pt>
                <c:pt idx="5522">
                  <c:v>45511.428819444445</c:v>
                </c:pt>
                <c:pt idx="5523">
                  <c:v>45511.428831018522</c:v>
                </c:pt>
                <c:pt idx="5524">
                  <c:v>45511.428842592592</c:v>
                </c:pt>
                <c:pt idx="5525">
                  <c:v>45511.428854166668</c:v>
                </c:pt>
                <c:pt idx="5526">
                  <c:v>45511.428865740738</c:v>
                </c:pt>
                <c:pt idx="5527">
                  <c:v>45511.428877314815</c:v>
                </c:pt>
                <c:pt idx="5528">
                  <c:v>45511.428888888891</c:v>
                </c:pt>
                <c:pt idx="5529">
                  <c:v>45511.428900462961</c:v>
                </c:pt>
                <c:pt idx="5530">
                  <c:v>45511.428912037038</c:v>
                </c:pt>
                <c:pt idx="5531">
                  <c:v>45511.428923611114</c:v>
                </c:pt>
                <c:pt idx="5532">
                  <c:v>45511.428935185184</c:v>
                </c:pt>
                <c:pt idx="5533">
                  <c:v>45511.428946759261</c:v>
                </c:pt>
                <c:pt idx="5534">
                  <c:v>45511.42895833333</c:v>
                </c:pt>
                <c:pt idx="5535">
                  <c:v>45511.428969907407</c:v>
                </c:pt>
                <c:pt idx="5536">
                  <c:v>45511.428981481484</c:v>
                </c:pt>
                <c:pt idx="5537">
                  <c:v>45511.428993055553</c:v>
                </c:pt>
                <c:pt idx="5538">
                  <c:v>45511.42900462963</c:v>
                </c:pt>
                <c:pt idx="5539">
                  <c:v>45511.429016203707</c:v>
                </c:pt>
                <c:pt idx="5540">
                  <c:v>45511.429027777776</c:v>
                </c:pt>
                <c:pt idx="5541">
                  <c:v>45511.429039351853</c:v>
                </c:pt>
                <c:pt idx="5542">
                  <c:v>45511.429050925923</c:v>
                </c:pt>
                <c:pt idx="5543">
                  <c:v>45511.429062499999</c:v>
                </c:pt>
                <c:pt idx="5544">
                  <c:v>45511.429074074076</c:v>
                </c:pt>
                <c:pt idx="5545">
                  <c:v>45511.429085648146</c:v>
                </c:pt>
                <c:pt idx="5546">
                  <c:v>45511.429097222222</c:v>
                </c:pt>
                <c:pt idx="5547">
                  <c:v>45511.429108796299</c:v>
                </c:pt>
                <c:pt idx="5548">
                  <c:v>45511.429120370369</c:v>
                </c:pt>
                <c:pt idx="5549">
                  <c:v>45511.429131944446</c:v>
                </c:pt>
                <c:pt idx="5550">
                  <c:v>45511.429143518515</c:v>
                </c:pt>
                <c:pt idx="5551">
                  <c:v>45511.429155092592</c:v>
                </c:pt>
                <c:pt idx="5552">
                  <c:v>45511.429166666669</c:v>
                </c:pt>
                <c:pt idx="5553">
                  <c:v>45511.429178240738</c:v>
                </c:pt>
                <c:pt idx="5554">
                  <c:v>45511.429189814815</c:v>
                </c:pt>
                <c:pt idx="5555">
                  <c:v>45511.429201388892</c:v>
                </c:pt>
                <c:pt idx="5556">
                  <c:v>45511.429212962961</c:v>
                </c:pt>
                <c:pt idx="5557">
                  <c:v>45511.429224537038</c:v>
                </c:pt>
                <c:pt idx="5558">
                  <c:v>45511.429236111115</c:v>
                </c:pt>
                <c:pt idx="5559">
                  <c:v>45511.429247685184</c:v>
                </c:pt>
                <c:pt idx="5560">
                  <c:v>45511.429259259261</c:v>
                </c:pt>
                <c:pt idx="5561">
                  <c:v>45511.429270833331</c:v>
                </c:pt>
                <c:pt idx="5562">
                  <c:v>45511.429282407407</c:v>
                </c:pt>
                <c:pt idx="5563">
                  <c:v>45511.429293981484</c:v>
                </c:pt>
                <c:pt idx="5564">
                  <c:v>45511.429305555554</c:v>
                </c:pt>
                <c:pt idx="5565">
                  <c:v>45511.42931712963</c:v>
                </c:pt>
                <c:pt idx="5566">
                  <c:v>45511.429328703707</c:v>
                </c:pt>
                <c:pt idx="5567">
                  <c:v>45511.429340277777</c:v>
                </c:pt>
                <c:pt idx="5568">
                  <c:v>45511.429351851853</c:v>
                </c:pt>
                <c:pt idx="5569">
                  <c:v>45511.429363425923</c:v>
                </c:pt>
                <c:pt idx="5570">
                  <c:v>45511.429375</c:v>
                </c:pt>
                <c:pt idx="5571">
                  <c:v>45511.429386574076</c:v>
                </c:pt>
                <c:pt idx="5572">
                  <c:v>45511.429398148146</c:v>
                </c:pt>
                <c:pt idx="5573">
                  <c:v>45511.429409722223</c:v>
                </c:pt>
                <c:pt idx="5574">
                  <c:v>45511.4294212963</c:v>
                </c:pt>
                <c:pt idx="5575">
                  <c:v>45511.429432870369</c:v>
                </c:pt>
                <c:pt idx="5576">
                  <c:v>45511.429444444446</c:v>
                </c:pt>
                <c:pt idx="5577">
                  <c:v>45511.429456018515</c:v>
                </c:pt>
                <c:pt idx="5578">
                  <c:v>45511.429467592592</c:v>
                </c:pt>
                <c:pt idx="5579">
                  <c:v>45511.429479166669</c:v>
                </c:pt>
                <c:pt idx="5580">
                  <c:v>45511.429490740738</c:v>
                </c:pt>
                <c:pt idx="5581">
                  <c:v>45511.429502314815</c:v>
                </c:pt>
                <c:pt idx="5582">
                  <c:v>45511.429513888892</c:v>
                </c:pt>
                <c:pt idx="5583">
                  <c:v>45511.429525462961</c:v>
                </c:pt>
                <c:pt idx="5584">
                  <c:v>45511.429537037038</c:v>
                </c:pt>
                <c:pt idx="5585">
                  <c:v>45511.429548611108</c:v>
                </c:pt>
                <c:pt idx="5586">
                  <c:v>45511.429560185185</c:v>
                </c:pt>
                <c:pt idx="5587">
                  <c:v>45511.429571759261</c:v>
                </c:pt>
                <c:pt idx="5588">
                  <c:v>45511.429583333331</c:v>
                </c:pt>
                <c:pt idx="5589">
                  <c:v>45511.429594907408</c:v>
                </c:pt>
                <c:pt idx="5590">
                  <c:v>45511.429606481484</c:v>
                </c:pt>
                <c:pt idx="5591">
                  <c:v>45511.429618055554</c:v>
                </c:pt>
                <c:pt idx="5592">
                  <c:v>45511.429629629631</c:v>
                </c:pt>
                <c:pt idx="5593">
                  <c:v>45511.4296412037</c:v>
                </c:pt>
                <c:pt idx="5594">
                  <c:v>45511.429652777777</c:v>
                </c:pt>
                <c:pt idx="5595">
                  <c:v>45511.429664351854</c:v>
                </c:pt>
                <c:pt idx="5596">
                  <c:v>45511.429675925923</c:v>
                </c:pt>
                <c:pt idx="5597">
                  <c:v>45511.4296875</c:v>
                </c:pt>
                <c:pt idx="5598">
                  <c:v>45511.429699074077</c:v>
                </c:pt>
                <c:pt idx="5599">
                  <c:v>45511.429710648146</c:v>
                </c:pt>
                <c:pt idx="5600">
                  <c:v>45511.429722222223</c:v>
                </c:pt>
                <c:pt idx="5601">
                  <c:v>45511.4297337963</c:v>
                </c:pt>
                <c:pt idx="5602">
                  <c:v>45511.429745370369</c:v>
                </c:pt>
                <c:pt idx="5603">
                  <c:v>45511.429756944446</c:v>
                </c:pt>
                <c:pt idx="5604">
                  <c:v>45511.429768518516</c:v>
                </c:pt>
                <c:pt idx="5605">
                  <c:v>45511.429780092592</c:v>
                </c:pt>
                <c:pt idx="5606">
                  <c:v>45511.429791666669</c:v>
                </c:pt>
                <c:pt idx="5607">
                  <c:v>45511.429803240739</c:v>
                </c:pt>
                <c:pt idx="5608">
                  <c:v>45511.429814814815</c:v>
                </c:pt>
                <c:pt idx="5609">
                  <c:v>45511.429826388892</c:v>
                </c:pt>
                <c:pt idx="5610">
                  <c:v>45511.429837962962</c:v>
                </c:pt>
                <c:pt idx="5611">
                  <c:v>45511.429849537039</c:v>
                </c:pt>
                <c:pt idx="5612">
                  <c:v>45511.429861111108</c:v>
                </c:pt>
                <c:pt idx="5613">
                  <c:v>45511.429872685185</c:v>
                </c:pt>
                <c:pt idx="5614">
                  <c:v>45511.429884259262</c:v>
                </c:pt>
                <c:pt idx="5615">
                  <c:v>45511.429895833331</c:v>
                </c:pt>
                <c:pt idx="5616">
                  <c:v>45511.429907407408</c:v>
                </c:pt>
                <c:pt idx="5617">
                  <c:v>45511.429918981485</c:v>
                </c:pt>
                <c:pt idx="5618">
                  <c:v>45511.429930555554</c:v>
                </c:pt>
                <c:pt idx="5619">
                  <c:v>45511.429942129631</c:v>
                </c:pt>
                <c:pt idx="5620">
                  <c:v>45511.4299537037</c:v>
                </c:pt>
                <c:pt idx="5621">
                  <c:v>45511.429965277777</c:v>
                </c:pt>
                <c:pt idx="5622">
                  <c:v>45511.429976851854</c:v>
                </c:pt>
                <c:pt idx="5623">
                  <c:v>45511.429988425924</c:v>
                </c:pt>
                <c:pt idx="5624">
                  <c:v>45511.43</c:v>
                </c:pt>
                <c:pt idx="5625">
                  <c:v>45511.430011574077</c:v>
                </c:pt>
                <c:pt idx="5626">
                  <c:v>45511.430023148147</c:v>
                </c:pt>
                <c:pt idx="5627">
                  <c:v>45511.430034722223</c:v>
                </c:pt>
                <c:pt idx="5628">
                  <c:v>45511.430046296293</c:v>
                </c:pt>
                <c:pt idx="5629">
                  <c:v>45511.43005787037</c:v>
                </c:pt>
                <c:pt idx="5630">
                  <c:v>45511.430069444446</c:v>
                </c:pt>
                <c:pt idx="5631">
                  <c:v>45511.430081018516</c:v>
                </c:pt>
                <c:pt idx="5632">
                  <c:v>45511.430092592593</c:v>
                </c:pt>
                <c:pt idx="5633">
                  <c:v>45511.430104166669</c:v>
                </c:pt>
                <c:pt idx="5634">
                  <c:v>45511.430115740739</c:v>
                </c:pt>
                <c:pt idx="5635">
                  <c:v>45511.430127314816</c:v>
                </c:pt>
                <c:pt idx="5636">
                  <c:v>45511.430138888885</c:v>
                </c:pt>
                <c:pt idx="5637">
                  <c:v>45511.430150462962</c:v>
                </c:pt>
                <c:pt idx="5638">
                  <c:v>45511.430162037039</c:v>
                </c:pt>
                <c:pt idx="5639">
                  <c:v>45511.430173611108</c:v>
                </c:pt>
                <c:pt idx="5640">
                  <c:v>45511.430185185185</c:v>
                </c:pt>
                <c:pt idx="5641">
                  <c:v>45511.430196759262</c:v>
                </c:pt>
                <c:pt idx="5642">
                  <c:v>45511.430208333331</c:v>
                </c:pt>
                <c:pt idx="5643">
                  <c:v>45511.430219907408</c:v>
                </c:pt>
                <c:pt idx="5644">
                  <c:v>45511.430231481485</c:v>
                </c:pt>
                <c:pt idx="5645">
                  <c:v>45511.430243055554</c:v>
                </c:pt>
                <c:pt idx="5646">
                  <c:v>45511.430254629631</c:v>
                </c:pt>
                <c:pt idx="5647">
                  <c:v>45511.430266203701</c:v>
                </c:pt>
                <c:pt idx="5648">
                  <c:v>45511.430277777778</c:v>
                </c:pt>
                <c:pt idx="5649">
                  <c:v>45511.430289351854</c:v>
                </c:pt>
                <c:pt idx="5650">
                  <c:v>45511.430300925924</c:v>
                </c:pt>
                <c:pt idx="5651">
                  <c:v>45511.430312500001</c:v>
                </c:pt>
                <c:pt idx="5652">
                  <c:v>45511.430324074077</c:v>
                </c:pt>
                <c:pt idx="5653">
                  <c:v>45511.430335648147</c:v>
                </c:pt>
                <c:pt idx="5654">
                  <c:v>45511.430347222224</c:v>
                </c:pt>
                <c:pt idx="5655">
                  <c:v>45511.430358796293</c:v>
                </c:pt>
                <c:pt idx="5656">
                  <c:v>45511.43037037037</c:v>
                </c:pt>
                <c:pt idx="5657">
                  <c:v>45511.430381944447</c:v>
                </c:pt>
                <c:pt idx="5658">
                  <c:v>45511.430393518516</c:v>
                </c:pt>
                <c:pt idx="5659">
                  <c:v>45511.430405092593</c:v>
                </c:pt>
                <c:pt idx="5660">
                  <c:v>45511.43041666667</c:v>
                </c:pt>
                <c:pt idx="5661">
                  <c:v>45511.430428240739</c:v>
                </c:pt>
                <c:pt idx="5662">
                  <c:v>45511.430439814816</c:v>
                </c:pt>
                <c:pt idx="5663">
                  <c:v>45511.430451388886</c:v>
                </c:pt>
                <c:pt idx="5664">
                  <c:v>45511.430462962962</c:v>
                </c:pt>
                <c:pt idx="5665">
                  <c:v>45511.430474537039</c:v>
                </c:pt>
                <c:pt idx="5666">
                  <c:v>45511.430486111109</c:v>
                </c:pt>
                <c:pt idx="5667">
                  <c:v>45511.430497685185</c:v>
                </c:pt>
                <c:pt idx="5668">
                  <c:v>45511.430509259262</c:v>
                </c:pt>
                <c:pt idx="5669">
                  <c:v>45511.430520833332</c:v>
                </c:pt>
                <c:pt idx="5670">
                  <c:v>45511.430532407408</c:v>
                </c:pt>
                <c:pt idx="5671">
                  <c:v>45511.430543981478</c:v>
                </c:pt>
                <c:pt idx="5672">
                  <c:v>45511.430555555555</c:v>
                </c:pt>
                <c:pt idx="5673">
                  <c:v>45511.430567129632</c:v>
                </c:pt>
                <c:pt idx="5674">
                  <c:v>45511.430578703701</c:v>
                </c:pt>
                <c:pt idx="5675">
                  <c:v>45511.430590277778</c:v>
                </c:pt>
                <c:pt idx="5676">
                  <c:v>45511.430601851855</c:v>
                </c:pt>
                <c:pt idx="5677">
                  <c:v>45511.430613425924</c:v>
                </c:pt>
                <c:pt idx="5678">
                  <c:v>45511.430625000001</c:v>
                </c:pt>
                <c:pt idx="5679">
                  <c:v>45511.430636574078</c:v>
                </c:pt>
                <c:pt idx="5680">
                  <c:v>45511.430648148147</c:v>
                </c:pt>
                <c:pt idx="5681">
                  <c:v>45511.430659722224</c:v>
                </c:pt>
                <c:pt idx="5682">
                  <c:v>45511.430671296293</c:v>
                </c:pt>
                <c:pt idx="5683">
                  <c:v>45511.43068287037</c:v>
                </c:pt>
                <c:pt idx="5684">
                  <c:v>45511.430694444447</c:v>
                </c:pt>
                <c:pt idx="5685">
                  <c:v>45511.430706018517</c:v>
                </c:pt>
                <c:pt idx="5686">
                  <c:v>45511.430717592593</c:v>
                </c:pt>
                <c:pt idx="5687">
                  <c:v>45511.43072916667</c:v>
                </c:pt>
                <c:pt idx="5688">
                  <c:v>45511.43074074074</c:v>
                </c:pt>
                <c:pt idx="5689">
                  <c:v>45511.430752314816</c:v>
                </c:pt>
                <c:pt idx="5690">
                  <c:v>45511.430763888886</c:v>
                </c:pt>
                <c:pt idx="5691">
                  <c:v>45511.430775462963</c:v>
                </c:pt>
                <c:pt idx="5692">
                  <c:v>45511.430787037039</c:v>
                </c:pt>
                <c:pt idx="5693">
                  <c:v>45511.430798611109</c:v>
                </c:pt>
                <c:pt idx="5694">
                  <c:v>45511.430810185186</c:v>
                </c:pt>
                <c:pt idx="5695">
                  <c:v>45511.430821759262</c:v>
                </c:pt>
                <c:pt idx="5696">
                  <c:v>45511.430833333332</c:v>
                </c:pt>
                <c:pt idx="5697">
                  <c:v>45511.430844907409</c:v>
                </c:pt>
                <c:pt idx="5698">
                  <c:v>45511.430856481478</c:v>
                </c:pt>
                <c:pt idx="5699">
                  <c:v>45511.430868055555</c:v>
                </c:pt>
                <c:pt idx="5700">
                  <c:v>45511.430879629632</c:v>
                </c:pt>
                <c:pt idx="5701">
                  <c:v>45511.430891203701</c:v>
                </c:pt>
                <c:pt idx="5702">
                  <c:v>45511.430902777778</c:v>
                </c:pt>
                <c:pt idx="5703">
                  <c:v>45511.430914351855</c:v>
                </c:pt>
                <c:pt idx="5704">
                  <c:v>45511.430925925924</c:v>
                </c:pt>
                <c:pt idx="5705">
                  <c:v>45511.430937500001</c:v>
                </c:pt>
                <c:pt idx="5706">
                  <c:v>45511.430949074071</c:v>
                </c:pt>
                <c:pt idx="5707">
                  <c:v>45511.430960648147</c:v>
                </c:pt>
                <c:pt idx="5708">
                  <c:v>45511.430972222224</c:v>
                </c:pt>
                <c:pt idx="5709">
                  <c:v>45511.430983796294</c:v>
                </c:pt>
                <c:pt idx="5710">
                  <c:v>45511.430995370371</c:v>
                </c:pt>
                <c:pt idx="5711">
                  <c:v>45511.431006944447</c:v>
                </c:pt>
                <c:pt idx="5712">
                  <c:v>45511.431018518517</c:v>
                </c:pt>
                <c:pt idx="5713">
                  <c:v>45511.431030092594</c:v>
                </c:pt>
                <c:pt idx="5714">
                  <c:v>45511.431041666663</c:v>
                </c:pt>
                <c:pt idx="5715">
                  <c:v>45511.43105324074</c:v>
                </c:pt>
                <c:pt idx="5716">
                  <c:v>45511.431064814817</c:v>
                </c:pt>
                <c:pt idx="5717">
                  <c:v>45511.431076388886</c:v>
                </c:pt>
                <c:pt idx="5718">
                  <c:v>45511.431087962963</c:v>
                </c:pt>
                <c:pt idx="5719">
                  <c:v>45511.43109953704</c:v>
                </c:pt>
                <c:pt idx="5720">
                  <c:v>45511.431111111109</c:v>
                </c:pt>
                <c:pt idx="5721">
                  <c:v>45511.431122685186</c:v>
                </c:pt>
                <c:pt idx="5722">
                  <c:v>45511.431134259263</c:v>
                </c:pt>
                <c:pt idx="5723">
                  <c:v>45511.431145833332</c:v>
                </c:pt>
                <c:pt idx="5724">
                  <c:v>45511.431157407409</c:v>
                </c:pt>
                <c:pt idx="5725">
                  <c:v>45511.431168981479</c:v>
                </c:pt>
                <c:pt idx="5726">
                  <c:v>45511.431180555555</c:v>
                </c:pt>
                <c:pt idx="5727">
                  <c:v>45511.431192129632</c:v>
                </c:pt>
                <c:pt idx="5728">
                  <c:v>45511.431203703702</c:v>
                </c:pt>
                <c:pt idx="5729">
                  <c:v>45511.431215277778</c:v>
                </c:pt>
                <c:pt idx="5730">
                  <c:v>45511.431226851855</c:v>
                </c:pt>
                <c:pt idx="5731">
                  <c:v>45511.431238425925</c:v>
                </c:pt>
                <c:pt idx="5732">
                  <c:v>45511.431250000001</c:v>
                </c:pt>
                <c:pt idx="5733">
                  <c:v>45511.431261574071</c:v>
                </c:pt>
                <c:pt idx="5734">
                  <c:v>45511.431273148148</c:v>
                </c:pt>
                <c:pt idx="5735">
                  <c:v>45511.431284722225</c:v>
                </c:pt>
                <c:pt idx="5736">
                  <c:v>45511.431296296294</c:v>
                </c:pt>
                <c:pt idx="5737">
                  <c:v>45511.431307870371</c:v>
                </c:pt>
                <c:pt idx="5738">
                  <c:v>45511.431319444448</c:v>
                </c:pt>
                <c:pt idx="5739">
                  <c:v>45511.431331018517</c:v>
                </c:pt>
                <c:pt idx="5740">
                  <c:v>45511.431342592594</c:v>
                </c:pt>
                <c:pt idx="5741">
                  <c:v>45511.431354166663</c:v>
                </c:pt>
                <c:pt idx="5742">
                  <c:v>45511.43136574074</c:v>
                </c:pt>
                <c:pt idx="5743">
                  <c:v>45511.431377314817</c:v>
                </c:pt>
                <c:pt idx="5744">
                  <c:v>45511.431388888886</c:v>
                </c:pt>
                <c:pt idx="5745">
                  <c:v>45511.431400462963</c:v>
                </c:pt>
                <c:pt idx="5746">
                  <c:v>45511.43141203704</c:v>
                </c:pt>
                <c:pt idx="5747">
                  <c:v>45511.431423611109</c:v>
                </c:pt>
                <c:pt idx="5748">
                  <c:v>45511.431435185186</c:v>
                </c:pt>
                <c:pt idx="5749">
                  <c:v>45511.431446759256</c:v>
                </c:pt>
                <c:pt idx="5750">
                  <c:v>45511.431458333333</c:v>
                </c:pt>
                <c:pt idx="5751">
                  <c:v>45511.431469907409</c:v>
                </c:pt>
                <c:pt idx="5752">
                  <c:v>45511.431481481479</c:v>
                </c:pt>
                <c:pt idx="5753">
                  <c:v>45511.431493055556</c:v>
                </c:pt>
                <c:pt idx="5754">
                  <c:v>45511.431504629632</c:v>
                </c:pt>
                <c:pt idx="5755">
                  <c:v>45511.431516203702</c:v>
                </c:pt>
                <c:pt idx="5756">
                  <c:v>45511.431527777779</c:v>
                </c:pt>
                <c:pt idx="5757">
                  <c:v>45511.431539351855</c:v>
                </c:pt>
                <c:pt idx="5758">
                  <c:v>45511.431550925925</c:v>
                </c:pt>
                <c:pt idx="5759">
                  <c:v>45511.431562500002</c:v>
                </c:pt>
                <c:pt idx="5760">
                  <c:v>45511.431574074071</c:v>
                </c:pt>
                <c:pt idx="5761">
                  <c:v>45511.431585648148</c:v>
                </c:pt>
                <c:pt idx="5762">
                  <c:v>45511.431597222225</c:v>
                </c:pt>
                <c:pt idx="5763">
                  <c:v>45511.431608796294</c:v>
                </c:pt>
                <c:pt idx="5764">
                  <c:v>45511.431620370371</c:v>
                </c:pt>
                <c:pt idx="5765">
                  <c:v>45511.431631944448</c:v>
                </c:pt>
                <c:pt idx="5766">
                  <c:v>45511.431643518517</c:v>
                </c:pt>
                <c:pt idx="5767">
                  <c:v>45511.431655092594</c:v>
                </c:pt>
                <c:pt idx="5768">
                  <c:v>45511.431666666664</c:v>
                </c:pt>
                <c:pt idx="5769">
                  <c:v>45511.43167824074</c:v>
                </c:pt>
                <c:pt idx="5770">
                  <c:v>45511.431689814817</c:v>
                </c:pt>
                <c:pt idx="5771">
                  <c:v>45511.431701388887</c:v>
                </c:pt>
                <c:pt idx="5772">
                  <c:v>45511.431712962964</c:v>
                </c:pt>
                <c:pt idx="5773">
                  <c:v>45511.43172453704</c:v>
                </c:pt>
                <c:pt idx="5774">
                  <c:v>45511.43173611111</c:v>
                </c:pt>
                <c:pt idx="5775">
                  <c:v>45511.431747685187</c:v>
                </c:pt>
                <c:pt idx="5776">
                  <c:v>45511.431759259256</c:v>
                </c:pt>
                <c:pt idx="5777">
                  <c:v>45511.431770833333</c:v>
                </c:pt>
                <c:pt idx="5778">
                  <c:v>45511.43178240741</c:v>
                </c:pt>
                <c:pt idx="5779">
                  <c:v>45511.431793981479</c:v>
                </c:pt>
                <c:pt idx="5780">
                  <c:v>45511.431805555556</c:v>
                </c:pt>
                <c:pt idx="5781">
                  <c:v>45511.431817129633</c:v>
                </c:pt>
                <c:pt idx="5782">
                  <c:v>45511.431828703702</c:v>
                </c:pt>
                <c:pt idx="5783">
                  <c:v>45511.431840277779</c:v>
                </c:pt>
                <c:pt idx="5784">
                  <c:v>45511.431851851848</c:v>
                </c:pt>
                <c:pt idx="5785">
                  <c:v>45511.431863425925</c:v>
                </c:pt>
                <c:pt idx="5786">
                  <c:v>45511.431875000002</c:v>
                </c:pt>
                <c:pt idx="5787">
                  <c:v>45511.431886574072</c:v>
                </c:pt>
                <c:pt idx="5788">
                  <c:v>45511.431898148148</c:v>
                </c:pt>
                <c:pt idx="5789">
                  <c:v>45511.431909722225</c:v>
                </c:pt>
                <c:pt idx="5790">
                  <c:v>45511.431921296295</c:v>
                </c:pt>
                <c:pt idx="5791">
                  <c:v>45511.431932870371</c:v>
                </c:pt>
                <c:pt idx="5792">
                  <c:v>45511.431944444441</c:v>
                </c:pt>
                <c:pt idx="5793">
                  <c:v>45511.431956018518</c:v>
                </c:pt>
                <c:pt idx="5794">
                  <c:v>45511.431967592594</c:v>
                </c:pt>
                <c:pt idx="5795">
                  <c:v>45511.431979166664</c:v>
                </c:pt>
                <c:pt idx="5796">
                  <c:v>45511.431990740741</c:v>
                </c:pt>
                <c:pt idx="5797">
                  <c:v>45511.432002314818</c:v>
                </c:pt>
                <c:pt idx="5798">
                  <c:v>45511.432013888887</c:v>
                </c:pt>
                <c:pt idx="5799">
                  <c:v>45511.432025462964</c:v>
                </c:pt>
                <c:pt idx="5800">
                  <c:v>45511.432037037041</c:v>
                </c:pt>
                <c:pt idx="5801">
                  <c:v>45511.43204861111</c:v>
                </c:pt>
                <c:pt idx="5802">
                  <c:v>45511.432060185187</c:v>
                </c:pt>
                <c:pt idx="5803">
                  <c:v>45511.432071759256</c:v>
                </c:pt>
                <c:pt idx="5804">
                  <c:v>45511.432083333333</c:v>
                </c:pt>
                <c:pt idx="5805">
                  <c:v>45511.43209490741</c:v>
                </c:pt>
                <c:pt idx="5806">
                  <c:v>45511.432106481479</c:v>
                </c:pt>
                <c:pt idx="5807">
                  <c:v>45511.432118055556</c:v>
                </c:pt>
                <c:pt idx="5808">
                  <c:v>45511.432129629633</c:v>
                </c:pt>
                <c:pt idx="5809">
                  <c:v>45511.432141203702</c:v>
                </c:pt>
                <c:pt idx="5810">
                  <c:v>45511.432152777779</c:v>
                </c:pt>
                <c:pt idx="5811">
                  <c:v>45511.432164351849</c:v>
                </c:pt>
                <c:pt idx="5812">
                  <c:v>45511.432175925926</c:v>
                </c:pt>
                <c:pt idx="5813">
                  <c:v>45511.432187500002</c:v>
                </c:pt>
                <c:pt idx="5814">
                  <c:v>45511.432199074072</c:v>
                </c:pt>
                <c:pt idx="5815">
                  <c:v>45511.432210648149</c:v>
                </c:pt>
                <c:pt idx="5816">
                  <c:v>45511.432222222225</c:v>
                </c:pt>
                <c:pt idx="5817">
                  <c:v>45511.432233796295</c:v>
                </c:pt>
                <c:pt idx="5818">
                  <c:v>45511.432245370372</c:v>
                </c:pt>
                <c:pt idx="5819">
                  <c:v>45511.432256944441</c:v>
                </c:pt>
                <c:pt idx="5820">
                  <c:v>45511.432268518518</c:v>
                </c:pt>
                <c:pt idx="5821">
                  <c:v>45511.432280092595</c:v>
                </c:pt>
                <c:pt idx="5822">
                  <c:v>45511.432291666664</c:v>
                </c:pt>
                <c:pt idx="5823">
                  <c:v>45511.432303240741</c:v>
                </c:pt>
                <c:pt idx="5824">
                  <c:v>45511.432314814818</c:v>
                </c:pt>
                <c:pt idx="5825">
                  <c:v>45511.432326388887</c:v>
                </c:pt>
                <c:pt idx="5826">
                  <c:v>45511.432337962964</c:v>
                </c:pt>
                <c:pt idx="5827">
                  <c:v>45511.432349537034</c:v>
                </c:pt>
                <c:pt idx="5828">
                  <c:v>45511.43236111111</c:v>
                </c:pt>
                <c:pt idx="5829">
                  <c:v>45511.432372685187</c:v>
                </c:pt>
                <c:pt idx="5830">
                  <c:v>45511.432384259257</c:v>
                </c:pt>
                <c:pt idx="5831">
                  <c:v>45511.432395833333</c:v>
                </c:pt>
                <c:pt idx="5832">
                  <c:v>45511.43240740741</c:v>
                </c:pt>
                <c:pt idx="5833">
                  <c:v>45511.43241898148</c:v>
                </c:pt>
                <c:pt idx="5834">
                  <c:v>45511.432430555556</c:v>
                </c:pt>
                <c:pt idx="5835">
                  <c:v>45511.432442129626</c:v>
                </c:pt>
                <c:pt idx="5836">
                  <c:v>45511.432453703703</c:v>
                </c:pt>
                <c:pt idx="5837">
                  <c:v>45511.43246527778</c:v>
                </c:pt>
                <c:pt idx="5838">
                  <c:v>45511.432476851849</c:v>
                </c:pt>
                <c:pt idx="5839">
                  <c:v>45511.432488425926</c:v>
                </c:pt>
                <c:pt idx="5840">
                  <c:v>45511.432500000003</c:v>
                </c:pt>
                <c:pt idx="5841">
                  <c:v>45511.432511574072</c:v>
                </c:pt>
                <c:pt idx="5842">
                  <c:v>45511.432523148149</c:v>
                </c:pt>
                <c:pt idx="5843">
                  <c:v>45511.432534722226</c:v>
                </c:pt>
                <c:pt idx="5844">
                  <c:v>45511.432546296295</c:v>
                </c:pt>
                <c:pt idx="5845">
                  <c:v>45511.432557870372</c:v>
                </c:pt>
                <c:pt idx="5846">
                  <c:v>45511.432569444441</c:v>
                </c:pt>
                <c:pt idx="5847">
                  <c:v>45511.432581018518</c:v>
                </c:pt>
                <c:pt idx="5848">
                  <c:v>45511.432592592595</c:v>
                </c:pt>
                <c:pt idx="5849">
                  <c:v>45511.432604166665</c:v>
                </c:pt>
                <c:pt idx="5850">
                  <c:v>45511.432615740741</c:v>
                </c:pt>
                <c:pt idx="5851">
                  <c:v>45511.432627314818</c:v>
                </c:pt>
                <c:pt idx="5852">
                  <c:v>45511.432638888888</c:v>
                </c:pt>
                <c:pt idx="5853">
                  <c:v>45511.432650462964</c:v>
                </c:pt>
                <c:pt idx="5854">
                  <c:v>45511.432662037034</c:v>
                </c:pt>
                <c:pt idx="5855">
                  <c:v>45511.432673611111</c:v>
                </c:pt>
                <c:pt idx="5856">
                  <c:v>45511.432685185187</c:v>
                </c:pt>
                <c:pt idx="5857">
                  <c:v>45511.432696759257</c:v>
                </c:pt>
                <c:pt idx="5858">
                  <c:v>45511.432708333334</c:v>
                </c:pt>
                <c:pt idx="5859">
                  <c:v>45511.432719907411</c:v>
                </c:pt>
                <c:pt idx="5860">
                  <c:v>45511.43273148148</c:v>
                </c:pt>
                <c:pt idx="5861">
                  <c:v>45511.432743055557</c:v>
                </c:pt>
                <c:pt idx="5862">
                  <c:v>45511.432754629626</c:v>
                </c:pt>
                <c:pt idx="5863">
                  <c:v>45511.432766203703</c:v>
                </c:pt>
                <c:pt idx="5864">
                  <c:v>45511.43277777778</c:v>
                </c:pt>
                <c:pt idx="5865">
                  <c:v>45511.432789351849</c:v>
                </c:pt>
                <c:pt idx="5866">
                  <c:v>45511.432800925926</c:v>
                </c:pt>
                <c:pt idx="5867">
                  <c:v>45511.432812500003</c:v>
                </c:pt>
                <c:pt idx="5868">
                  <c:v>45511.432824074072</c:v>
                </c:pt>
                <c:pt idx="5869">
                  <c:v>45511.432835648149</c:v>
                </c:pt>
                <c:pt idx="5870">
                  <c:v>45511.432847222219</c:v>
                </c:pt>
                <c:pt idx="5871">
                  <c:v>45511.432858796295</c:v>
                </c:pt>
                <c:pt idx="5872">
                  <c:v>45511.432870370372</c:v>
                </c:pt>
                <c:pt idx="5873">
                  <c:v>45511.432881944442</c:v>
                </c:pt>
                <c:pt idx="5874">
                  <c:v>45511.432893518519</c:v>
                </c:pt>
                <c:pt idx="5875">
                  <c:v>45511.432905092595</c:v>
                </c:pt>
                <c:pt idx="5876">
                  <c:v>45511.432916666665</c:v>
                </c:pt>
                <c:pt idx="5877">
                  <c:v>45511.432928240742</c:v>
                </c:pt>
                <c:pt idx="5878">
                  <c:v>45511.432939814818</c:v>
                </c:pt>
                <c:pt idx="5879">
                  <c:v>45511.432951388888</c:v>
                </c:pt>
                <c:pt idx="5880">
                  <c:v>45511.432962962965</c:v>
                </c:pt>
                <c:pt idx="5881">
                  <c:v>45511.432974537034</c:v>
                </c:pt>
                <c:pt idx="5882">
                  <c:v>45511.432986111111</c:v>
                </c:pt>
                <c:pt idx="5883">
                  <c:v>45511.432997685188</c:v>
                </c:pt>
                <c:pt idx="5884">
                  <c:v>45511.433009259257</c:v>
                </c:pt>
                <c:pt idx="5885">
                  <c:v>45511.433020833334</c:v>
                </c:pt>
                <c:pt idx="5886">
                  <c:v>45511.433032407411</c:v>
                </c:pt>
                <c:pt idx="5887">
                  <c:v>45511.43304398148</c:v>
                </c:pt>
                <c:pt idx="5888">
                  <c:v>45511.433055555557</c:v>
                </c:pt>
                <c:pt idx="5889">
                  <c:v>45511.433067129627</c:v>
                </c:pt>
                <c:pt idx="5890">
                  <c:v>45511.433078703703</c:v>
                </c:pt>
                <c:pt idx="5891">
                  <c:v>45511.43309027778</c:v>
                </c:pt>
                <c:pt idx="5892">
                  <c:v>45511.43310185185</c:v>
                </c:pt>
                <c:pt idx="5893">
                  <c:v>45511.433113425926</c:v>
                </c:pt>
                <c:pt idx="5894">
                  <c:v>45511.433125000003</c:v>
                </c:pt>
                <c:pt idx="5895">
                  <c:v>45511.433136574073</c:v>
                </c:pt>
                <c:pt idx="5896">
                  <c:v>45511.433148148149</c:v>
                </c:pt>
                <c:pt idx="5897">
                  <c:v>45511.433159722219</c:v>
                </c:pt>
                <c:pt idx="5898">
                  <c:v>45511.433171296296</c:v>
                </c:pt>
                <c:pt idx="5899">
                  <c:v>45511.433182870373</c:v>
                </c:pt>
                <c:pt idx="5900">
                  <c:v>45511.433194444442</c:v>
                </c:pt>
                <c:pt idx="5901">
                  <c:v>45511.433206018519</c:v>
                </c:pt>
                <c:pt idx="5902">
                  <c:v>45511.433217592596</c:v>
                </c:pt>
                <c:pt idx="5903">
                  <c:v>45511.433229166665</c:v>
                </c:pt>
                <c:pt idx="5904">
                  <c:v>45511.433240740742</c:v>
                </c:pt>
                <c:pt idx="5905">
                  <c:v>45511.433252314811</c:v>
                </c:pt>
                <c:pt idx="5906">
                  <c:v>45511.433263888888</c:v>
                </c:pt>
                <c:pt idx="5907">
                  <c:v>45511.433275462965</c:v>
                </c:pt>
                <c:pt idx="5908">
                  <c:v>45511.433287037034</c:v>
                </c:pt>
                <c:pt idx="5909">
                  <c:v>45511.433298611111</c:v>
                </c:pt>
                <c:pt idx="5910">
                  <c:v>45511.433310185188</c:v>
                </c:pt>
                <c:pt idx="5911">
                  <c:v>45511.433321759258</c:v>
                </c:pt>
                <c:pt idx="5912">
                  <c:v>45511.433333333334</c:v>
                </c:pt>
                <c:pt idx="5913">
                  <c:v>45511.433344907404</c:v>
                </c:pt>
                <c:pt idx="5914">
                  <c:v>45511.433356481481</c:v>
                </c:pt>
                <c:pt idx="5915">
                  <c:v>45511.433368055557</c:v>
                </c:pt>
                <c:pt idx="5916">
                  <c:v>45511.433379629627</c:v>
                </c:pt>
                <c:pt idx="5917">
                  <c:v>45511.433391203704</c:v>
                </c:pt>
                <c:pt idx="5918">
                  <c:v>45511.43340277778</c:v>
                </c:pt>
                <c:pt idx="5919">
                  <c:v>45511.43341435185</c:v>
                </c:pt>
                <c:pt idx="5920">
                  <c:v>45511.433425925927</c:v>
                </c:pt>
                <c:pt idx="5921">
                  <c:v>45511.433437500003</c:v>
                </c:pt>
                <c:pt idx="5922">
                  <c:v>45511.433449074073</c:v>
                </c:pt>
                <c:pt idx="5923">
                  <c:v>45511.43346064815</c:v>
                </c:pt>
                <c:pt idx="5924">
                  <c:v>45511.433472222219</c:v>
                </c:pt>
                <c:pt idx="5925">
                  <c:v>45511.433483796296</c:v>
                </c:pt>
                <c:pt idx="5926">
                  <c:v>45511.433495370373</c:v>
                </c:pt>
                <c:pt idx="5927">
                  <c:v>45511.433506944442</c:v>
                </c:pt>
                <c:pt idx="5928">
                  <c:v>45511.433518518519</c:v>
                </c:pt>
                <c:pt idx="5929">
                  <c:v>45511.433530092596</c:v>
                </c:pt>
                <c:pt idx="5930">
                  <c:v>45511.433541666665</c:v>
                </c:pt>
                <c:pt idx="5931">
                  <c:v>45511.433553240742</c:v>
                </c:pt>
                <c:pt idx="5932">
                  <c:v>45511.433564814812</c:v>
                </c:pt>
                <c:pt idx="5933">
                  <c:v>45511.433576388888</c:v>
                </c:pt>
                <c:pt idx="5934">
                  <c:v>45511.433587962965</c:v>
                </c:pt>
                <c:pt idx="5935">
                  <c:v>45511.433599537035</c:v>
                </c:pt>
                <c:pt idx="5936">
                  <c:v>45511.433611111112</c:v>
                </c:pt>
                <c:pt idx="5937">
                  <c:v>45511.433622685188</c:v>
                </c:pt>
                <c:pt idx="5938">
                  <c:v>45511.433634259258</c:v>
                </c:pt>
                <c:pt idx="5939">
                  <c:v>45511.433645833335</c:v>
                </c:pt>
                <c:pt idx="5940">
                  <c:v>45511.433657407404</c:v>
                </c:pt>
                <c:pt idx="5941">
                  <c:v>45511.433668981481</c:v>
                </c:pt>
                <c:pt idx="5942">
                  <c:v>45511.433680555558</c:v>
                </c:pt>
                <c:pt idx="5943">
                  <c:v>45511.433692129627</c:v>
                </c:pt>
                <c:pt idx="5944">
                  <c:v>45511.433703703704</c:v>
                </c:pt>
                <c:pt idx="5945">
                  <c:v>45511.433715277781</c:v>
                </c:pt>
                <c:pt idx="5946">
                  <c:v>45511.43372685185</c:v>
                </c:pt>
                <c:pt idx="5947">
                  <c:v>45511.433738425927</c:v>
                </c:pt>
                <c:pt idx="5948">
                  <c:v>45511.433749999997</c:v>
                </c:pt>
                <c:pt idx="5949">
                  <c:v>45511.433761574073</c:v>
                </c:pt>
                <c:pt idx="5950">
                  <c:v>45511.43377314815</c:v>
                </c:pt>
                <c:pt idx="5951">
                  <c:v>45511.43378472222</c:v>
                </c:pt>
                <c:pt idx="5952">
                  <c:v>45511.433796296296</c:v>
                </c:pt>
                <c:pt idx="5953">
                  <c:v>45511.433807870373</c:v>
                </c:pt>
                <c:pt idx="5954">
                  <c:v>45511.433819444443</c:v>
                </c:pt>
                <c:pt idx="5955">
                  <c:v>45511.433831018519</c:v>
                </c:pt>
                <c:pt idx="5956">
                  <c:v>45511.433842592596</c:v>
                </c:pt>
                <c:pt idx="5957">
                  <c:v>45511.433854166666</c:v>
                </c:pt>
                <c:pt idx="5958">
                  <c:v>45511.433865740742</c:v>
                </c:pt>
                <c:pt idx="5959">
                  <c:v>45511.433877314812</c:v>
                </c:pt>
                <c:pt idx="5960">
                  <c:v>45511.433888888889</c:v>
                </c:pt>
                <c:pt idx="5961">
                  <c:v>45511.433900462966</c:v>
                </c:pt>
                <c:pt idx="5962">
                  <c:v>45511.433912037035</c:v>
                </c:pt>
                <c:pt idx="5963">
                  <c:v>45511.433923611112</c:v>
                </c:pt>
                <c:pt idx="5964">
                  <c:v>45511.433935185189</c:v>
                </c:pt>
                <c:pt idx="5965">
                  <c:v>45511.433946759258</c:v>
                </c:pt>
                <c:pt idx="5966">
                  <c:v>45511.433958333335</c:v>
                </c:pt>
                <c:pt idx="5967">
                  <c:v>45511.433969907404</c:v>
                </c:pt>
                <c:pt idx="5968">
                  <c:v>45511.433981481481</c:v>
                </c:pt>
                <c:pt idx="5969">
                  <c:v>45511.433993055558</c:v>
                </c:pt>
                <c:pt idx="5970">
                  <c:v>45511.434004629627</c:v>
                </c:pt>
                <c:pt idx="5971">
                  <c:v>45511.434016203704</c:v>
                </c:pt>
                <c:pt idx="5972">
                  <c:v>45511.434027777781</c:v>
                </c:pt>
                <c:pt idx="5973">
                  <c:v>45511.434039351851</c:v>
                </c:pt>
                <c:pt idx="5974">
                  <c:v>45511.434050925927</c:v>
                </c:pt>
                <c:pt idx="5975">
                  <c:v>45511.434062499997</c:v>
                </c:pt>
                <c:pt idx="5976">
                  <c:v>45511.434074074074</c:v>
                </c:pt>
                <c:pt idx="5977">
                  <c:v>45511.43408564815</c:v>
                </c:pt>
                <c:pt idx="5978">
                  <c:v>45511.43409722222</c:v>
                </c:pt>
                <c:pt idx="5979">
                  <c:v>45511.434108796297</c:v>
                </c:pt>
                <c:pt idx="5980">
                  <c:v>45511.434120370373</c:v>
                </c:pt>
                <c:pt idx="5981">
                  <c:v>45511.434131944443</c:v>
                </c:pt>
                <c:pt idx="5982">
                  <c:v>45511.43414351852</c:v>
                </c:pt>
                <c:pt idx="5983">
                  <c:v>45511.434155092589</c:v>
                </c:pt>
                <c:pt idx="5984">
                  <c:v>45511.434166666666</c:v>
                </c:pt>
                <c:pt idx="5985">
                  <c:v>45511.434178240743</c:v>
                </c:pt>
                <c:pt idx="5986">
                  <c:v>45511.434189814812</c:v>
                </c:pt>
                <c:pt idx="5987">
                  <c:v>45511.434201388889</c:v>
                </c:pt>
                <c:pt idx="5988">
                  <c:v>45511.434212962966</c:v>
                </c:pt>
                <c:pt idx="5989">
                  <c:v>45511.434224537035</c:v>
                </c:pt>
                <c:pt idx="5990">
                  <c:v>45511.434236111112</c:v>
                </c:pt>
                <c:pt idx="5991">
                  <c:v>45511.434247685182</c:v>
                </c:pt>
                <c:pt idx="5992">
                  <c:v>45511.434259259258</c:v>
                </c:pt>
                <c:pt idx="5993">
                  <c:v>45511.434270833335</c:v>
                </c:pt>
                <c:pt idx="5994">
                  <c:v>45511.434282407405</c:v>
                </c:pt>
                <c:pt idx="5995">
                  <c:v>45511.434293981481</c:v>
                </c:pt>
                <c:pt idx="5996">
                  <c:v>45511.434305555558</c:v>
                </c:pt>
                <c:pt idx="5997">
                  <c:v>45511.434317129628</c:v>
                </c:pt>
                <c:pt idx="5998">
                  <c:v>45511.434328703705</c:v>
                </c:pt>
                <c:pt idx="5999">
                  <c:v>45511.434340277781</c:v>
                </c:pt>
                <c:pt idx="6000">
                  <c:v>45511.434351851851</c:v>
                </c:pt>
                <c:pt idx="6001">
                  <c:v>45511.434363425928</c:v>
                </c:pt>
                <c:pt idx="6002">
                  <c:v>45511.434374999997</c:v>
                </c:pt>
                <c:pt idx="6003">
                  <c:v>45511.434386574074</c:v>
                </c:pt>
                <c:pt idx="6004">
                  <c:v>45511.434398148151</c:v>
                </c:pt>
                <c:pt idx="6005">
                  <c:v>45511.43440972222</c:v>
                </c:pt>
                <c:pt idx="6006">
                  <c:v>45511.434421296297</c:v>
                </c:pt>
                <c:pt idx="6007">
                  <c:v>45511.434432870374</c:v>
                </c:pt>
                <c:pt idx="6008">
                  <c:v>45511.434444444443</c:v>
                </c:pt>
                <c:pt idx="6009">
                  <c:v>45511.43445601852</c:v>
                </c:pt>
                <c:pt idx="6010">
                  <c:v>45511.434467592589</c:v>
                </c:pt>
                <c:pt idx="6011">
                  <c:v>45511.434479166666</c:v>
                </c:pt>
                <c:pt idx="6012">
                  <c:v>45511.434490740743</c:v>
                </c:pt>
                <c:pt idx="6013">
                  <c:v>45511.434502314813</c:v>
                </c:pt>
                <c:pt idx="6014">
                  <c:v>45511.434513888889</c:v>
                </c:pt>
                <c:pt idx="6015">
                  <c:v>45511.434525462966</c:v>
                </c:pt>
                <c:pt idx="6016">
                  <c:v>45511.434537037036</c:v>
                </c:pt>
                <c:pt idx="6017">
                  <c:v>45511.434548611112</c:v>
                </c:pt>
                <c:pt idx="6018">
                  <c:v>45511.434560185182</c:v>
                </c:pt>
                <c:pt idx="6019">
                  <c:v>45511.434571759259</c:v>
                </c:pt>
                <c:pt idx="6020">
                  <c:v>45511.434583333335</c:v>
                </c:pt>
                <c:pt idx="6021">
                  <c:v>45511.434594907405</c:v>
                </c:pt>
                <c:pt idx="6022">
                  <c:v>45511.434606481482</c:v>
                </c:pt>
                <c:pt idx="6023">
                  <c:v>45511.434618055559</c:v>
                </c:pt>
                <c:pt idx="6024">
                  <c:v>45511.434629629628</c:v>
                </c:pt>
                <c:pt idx="6025">
                  <c:v>45511.434641203705</c:v>
                </c:pt>
                <c:pt idx="6026">
                  <c:v>45511.434652777774</c:v>
                </c:pt>
                <c:pt idx="6027">
                  <c:v>45511.434664351851</c:v>
                </c:pt>
                <c:pt idx="6028">
                  <c:v>45511.434675925928</c:v>
                </c:pt>
                <c:pt idx="6029">
                  <c:v>45511.434687499997</c:v>
                </c:pt>
                <c:pt idx="6030">
                  <c:v>45511.434699074074</c:v>
                </c:pt>
              </c:numCache>
            </c:numRef>
          </c:xVal>
          <c:yVal>
            <c:numRef>
              <c:f>'Absorber cooling test'!$I$26:$I$6056</c:f>
              <c:numCache>
                <c:formatCode>General</c:formatCode>
                <c:ptCount val="6031"/>
                <c:pt idx="0">
                  <c:v>21.2</c:v>
                </c:pt>
                <c:pt idx="1">
                  <c:v>21.2</c:v>
                </c:pt>
                <c:pt idx="2">
                  <c:v>21.3</c:v>
                </c:pt>
                <c:pt idx="3">
                  <c:v>21.3</c:v>
                </c:pt>
                <c:pt idx="4">
                  <c:v>21.3</c:v>
                </c:pt>
                <c:pt idx="5">
                  <c:v>21.3</c:v>
                </c:pt>
                <c:pt idx="6">
                  <c:v>21.3</c:v>
                </c:pt>
                <c:pt idx="7">
                  <c:v>21.3</c:v>
                </c:pt>
                <c:pt idx="8">
                  <c:v>21.3</c:v>
                </c:pt>
                <c:pt idx="9">
                  <c:v>21.3</c:v>
                </c:pt>
                <c:pt idx="10">
                  <c:v>21.5</c:v>
                </c:pt>
                <c:pt idx="11">
                  <c:v>21.5</c:v>
                </c:pt>
                <c:pt idx="12">
                  <c:v>21.5</c:v>
                </c:pt>
                <c:pt idx="13">
                  <c:v>21.5</c:v>
                </c:pt>
                <c:pt idx="14">
                  <c:v>21.5</c:v>
                </c:pt>
                <c:pt idx="15">
                  <c:v>21.5</c:v>
                </c:pt>
                <c:pt idx="16">
                  <c:v>21.5</c:v>
                </c:pt>
                <c:pt idx="17">
                  <c:v>21.5</c:v>
                </c:pt>
                <c:pt idx="18">
                  <c:v>21.5</c:v>
                </c:pt>
                <c:pt idx="19">
                  <c:v>21.5</c:v>
                </c:pt>
                <c:pt idx="20">
                  <c:v>21.5</c:v>
                </c:pt>
                <c:pt idx="21">
                  <c:v>21.5</c:v>
                </c:pt>
                <c:pt idx="22">
                  <c:v>21.5</c:v>
                </c:pt>
                <c:pt idx="23">
                  <c:v>21.6</c:v>
                </c:pt>
                <c:pt idx="24">
                  <c:v>21.6</c:v>
                </c:pt>
                <c:pt idx="25">
                  <c:v>21.5</c:v>
                </c:pt>
                <c:pt idx="26">
                  <c:v>21.5</c:v>
                </c:pt>
                <c:pt idx="27">
                  <c:v>21.6</c:v>
                </c:pt>
                <c:pt idx="28">
                  <c:v>21.6</c:v>
                </c:pt>
                <c:pt idx="29">
                  <c:v>21.6</c:v>
                </c:pt>
                <c:pt idx="30">
                  <c:v>21.6</c:v>
                </c:pt>
                <c:pt idx="31">
                  <c:v>21.6</c:v>
                </c:pt>
                <c:pt idx="32">
                  <c:v>21.6</c:v>
                </c:pt>
                <c:pt idx="33">
                  <c:v>21.6</c:v>
                </c:pt>
                <c:pt idx="34">
                  <c:v>21.5</c:v>
                </c:pt>
                <c:pt idx="35">
                  <c:v>21.5</c:v>
                </c:pt>
                <c:pt idx="36">
                  <c:v>21.5</c:v>
                </c:pt>
                <c:pt idx="37">
                  <c:v>21.4</c:v>
                </c:pt>
                <c:pt idx="38">
                  <c:v>21.4</c:v>
                </c:pt>
                <c:pt idx="39">
                  <c:v>21.5</c:v>
                </c:pt>
                <c:pt idx="40">
                  <c:v>21.4</c:v>
                </c:pt>
                <c:pt idx="41">
                  <c:v>21.5</c:v>
                </c:pt>
                <c:pt idx="42">
                  <c:v>21.5</c:v>
                </c:pt>
                <c:pt idx="43">
                  <c:v>21.5</c:v>
                </c:pt>
                <c:pt idx="44">
                  <c:v>21.5</c:v>
                </c:pt>
                <c:pt idx="45">
                  <c:v>21.5</c:v>
                </c:pt>
                <c:pt idx="46">
                  <c:v>21.6</c:v>
                </c:pt>
                <c:pt idx="47">
                  <c:v>21.6</c:v>
                </c:pt>
                <c:pt idx="48">
                  <c:v>21.6</c:v>
                </c:pt>
                <c:pt idx="49">
                  <c:v>21.6</c:v>
                </c:pt>
                <c:pt idx="50">
                  <c:v>21.6</c:v>
                </c:pt>
                <c:pt idx="51">
                  <c:v>21.6</c:v>
                </c:pt>
                <c:pt idx="52">
                  <c:v>21.6</c:v>
                </c:pt>
                <c:pt idx="53">
                  <c:v>21.6</c:v>
                </c:pt>
                <c:pt idx="54">
                  <c:v>21.6</c:v>
                </c:pt>
                <c:pt idx="55">
                  <c:v>21.7</c:v>
                </c:pt>
                <c:pt idx="56">
                  <c:v>21.6</c:v>
                </c:pt>
                <c:pt idx="57">
                  <c:v>21.5</c:v>
                </c:pt>
                <c:pt idx="58">
                  <c:v>21.6</c:v>
                </c:pt>
                <c:pt idx="59">
                  <c:v>21.6</c:v>
                </c:pt>
                <c:pt idx="60">
                  <c:v>21.6</c:v>
                </c:pt>
                <c:pt idx="61">
                  <c:v>21.6</c:v>
                </c:pt>
                <c:pt idx="62">
                  <c:v>21.6</c:v>
                </c:pt>
                <c:pt idx="63">
                  <c:v>21.6</c:v>
                </c:pt>
                <c:pt idx="64">
                  <c:v>21.6</c:v>
                </c:pt>
                <c:pt idx="65">
                  <c:v>21.6</c:v>
                </c:pt>
                <c:pt idx="66">
                  <c:v>21.6</c:v>
                </c:pt>
                <c:pt idx="67">
                  <c:v>21.6</c:v>
                </c:pt>
                <c:pt idx="68">
                  <c:v>21.7</c:v>
                </c:pt>
                <c:pt idx="69">
                  <c:v>21.7</c:v>
                </c:pt>
                <c:pt idx="70">
                  <c:v>21.7</c:v>
                </c:pt>
                <c:pt idx="71">
                  <c:v>21.7</c:v>
                </c:pt>
                <c:pt idx="72">
                  <c:v>21.7</c:v>
                </c:pt>
                <c:pt idx="73">
                  <c:v>21.7</c:v>
                </c:pt>
                <c:pt idx="74">
                  <c:v>21.7</c:v>
                </c:pt>
                <c:pt idx="75">
                  <c:v>21.7</c:v>
                </c:pt>
                <c:pt idx="76">
                  <c:v>21.7</c:v>
                </c:pt>
                <c:pt idx="77">
                  <c:v>21.7</c:v>
                </c:pt>
                <c:pt idx="78">
                  <c:v>21.7</c:v>
                </c:pt>
                <c:pt idx="79">
                  <c:v>21.7</c:v>
                </c:pt>
                <c:pt idx="80">
                  <c:v>21.7</c:v>
                </c:pt>
                <c:pt idx="81">
                  <c:v>21.7</c:v>
                </c:pt>
                <c:pt idx="82">
                  <c:v>21.7</c:v>
                </c:pt>
                <c:pt idx="83">
                  <c:v>21.7</c:v>
                </c:pt>
                <c:pt idx="84">
                  <c:v>21.7</c:v>
                </c:pt>
                <c:pt idx="85">
                  <c:v>21.7</c:v>
                </c:pt>
                <c:pt idx="86">
                  <c:v>21.7</c:v>
                </c:pt>
                <c:pt idx="87">
                  <c:v>21.7</c:v>
                </c:pt>
                <c:pt idx="88">
                  <c:v>21.7</c:v>
                </c:pt>
                <c:pt idx="89">
                  <c:v>21.7</c:v>
                </c:pt>
                <c:pt idx="90">
                  <c:v>21.7</c:v>
                </c:pt>
                <c:pt idx="91">
                  <c:v>21.7</c:v>
                </c:pt>
                <c:pt idx="92">
                  <c:v>21.7</c:v>
                </c:pt>
                <c:pt idx="93">
                  <c:v>21.7</c:v>
                </c:pt>
                <c:pt idx="94">
                  <c:v>21.7</c:v>
                </c:pt>
                <c:pt idx="95">
                  <c:v>21.7</c:v>
                </c:pt>
                <c:pt idx="96">
                  <c:v>21.7</c:v>
                </c:pt>
                <c:pt idx="97">
                  <c:v>21.7</c:v>
                </c:pt>
                <c:pt idx="98">
                  <c:v>21.7</c:v>
                </c:pt>
                <c:pt idx="99">
                  <c:v>21.7</c:v>
                </c:pt>
                <c:pt idx="100">
                  <c:v>21.7</c:v>
                </c:pt>
                <c:pt idx="101">
                  <c:v>21.8</c:v>
                </c:pt>
                <c:pt idx="102">
                  <c:v>21.8</c:v>
                </c:pt>
                <c:pt idx="103">
                  <c:v>21.8</c:v>
                </c:pt>
                <c:pt idx="104">
                  <c:v>21.8</c:v>
                </c:pt>
                <c:pt idx="105">
                  <c:v>21.8</c:v>
                </c:pt>
                <c:pt idx="106">
                  <c:v>21.8</c:v>
                </c:pt>
                <c:pt idx="107">
                  <c:v>21.8</c:v>
                </c:pt>
                <c:pt idx="108">
                  <c:v>21.8</c:v>
                </c:pt>
                <c:pt idx="109">
                  <c:v>21.8</c:v>
                </c:pt>
                <c:pt idx="110">
                  <c:v>21.9</c:v>
                </c:pt>
                <c:pt idx="111">
                  <c:v>21.9</c:v>
                </c:pt>
                <c:pt idx="112">
                  <c:v>21.9</c:v>
                </c:pt>
                <c:pt idx="113">
                  <c:v>21.9</c:v>
                </c:pt>
                <c:pt idx="114">
                  <c:v>21.9</c:v>
                </c:pt>
                <c:pt idx="115">
                  <c:v>21.9</c:v>
                </c:pt>
                <c:pt idx="116">
                  <c:v>21.9</c:v>
                </c:pt>
                <c:pt idx="117">
                  <c:v>21.9</c:v>
                </c:pt>
                <c:pt idx="118">
                  <c:v>21.9</c:v>
                </c:pt>
                <c:pt idx="119">
                  <c:v>21.9</c:v>
                </c:pt>
                <c:pt idx="120">
                  <c:v>21.9</c:v>
                </c:pt>
                <c:pt idx="121">
                  <c:v>22</c:v>
                </c:pt>
                <c:pt idx="122">
                  <c:v>21.9</c:v>
                </c:pt>
                <c:pt idx="123">
                  <c:v>22</c:v>
                </c:pt>
                <c:pt idx="124">
                  <c:v>22</c:v>
                </c:pt>
                <c:pt idx="125">
                  <c:v>22</c:v>
                </c:pt>
                <c:pt idx="126">
                  <c:v>22</c:v>
                </c:pt>
                <c:pt idx="127">
                  <c:v>21.9</c:v>
                </c:pt>
                <c:pt idx="128">
                  <c:v>21.9</c:v>
                </c:pt>
                <c:pt idx="129">
                  <c:v>21.9</c:v>
                </c:pt>
                <c:pt idx="130">
                  <c:v>21.9</c:v>
                </c:pt>
                <c:pt idx="131">
                  <c:v>21.9</c:v>
                </c:pt>
                <c:pt idx="132">
                  <c:v>21.9</c:v>
                </c:pt>
                <c:pt idx="133">
                  <c:v>21.9</c:v>
                </c:pt>
                <c:pt idx="134">
                  <c:v>22</c:v>
                </c:pt>
                <c:pt idx="135">
                  <c:v>22</c:v>
                </c:pt>
                <c:pt idx="136">
                  <c:v>22</c:v>
                </c:pt>
                <c:pt idx="137">
                  <c:v>22</c:v>
                </c:pt>
                <c:pt idx="138">
                  <c:v>22</c:v>
                </c:pt>
                <c:pt idx="139">
                  <c:v>22</c:v>
                </c:pt>
                <c:pt idx="140">
                  <c:v>22</c:v>
                </c:pt>
                <c:pt idx="141">
                  <c:v>22</c:v>
                </c:pt>
                <c:pt idx="142">
                  <c:v>22</c:v>
                </c:pt>
                <c:pt idx="143">
                  <c:v>22</c:v>
                </c:pt>
                <c:pt idx="144">
                  <c:v>22.1</c:v>
                </c:pt>
                <c:pt idx="145">
                  <c:v>22.1</c:v>
                </c:pt>
                <c:pt idx="146">
                  <c:v>22.1</c:v>
                </c:pt>
                <c:pt idx="147">
                  <c:v>22</c:v>
                </c:pt>
                <c:pt idx="148">
                  <c:v>22.1</c:v>
                </c:pt>
                <c:pt idx="149">
                  <c:v>22.1</c:v>
                </c:pt>
                <c:pt idx="150">
                  <c:v>22.1</c:v>
                </c:pt>
                <c:pt idx="151">
                  <c:v>22.1</c:v>
                </c:pt>
                <c:pt idx="152">
                  <c:v>22.1</c:v>
                </c:pt>
                <c:pt idx="153">
                  <c:v>22.1</c:v>
                </c:pt>
                <c:pt idx="154">
                  <c:v>22.1</c:v>
                </c:pt>
                <c:pt idx="155">
                  <c:v>22.1</c:v>
                </c:pt>
                <c:pt idx="156">
                  <c:v>22.1</c:v>
                </c:pt>
                <c:pt idx="157">
                  <c:v>22.1</c:v>
                </c:pt>
                <c:pt idx="158">
                  <c:v>22.1</c:v>
                </c:pt>
                <c:pt idx="159">
                  <c:v>22.1</c:v>
                </c:pt>
                <c:pt idx="160">
                  <c:v>22.1</c:v>
                </c:pt>
                <c:pt idx="161">
                  <c:v>22.1</c:v>
                </c:pt>
                <c:pt idx="162">
                  <c:v>22.1</c:v>
                </c:pt>
                <c:pt idx="163">
                  <c:v>22.1</c:v>
                </c:pt>
                <c:pt idx="164">
                  <c:v>22.1</c:v>
                </c:pt>
                <c:pt idx="165">
                  <c:v>22.1</c:v>
                </c:pt>
                <c:pt idx="166">
                  <c:v>22.1</c:v>
                </c:pt>
                <c:pt idx="167">
                  <c:v>22.1</c:v>
                </c:pt>
                <c:pt idx="168">
                  <c:v>22.1</c:v>
                </c:pt>
                <c:pt idx="169">
                  <c:v>22</c:v>
                </c:pt>
                <c:pt idx="170">
                  <c:v>22.1</c:v>
                </c:pt>
                <c:pt idx="171">
                  <c:v>22</c:v>
                </c:pt>
                <c:pt idx="172">
                  <c:v>22.1</c:v>
                </c:pt>
                <c:pt idx="173">
                  <c:v>22</c:v>
                </c:pt>
                <c:pt idx="174">
                  <c:v>22</c:v>
                </c:pt>
                <c:pt idx="175">
                  <c:v>22</c:v>
                </c:pt>
                <c:pt idx="176">
                  <c:v>22</c:v>
                </c:pt>
                <c:pt idx="177">
                  <c:v>22.1</c:v>
                </c:pt>
                <c:pt idx="178">
                  <c:v>22</c:v>
                </c:pt>
                <c:pt idx="179">
                  <c:v>22</c:v>
                </c:pt>
                <c:pt idx="180">
                  <c:v>22</c:v>
                </c:pt>
                <c:pt idx="181">
                  <c:v>21.9</c:v>
                </c:pt>
                <c:pt idx="182">
                  <c:v>21.9</c:v>
                </c:pt>
                <c:pt idx="183">
                  <c:v>21.9</c:v>
                </c:pt>
                <c:pt idx="184">
                  <c:v>21.9</c:v>
                </c:pt>
                <c:pt idx="185">
                  <c:v>21.9</c:v>
                </c:pt>
                <c:pt idx="186">
                  <c:v>21.8</c:v>
                </c:pt>
                <c:pt idx="187">
                  <c:v>21.8</c:v>
                </c:pt>
                <c:pt idx="188">
                  <c:v>21.9</c:v>
                </c:pt>
                <c:pt idx="189">
                  <c:v>21.9</c:v>
                </c:pt>
                <c:pt idx="190">
                  <c:v>21.9</c:v>
                </c:pt>
                <c:pt idx="191">
                  <c:v>21.9</c:v>
                </c:pt>
                <c:pt idx="192">
                  <c:v>21.8</c:v>
                </c:pt>
                <c:pt idx="193">
                  <c:v>21.9</c:v>
                </c:pt>
                <c:pt idx="194">
                  <c:v>21.8</c:v>
                </c:pt>
                <c:pt idx="195">
                  <c:v>21.9</c:v>
                </c:pt>
                <c:pt idx="196">
                  <c:v>21.9</c:v>
                </c:pt>
                <c:pt idx="197">
                  <c:v>21.9</c:v>
                </c:pt>
                <c:pt idx="198">
                  <c:v>21.9</c:v>
                </c:pt>
                <c:pt idx="199">
                  <c:v>21.9</c:v>
                </c:pt>
                <c:pt idx="200">
                  <c:v>21.8</c:v>
                </c:pt>
                <c:pt idx="201">
                  <c:v>21.8</c:v>
                </c:pt>
                <c:pt idx="202">
                  <c:v>21.8</c:v>
                </c:pt>
                <c:pt idx="203">
                  <c:v>21.7</c:v>
                </c:pt>
                <c:pt idx="204">
                  <c:v>21.8</c:v>
                </c:pt>
                <c:pt idx="205">
                  <c:v>21.8</c:v>
                </c:pt>
                <c:pt idx="206">
                  <c:v>21.8</c:v>
                </c:pt>
                <c:pt idx="207">
                  <c:v>21.8</c:v>
                </c:pt>
                <c:pt idx="208">
                  <c:v>21.8</c:v>
                </c:pt>
                <c:pt idx="209">
                  <c:v>21.8</c:v>
                </c:pt>
                <c:pt idx="210">
                  <c:v>21.8</c:v>
                </c:pt>
                <c:pt idx="211">
                  <c:v>21.8</c:v>
                </c:pt>
                <c:pt idx="212">
                  <c:v>21.8</c:v>
                </c:pt>
                <c:pt idx="213">
                  <c:v>21.8</c:v>
                </c:pt>
                <c:pt idx="214">
                  <c:v>21.8</c:v>
                </c:pt>
                <c:pt idx="215">
                  <c:v>21.8</c:v>
                </c:pt>
                <c:pt idx="216">
                  <c:v>21.8</c:v>
                </c:pt>
                <c:pt idx="217">
                  <c:v>21.8</c:v>
                </c:pt>
                <c:pt idx="218">
                  <c:v>21.8</c:v>
                </c:pt>
                <c:pt idx="219">
                  <c:v>21.8</c:v>
                </c:pt>
                <c:pt idx="220">
                  <c:v>21.8</c:v>
                </c:pt>
                <c:pt idx="221">
                  <c:v>21.7</c:v>
                </c:pt>
                <c:pt idx="222">
                  <c:v>21.8</c:v>
                </c:pt>
                <c:pt idx="223">
                  <c:v>21.7</c:v>
                </c:pt>
                <c:pt idx="224">
                  <c:v>21.7</c:v>
                </c:pt>
                <c:pt idx="225">
                  <c:v>21.8</c:v>
                </c:pt>
                <c:pt idx="226">
                  <c:v>21.7</c:v>
                </c:pt>
                <c:pt idx="227">
                  <c:v>21.7</c:v>
                </c:pt>
                <c:pt idx="228">
                  <c:v>21.8</c:v>
                </c:pt>
                <c:pt idx="229">
                  <c:v>21.7</c:v>
                </c:pt>
                <c:pt idx="230">
                  <c:v>21.7</c:v>
                </c:pt>
                <c:pt idx="231">
                  <c:v>21.7</c:v>
                </c:pt>
                <c:pt idx="232">
                  <c:v>21.7</c:v>
                </c:pt>
                <c:pt idx="233">
                  <c:v>21.7</c:v>
                </c:pt>
                <c:pt idx="234">
                  <c:v>21.7</c:v>
                </c:pt>
                <c:pt idx="235">
                  <c:v>21.7</c:v>
                </c:pt>
                <c:pt idx="236">
                  <c:v>21.7</c:v>
                </c:pt>
                <c:pt idx="237">
                  <c:v>21.7</c:v>
                </c:pt>
                <c:pt idx="238">
                  <c:v>21.7</c:v>
                </c:pt>
                <c:pt idx="239">
                  <c:v>21.7</c:v>
                </c:pt>
                <c:pt idx="240">
                  <c:v>21.7</c:v>
                </c:pt>
                <c:pt idx="241">
                  <c:v>21.7</c:v>
                </c:pt>
                <c:pt idx="242">
                  <c:v>21.7</c:v>
                </c:pt>
                <c:pt idx="243">
                  <c:v>21.7</c:v>
                </c:pt>
                <c:pt idx="244">
                  <c:v>21.7</c:v>
                </c:pt>
                <c:pt idx="245">
                  <c:v>21.7</c:v>
                </c:pt>
                <c:pt idx="246">
                  <c:v>21.7</c:v>
                </c:pt>
                <c:pt idx="247">
                  <c:v>21.7</c:v>
                </c:pt>
                <c:pt idx="248">
                  <c:v>21.7</c:v>
                </c:pt>
                <c:pt idx="249">
                  <c:v>21.7</c:v>
                </c:pt>
                <c:pt idx="250">
                  <c:v>21.7</c:v>
                </c:pt>
                <c:pt idx="251">
                  <c:v>21.7</c:v>
                </c:pt>
                <c:pt idx="252">
                  <c:v>21.7</c:v>
                </c:pt>
                <c:pt idx="253">
                  <c:v>21.7</c:v>
                </c:pt>
                <c:pt idx="254">
                  <c:v>21.7</c:v>
                </c:pt>
                <c:pt idx="255">
                  <c:v>21.7</c:v>
                </c:pt>
                <c:pt idx="256">
                  <c:v>21.7</c:v>
                </c:pt>
                <c:pt idx="257">
                  <c:v>21.7</c:v>
                </c:pt>
                <c:pt idx="258">
                  <c:v>21.7</c:v>
                </c:pt>
                <c:pt idx="259">
                  <c:v>21.7</c:v>
                </c:pt>
                <c:pt idx="260">
                  <c:v>21.7</c:v>
                </c:pt>
                <c:pt idx="261">
                  <c:v>21.7</c:v>
                </c:pt>
                <c:pt idx="262">
                  <c:v>21.7</c:v>
                </c:pt>
                <c:pt idx="263">
                  <c:v>21.7</c:v>
                </c:pt>
                <c:pt idx="264">
                  <c:v>21.7</c:v>
                </c:pt>
                <c:pt idx="265">
                  <c:v>21.7</c:v>
                </c:pt>
                <c:pt idx="266">
                  <c:v>21.7</c:v>
                </c:pt>
                <c:pt idx="267">
                  <c:v>21.7</c:v>
                </c:pt>
                <c:pt idx="268">
                  <c:v>21.7</c:v>
                </c:pt>
                <c:pt idx="269">
                  <c:v>21.7</c:v>
                </c:pt>
                <c:pt idx="270">
                  <c:v>21.7</c:v>
                </c:pt>
                <c:pt idx="271">
                  <c:v>21.8</c:v>
                </c:pt>
                <c:pt idx="272">
                  <c:v>21.8</c:v>
                </c:pt>
                <c:pt idx="273">
                  <c:v>21.8</c:v>
                </c:pt>
                <c:pt idx="274">
                  <c:v>21.8</c:v>
                </c:pt>
                <c:pt idx="275">
                  <c:v>21.8</c:v>
                </c:pt>
                <c:pt idx="276">
                  <c:v>21.8</c:v>
                </c:pt>
                <c:pt idx="277">
                  <c:v>21.9</c:v>
                </c:pt>
                <c:pt idx="278">
                  <c:v>21.9</c:v>
                </c:pt>
                <c:pt idx="279">
                  <c:v>21.9</c:v>
                </c:pt>
                <c:pt idx="280">
                  <c:v>21.9</c:v>
                </c:pt>
                <c:pt idx="281">
                  <c:v>21.9</c:v>
                </c:pt>
                <c:pt idx="282">
                  <c:v>21.9</c:v>
                </c:pt>
                <c:pt idx="283">
                  <c:v>21.9</c:v>
                </c:pt>
                <c:pt idx="284">
                  <c:v>21.8</c:v>
                </c:pt>
                <c:pt idx="285">
                  <c:v>21.8</c:v>
                </c:pt>
                <c:pt idx="286">
                  <c:v>21.8</c:v>
                </c:pt>
                <c:pt idx="287">
                  <c:v>21.8</c:v>
                </c:pt>
                <c:pt idx="288">
                  <c:v>21.8</c:v>
                </c:pt>
                <c:pt idx="289">
                  <c:v>21.8</c:v>
                </c:pt>
                <c:pt idx="290">
                  <c:v>21.8</c:v>
                </c:pt>
                <c:pt idx="291">
                  <c:v>21.8</c:v>
                </c:pt>
                <c:pt idx="292">
                  <c:v>21.8</c:v>
                </c:pt>
                <c:pt idx="293">
                  <c:v>21.8</c:v>
                </c:pt>
                <c:pt idx="294">
                  <c:v>21.8</c:v>
                </c:pt>
                <c:pt idx="295">
                  <c:v>21.8</c:v>
                </c:pt>
                <c:pt idx="296">
                  <c:v>21.8</c:v>
                </c:pt>
                <c:pt idx="297">
                  <c:v>21.8</c:v>
                </c:pt>
                <c:pt idx="298">
                  <c:v>21.8</c:v>
                </c:pt>
                <c:pt idx="299">
                  <c:v>21.8</c:v>
                </c:pt>
                <c:pt idx="300">
                  <c:v>21.8</c:v>
                </c:pt>
                <c:pt idx="301">
                  <c:v>21.9</c:v>
                </c:pt>
                <c:pt idx="302">
                  <c:v>21.9</c:v>
                </c:pt>
                <c:pt idx="303">
                  <c:v>21.9</c:v>
                </c:pt>
                <c:pt idx="304">
                  <c:v>21.9</c:v>
                </c:pt>
                <c:pt idx="305">
                  <c:v>21.9</c:v>
                </c:pt>
                <c:pt idx="306">
                  <c:v>21.9</c:v>
                </c:pt>
                <c:pt idx="307">
                  <c:v>21.9</c:v>
                </c:pt>
                <c:pt idx="308">
                  <c:v>21.9</c:v>
                </c:pt>
                <c:pt idx="309">
                  <c:v>22</c:v>
                </c:pt>
                <c:pt idx="310">
                  <c:v>22.1</c:v>
                </c:pt>
                <c:pt idx="311">
                  <c:v>22.1</c:v>
                </c:pt>
                <c:pt idx="312">
                  <c:v>22.1</c:v>
                </c:pt>
                <c:pt idx="313">
                  <c:v>22.1</c:v>
                </c:pt>
                <c:pt idx="314">
                  <c:v>22.2</c:v>
                </c:pt>
                <c:pt idx="315">
                  <c:v>22.1</c:v>
                </c:pt>
                <c:pt idx="316">
                  <c:v>22.2</c:v>
                </c:pt>
                <c:pt idx="317">
                  <c:v>22.2</c:v>
                </c:pt>
                <c:pt idx="318">
                  <c:v>22.2</c:v>
                </c:pt>
                <c:pt idx="319">
                  <c:v>22.2</c:v>
                </c:pt>
                <c:pt idx="320">
                  <c:v>22.2</c:v>
                </c:pt>
                <c:pt idx="321">
                  <c:v>22.2</c:v>
                </c:pt>
                <c:pt idx="322">
                  <c:v>22.2</c:v>
                </c:pt>
                <c:pt idx="323">
                  <c:v>22.2</c:v>
                </c:pt>
                <c:pt idx="324">
                  <c:v>22.2</c:v>
                </c:pt>
                <c:pt idx="325">
                  <c:v>22.3</c:v>
                </c:pt>
                <c:pt idx="326">
                  <c:v>22.3</c:v>
                </c:pt>
                <c:pt idx="327">
                  <c:v>22.3</c:v>
                </c:pt>
                <c:pt idx="328">
                  <c:v>22.3</c:v>
                </c:pt>
                <c:pt idx="329">
                  <c:v>22.3</c:v>
                </c:pt>
                <c:pt idx="330">
                  <c:v>22.3</c:v>
                </c:pt>
                <c:pt idx="331">
                  <c:v>22.4</c:v>
                </c:pt>
                <c:pt idx="332">
                  <c:v>22.4</c:v>
                </c:pt>
                <c:pt idx="333">
                  <c:v>22.4</c:v>
                </c:pt>
                <c:pt idx="334">
                  <c:v>22.4</c:v>
                </c:pt>
                <c:pt idx="335">
                  <c:v>22.4</c:v>
                </c:pt>
                <c:pt idx="336">
                  <c:v>22.4</c:v>
                </c:pt>
                <c:pt idx="337">
                  <c:v>22.4</c:v>
                </c:pt>
                <c:pt idx="338">
                  <c:v>22.3</c:v>
                </c:pt>
                <c:pt idx="339">
                  <c:v>22.3</c:v>
                </c:pt>
                <c:pt idx="340">
                  <c:v>22.3</c:v>
                </c:pt>
                <c:pt idx="341">
                  <c:v>22.3</c:v>
                </c:pt>
                <c:pt idx="342">
                  <c:v>22.3</c:v>
                </c:pt>
                <c:pt idx="343">
                  <c:v>22.3</c:v>
                </c:pt>
                <c:pt idx="344">
                  <c:v>22.3</c:v>
                </c:pt>
                <c:pt idx="345">
                  <c:v>22.4</c:v>
                </c:pt>
                <c:pt idx="346">
                  <c:v>22.4</c:v>
                </c:pt>
                <c:pt idx="347">
                  <c:v>22.4</c:v>
                </c:pt>
                <c:pt idx="348">
                  <c:v>22.4</c:v>
                </c:pt>
                <c:pt idx="349">
                  <c:v>22.4</c:v>
                </c:pt>
                <c:pt idx="350">
                  <c:v>22.4</c:v>
                </c:pt>
                <c:pt idx="351">
                  <c:v>22.4</c:v>
                </c:pt>
                <c:pt idx="352">
                  <c:v>22.4</c:v>
                </c:pt>
                <c:pt idx="353">
                  <c:v>22.4</c:v>
                </c:pt>
                <c:pt idx="354">
                  <c:v>22.4</c:v>
                </c:pt>
                <c:pt idx="355">
                  <c:v>22.4</c:v>
                </c:pt>
                <c:pt idx="356">
                  <c:v>22.4</c:v>
                </c:pt>
                <c:pt idx="357">
                  <c:v>22.4</c:v>
                </c:pt>
                <c:pt idx="358">
                  <c:v>22.4</c:v>
                </c:pt>
                <c:pt idx="359">
                  <c:v>22.4</c:v>
                </c:pt>
                <c:pt idx="360">
                  <c:v>22.4</c:v>
                </c:pt>
                <c:pt idx="361">
                  <c:v>22.4</c:v>
                </c:pt>
                <c:pt idx="362">
                  <c:v>22.4</c:v>
                </c:pt>
                <c:pt idx="363">
                  <c:v>22.3</c:v>
                </c:pt>
                <c:pt idx="364">
                  <c:v>22.4</c:v>
                </c:pt>
                <c:pt idx="365">
                  <c:v>22.4</c:v>
                </c:pt>
                <c:pt idx="366">
                  <c:v>22.4</c:v>
                </c:pt>
                <c:pt idx="367">
                  <c:v>22.4</c:v>
                </c:pt>
                <c:pt idx="368">
                  <c:v>22.4</c:v>
                </c:pt>
                <c:pt idx="369">
                  <c:v>22.4</c:v>
                </c:pt>
                <c:pt idx="370">
                  <c:v>22.3</c:v>
                </c:pt>
                <c:pt idx="371">
                  <c:v>22.3</c:v>
                </c:pt>
                <c:pt idx="372">
                  <c:v>22.3</c:v>
                </c:pt>
                <c:pt idx="373">
                  <c:v>22.3</c:v>
                </c:pt>
                <c:pt idx="374">
                  <c:v>22.4</c:v>
                </c:pt>
                <c:pt idx="375">
                  <c:v>22.3</c:v>
                </c:pt>
                <c:pt idx="376">
                  <c:v>22.3</c:v>
                </c:pt>
                <c:pt idx="377">
                  <c:v>22.3</c:v>
                </c:pt>
                <c:pt idx="378">
                  <c:v>22.3</c:v>
                </c:pt>
                <c:pt idx="379">
                  <c:v>22.3</c:v>
                </c:pt>
                <c:pt idx="380">
                  <c:v>22.3</c:v>
                </c:pt>
                <c:pt idx="381">
                  <c:v>22.3</c:v>
                </c:pt>
                <c:pt idx="382">
                  <c:v>22.3</c:v>
                </c:pt>
                <c:pt idx="383">
                  <c:v>22.3</c:v>
                </c:pt>
                <c:pt idx="384">
                  <c:v>22.3</c:v>
                </c:pt>
                <c:pt idx="385">
                  <c:v>22.3</c:v>
                </c:pt>
                <c:pt idx="386">
                  <c:v>22.3</c:v>
                </c:pt>
                <c:pt idx="387">
                  <c:v>22.3</c:v>
                </c:pt>
                <c:pt idx="388">
                  <c:v>22.3</c:v>
                </c:pt>
                <c:pt idx="389">
                  <c:v>22.3</c:v>
                </c:pt>
                <c:pt idx="390">
                  <c:v>22.3</c:v>
                </c:pt>
                <c:pt idx="391">
                  <c:v>22.3</c:v>
                </c:pt>
                <c:pt idx="392">
                  <c:v>22.3</c:v>
                </c:pt>
                <c:pt idx="393">
                  <c:v>22.3</c:v>
                </c:pt>
                <c:pt idx="394">
                  <c:v>22.3</c:v>
                </c:pt>
                <c:pt idx="395">
                  <c:v>22.2</c:v>
                </c:pt>
                <c:pt idx="396">
                  <c:v>22.2</c:v>
                </c:pt>
                <c:pt idx="397">
                  <c:v>22.2</c:v>
                </c:pt>
                <c:pt idx="398">
                  <c:v>22.2</c:v>
                </c:pt>
                <c:pt idx="399">
                  <c:v>22.2</c:v>
                </c:pt>
                <c:pt idx="400">
                  <c:v>22.2</c:v>
                </c:pt>
                <c:pt idx="401">
                  <c:v>22.2</c:v>
                </c:pt>
                <c:pt idx="402">
                  <c:v>22.2</c:v>
                </c:pt>
                <c:pt idx="403">
                  <c:v>22.2</c:v>
                </c:pt>
                <c:pt idx="404">
                  <c:v>22.2</c:v>
                </c:pt>
                <c:pt idx="405">
                  <c:v>22.2</c:v>
                </c:pt>
                <c:pt idx="406">
                  <c:v>22.2</c:v>
                </c:pt>
                <c:pt idx="407">
                  <c:v>22.2</c:v>
                </c:pt>
                <c:pt idx="408">
                  <c:v>22.2</c:v>
                </c:pt>
                <c:pt idx="409">
                  <c:v>22.2</c:v>
                </c:pt>
                <c:pt idx="410">
                  <c:v>22.2</c:v>
                </c:pt>
                <c:pt idx="411">
                  <c:v>22.2</c:v>
                </c:pt>
                <c:pt idx="412">
                  <c:v>22.2</c:v>
                </c:pt>
                <c:pt idx="413">
                  <c:v>22.2</c:v>
                </c:pt>
                <c:pt idx="414">
                  <c:v>22.2</c:v>
                </c:pt>
                <c:pt idx="415">
                  <c:v>22.2</c:v>
                </c:pt>
                <c:pt idx="416">
                  <c:v>22.2</c:v>
                </c:pt>
                <c:pt idx="417">
                  <c:v>22.2</c:v>
                </c:pt>
                <c:pt idx="418">
                  <c:v>22.2</c:v>
                </c:pt>
                <c:pt idx="419">
                  <c:v>22.2</c:v>
                </c:pt>
                <c:pt idx="420">
                  <c:v>22.2</c:v>
                </c:pt>
                <c:pt idx="421">
                  <c:v>22.2</c:v>
                </c:pt>
                <c:pt idx="422">
                  <c:v>22.2</c:v>
                </c:pt>
                <c:pt idx="423">
                  <c:v>22.2</c:v>
                </c:pt>
                <c:pt idx="424">
                  <c:v>22.2</c:v>
                </c:pt>
                <c:pt idx="425">
                  <c:v>22.2</c:v>
                </c:pt>
                <c:pt idx="426">
                  <c:v>22.2</c:v>
                </c:pt>
                <c:pt idx="427">
                  <c:v>22.2</c:v>
                </c:pt>
                <c:pt idx="428">
                  <c:v>22.2</c:v>
                </c:pt>
                <c:pt idx="429">
                  <c:v>22.2</c:v>
                </c:pt>
                <c:pt idx="430">
                  <c:v>22.2</c:v>
                </c:pt>
                <c:pt idx="431">
                  <c:v>22.2</c:v>
                </c:pt>
                <c:pt idx="432">
                  <c:v>22.2</c:v>
                </c:pt>
                <c:pt idx="433">
                  <c:v>22.2</c:v>
                </c:pt>
                <c:pt idx="434">
                  <c:v>22.2</c:v>
                </c:pt>
                <c:pt idx="435">
                  <c:v>22.2</c:v>
                </c:pt>
                <c:pt idx="436">
                  <c:v>22.2</c:v>
                </c:pt>
                <c:pt idx="437">
                  <c:v>22.2</c:v>
                </c:pt>
                <c:pt idx="438">
                  <c:v>22.2</c:v>
                </c:pt>
                <c:pt idx="439">
                  <c:v>22.2</c:v>
                </c:pt>
                <c:pt idx="440">
                  <c:v>22.2</c:v>
                </c:pt>
                <c:pt idx="441">
                  <c:v>22.2</c:v>
                </c:pt>
                <c:pt idx="442">
                  <c:v>22.2</c:v>
                </c:pt>
                <c:pt idx="443">
                  <c:v>22.2</c:v>
                </c:pt>
                <c:pt idx="444">
                  <c:v>22.2</c:v>
                </c:pt>
                <c:pt idx="445">
                  <c:v>22.1</c:v>
                </c:pt>
                <c:pt idx="446">
                  <c:v>22.1</c:v>
                </c:pt>
                <c:pt idx="447">
                  <c:v>22.1</c:v>
                </c:pt>
                <c:pt idx="448">
                  <c:v>22.1</c:v>
                </c:pt>
                <c:pt idx="449">
                  <c:v>22.1</c:v>
                </c:pt>
                <c:pt idx="450">
                  <c:v>22.1</c:v>
                </c:pt>
                <c:pt idx="451">
                  <c:v>22.1</c:v>
                </c:pt>
                <c:pt idx="452">
                  <c:v>22.1</c:v>
                </c:pt>
                <c:pt idx="453">
                  <c:v>22.1</c:v>
                </c:pt>
                <c:pt idx="454">
                  <c:v>22.1</c:v>
                </c:pt>
                <c:pt idx="455">
                  <c:v>22.1</c:v>
                </c:pt>
                <c:pt idx="456">
                  <c:v>22.1</c:v>
                </c:pt>
                <c:pt idx="457">
                  <c:v>22.1</c:v>
                </c:pt>
                <c:pt idx="458">
                  <c:v>22.1</c:v>
                </c:pt>
                <c:pt idx="459">
                  <c:v>22.1</c:v>
                </c:pt>
                <c:pt idx="460">
                  <c:v>22</c:v>
                </c:pt>
                <c:pt idx="461">
                  <c:v>22.1</c:v>
                </c:pt>
                <c:pt idx="462">
                  <c:v>22.1</c:v>
                </c:pt>
                <c:pt idx="463">
                  <c:v>22</c:v>
                </c:pt>
                <c:pt idx="464">
                  <c:v>21.9</c:v>
                </c:pt>
                <c:pt idx="465">
                  <c:v>22</c:v>
                </c:pt>
                <c:pt idx="466">
                  <c:v>21.9</c:v>
                </c:pt>
                <c:pt idx="467">
                  <c:v>22</c:v>
                </c:pt>
                <c:pt idx="468">
                  <c:v>21.9</c:v>
                </c:pt>
                <c:pt idx="469">
                  <c:v>21.9</c:v>
                </c:pt>
                <c:pt idx="470">
                  <c:v>22</c:v>
                </c:pt>
                <c:pt idx="471">
                  <c:v>21.9</c:v>
                </c:pt>
                <c:pt idx="472">
                  <c:v>21.9</c:v>
                </c:pt>
                <c:pt idx="473">
                  <c:v>22</c:v>
                </c:pt>
                <c:pt idx="474">
                  <c:v>22</c:v>
                </c:pt>
                <c:pt idx="475">
                  <c:v>22.1</c:v>
                </c:pt>
                <c:pt idx="476">
                  <c:v>22</c:v>
                </c:pt>
                <c:pt idx="477">
                  <c:v>22</c:v>
                </c:pt>
                <c:pt idx="478">
                  <c:v>22</c:v>
                </c:pt>
                <c:pt idx="479">
                  <c:v>22</c:v>
                </c:pt>
                <c:pt idx="480">
                  <c:v>22</c:v>
                </c:pt>
                <c:pt idx="481">
                  <c:v>22</c:v>
                </c:pt>
                <c:pt idx="482">
                  <c:v>22</c:v>
                </c:pt>
                <c:pt idx="483">
                  <c:v>22</c:v>
                </c:pt>
                <c:pt idx="484">
                  <c:v>22</c:v>
                </c:pt>
                <c:pt idx="485">
                  <c:v>22</c:v>
                </c:pt>
                <c:pt idx="486">
                  <c:v>22</c:v>
                </c:pt>
                <c:pt idx="487">
                  <c:v>22</c:v>
                </c:pt>
                <c:pt idx="488">
                  <c:v>22</c:v>
                </c:pt>
                <c:pt idx="489">
                  <c:v>22</c:v>
                </c:pt>
                <c:pt idx="490">
                  <c:v>22</c:v>
                </c:pt>
                <c:pt idx="491">
                  <c:v>22</c:v>
                </c:pt>
                <c:pt idx="492">
                  <c:v>22</c:v>
                </c:pt>
                <c:pt idx="493">
                  <c:v>22</c:v>
                </c:pt>
                <c:pt idx="494">
                  <c:v>22</c:v>
                </c:pt>
                <c:pt idx="495">
                  <c:v>22</c:v>
                </c:pt>
                <c:pt idx="496">
                  <c:v>22</c:v>
                </c:pt>
                <c:pt idx="497">
                  <c:v>21.9</c:v>
                </c:pt>
                <c:pt idx="498">
                  <c:v>21.9</c:v>
                </c:pt>
                <c:pt idx="499">
                  <c:v>21.9</c:v>
                </c:pt>
                <c:pt idx="500">
                  <c:v>21.9</c:v>
                </c:pt>
                <c:pt idx="501">
                  <c:v>21.9</c:v>
                </c:pt>
                <c:pt idx="502">
                  <c:v>21.9</c:v>
                </c:pt>
                <c:pt idx="503">
                  <c:v>21.9</c:v>
                </c:pt>
                <c:pt idx="504">
                  <c:v>21.9</c:v>
                </c:pt>
                <c:pt idx="505">
                  <c:v>21.9</c:v>
                </c:pt>
                <c:pt idx="506">
                  <c:v>21.9</c:v>
                </c:pt>
                <c:pt idx="507">
                  <c:v>21.9</c:v>
                </c:pt>
                <c:pt idx="508">
                  <c:v>21.9</c:v>
                </c:pt>
                <c:pt idx="509">
                  <c:v>21.9</c:v>
                </c:pt>
                <c:pt idx="510">
                  <c:v>21.9</c:v>
                </c:pt>
                <c:pt idx="511">
                  <c:v>21.9</c:v>
                </c:pt>
                <c:pt idx="512">
                  <c:v>21.9</c:v>
                </c:pt>
                <c:pt idx="513">
                  <c:v>21.9</c:v>
                </c:pt>
                <c:pt idx="514">
                  <c:v>21.9</c:v>
                </c:pt>
                <c:pt idx="515">
                  <c:v>21.9</c:v>
                </c:pt>
                <c:pt idx="516">
                  <c:v>21.9</c:v>
                </c:pt>
                <c:pt idx="517">
                  <c:v>21.9</c:v>
                </c:pt>
                <c:pt idx="518">
                  <c:v>21.9</c:v>
                </c:pt>
                <c:pt idx="519">
                  <c:v>21.9</c:v>
                </c:pt>
                <c:pt idx="520">
                  <c:v>21.9</c:v>
                </c:pt>
                <c:pt idx="521">
                  <c:v>21.9</c:v>
                </c:pt>
                <c:pt idx="522">
                  <c:v>21.9</c:v>
                </c:pt>
                <c:pt idx="523">
                  <c:v>21.9</c:v>
                </c:pt>
                <c:pt idx="524">
                  <c:v>21.9</c:v>
                </c:pt>
                <c:pt idx="525">
                  <c:v>21.9</c:v>
                </c:pt>
                <c:pt idx="526">
                  <c:v>21.9</c:v>
                </c:pt>
                <c:pt idx="527">
                  <c:v>21.9</c:v>
                </c:pt>
                <c:pt idx="528">
                  <c:v>21.9</c:v>
                </c:pt>
                <c:pt idx="529">
                  <c:v>21.9</c:v>
                </c:pt>
                <c:pt idx="530">
                  <c:v>21.9</c:v>
                </c:pt>
                <c:pt idx="531">
                  <c:v>21.9</c:v>
                </c:pt>
                <c:pt idx="532">
                  <c:v>21.9</c:v>
                </c:pt>
                <c:pt idx="533">
                  <c:v>21.9</c:v>
                </c:pt>
                <c:pt idx="534">
                  <c:v>21.9</c:v>
                </c:pt>
                <c:pt idx="535">
                  <c:v>21.9</c:v>
                </c:pt>
                <c:pt idx="536">
                  <c:v>21.9</c:v>
                </c:pt>
                <c:pt idx="537">
                  <c:v>21.9</c:v>
                </c:pt>
                <c:pt idx="538">
                  <c:v>21.9</c:v>
                </c:pt>
                <c:pt idx="539">
                  <c:v>21.9</c:v>
                </c:pt>
                <c:pt idx="540">
                  <c:v>21.9</c:v>
                </c:pt>
                <c:pt idx="541">
                  <c:v>21.8</c:v>
                </c:pt>
                <c:pt idx="542">
                  <c:v>21.8</c:v>
                </c:pt>
                <c:pt idx="543">
                  <c:v>21.9</c:v>
                </c:pt>
                <c:pt idx="544">
                  <c:v>21.9</c:v>
                </c:pt>
                <c:pt idx="545">
                  <c:v>21.9</c:v>
                </c:pt>
                <c:pt idx="546">
                  <c:v>21.9</c:v>
                </c:pt>
                <c:pt idx="547">
                  <c:v>21.9</c:v>
                </c:pt>
                <c:pt idx="548">
                  <c:v>21.9</c:v>
                </c:pt>
                <c:pt idx="549">
                  <c:v>21.9</c:v>
                </c:pt>
                <c:pt idx="550">
                  <c:v>21.9</c:v>
                </c:pt>
                <c:pt idx="551">
                  <c:v>21.8</c:v>
                </c:pt>
                <c:pt idx="552">
                  <c:v>21.8</c:v>
                </c:pt>
                <c:pt idx="553">
                  <c:v>21.8</c:v>
                </c:pt>
                <c:pt idx="554">
                  <c:v>21.8</c:v>
                </c:pt>
                <c:pt idx="555">
                  <c:v>21.8</c:v>
                </c:pt>
                <c:pt idx="556">
                  <c:v>21.8</c:v>
                </c:pt>
                <c:pt idx="557">
                  <c:v>21.8</c:v>
                </c:pt>
                <c:pt idx="558">
                  <c:v>21.8</c:v>
                </c:pt>
                <c:pt idx="559">
                  <c:v>21.8</c:v>
                </c:pt>
                <c:pt idx="560">
                  <c:v>21.8</c:v>
                </c:pt>
                <c:pt idx="561">
                  <c:v>21.7</c:v>
                </c:pt>
                <c:pt idx="562">
                  <c:v>21.8</c:v>
                </c:pt>
                <c:pt idx="563">
                  <c:v>21.8</c:v>
                </c:pt>
                <c:pt idx="564">
                  <c:v>21.8</c:v>
                </c:pt>
                <c:pt idx="565">
                  <c:v>21.8</c:v>
                </c:pt>
                <c:pt idx="566">
                  <c:v>21.8</c:v>
                </c:pt>
                <c:pt idx="567">
                  <c:v>21.8</c:v>
                </c:pt>
                <c:pt idx="568">
                  <c:v>21.8</c:v>
                </c:pt>
                <c:pt idx="569">
                  <c:v>21.8</c:v>
                </c:pt>
                <c:pt idx="570">
                  <c:v>21.8</c:v>
                </c:pt>
                <c:pt idx="571">
                  <c:v>21.8</c:v>
                </c:pt>
                <c:pt idx="572">
                  <c:v>21.8</c:v>
                </c:pt>
                <c:pt idx="573">
                  <c:v>21.8</c:v>
                </c:pt>
                <c:pt idx="574">
                  <c:v>21.8</c:v>
                </c:pt>
                <c:pt idx="575">
                  <c:v>21.9</c:v>
                </c:pt>
                <c:pt idx="576">
                  <c:v>21.9</c:v>
                </c:pt>
                <c:pt idx="577">
                  <c:v>21.9</c:v>
                </c:pt>
                <c:pt idx="578">
                  <c:v>21.9</c:v>
                </c:pt>
                <c:pt idx="579">
                  <c:v>21.9</c:v>
                </c:pt>
                <c:pt idx="580">
                  <c:v>21.9</c:v>
                </c:pt>
                <c:pt idx="581">
                  <c:v>21.9</c:v>
                </c:pt>
                <c:pt idx="582">
                  <c:v>21.9</c:v>
                </c:pt>
                <c:pt idx="583">
                  <c:v>21.9</c:v>
                </c:pt>
                <c:pt idx="584">
                  <c:v>21.9</c:v>
                </c:pt>
                <c:pt idx="585">
                  <c:v>21.9</c:v>
                </c:pt>
                <c:pt idx="586">
                  <c:v>21.9</c:v>
                </c:pt>
                <c:pt idx="587">
                  <c:v>21.9</c:v>
                </c:pt>
                <c:pt idx="588">
                  <c:v>21.9</c:v>
                </c:pt>
                <c:pt idx="589">
                  <c:v>22</c:v>
                </c:pt>
                <c:pt idx="590">
                  <c:v>22</c:v>
                </c:pt>
                <c:pt idx="591">
                  <c:v>22</c:v>
                </c:pt>
                <c:pt idx="592">
                  <c:v>22</c:v>
                </c:pt>
                <c:pt idx="593">
                  <c:v>22</c:v>
                </c:pt>
                <c:pt idx="594">
                  <c:v>22</c:v>
                </c:pt>
                <c:pt idx="595">
                  <c:v>22.1</c:v>
                </c:pt>
                <c:pt idx="596">
                  <c:v>22.1</c:v>
                </c:pt>
                <c:pt idx="597">
                  <c:v>22.1</c:v>
                </c:pt>
                <c:pt idx="598">
                  <c:v>22.1</c:v>
                </c:pt>
                <c:pt idx="599">
                  <c:v>22.1</c:v>
                </c:pt>
                <c:pt idx="600">
                  <c:v>22.1</c:v>
                </c:pt>
                <c:pt idx="601">
                  <c:v>22.1</c:v>
                </c:pt>
                <c:pt idx="602">
                  <c:v>22.2</c:v>
                </c:pt>
                <c:pt idx="603">
                  <c:v>22.2</c:v>
                </c:pt>
                <c:pt idx="604">
                  <c:v>22.1</c:v>
                </c:pt>
                <c:pt idx="605">
                  <c:v>22.2</c:v>
                </c:pt>
                <c:pt idx="606">
                  <c:v>22.1</c:v>
                </c:pt>
                <c:pt idx="607">
                  <c:v>22.2</c:v>
                </c:pt>
                <c:pt idx="608">
                  <c:v>22.1</c:v>
                </c:pt>
                <c:pt idx="609">
                  <c:v>22.2</c:v>
                </c:pt>
                <c:pt idx="610">
                  <c:v>22.2</c:v>
                </c:pt>
                <c:pt idx="611">
                  <c:v>22.2</c:v>
                </c:pt>
                <c:pt idx="612">
                  <c:v>22.2</c:v>
                </c:pt>
                <c:pt idx="613">
                  <c:v>22.2</c:v>
                </c:pt>
                <c:pt idx="614">
                  <c:v>22.3</c:v>
                </c:pt>
                <c:pt idx="615">
                  <c:v>22.3</c:v>
                </c:pt>
                <c:pt idx="616">
                  <c:v>22.3</c:v>
                </c:pt>
                <c:pt idx="617">
                  <c:v>22.3</c:v>
                </c:pt>
                <c:pt idx="618">
                  <c:v>22.3</c:v>
                </c:pt>
                <c:pt idx="619">
                  <c:v>22.3</c:v>
                </c:pt>
                <c:pt idx="620">
                  <c:v>22.3</c:v>
                </c:pt>
                <c:pt idx="621">
                  <c:v>22.3</c:v>
                </c:pt>
                <c:pt idx="622">
                  <c:v>22.4</c:v>
                </c:pt>
                <c:pt idx="623">
                  <c:v>22.4</c:v>
                </c:pt>
                <c:pt idx="624">
                  <c:v>22.4</c:v>
                </c:pt>
                <c:pt idx="625">
                  <c:v>22.4</c:v>
                </c:pt>
                <c:pt idx="626">
                  <c:v>22.4</c:v>
                </c:pt>
                <c:pt idx="627">
                  <c:v>22.4</c:v>
                </c:pt>
                <c:pt idx="628">
                  <c:v>22.4</c:v>
                </c:pt>
                <c:pt idx="629">
                  <c:v>22.4</c:v>
                </c:pt>
                <c:pt idx="630">
                  <c:v>22.4</c:v>
                </c:pt>
                <c:pt idx="631">
                  <c:v>22.4</c:v>
                </c:pt>
                <c:pt idx="632">
                  <c:v>22.4</c:v>
                </c:pt>
                <c:pt idx="633">
                  <c:v>22.4</c:v>
                </c:pt>
                <c:pt idx="634">
                  <c:v>22.4</c:v>
                </c:pt>
                <c:pt idx="635">
                  <c:v>22.5</c:v>
                </c:pt>
                <c:pt idx="636">
                  <c:v>22.5</c:v>
                </c:pt>
                <c:pt idx="637">
                  <c:v>22.5</c:v>
                </c:pt>
                <c:pt idx="638">
                  <c:v>22.5</c:v>
                </c:pt>
                <c:pt idx="639">
                  <c:v>22.5</c:v>
                </c:pt>
                <c:pt idx="640">
                  <c:v>22.6</c:v>
                </c:pt>
                <c:pt idx="641">
                  <c:v>22.6</c:v>
                </c:pt>
                <c:pt idx="642">
                  <c:v>22.6</c:v>
                </c:pt>
                <c:pt idx="643">
                  <c:v>22.6</c:v>
                </c:pt>
                <c:pt idx="644">
                  <c:v>22.6</c:v>
                </c:pt>
                <c:pt idx="645">
                  <c:v>22.6</c:v>
                </c:pt>
                <c:pt idx="646">
                  <c:v>22.6</c:v>
                </c:pt>
                <c:pt idx="647">
                  <c:v>22.6</c:v>
                </c:pt>
                <c:pt idx="648">
                  <c:v>22.6</c:v>
                </c:pt>
                <c:pt idx="649">
                  <c:v>22.6</c:v>
                </c:pt>
                <c:pt idx="650">
                  <c:v>22.6</c:v>
                </c:pt>
                <c:pt idx="651">
                  <c:v>22.5</c:v>
                </c:pt>
                <c:pt idx="652">
                  <c:v>22.5</c:v>
                </c:pt>
                <c:pt idx="653">
                  <c:v>22.5</c:v>
                </c:pt>
                <c:pt idx="654">
                  <c:v>22.5</c:v>
                </c:pt>
                <c:pt idx="655">
                  <c:v>22.5</c:v>
                </c:pt>
                <c:pt idx="656">
                  <c:v>22.5</c:v>
                </c:pt>
                <c:pt idx="657">
                  <c:v>22.5</c:v>
                </c:pt>
                <c:pt idx="658">
                  <c:v>22.5</c:v>
                </c:pt>
                <c:pt idx="659">
                  <c:v>22.5</c:v>
                </c:pt>
                <c:pt idx="660">
                  <c:v>22.4</c:v>
                </c:pt>
                <c:pt idx="661">
                  <c:v>22.4</c:v>
                </c:pt>
                <c:pt idx="662">
                  <c:v>22.4</c:v>
                </c:pt>
                <c:pt idx="663">
                  <c:v>22.4</c:v>
                </c:pt>
                <c:pt idx="664">
                  <c:v>22.4</c:v>
                </c:pt>
                <c:pt idx="665">
                  <c:v>22.4</c:v>
                </c:pt>
                <c:pt idx="666">
                  <c:v>22.4</c:v>
                </c:pt>
                <c:pt idx="667">
                  <c:v>22.4</c:v>
                </c:pt>
                <c:pt idx="668">
                  <c:v>22.4</c:v>
                </c:pt>
                <c:pt idx="669">
                  <c:v>22.4</c:v>
                </c:pt>
                <c:pt idx="670">
                  <c:v>22.4</c:v>
                </c:pt>
                <c:pt idx="671">
                  <c:v>22.4</c:v>
                </c:pt>
                <c:pt idx="672">
                  <c:v>22.4</c:v>
                </c:pt>
                <c:pt idx="673">
                  <c:v>22.4</c:v>
                </c:pt>
                <c:pt idx="674">
                  <c:v>22.3</c:v>
                </c:pt>
                <c:pt idx="675">
                  <c:v>22.4</c:v>
                </c:pt>
                <c:pt idx="676">
                  <c:v>22.4</c:v>
                </c:pt>
                <c:pt idx="677">
                  <c:v>22.4</c:v>
                </c:pt>
                <c:pt idx="678">
                  <c:v>22.3</c:v>
                </c:pt>
                <c:pt idx="679">
                  <c:v>22.4</c:v>
                </c:pt>
                <c:pt idx="680">
                  <c:v>22.4</c:v>
                </c:pt>
                <c:pt idx="681">
                  <c:v>22.3</c:v>
                </c:pt>
                <c:pt idx="682">
                  <c:v>22.4</c:v>
                </c:pt>
                <c:pt idx="683">
                  <c:v>22.4</c:v>
                </c:pt>
                <c:pt idx="684">
                  <c:v>22.3</c:v>
                </c:pt>
                <c:pt idx="685">
                  <c:v>22.3</c:v>
                </c:pt>
                <c:pt idx="686">
                  <c:v>22.4</c:v>
                </c:pt>
                <c:pt idx="687">
                  <c:v>22.3</c:v>
                </c:pt>
                <c:pt idx="688">
                  <c:v>22.4</c:v>
                </c:pt>
                <c:pt idx="689">
                  <c:v>22.3</c:v>
                </c:pt>
                <c:pt idx="690">
                  <c:v>22.3</c:v>
                </c:pt>
                <c:pt idx="691">
                  <c:v>22.3</c:v>
                </c:pt>
                <c:pt idx="692">
                  <c:v>22.3</c:v>
                </c:pt>
                <c:pt idx="693">
                  <c:v>22.3</c:v>
                </c:pt>
                <c:pt idx="694">
                  <c:v>22.3</c:v>
                </c:pt>
                <c:pt idx="695">
                  <c:v>22.5</c:v>
                </c:pt>
                <c:pt idx="696">
                  <c:v>22.4</c:v>
                </c:pt>
                <c:pt idx="697">
                  <c:v>22.4</c:v>
                </c:pt>
                <c:pt idx="698">
                  <c:v>22.4</c:v>
                </c:pt>
                <c:pt idx="699">
                  <c:v>22.4</c:v>
                </c:pt>
                <c:pt idx="700">
                  <c:v>22.4</c:v>
                </c:pt>
                <c:pt idx="701">
                  <c:v>22.4</c:v>
                </c:pt>
                <c:pt idx="702">
                  <c:v>22.4</c:v>
                </c:pt>
                <c:pt idx="703">
                  <c:v>22.4</c:v>
                </c:pt>
                <c:pt idx="704">
                  <c:v>22.4</c:v>
                </c:pt>
                <c:pt idx="705">
                  <c:v>22.4</c:v>
                </c:pt>
                <c:pt idx="706">
                  <c:v>22.3</c:v>
                </c:pt>
                <c:pt idx="707">
                  <c:v>22.3</c:v>
                </c:pt>
                <c:pt idx="708">
                  <c:v>22.3</c:v>
                </c:pt>
                <c:pt idx="709">
                  <c:v>22.3</c:v>
                </c:pt>
                <c:pt idx="710">
                  <c:v>22.3</c:v>
                </c:pt>
                <c:pt idx="711">
                  <c:v>22.3</c:v>
                </c:pt>
                <c:pt idx="712">
                  <c:v>22.3</c:v>
                </c:pt>
                <c:pt idx="713">
                  <c:v>22.3</c:v>
                </c:pt>
                <c:pt idx="714">
                  <c:v>22.3</c:v>
                </c:pt>
                <c:pt idx="715">
                  <c:v>22.3</c:v>
                </c:pt>
                <c:pt idx="716">
                  <c:v>22.3</c:v>
                </c:pt>
                <c:pt idx="717">
                  <c:v>22.3</c:v>
                </c:pt>
                <c:pt idx="718">
                  <c:v>22.3</c:v>
                </c:pt>
                <c:pt idx="719">
                  <c:v>22.3</c:v>
                </c:pt>
                <c:pt idx="720">
                  <c:v>22.2</c:v>
                </c:pt>
                <c:pt idx="721">
                  <c:v>22.2</c:v>
                </c:pt>
                <c:pt idx="722">
                  <c:v>22.3</c:v>
                </c:pt>
                <c:pt idx="723">
                  <c:v>22.3</c:v>
                </c:pt>
                <c:pt idx="724">
                  <c:v>22.3</c:v>
                </c:pt>
                <c:pt idx="725">
                  <c:v>22.3</c:v>
                </c:pt>
                <c:pt idx="726">
                  <c:v>22.2</c:v>
                </c:pt>
                <c:pt idx="727">
                  <c:v>22.1</c:v>
                </c:pt>
                <c:pt idx="728">
                  <c:v>22.3</c:v>
                </c:pt>
                <c:pt idx="729">
                  <c:v>22.2</c:v>
                </c:pt>
                <c:pt idx="730">
                  <c:v>22.2</c:v>
                </c:pt>
                <c:pt idx="731">
                  <c:v>22.2</c:v>
                </c:pt>
                <c:pt idx="732">
                  <c:v>22.2</c:v>
                </c:pt>
                <c:pt idx="733">
                  <c:v>22.2</c:v>
                </c:pt>
                <c:pt idx="734">
                  <c:v>22.2</c:v>
                </c:pt>
                <c:pt idx="735">
                  <c:v>22.2</c:v>
                </c:pt>
                <c:pt idx="736">
                  <c:v>22.2</c:v>
                </c:pt>
                <c:pt idx="737">
                  <c:v>22.2</c:v>
                </c:pt>
                <c:pt idx="738">
                  <c:v>22.2</c:v>
                </c:pt>
                <c:pt idx="739">
                  <c:v>22.2</c:v>
                </c:pt>
                <c:pt idx="740">
                  <c:v>22.2</c:v>
                </c:pt>
                <c:pt idx="741">
                  <c:v>22.2</c:v>
                </c:pt>
                <c:pt idx="742">
                  <c:v>22.2</c:v>
                </c:pt>
                <c:pt idx="743">
                  <c:v>22.2</c:v>
                </c:pt>
                <c:pt idx="744">
                  <c:v>22.2</c:v>
                </c:pt>
                <c:pt idx="745">
                  <c:v>22.2</c:v>
                </c:pt>
                <c:pt idx="746">
                  <c:v>22.2</c:v>
                </c:pt>
                <c:pt idx="747">
                  <c:v>22.2</c:v>
                </c:pt>
                <c:pt idx="748">
                  <c:v>22.2</c:v>
                </c:pt>
                <c:pt idx="749">
                  <c:v>22.2</c:v>
                </c:pt>
                <c:pt idx="750">
                  <c:v>22.2</c:v>
                </c:pt>
                <c:pt idx="751">
                  <c:v>22.2</c:v>
                </c:pt>
                <c:pt idx="752">
                  <c:v>22.2</c:v>
                </c:pt>
                <c:pt idx="753">
                  <c:v>22.2</c:v>
                </c:pt>
                <c:pt idx="754">
                  <c:v>22.2</c:v>
                </c:pt>
                <c:pt idx="755">
                  <c:v>22.2</c:v>
                </c:pt>
                <c:pt idx="756">
                  <c:v>22.2</c:v>
                </c:pt>
                <c:pt idx="757">
                  <c:v>22.2</c:v>
                </c:pt>
                <c:pt idx="758">
                  <c:v>22.2</c:v>
                </c:pt>
                <c:pt idx="759">
                  <c:v>22.2</c:v>
                </c:pt>
                <c:pt idx="760">
                  <c:v>22.2</c:v>
                </c:pt>
                <c:pt idx="761">
                  <c:v>22.2</c:v>
                </c:pt>
                <c:pt idx="762">
                  <c:v>22.2</c:v>
                </c:pt>
                <c:pt idx="763">
                  <c:v>22.2</c:v>
                </c:pt>
                <c:pt idx="764">
                  <c:v>22.1</c:v>
                </c:pt>
                <c:pt idx="765">
                  <c:v>22.2</c:v>
                </c:pt>
                <c:pt idx="766">
                  <c:v>22.1</c:v>
                </c:pt>
                <c:pt idx="767">
                  <c:v>22.2</c:v>
                </c:pt>
                <c:pt idx="768">
                  <c:v>22.2</c:v>
                </c:pt>
                <c:pt idx="769">
                  <c:v>22.1</c:v>
                </c:pt>
                <c:pt idx="770">
                  <c:v>22.1</c:v>
                </c:pt>
                <c:pt idx="771">
                  <c:v>22.2</c:v>
                </c:pt>
                <c:pt idx="772">
                  <c:v>22.1</c:v>
                </c:pt>
                <c:pt idx="773">
                  <c:v>22.1</c:v>
                </c:pt>
                <c:pt idx="774">
                  <c:v>22.1</c:v>
                </c:pt>
                <c:pt idx="775">
                  <c:v>22.2</c:v>
                </c:pt>
                <c:pt idx="776">
                  <c:v>22.1</c:v>
                </c:pt>
                <c:pt idx="777">
                  <c:v>22.1</c:v>
                </c:pt>
                <c:pt idx="778">
                  <c:v>22.1</c:v>
                </c:pt>
                <c:pt idx="779">
                  <c:v>22.1</c:v>
                </c:pt>
                <c:pt idx="780">
                  <c:v>22.1</c:v>
                </c:pt>
                <c:pt idx="781">
                  <c:v>22.1</c:v>
                </c:pt>
                <c:pt idx="782">
                  <c:v>22.1</c:v>
                </c:pt>
                <c:pt idx="783">
                  <c:v>22.1</c:v>
                </c:pt>
                <c:pt idx="784">
                  <c:v>22.1</c:v>
                </c:pt>
                <c:pt idx="785">
                  <c:v>22.1</c:v>
                </c:pt>
                <c:pt idx="786">
                  <c:v>22.1</c:v>
                </c:pt>
                <c:pt idx="787">
                  <c:v>22.1</c:v>
                </c:pt>
                <c:pt idx="788">
                  <c:v>22.1</c:v>
                </c:pt>
                <c:pt idx="789">
                  <c:v>22.1</c:v>
                </c:pt>
                <c:pt idx="790">
                  <c:v>22.1</c:v>
                </c:pt>
                <c:pt idx="791">
                  <c:v>22.1</c:v>
                </c:pt>
                <c:pt idx="792">
                  <c:v>22.1</c:v>
                </c:pt>
                <c:pt idx="793">
                  <c:v>22.1</c:v>
                </c:pt>
                <c:pt idx="794">
                  <c:v>22.1</c:v>
                </c:pt>
                <c:pt idx="795">
                  <c:v>22.1</c:v>
                </c:pt>
                <c:pt idx="796">
                  <c:v>22.1</c:v>
                </c:pt>
                <c:pt idx="797">
                  <c:v>22.1</c:v>
                </c:pt>
                <c:pt idx="798">
                  <c:v>22.1</c:v>
                </c:pt>
                <c:pt idx="799">
                  <c:v>22.1</c:v>
                </c:pt>
                <c:pt idx="800">
                  <c:v>22.1</c:v>
                </c:pt>
                <c:pt idx="801">
                  <c:v>22.1</c:v>
                </c:pt>
                <c:pt idx="802">
                  <c:v>22.1</c:v>
                </c:pt>
                <c:pt idx="803">
                  <c:v>22.1</c:v>
                </c:pt>
                <c:pt idx="804">
                  <c:v>22.1</c:v>
                </c:pt>
                <c:pt idx="805">
                  <c:v>22.2</c:v>
                </c:pt>
                <c:pt idx="806">
                  <c:v>22.2</c:v>
                </c:pt>
                <c:pt idx="807">
                  <c:v>22.2</c:v>
                </c:pt>
                <c:pt idx="808">
                  <c:v>22.1</c:v>
                </c:pt>
                <c:pt idx="809">
                  <c:v>22</c:v>
                </c:pt>
                <c:pt idx="810">
                  <c:v>22</c:v>
                </c:pt>
                <c:pt idx="811">
                  <c:v>22.1</c:v>
                </c:pt>
                <c:pt idx="812">
                  <c:v>22.1</c:v>
                </c:pt>
                <c:pt idx="813">
                  <c:v>22.1</c:v>
                </c:pt>
                <c:pt idx="814">
                  <c:v>22</c:v>
                </c:pt>
                <c:pt idx="815">
                  <c:v>22.1</c:v>
                </c:pt>
                <c:pt idx="816">
                  <c:v>21.9</c:v>
                </c:pt>
                <c:pt idx="817">
                  <c:v>21.9</c:v>
                </c:pt>
                <c:pt idx="818">
                  <c:v>21.9</c:v>
                </c:pt>
                <c:pt idx="819">
                  <c:v>21.9</c:v>
                </c:pt>
                <c:pt idx="820">
                  <c:v>21.9</c:v>
                </c:pt>
                <c:pt idx="821">
                  <c:v>21.9</c:v>
                </c:pt>
                <c:pt idx="822">
                  <c:v>21.9</c:v>
                </c:pt>
                <c:pt idx="823">
                  <c:v>21.9</c:v>
                </c:pt>
                <c:pt idx="824">
                  <c:v>21.9</c:v>
                </c:pt>
                <c:pt idx="825">
                  <c:v>21.9</c:v>
                </c:pt>
                <c:pt idx="826">
                  <c:v>21.9</c:v>
                </c:pt>
                <c:pt idx="827">
                  <c:v>22</c:v>
                </c:pt>
                <c:pt idx="828">
                  <c:v>21.9</c:v>
                </c:pt>
                <c:pt idx="829">
                  <c:v>21.9</c:v>
                </c:pt>
                <c:pt idx="830">
                  <c:v>21.9</c:v>
                </c:pt>
                <c:pt idx="831">
                  <c:v>21.9</c:v>
                </c:pt>
                <c:pt idx="832">
                  <c:v>21.9</c:v>
                </c:pt>
                <c:pt idx="833">
                  <c:v>21.9</c:v>
                </c:pt>
                <c:pt idx="834">
                  <c:v>21.9</c:v>
                </c:pt>
                <c:pt idx="835">
                  <c:v>21.9</c:v>
                </c:pt>
                <c:pt idx="836">
                  <c:v>21.9</c:v>
                </c:pt>
                <c:pt idx="837">
                  <c:v>21.9</c:v>
                </c:pt>
                <c:pt idx="838">
                  <c:v>22</c:v>
                </c:pt>
                <c:pt idx="839">
                  <c:v>22</c:v>
                </c:pt>
                <c:pt idx="840">
                  <c:v>22</c:v>
                </c:pt>
                <c:pt idx="841">
                  <c:v>21.9</c:v>
                </c:pt>
                <c:pt idx="842">
                  <c:v>21.9</c:v>
                </c:pt>
                <c:pt idx="843">
                  <c:v>22</c:v>
                </c:pt>
                <c:pt idx="844">
                  <c:v>22</c:v>
                </c:pt>
                <c:pt idx="845">
                  <c:v>22</c:v>
                </c:pt>
                <c:pt idx="846">
                  <c:v>22</c:v>
                </c:pt>
                <c:pt idx="847">
                  <c:v>22</c:v>
                </c:pt>
                <c:pt idx="848">
                  <c:v>22</c:v>
                </c:pt>
                <c:pt idx="849">
                  <c:v>21.8</c:v>
                </c:pt>
                <c:pt idx="850">
                  <c:v>21.9</c:v>
                </c:pt>
                <c:pt idx="851">
                  <c:v>21.8</c:v>
                </c:pt>
                <c:pt idx="852">
                  <c:v>21.9</c:v>
                </c:pt>
                <c:pt idx="853">
                  <c:v>21.9</c:v>
                </c:pt>
                <c:pt idx="854">
                  <c:v>21.8</c:v>
                </c:pt>
                <c:pt idx="855">
                  <c:v>21.9</c:v>
                </c:pt>
                <c:pt idx="856">
                  <c:v>21.8</c:v>
                </c:pt>
                <c:pt idx="857">
                  <c:v>21.8</c:v>
                </c:pt>
                <c:pt idx="858">
                  <c:v>21.8</c:v>
                </c:pt>
                <c:pt idx="859">
                  <c:v>21.8</c:v>
                </c:pt>
                <c:pt idx="860">
                  <c:v>21.9</c:v>
                </c:pt>
                <c:pt idx="861">
                  <c:v>21.9</c:v>
                </c:pt>
                <c:pt idx="862">
                  <c:v>21.9</c:v>
                </c:pt>
                <c:pt idx="863">
                  <c:v>21.9</c:v>
                </c:pt>
                <c:pt idx="864">
                  <c:v>21.9</c:v>
                </c:pt>
                <c:pt idx="865">
                  <c:v>21.9</c:v>
                </c:pt>
                <c:pt idx="866">
                  <c:v>21.9</c:v>
                </c:pt>
                <c:pt idx="867">
                  <c:v>21.9</c:v>
                </c:pt>
                <c:pt idx="868">
                  <c:v>21.9</c:v>
                </c:pt>
                <c:pt idx="869">
                  <c:v>21.9</c:v>
                </c:pt>
                <c:pt idx="870">
                  <c:v>21.9</c:v>
                </c:pt>
                <c:pt idx="871">
                  <c:v>21.8</c:v>
                </c:pt>
                <c:pt idx="872">
                  <c:v>21.8</c:v>
                </c:pt>
                <c:pt idx="873">
                  <c:v>21.8</c:v>
                </c:pt>
                <c:pt idx="874">
                  <c:v>21.8</c:v>
                </c:pt>
                <c:pt idx="875">
                  <c:v>21.8</c:v>
                </c:pt>
                <c:pt idx="876">
                  <c:v>21.8</c:v>
                </c:pt>
                <c:pt idx="877">
                  <c:v>21.8</c:v>
                </c:pt>
                <c:pt idx="878">
                  <c:v>21.8</c:v>
                </c:pt>
                <c:pt idx="879">
                  <c:v>21.8</c:v>
                </c:pt>
                <c:pt idx="880">
                  <c:v>21.8</c:v>
                </c:pt>
                <c:pt idx="881">
                  <c:v>21.8</c:v>
                </c:pt>
                <c:pt idx="882">
                  <c:v>21.8</c:v>
                </c:pt>
                <c:pt idx="883">
                  <c:v>21.8</c:v>
                </c:pt>
                <c:pt idx="884">
                  <c:v>21.8</c:v>
                </c:pt>
                <c:pt idx="885">
                  <c:v>21.7</c:v>
                </c:pt>
                <c:pt idx="886">
                  <c:v>21.8</c:v>
                </c:pt>
                <c:pt idx="887">
                  <c:v>21.8</c:v>
                </c:pt>
                <c:pt idx="888">
                  <c:v>21.7</c:v>
                </c:pt>
                <c:pt idx="889">
                  <c:v>21.8</c:v>
                </c:pt>
                <c:pt idx="890">
                  <c:v>21.7</c:v>
                </c:pt>
                <c:pt idx="891">
                  <c:v>21.7</c:v>
                </c:pt>
                <c:pt idx="892">
                  <c:v>21.8</c:v>
                </c:pt>
                <c:pt idx="893">
                  <c:v>21.7</c:v>
                </c:pt>
                <c:pt idx="894">
                  <c:v>21.8</c:v>
                </c:pt>
                <c:pt idx="895">
                  <c:v>21.7</c:v>
                </c:pt>
                <c:pt idx="896">
                  <c:v>21.7</c:v>
                </c:pt>
                <c:pt idx="897">
                  <c:v>21.8</c:v>
                </c:pt>
                <c:pt idx="898">
                  <c:v>21.7</c:v>
                </c:pt>
                <c:pt idx="899">
                  <c:v>21.7</c:v>
                </c:pt>
                <c:pt idx="900">
                  <c:v>21.7</c:v>
                </c:pt>
                <c:pt idx="901">
                  <c:v>21.7</c:v>
                </c:pt>
                <c:pt idx="902">
                  <c:v>21.7</c:v>
                </c:pt>
                <c:pt idx="903">
                  <c:v>21.7</c:v>
                </c:pt>
                <c:pt idx="904">
                  <c:v>21.7</c:v>
                </c:pt>
                <c:pt idx="905">
                  <c:v>21.7</c:v>
                </c:pt>
                <c:pt idx="906">
                  <c:v>21.7</c:v>
                </c:pt>
                <c:pt idx="907">
                  <c:v>21.7</c:v>
                </c:pt>
                <c:pt idx="908">
                  <c:v>21.7</c:v>
                </c:pt>
                <c:pt idx="909">
                  <c:v>21.7</c:v>
                </c:pt>
                <c:pt idx="910">
                  <c:v>21.7</c:v>
                </c:pt>
                <c:pt idx="911">
                  <c:v>21.7</c:v>
                </c:pt>
                <c:pt idx="912">
                  <c:v>21.7</c:v>
                </c:pt>
                <c:pt idx="913">
                  <c:v>21.7</c:v>
                </c:pt>
                <c:pt idx="914">
                  <c:v>21.7</c:v>
                </c:pt>
                <c:pt idx="915">
                  <c:v>21.7</c:v>
                </c:pt>
                <c:pt idx="916">
                  <c:v>21.7</c:v>
                </c:pt>
                <c:pt idx="917">
                  <c:v>21.7</c:v>
                </c:pt>
                <c:pt idx="918">
                  <c:v>21.7</c:v>
                </c:pt>
                <c:pt idx="919">
                  <c:v>21.7</c:v>
                </c:pt>
                <c:pt idx="920">
                  <c:v>21.7</c:v>
                </c:pt>
                <c:pt idx="921">
                  <c:v>21.7</c:v>
                </c:pt>
                <c:pt idx="922">
                  <c:v>21.7</c:v>
                </c:pt>
                <c:pt idx="923">
                  <c:v>21.7</c:v>
                </c:pt>
                <c:pt idx="924">
                  <c:v>21.7</c:v>
                </c:pt>
                <c:pt idx="925">
                  <c:v>21.7</c:v>
                </c:pt>
                <c:pt idx="926">
                  <c:v>21.7</c:v>
                </c:pt>
                <c:pt idx="927">
                  <c:v>21.7</c:v>
                </c:pt>
                <c:pt idx="928">
                  <c:v>21.7</c:v>
                </c:pt>
                <c:pt idx="929">
                  <c:v>21.7</c:v>
                </c:pt>
                <c:pt idx="930">
                  <c:v>21.7</c:v>
                </c:pt>
                <c:pt idx="931">
                  <c:v>21.7</c:v>
                </c:pt>
                <c:pt idx="932">
                  <c:v>21.7</c:v>
                </c:pt>
                <c:pt idx="933">
                  <c:v>21.7</c:v>
                </c:pt>
                <c:pt idx="934">
                  <c:v>21.7</c:v>
                </c:pt>
                <c:pt idx="935">
                  <c:v>21.7</c:v>
                </c:pt>
                <c:pt idx="936">
                  <c:v>21.7</c:v>
                </c:pt>
                <c:pt idx="937">
                  <c:v>21.7</c:v>
                </c:pt>
                <c:pt idx="938">
                  <c:v>21.7</c:v>
                </c:pt>
                <c:pt idx="939">
                  <c:v>21.7</c:v>
                </c:pt>
                <c:pt idx="940">
                  <c:v>21.7</c:v>
                </c:pt>
                <c:pt idx="941">
                  <c:v>21.7</c:v>
                </c:pt>
                <c:pt idx="942">
                  <c:v>21.7</c:v>
                </c:pt>
                <c:pt idx="943">
                  <c:v>21.7</c:v>
                </c:pt>
                <c:pt idx="944">
                  <c:v>21.8</c:v>
                </c:pt>
                <c:pt idx="945">
                  <c:v>21.8</c:v>
                </c:pt>
                <c:pt idx="946">
                  <c:v>21.8</c:v>
                </c:pt>
                <c:pt idx="947">
                  <c:v>21.8</c:v>
                </c:pt>
                <c:pt idx="948">
                  <c:v>21.8</c:v>
                </c:pt>
                <c:pt idx="949">
                  <c:v>21.8</c:v>
                </c:pt>
                <c:pt idx="950">
                  <c:v>21.8</c:v>
                </c:pt>
                <c:pt idx="951">
                  <c:v>21.8</c:v>
                </c:pt>
                <c:pt idx="952">
                  <c:v>21.8</c:v>
                </c:pt>
                <c:pt idx="953">
                  <c:v>21.8</c:v>
                </c:pt>
                <c:pt idx="954">
                  <c:v>21.8</c:v>
                </c:pt>
                <c:pt idx="955">
                  <c:v>21.9</c:v>
                </c:pt>
                <c:pt idx="956">
                  <c:v>21.9</c:v>
                </c:pt>
                <c:pt idx="957">
                  <c:v>21.9</c:v>
                </c:pt>
                <c:pt idx="958">
                  <c:v>21.9</c:v>
                </c:pt>
                <c:pt idx="959">
                  <c:v>21.9</c:v>
                </c:pt>
                <c:pt idx="960">
                  <c:v>22</c:v>
                </c:pt>
                <c:pt idx="961">
                  <c:v>22</c:v>
                </c:pt>
                <c:pt idx="962">
                  <c:v>22</c:v>
                </c:pt>
                <c:pt idx="963">
                  <c:v>22</c:v>
                </c:pt>
                <c:pt idx="964">
                  <c:v>22</c:v>
                </c:pt>
                <c:pt idx="965">
                  <c:v>22</c:v>
                </c:pt>
                <c:pt idx="966">
                  <c:v>22</c:v>
                </c:pt>
                <c:pt idx="967">
                  <c:v>22</c:v>
                </c:pt>
                <c:pt idx="968">
                  <c:v>22</c:v>
                </c:pt>
                <c:pt idx="969">
                  <c:v>22.1</c:v>
                </c:pt>
                <c:pt idx="970">
                  <c:v>22.1</c:v>
                </c:pt>
                <c:pt idx="971">
                  <c:v>22.1</c:v>
                </c:pt>
                <c:pt idx="972">
                  <c:v>22.1</c:v>
                </c:pt>
                <c:pt idx="973">
                  <c:v>22.1</c:v>
                </c:pt>
                <c:pt idx="974">
                  <c:v>22.1</c:v>
                </c:pt>
                <c:pt idx="975">
                  <c:v>22.1</c:v>
                </c:pt>
                <c:pt idx="976">
                  <c:v>22.1</c:v>
                </c:pt>
                <c:pt idx="977">
                  <c:v>22.1</c:v>
                </c:pt>
                <c:pt idx="978">
                  <c:v>22.1</c:v>
                </c:pt>
                <c:pt idx="979">
                  <c:v>22.1</c:v>
                </c:pt>
                <c:pt idx="980">
                  <c:v>22.1</c:v>
                </c:pt>
                <c:pt idx="981">
                  <c:v>22.1</c:v>
                </c:pt>
                <c:pt idx="982">
                  <c:v>22.1</c:v>
                </c:pt>
                <c:pt idx="983">
                  <c:v>22.1</c:v>
                </c:pt>
                <c:pt idx="984">
                  <c:v>22.2</c:v>
                </c:pt>
                <c:pt idx="985">
                  <c:v>22.2</c:v>
                </c:pt>
                <c:pt idx="986">
                  <c:v>22.2</c:v>
                </c:pt>
                <c:pt idx="987">
                  <c:v>22.2</c:v>
                </c:pt>
                <c:pt idx="988">
                  <c:v>22.2</c:v>
                </c:pt>
                <c:pt idx="989">
                  <c:v>22.2</c:v>
                </c:pt>
                <c:pt idx="990">
                  <c:v>22.2</c:v>
                </c:pt>
                <c:pt idx="991">
                  <c:v>22.2</c:v>
                </c:pt>
                <c:pt idx="992">
                  <c:v>22.4</c:v>
                </c:pt>
                <c:pt idx="993">
                  <c:v>22.4</c:v>
                </c:pt>
                <c:pt idx="994">
                  <c:v>22.4</c:v>
                </c:pt>
                <c:pt idx="995">
                  <c:v>22.4</c:v>
                </c:pt>
                <c:pt idx="996">
                  <c:v>22.4</c:v>
                </c:pt>
                <c:pt idx="997">
                  <c:v>22.4</c:v>
                </c:pt>
                <c:pt idx="998">
                  <c:v>22.4</c:v>
                </c:pt>
                <c:pt idx="999">
                  <c:v>22.4</c:v>
                </c:pt>
                <c:pt idx="1000">
                  <c:v>22.5</c:v>
                </c:pt>
                <c:pt idx="1001">
                  <c:v>22.5</c:v>
                </c:pt>
                <c:pt idx="1002">
                  <c:v>22.5</c:v>
                </c:pt>
                <c:pt idx="1003">
                  <c:v>22.4</c:v>
                </c:pt>
                <c:pt idx="1004">
                  <c:v>22.4</c:v>
                </c:pt>
                <c:pt idx="1005">
                  <c:v>22.5</c:v>
                </c:pt>
                <c:pt idx="1006">
                  <c:v>22.4</c:v>
                </c:pt>
                <c:pt idx="1007">
                  <c:v>22.4</c:v>
                </c:pt>
                <c:pt idx="1008">
                  <c:v>22.4</c:v>
                </c:pt>
                <c:pt idx="1009">
                  <c:v>22.5</c:v>
                </c:pt>
                <c:pt idx="1010">
                  <c:v>22.5</c:v>
                </c:pt>
                <c:pt idx="1011">
                  <c:v>22.5</c:v>
                </c:pt>
                <c:pt idx="1012">
                  <c:v>22.5</c:v>
                </c:pt>
                <c:pt idx="1013">
                  <c:v>22.5</c:v>
                </c:pt>
                <c:pt idx="1014">
                  <c:v>22.6</c:v>
                </c:pt>
                <c:pt idx="1015">
                  <c:v>22.6</c:v>
                </c:pt>
                <c:pt idx="1016">
                  <c:v>22.7</c:v>
                </c:pt>
                <c:pt idx="1017">
                  <c:v>22.7</c:v>
                </c:pt>
                <c:pt idx="1018">
                  <c:v>22.7</c:v>
                </c:pt>
                <c:pt idx="1019">
                  <c:v>22.7</c:v>
                </c:pt>
                <c:pt idx="1020">
                  <c:v>22.7</c:v>
                </c:pt>
                <c:pt idx="1021">
                  <c:v>22.7</c:v>
                </c:pt>
                <c:pt idx="1022">
                  <c:v>22.7</c:v>
                </c:pt>
                <c:pt idx="1023">
                  <c:v>22.7</c:v>
                </c:pt>
                <c:pt idx="1024">
                  <c:v>22.7</c:v>
                </c:pt>
                <c:pt idx="1025">
                  <c:v>22.7</c:v>
                </c:pt>
                <c:pt idx="1026">
                  <c:v>22.7</c:v>
                </c:pt>
                <c:pt idx="1027">
                  <c:v>22.7</c:v>
                </c:pt>
                <c:pt idx="1028">
                  <c:v>22.7</c:v>
                </c:pt>
                <c:pt idx="1029">
                  <c:v>22.7</c:v>
                </c:pt>
                <c:pt idx="1030">
                  <c:v>22.7</c:v>
                </c:pt>
                <c:pt idx="1031">
                  <c:v>22.7</c:v>
                </c:pt>
                <c:pt idx="1032">
                  <c:v>22.7</c:v>
                </c:pt>
                <c:pt idx="1033">
                  <c:v>22.7</c:v>
                </c:pt>
                <c:pt idx="1034">
                  <c:v>22.7</c:v>
                </c:pt>
                <c:pt idx="1035">
                  <c:v>22.7</c:v>
                </c:pt>
                <c:pt idx="1036">
                  <c:v>22.8</c:v>
                </c:pt>
                <c:pt idx="1037">
                  <c:v>22.8</c:v>
                </c:pt>
                <c:pt idx="1038">
                  <c:v>22.8</c:v>
                </c:pt>
                <c:pt idx="1039">
                  <c:v>22.8</c:v>
                </c:pt>
                <c:pt idx="1040">
                  <c:v>22.9</c:v>
                </c:pt>
                <c:pt idx="1041">
                  <c:v>22.9</c:v>
                </c:pt>
                <c:pt idx="1042">
                  <c:v>22.9</c:v>
                </c:pt>
                <c:pt idx="1043">
                  <c:v>22.9</c:v>
                </c:pt>
                <c:pt idx="1044">
                  <c:v>22.9</c:v>
                </c:pt>
                <c:pt idx="1045">
                  <c:v>22.9</c:v>
                </c:pt>
                <c:pt idx="1046">
                  <c:v>22.9</c:v>
                </c:pt>
                <c:pt idx="1047">
                  <c:v>22.8</c:v>
                </c:pt>
                <c:pt idx="1048">
                  <c:v>22.8</c:v>
                </c:pt>
                <c:pt idx="1049">
                  <c:v>22.8</c:v>
                </c:pt>
                <c:pt idx="1050">
                  <c:v>22.9</c:v>
                </c:pt>
                <c:pt idx="1051">
                  <c:v>22.9</c:v>
                </c:pt>
                <c:pt idx="1052">
                  <c:v>22.9</c:v>
                </c:pt>
                <c:pt idx="1053">
                  <c:v>22.9</c:v>
                </c:pt>
                <c:pt idx="1054">
                  <c:v>22.9</c:v>
                </c:pt>
                <c:pt idx="1055">
                  <c:v>22.9</c:v>
                </c:pt>
                <c:pt idx="1056">
                  <c:v>23</c:v>
                </c:pt>
                <c:pt idx="1057">
                  <c:v>23</c:v>
                </c:pt>
                <c:pt idx="1058">
                  <c:v>22.9</c:v>
                </c:pt>
                <c:pt idx="1059">
                  <c:v>23</c:v>
                </c:pt>
                <c:pt idx="1060">
                  <c:v>23</c:v>
                </c:pt>
                <c:pt idx="1061">
                  <c:v>23</c:v>
                </c:pt>
                <c:pt idx="1062">
                  <c:v>23.1</c:v>
                </c:pt>
                <c:pt idx="1063">
                  <c:v>23</c:v>
                </c:pt>
                <c:pt idx="1064">
                  <c:v>23.1</c:v>
                </c:pt>
                <c:pt idx="1065">
                  <c:v>23.1</c:v>
                </c:pt>
                <c:pt idx="1066">
                  <c:v>23.1</c:v>
                </c:pt>
                <c:pt idx="1067">
                  <c:v>23.2</c:v>
                </c:pt>
                <c:pt idx="1068">
                  <c:v>23.2</c:v>
                </c:pt>
                <c:pt idx="1069">
                  <c:v>23.2</c:v>
                </c:pt>
                <c:pt idx="1070">
                  <c:v>23.2</c:v>
                </c:pt>
                <c:pt idx="1071">
                  <c:v>23.2</c:v>
                </c:pt>
                <c:pt idx="1072">
                  <c:v>23.2</c:v>
                </c:pt>
                <c:pt idx="1073">
                  <c:v>23.2</c:v>
                </c:pt>
                <c:pt idx="1074">
                  <c:v>23.2</c:v>
                </c:pt>
                <c:pt idx="1075">
                  <c:v>23.3</c:v>
                </c:pt>
                <c:pt idx="1076">
                  <c:v>23.3</c:v>
                </c:pt>
                <c:pt idx="1077">
                  <c:v>23.3</c:v>
                </c:pt>
                <c:pt idx="1078">
                  <c:v>23.3</c:v>
                </c:pt>
                <c:pt idx="1079">
                  <c:v>23.3</c:v>
                </c:pt>
                <c:pt idx="1080">
                  <c:v>23.3</c:v>
                </c:pt>
                <c:pt idx="1081">
                  <c:v>23.3</c:v>
                </c:pt>
                <c:pt idx="1082">
                  <c:v>23.3</c:v>
                </c:pt>
                <c:pt idx="1083">
                  <c:v>23.4</c:v>
                </c:pt>
                <c:pt idx="1084">
                  <c:v>23.4</c:v>
                </c:pt>
                <c:pt idx="1085">
                  <c:v>23.4</c:v>
                </c:pt>
                <c:pt idx="1086">
                  <c:v>23.4</c:v>
                </c:pt>
                <c:pt idx="1087">
                  <c:v>23.4</c:v>
                </c:pt>
                <c:pt idx="1088">
                  <c:v>23.4</c:v>
                </c:pt>
                <c:pt idx="1089">
                  <c:v>23.4</c:v>
                </c:pt>
                <c:pt idx="1090">
                  <c:v>23.4</c:v>
                </c:pt>
                <c:pt idx="1091">
                  <c:v>23.5</c:v>
                </c:pt>
                <c:pt idx="1092">
                  <c:v>23.5</c:v>
                </c:pt>
                <c:pt idx="1093">
                  <c:v>23.5</c:v>
                </c:pt>
                <c:pt idx="1094">
                  <c:v>23.5</c:v>
                </c:pt>
                <c:pt idx="1095">
                  <c:v>23.5</c:v>
                </c:pt>
                <c:pt idx="1096">
                  <c:v>23.5</c:v>
                </c:pt>
                <c:pt idx="1097">
                  <c:v>23.5</c:v>
                </c:pt>
                <c:pt idx="1098">
                  <c:v>23.5</c:v>
                </c:pt>
                <c:pt idx="1099">
                  <c:v>23.5</c:v>
                </c:pt>
                <c:pt idx="1100">
                  <c:v>23.5</c:v>
                </c:pt>
                <c:pt idx="1101">
                  <c:v>23.5</c:v>
                </c:pt>
                <c:pt idx="1102">
                  <c:v>23.5</c:v>
                </c:pt>
                <c:pt idx="1103">
                  <c:v>23.5</c:v>
                </c:pt>
                <c:pt idx="1104">
                  <c:v>23.5</c:v>
                </c:pt>
                <c:pt idx="1105">
                  <c:v>23.5</c:v>
                </c:pt>
                <c:pt idx="1106">
                  <c:v>23.5</c:v>
                </c:pt>
                <c:pt idx="1107">
                  <c:v>23.5</c:v>
                </c:pt>
                <c:pt idx="1108">
                  <c:v>23.5</c:v>
                </c:pt>
                <c:pt idx="1109">
                  <c:v>23.5</c:v>
                </c:pt>
                <c:pt idx="1110">
                  <c:v>23.6</c:v>
                </c:pt>
                <c:pt idx="1111">
                  <c:v>23.6</c:v>
                </c:pt>
                <c:pt idx="1112">
                  <c:v>23.6</c:v>
                </c:pt>
                <c:pt idx="1113">
                  <c:v>23.6</c:v>
                </c:pt>
                <c:pt idx="1114">
                  <c:v>23.6</c:v>
                </c:pt>
                <c:pt idx="1115">
                  <c:v>23.6</c:v>
                </c:pt>
                <c:pt idx="1116">
                  <c:v>23.6</c:v>
                </c:pt>
                <c:pt idx="1117">
                  <c:v>23.7</c:v>
                </c:pt>
                <c:pt idx="1118">
                  <c:v>23.7</c:v>
                </c:pt>
                <c:pt idx="1119">
                  <c:v>23.7</c:v>
                </c:pt>
                <c:pt idx="1120">
                  <c:v>23.7</c:v>
                </c:pt>
                <c:pt idx="1121">
                  <c:v>23.7</c:v>
                </c:pt>
                <c:pt idx="1122">
                  <c:v>23.7</c:v>
                </c:pt>
                <c:pt idx="1123">
                  <c:v>23.7</c:v>
                </c:pt>
                <c:pt idx="1124">
                  <c:v>23.7</c:v>
                </c:pt>
                <c:pt idx="1125">
                  <c:v>23.7</c:v>
                </c:pt>
                <c:pt idx="1126">
                  <c:v>23.7</c:v>
                </c:pt>
                <c:pt idx="1127">
                  <c:v>23.8</c:v>
                </c:pt>
                <c:pt idx="1128">
                  <c:v>23.8</c:v>
                </c:pt>
                <c:pt idx="1129">
                  <c:v>23.8</c:v>
                </c:pt>
                <c:pt idx="1130">
                  <c:v>23.8</c:v>
                </c:pt>
                <c:pt idx="1131">
                  <c:v>23.8</c:v>
                </c:pt>
                <c:pt idx="1132">
                  <c:v>23.8</c:v>
                </c:pt>
                <c:pt idx="1133">
                  <c:v>23.8</c:v>
                </c:pt>
                <c:pt idx="1134">
                  <c:v>23.9</c:v>
                </c:pt>
                <c:pt idx="1135">
                  <c:v>23.8</c:v>
                </c:pt>
                <c:pt idx="1136">
                  <c:v>23.9</c:v>
                </c:pt>
                <c:pt idx="1137">
                  <c:v>23.9</c:v>
                </c:pt>
                <c:pt idx="1138">
                  <c:v>23.9</c:v>
                </c:pt>
                <c:pt idx="1139">
                  <c:v>23.9</c:v>
                </c:pt>
                <c:pt idx="1140">
                  <c:v>23.9</c:v>
                </c:pt>
                <c:pt idx="1141">
                  <c:v>23.9</c:v>
                </c:pt>
                <c:pt idx="1142">
                  <c:v>23.9</c:v>
                </c:pt>
                <c:pt idx="1143">
                  <c:v>23.9</c:v>
                </c:pt>
                <c:pt idx="1144">
                  <c:v>23.9</c:v>
                </c:pt>
                <c:pt idx="1145">
                  <c:v>24</c:v>
                </c:pt>
                <c:pt idx="1146">
                  <c:v>23.9</c:v>
                </c:pt>
                <c:pt idx="1147">
                  <c:v>24</c:v>
                </c:pt>
                <c:pt idx="1148">
                  <c:v>23.9</c:v>
                </c:pt>
                <c:pt idx="1149">
                  <c:v>24</c:v>
                </c:pt>
                <c:pt idx="1150">
                  <c:v>24</c:v>
                </c:pt>
                <c:pt idx="1151">
                  <c:v>24</c:v>
                </c:pt>
                <c:pt idx="1152">
                  <c:v>24</c:v>
                </c:pt>
                <c:pt idx="1153">
                  <c:v>24</c:v>
                </c:pt>
                <c:pt idx="1154">
                  <c:v>24</c:v>
                </c:pt>
                <c:pt idx="1155">
                  <c:v>24</c:v>
                </c:pt>
                <c:pt idx="1156">
                  <c:v>24</c:v>
                </c:pt>
                <c:pt idx="1157">
                  <c:v>24</c:v>
                </c:pt>
                <c:pt idx="1158">
                  <c:v>24</c:v>
                </c:pt>
                <c:pt idx="1159">
                  <c:v>24.1</c:v>
                </c:pt>
                <c:pt idx="1160">
                  <c:v>24.1</c:v>
                </c:pt>
                <c:pt idx="1161">
                  <c:v>24.1</c:v>
                </c:pt>
                <c:pt idx="1162">
                  <c:v>24.2</c:v>
                </c:pt>
                <c:pt idx="1163">
                  <c:v>24.2</c:v>
                </c:pt>
                <c:pt idx="1164">
                  <c:v>24.2</c:v>
                </c:pt>
                <c:pt idx="1165">
                  <c:v>24.2</c:v>
                </c:pt>
                <c:pt idx="1166">
                  <c:v>24.2</c:v>
                </c:pt>
                <c:pt idx="1167">
                  <c:v>24.2</c:v>
                </c:pt>
                <c:pt idx="1168">
                  <c:v>24.2</c:v>
                </c:pt>
                <c:pt idx="1169">
                  <c:v>24.2</c:v>
                </c:pt>
                <c:pt idx="1170">
                  <c:v>24.2</c:v>
                </c:pt>
                <c:pt idx="1171">
                  <c:v>24.2</c:v>
                </c:pt>
                <c:pt idx="1172">
                  <c:v>24.2</c:v>
                </c:pt>
                <c:pt idx="1173">
                  <c:v>24.2</c:v>
                </c:pt>
                <c:pt idx="1174">
                  <c:v>24.2</c:v>
                </c:pt>
                <c:pt idx="1175">
                  <c:v>24.3</c:v>
                </c:pt>
                <c:pt idx="1176">
                  <c:v>24.3</c:v>
                </c:pt>
                <c:pt idx="1177">
                  <c:v>24.3</c:v>
                </c:pt>
                <c:pt idx="1178">
                  <c:v>24.3</c:v>
                </c:pt>
                <c:pt idx="1179">
                  <c:v>24.3</c:v>
                </c:pt>
                <c:pt idx="1180">
                  <c:v>24.3</c:v>
                </c:pt>
                <c:pt idx="1181">
                  <c:v>24.3</c:v>
                </c:pt>
                <c:pt idx="1182">
                  <c:v>24.3</c:v>
                </c:pt>
                <c:pt idx="1183">
                  <c:v>24.4</c:v>
                </c:pt>
                <c:pt idx="1184">
                  <c:v>24.4</c:v>
                </c:pt>
                <c:pt idx="1185">
                  <c:v>24.4</c:v>
                </c:pt>
                <c:pt idx="1186">
                  <c:v>24.4</c:v>
                </c:pt>
                <c:pt idx="1187">
                  <c:v>24.4</c:v>
                </c:pt>
                <c:pt idx="1188">
                  <c:v>24.4</c:v>
                </c:pt>
                <c:pt idx="1189">
                  <c:v>24.4</c:v>
                </c:pt>
                <c:pt idx="1190">
                  <c:v>24.4</c:v>
                </c:pt>
                <c:pt idx="1191">
                  <c:v>24.4</c:v>
                </c:pt>
                <c:pt idx="1192">
                  <c:v>24.4</c:v>
                </c:pt>
                <c:pt idx="1193">
                  <c:v>24.4</c:v>
                </c:pt>
                <c:pt idx="1194">
                  <c:v>24.4</c:v>
                </c:pt>
                <c:pt idx="1195">
                  <c:v>24.5</c:v>
                </c:pt>
                <c:pt idx="1196">
                  <c:v>24.5</c:v>
                </c:pt>
                <c:pt idx="1197">
                  <c:v>24.5</c:v>
                </c:pt>
                <c:pt idx="1198">
                  <c:v>24.5</c:v>
                </c:pt>
                <c:pt idx="1199">
                  <c:v>24.5</c:v>
                </c:pt>
                <c:pt idx="1200">
                  <c:v>24.5</c:v>
                </c:pt>
                <c:pt idx="1201">
                  <c:v>24.5</c:v>
                </c:pt>
                <c:pt idx="1202">
                  <c:v>24.5</c:v>
                </c:pt>
                <c:pt idx="1203">
                  <c:v>24.5</c:v>
                </c:pt>
                <c:pt idx="1204">
                  <c:v>24.5</c:v>
                </c:pt>
                <c:pt idx="1205">
                  <c:v>24.5</c:v>
                </c:pt>
                <c:pt idx="1206">
                  <c:v>24.6</c:v>
                </c:pt>
                <c:pt idx="1207">
                  <c:v>24.6</c:v>
                </c:pt>
                <c:pt idx="1208">
                  <c:v>24.6</c:v>
                </c:pt>
                <c:pt idx="1209">
                  <c:v>24.6</c:v>
                </c:pt>
                <c:pt idx="1210">
                  <c:v>24.6</c:v>
                </c:pt>
                <c:pt idx="1211">
                  <c:v>24.7</c:v>
                </c:pt>
                <c:pt idx="1212">
                  <c:v>24.6</c:v>
                </c:pt>
                <c:pt idx="1213">
                  <c:v>24.5</c:v>
                </c:pt>
                <c:pt idx="1214">
                  <c:v>24.6</c:v>
                </c:pt>
                <c:pt idx="1215">
                  <c:v>24.6</c:v>
                </c:pt>
                <c:pt idx="1216">
                  <c:v>24.6</c:v>
                </c:pt>
                <c:pt idx="1217">
                  <c:v>24.6</c:v>
                </c:pt>
                <c:pt idx="1218">
                  <c:v>24.6</c:v>
                </c:pt>
                <c:pt idx="1219">
                  <c:v>24.6</c:v>
                </c:pt>
                <c:pt idx="1220">
                  <c:v>24.6</c:v>
                </c:pt>
                <c:pt idx="1221">
                  <c:v>24.6</c:v>
                </c:pt>
                <c:pt idx="1222">
                  <c:v>24.6</c:v>
                </c:pt>
                <c:pt idx="1223">
                  <c:v>24.7</c:v>
                </c:pt>
                <c:pt idx="1224">
                  <c:v>24.7</c:v>
                </c:pt>
                <c:pt idx="1225">
                  <c:v>24.8</c:v>
                </c:pt>
                <c:pt idx="1226">
                  <c:v>24.8</c:v>
                </c:pt>
                <c:pt idx="1227">
                  <c:v>24.8</c:v>
                </c:pt>
                <c:pt idx="1228">
                  <c:v>24.8</c:v>
                </c:pt>
                <c:pt idx="1229">
                  <c:v>24.9</c:v>
                </c:pt>
                <c:pt idx="1230">
                  <c:v>24.9</c:v>
                </c:pt>
                <c:pt idx="1231">
                  <c:v>24.9</c:v>
                </c:pt>
                <c:pt idx="1232">
                  <c:v>24.9</c:v>
                </c:pt>
                <c:pt idx="1233">
                  <c:v>24.9</c:v>
                </c:pt>
                <c:pt idx="1234">
                  <c:v>24.9</c:v>
                </c:pt>
                <c:pt idx="1235">
                  <c:v>24.9</c:v>
                </c:pt>
                <c:pt idx="1236">
                  <c:v>24.9</c:v>
                </c:pt>
                <c:pt idx="1237">
                  <c:v>24.9</c:v>
                </c:pt>
                <c:pt idx="1238">
                  <c:v>24.9</c:v>
                </c:pt>
                <c:pt idx="1239">
                  <c:v>24.9</c:v>
                </c:pt>
                <c:pt idx="1240">
                  <c:v>24.9</c:v>
                </c:pt>
                <c:pt idx="1241">
                  <c:v>25</c:v>
                </c:pt>
                <c:pt idx="1242">
                  <c:v>25</c:v>
                </c:pt>
                <c:pt idx="1243">
                  <c:v>24.9</c:v>
                </c:pt>
                <c:pt idx="1244">
                  <c:v>25</c:v>
                </c:pt>
                <c:pt idx="1245">
                  <c:v>25</c:v>
                </c:pt>
                <c:pt idx="1246">
                  <c:v>24.9</c:v>
                </c:pt>
                <c:pt idx="1247">
                  <c:v>25</c:v>
                </c:pt>
                <c:pt idx="1248">
                  <c:v>24.9</c:v>
                </c:pt>
                <c:pt idx="1249">
                  <c:v>25</c:v>
                </c:pt>
                <c:pt idx="1250">
                  <c:v>25</c:v>
                </c:pt>
                <c:pt idx="1251">
                  <c:v>25</c:v>
                </c:pt>
                <c:pt idx="1252">
                  <c:v>25</c:v>
                </c:pt>
                <c:pt idx="1253">
                  <c:v>25</c:v>
                </c:pt>
                <c:pt idx="1254">
                  <c:v>25</c:v>
                </c:pt>
                <c:pt idx="1255">
                  <c:v>25</c:v>
                </c:pt>
                <c:pt idx="1256">
                  <c:v>25</c:v>
                </c:pt>
                <c:pt idx="1257">
                  <c:v>25</c:v>
                </c:pt>
                <c:pt idx="1258">
                  <c:v>25</c:v>
                </c:pt>
                <c:pt idx="1259">
                  <c:v>25</c:v>
                </c:pt>
                <c:pt idx="1260">
                  <c:v>25</c:v>
                </c:pt>
                <c:pt idx="1261">
                  <c:v>25</c:v>
                </c:pt>
                <c:pt idx="1262">
                  <c:v>25</c:v>
                </c:pt>
                <c:pt idx="1263">
                  <c:v>25.1</c:v>
                </c:pt>
                <c:pt idx="1264">
                  <c:v>25</c:v>
                </c:pt>
                <c:pt idx="1265">
                  <c:v>25.1</c:v>
                </c:pt>
                <c:pt idx="1266">
                  <c:v>25.1</c:v>
                </c:pt>
                <c:pt idx="1267">
                  <c:v>25.1</c:v>
                </c:pt>
                <c:pt idx="1268">
                  <c:v>25.1</c:v>
                </c:pt>
                <c:pt idx="1269">
                  <c:v>25.1</c:v>
                </c:pt>
                <c:pt idx="1270">
                  <c:v>25.1</c:v>
                </c:pt>
                <c:pt idx="1271">
                  <c:v>25.1</c:v>
                </c:pt>
                <c:pt idx="1272">
                  <c:v>25.1</c:v>
                </c:pt>
                <c:pt idx="1273">
                  <c:v>25.1</c:v>
                </c:pt>
                <c:pt idx="1274">
                  <c:v>25.1</c:v>
                </c:pt>
                <c:pt idx="1275">
                  <c:v>25.2</c:v>
                </c:pt>
                <c:pt idx="1276">
                  <c:v>25.2</c:v>
                </c:pt>
                <c:pt idx="1277">
                  <c:v>25.2</c:v>
                </c:pt>
                <c:pt idx="1278">
                  <c:v>25.2</c:v>
                </c:pt>
                <c:pt idx="1279">
                  <c:v>25.2</c:v>
                </c:pt>
                <c:pt idx="1280">
                  <c:v>25.2</c:v>
                </c:pt>
                <c:pt idx="1281">
                  <c:v>25.2</c:v>
                </c:pt>
                <c:pt idx="1282">
                  <c:v>25.2</c:v>
                </c:pt>
                <c:pt idx="1283">
                  <c:v>25.2</c:v>
                </c:pt>
                <c:pt idx="1284">
                  <c:v>25.3</c:v>
                </c:pt>
                <c:pt idx="1285">
                  <c:v>25.3</c:v>
                </c:pt>
                <c:pt idx="1286">
                  <c:v>25.3</c:v>
                </c:pt>
                <c:pt idx="1287">
                  <c:v>25.4</c:v>
                </c:pt>
                <c:pt idx="1288">
                  <c:v>25.4</c:v>
                </c:pt>
                <c:pt idx="1289">
                  <c:v>25.4</c:v>
                </c:pt>
                <c:pt idx="1290">
                  <c:v>25.4</c:v>
                </c:pt>
                <c:pt idx="1291">
                  <c:v>25.4</c:v>
                </c:pt>
                <c:pt idx="1292">
                  <c:v>25.4</c:v>
                </c:pt>
                <c:pt idx="1293">
                  <c:v>25.4</c:v>
                </c:pt>
                <c:pt idx="1294">
                  <c:v>25.5</c:v>
                </c:pt>
                <c:pt idx="1295">
                  <c:v>25.5</c:v>
                </c:pt>
                <c:pt idx="1296">
                  <c:v>25.5</c:v>
                </c:pt>
                <c:pt idx="1297">
                  <c:v>25.4</c:v>
                </c:pt>
                <c:pt idx="1298">
                  <c:v>25.5</c:v>
                </c:pt>
                <c:pt idx="1299">
                  <c:v>25.5</c:v>
                </c:pt>
                <c:pt idx="1300">
                  <c:v>25.5</c:v>
                </c:pt>
                <c:pt idx="1301">
                  <c:v>25.5</c:v>
                </c:pt>
                <c:pt idx="1302">
                  <c:v>25.5</c:v>
                </c:pt>
                <c:pt idx="1303">
                  <c:v>25.5</c:v>
                </c:pt>
                <c:pt idx="1304">
                  <c:v>25.5</c:v>
                </c:pt>
                <c:pt idx="1305">
                  <c:v>25.5</c:v>
                </c:pt>
                <c:pt idx="1306">
                  <c:v>25.5</c:v>
                </c:pt>
                <c:pt idx="1307">
                  <c:v>25.5</c:v>
                </c:pt>
                <c:pt idx="1308">
                  <c:v>25.5</c:v>
                </c:pt>
                <c:pt idx="1309">
                  <c:v>25.5</c:v>
                </c:pt>
                <c:pt idx="1310">
                  <c:v>25.5</c:v>
                </c:pt>
                <c:pt idx="1311">
                  <c:v>25.5</c:v>
                </c:pt>
                <c:pt idx="1312">
                  <c:v>25.5</c:v>
                </c:pt>
                <c:pt idx="1313">
                  <c:v>25.5</c:v>
                </c:pt>
                <c:pt idx="1314">
                  <c:v>25.5</c:v>
                </c:pt>
                <c:pt idx="1315">
                  <c:v>25.5</c:v>
                </c:pt>
                <c:pt idx="1316">
                  <c:v>25.5</c:v>
                </c:pt>
                <c:pt idx="1317">
                  <c:v>25.5</c:v>
                </c:pt>
                <c:pt idx="1318">
                  <c:v>25.5</c:v>
                </c:pt>
                <c:pt idx="1319">
                  <c:v>25.5</c:v>
                </c:pt>
                <c:pt idx="1320">
                  <c:v>25.5</c:v>
                </c:pt>
                <c:pt idx="1321">
                  <c:v>25.5</c:v>
                </c:pt>
                <c:pt idx="1322">
                  <c:v>25.5</c:v>
                </c:pt>
                <c:pt idx="1323">
                  <c:v>25.5</c:v>
                </c:pt>
                <c:pt idx="1324">
                  <c:v>25.5</c:v>
                </c:pt>
                <c:pt idx="1325">
                  <c:v>25.5</c:v>
                </c:pt>
                <c:pt idx="1326">
                  <c:v>25.5</c:v>
                </c:pt>
                <c:pt idx="1327">
                  <c:v>25.5</c:v>
                </c:pt>
                <c:pt idx="1328">
                  <c:v>25.5</c:v>
                </c:pt>
                <c:pt idx="1329">
                  <c:v>25.6</c:v>
                </c:pt>
                <c:pt idx="1330">
                  <c:v>25.6</c:v>
                </c:pt>
                <c:pt idx="1331">
                  <c:v>25.6</c:v>
                </c:pt>
                <c:pt idx="1332">
                  <c:v>25.6</c:v>
                </c:pt>
                <c:pt idx="1333">
                  <c:v>25.7</c:v>
                </c:pt>
                <c:pt idx="1334">
                  <c:v>25.7</c:v>
                </c:pt>
                <c:pt idx="1335">
                  <c:v>25.7</c:v>
                </c:pt>
                <c:pt idx="1336">
                  <c:v>25.8</c:v>
                </c:pt>
                <c:pt idx="1337">
                  <c:v>25.7</c:v>
                </c:pt>
                <c:pt idx="1338">
                  <c:v>25.8</c:v>
                </c:pt>
                <c:pt idx="1339">
                  <c:v>25.8</c:v>
                </c:pt>
                <c:pt idx="1340">
                  <c:v>25.8</c:v>
                </c:pt>
                <c:pt idx="1341">
                  <c:v>25.8</c:v>
                </c:pt>
                <c:pt idx="1342">
                  <c:v>25.8</c:v>
                </c:pt>
                <c:pt idx="1343">
                  <c:v>25.8</c:v>
                </c:pt>
                <c:pt idx="1344">
                  <c:v>25.8</c:v>
                </c:pt>
                <c:pt idx="1345">
                  <c:v>25.8</c:v>
                </c:pt>
                <c:pt idx="1346">
                  <c:v>25.8</c:v>
                </c:pt>
                <c:pt idx="1347">
                  <c:v>25.9</c:v>
                </c:pt>
                <c:pt idx="1348">
                  <c:v>25.9</c:v>
                </c:pt>
                <c:pt idx="1349">
                  <c:v>26</c:v>
                </c:pt>
                <c:pt idx="1350">
                  <c:v>26</c:v>
                </c:pt>
                <c:pt idx="1351">
                  <c:v>26</c:v>
                </c:pt>
                <c:pt idx="1352">
                  <c:v>26</c:v>
                </c:pt>
                <c:pt idx="1353">
                  <c:v>26</c:v>
                </c:pt>
                <c:pt idx="1354">
                  <c:v>26</c:v>
                </c:pt>
                <c:pt idx="1355">
                  <c:v>26</c:v>
                </c:pt>
                <c:pt idx="1356">
                  <c:v>26</c:v>
                </c:pt>
                <c:pt idx="1357">
                  <c:v>26</c:v>
                </c:pt>
                <c:pt idx="1358">
                  <c:v>26</c:v>
                </c:pt>
                <c:pt idx="1359">
                  <c:v>26</c:v>
                </c:pt>
                <c:pt idx="1360">
                  <c:v>26</c:v>
                </c:pt>
                <c:pt idx="1361">
                  <c:v>26</c:v>
                </c:pt>
                <c:pt idx="1362">
                  <c:v>26.1</c:v>
                </c:pt>
                <c:pt idx="1363">
                  <c:v>26.1</c:v>
                </c:pt>
                <c:pt idx="1364">
                  <c:v>26.1</c:v>
                </c:pt>
                <c:pt idx="1365">
                  <c:v>26.1</c:v>
                </c:pt>
                <c:pt idx="1366">
                  <c:v>26</c:v>
                </c:pt>
                <c:pt idx="1367">
                  <c:v>26</c:v>
                </c:pt>
                <c:pt idx="1368">
                  <c:v>26</c:v>
                </c:pt>
                <c:pt idx="1369">
                  <c:v>26</c:v>
                </c:pt>
                <c:pt idx="1370">
                  <c:v>26</c:v>
                </c:pt>
                <c:pt idx="1371">
                  <c:v>26</c:v>
                </c:pt>
                <c:pt idx="1372">
                  <c:v>26</c:v>
                </c:pt>
                <c:pt idx="1373">
                  <c:v>26.1</c:v>
                </c:pt>
                <c:pt idx="1374">
                  <c:v>26.1</c:v>
                </c:pt>
                <c:pt idx="1375">
                  <c:v>26.1</c:v>
                </c:pt>
                <c:pt idx="1376">
                  <c:v>26.1</c:v>
                </c:pt>
                <c:pt idx="1377">
                  <c:v>26.2</c:v>
                </c:pt>
                <c:pt idx="1378">
                  <c:v>26.2</c:v>
                </c:pt>
                <c:pt idx="1379">
                  <c:v>26.2</c:v>
                </c:pt>
                <c:pt idx="1380">
                  <c:v>26.2</c:v>
                </c:pt>
                <c:pt idx="1381">
                  <c:v>26.2</c:v>
                </c:pt>
                <c:pt idx="1382">
                  <c:v>26.2</c:v>
                </c:pt>
                <c:pt idx="1383">
                  <c:v>26.2</c:v>
                </c:pt>
                <c:pt idx="1384">
                  <c:v>26.2</c:v>
                </c:pt>
                <c:pt idx="1385">
                  <c:v>26.2</c:v>
                </c:pt>
                <c:pt idx="1386">
                  <c:v>26.2</c:v>
                </c:pt>
                <c:pt idx="1387">
                  <c:v>26.2</c:v>
                </c:pt>
                <c:pt idx="1388">
                  <c:v>26.2</c:v>
                </c:pt>
                <c:pt idx="1389">
                  <c:v>26.2</c:v>
                </c:pt>
                <c:pt idx="1390">
                  <c:v>26.3</c:v>
                </c:pt>
                <c:pt idx="1391">
                  <c:v>26.3</c:v>
                </c:pt>
                <c:pt idx="1392">
                  <c:v>26.3</c:v>
                </c:pt>
                <c:pt idx="1393">
                  <c:v>26.2</c:v>
                </c:pt>
                <c:pt idx="1394">
                  <c:v>26.3</c:v>
                </c:pt>
                <c:pt idx="1395">
                  <c:v>26.3</c:v>
                </c:pt>
                <c:pt idx="1396">
                  <c:v>26.3</c:v>
                </c:pt>
                <c:pt idx="1397">
                  <c:v>26.3</c:v>
                </c:pt>
                <c:pt idx="1398">
                  <c:v>26.3</c:v>
                </c:pt>
                <c:pt idx="1399">
                  <c:v>26.3</c:v>
                </c:pt>
                <c:pt idx="1400">
                  <c:v>26.3</c:v>
                </c:pt>
                <c:pt idx="1401">
                  <c:v>26.3</c:v>
                </c:pt>
                <c:pt idx="1402">
                  <c:v>26.3</c:v>
                </c:pt>
                <c:pt idx="1403">
                  <c:v>26.3</c:v>
                </c:pt>
                <c:pt idx="1404">
                  <c:v>26.3</c:v>
                </c:pt>
                <c:pt idx="1405">
                  <c:v>26.4</c:v>
                </c:pt>
                <c:pt idx="1406">
                  <c:v>26.4</c:v>
                </c:pt>
                <c:pt idx="1407">
                  <c:v>26.4</c:v>
                </c:pt>
                <c:pt idx="1408">
                  <c:v>26.4</c:v>
                </c:pt>
                <c:pt idx="1409">
                  <c:v>26.4</c:v>
                </c:pt>
                <c:pt idx="1410">
                  <c:v>26.5</c:v>
                </c:pt>
                <c:pt idx="1411">
                  <c:v>26.5</c:v>
                </c:pt>
                <c:pt idx="1412">
                  <c:v>26.5</c:v>
                </c:pt>
                <c:pt idx="1413">
                  <c:v>26.5</c:v>
                </c:pt>
                <c:pt idx="1414">
                  <c:v>26.6</c:v>
                </c:pt>
                <c:pt idx="1415">
                  <c:v>26.6</c:v>
                </c:pt>
                <c:pt idx="1416">
                  <c:v>26.6</c:v>
                </c:pt>
                <c:pt idx="1417">
                  <c:v>26.6</c:v>
                </c:pt>
                <c:pt idx="1418">
                  <c:v>26.6</c:v>
                </c:pt>
                <c:pt idx="1419">
                  <c:v>26.6</c:v>
                </c:pt>
                <c:pt idx="1420">
                  <c:v>26.6</c:v>
                </c:pt>
                <c:pt idx="1421">
                  <c:v>26.5</c:v>
                </c:pt>
                <c:pt idx="1422">
                  <c:v>26.5</c:v>
                </c:pt>
                <c:pt idx="1423">
                  <c:v>26.5</c:v>
                </c:pt>
                <c:pt idx="1424">
                  <c:v>26.5</c:v>
                </c:pt>
                <c:pt idx="1425">
                  <c:v>26.6</c:v>
                </c:pt>
                <c:pt idx="1426">
                  <c:v>26.6</c:v>
                </c:pt>
                <c:pt idx="1427">
                  <c:v>26.6</c:v>
                </c:pt>
                <c:pt idx="1428">
                  <c:v>26.6</c:v>
                </c:pt>
                <c:pt idx="1429">
                  <c:v>26.6</c:v>
                </c:pt>
                <c:pt idx="1430">
                  <c:v>26.6</c:v>
                </c:pt>
                <c:pt idx="1431">
                  <c:v>26.6</c:v>
                </c:pt>
                <c:pt idx="1432">
                  <c:v>26.6</c:v>
                </c:pt>
                <c:pt idx="1433">
                  <c:v>26.6</c:v>
                </c:pt>
                <c:pt idx="1434">
                  <c:v>26.6</c:v>
                </c:pt>
                <c:pt idx="1435">
                  <c:v>26.6</c:v>
                </c:pt>
                <c:pt idx="1436">
                  <c:v>26.7</c:v>
                </c:pt>
                <c:pt idx="1437">
                  <c:v>26.7</c:v>
                </c:pt>
                <c:pt idx="1438">
                  <c:v>26.7</c:v>
                </c:pt>
                <c:pt idx="1439">
                  <c:v>26.7</c:v>
                </c:pt>
                <c:pt idx="1440">
                  <c:v>26.7</c:v>
                </c:pt>
                <c:pt idx="1441">
                  <c:v>26.7</c:v>
                </c:pt>
                <c:pt idx="1442">
                  <c:v>26.7</c:v>
                </c:pt>
                <c:pt idx="1443">
                  <c:v>26.7</c:v>
                </c:pt>
                <c:pt idx="1444">
                  <c:v>26.7</c:v>
                </c:pt>
                <c:pt idx="1445">
                  <c:v>26.7</c:v>
                </c:pt>
                <c:pt idx="1446">
                  <c:v>26.8</c:v>
                </c:pt>
                <c:pt idx="1447">
                  <c:v>26.8</c:v>
                </c:pt>
                <c:pt idx="1448">
                  <c:v>26.8</c:v>
                </c:pt>
                <c:pt idx="1449">
                  <c:v>26.9</c:v>
                </c:pt>
                <c:pt idx="1450">
                  <c:v>26.9</c:v>
                </c:pt>
                <c:pt idx="1451">
                  <c:v>26.9</c:v>
                </c:pt>
                <c:pt idx="1452">
                  <c:v>26.9</c:v>
                </c:pt>
                <c:pt idx="1453">
                  <c:v>26.9</c:v>
                </c:pt>
                <c:pt idx="1454">
                  <c:v>27</c:v>
                </c:pt>
                <c:pt idx="1455">
                  <c:v>27</c:v>
                </c:pt>
                <c:pt idx="1456">
                  <c:v>27</c:v>
                </c:pt>
                <c:pt idx="1457">
                  <c:v>27</c:v>
                </c:pt>
                <c:pt idx="1458">
                  <c:v>27</c:v>
                </c:pt>
                <c:pt idx="1459">
                  <c:v>27</c:v>
                </c:pt>
                <c:pt idx="1460">
                  <c:v>27</c:v>
                </c:pt>
                <c:pt idx="1461">
                  <c:v>27</c:v>
                </c:pt>
                <c:pt idx="1462">
                  <c:v>27</c:v>
                </c:pt>
                <c:pt idx="1463">
                  <c:v>27</c:v>
                </c:pt>
                <c:pt idx="1464">
                  <c:v>27</c:v>
                </c:pt>
                <c:pt idx="1465">
                  <c:v>27</c:v>
                </c:pt>
                <c:pt idx="1466">
                  <c:v>27</c:v>
                </c:pt>
                <c:pt idx="1467">
                  <c:v>27</c:v>
                </c:pt>
                <c:pt idx="1468">
                  <c:v>27</c:v>
                </c:pt>
                <c:pt idx="1469">
                  <c:v>27</c:v>
                </c:pt>
                <c:pt idx="1470">
                  <c:v>27.1</c:v>
                </c:pt>
                <c:pt idx="1471">
                  <c:v>27</c:v>
                </c:pt>
                <c:pt idx="1472">
                  <c:v>27.1</c:v>
                </c:pt>
                <c:pt idx="1473">
                  <c:v>27.1</c:v>
                </c:pt>
                <c:pt idx="1474">
                  <c:v>27.1</c:v>
                </c:pt>
                <c:pt idx="1475">
                  <c:v>27.1</c:v>
                </c:pt>
                <c:pt idx="1476">
                  <c:v>27.1</c:v>
                </c:pt>
                <c:pt idx="1477">
                  <c:v>27.1</c:v>
                </c:pt>
                <c:pt idx="1478">
                  <c:v>27.1</c:v>
                </c:pt>
                <c:pt idx="1479">
                  <c:v>27.2</c:v>
                </c:pt>
                <c:pt idx="1480">
                  <c:v>27.1</c:v>
                </c:pt>
                <c:pt idx="1481">
                  <c:v>27.2</c:v>
                </c:pt>
                <c:pt idx="1482">
                  <c:v>27.2</c:v>
                </c:pt>
                <c:pt idx="1483">
                  <c:v>27.1</c:v>
                </c:pt>
                <c:pt idx="1484">
                  <c:v>27.2</c:v>
                </c:pt>
                <c:pt idx="1485">
                  <c:v>27.2</c:v>
                </c:pt>
                <c:pt idx="1486">
                  <c:v>27.2</c:v>
                </c:pt>
                <c:pt idx="1487">
                  <c:v>27.1</c:v>
                </c:pt>
                <c:pt idx="1488">
                  <c:v>27.1</c:v>
                </c:pt>
                <c:pt idx="1489">
                  <c:v>27.1</c:v>
                </c:pt>
                <c:pt idx="1490">
                  <c:v>27.1</c:v>
                </c:pt>
                <c:pt idx="1491">
                  <c:v>27.1</c:v>
                </c:pt>
                <c:pt idx="1492">
                  <c:v>27.1</c:v>
                </c:pt>
                <c:pt idx="1493">
                  <c:v>27.2</c:v>
                </c:pt>
                <c:pt idx="1494">
                  <c:v>27.2</c:v>
                </c:pt>
                <c:pt idx="1495">
                  <c:v>27.2</c:v>
                </c:pt>
                <c:pt idx="1496">
                  <c:v>27.2</c:v>
                </c:pt>
                <c:pt idx="1497">
                  <c:v>27.2</c:v>
                </c:pt>
                <c:pt idx="1498">
                  <c:v>27.3</c:v>
                </c:pt>
                <c:pt idx="1499">
                  <c:v>27.3</c:v>
                </c:pt>
                <c:pt idx="1500">
                  <c:v>27.3</c:v>
                </c:pt>
                <c:pt idx="1501">
                  <c:v>27.3</c:v>
                </c:pt>
                <c:pt idx="1502">
                  <c:v>27.4</c:v>
                </c:pt>
                <c:pt idx="1503">
                  <c:v>27.4</c:v>
                </c:pt>
                <c:pt idx="1504">
                  <c:v>27.4</c:v>
                </c:pt>
                <c:pt idx="1505">
                  <c:v>27.4</c:v>
                </c:pt>
                <c:pt idx="1506">
                  <c:v>27.5</c:v>
                </c:pt>
                <c:pt idx="1507">
                  <c:v>27.5</c:v>
                </c:pt>
                <c:pt idx="1508">
                  <c:v>27.5</c:v>
                </c:pt>
                <c:pt idx="1509">
                  <c:v>27.4</c:v>
                </c:pt>
                <c:pt idx="1510">
                  <c:v>27.4</c:v>
                </c:pt>
                <c:pt idx="1511">
                  <c:v>27.4</c:v>
                </c:pt>
                <c:pt idx="1512">
                  <c:v>27.5</c:v>
                </c:pt>
                <c:pt idx="1513">
                  <c:v>27.4</c:v>
                </c:pt>
                <c:pt idx="1514">
                  <c:v>27.4</c:v>
                </c:pt>
                <c:pt idx="1515">
                  <c:v>27.5</c:v>
                </c:pt>
                <c:pt idx="1516">
                  <c:v>27.5</c:v>
                </c:pt>
                <c:pt idx="1517">
                  <c:v>27.5</c:v>
                </c:pt>
                <c:pt idx="1518">
                  <c:v>27.5</c:v>
                </c:pt>
                <c:pt idx="1519">
                  <c:v>27.5</c:v>
                </c:pt>
                <c:pt idx="1520">
                  <c:v>27.4</c:v>
                </c:pt>
                <c:pt idx="1521">
                  <c:v>27.5</c:v>
                </c:pt>
                <c:pt idx="1522">
                  <c:v>27.5</c:v>
                </c:pt>
                <c:pt idx="1523">
                  <c:v>27.5</c:v>
                </c:pt>
                <c:pt idx="1524">
                  <c:v>27.5</c:v>
                </c:pt>
                <c:pt idx="1525">
                  <c:v>27.5</c:v>
                </c:pt>
                <c:pt idx="1526">
                  <c:v>27.5</c:v>
                </c:pt>
                <c:pt idx="1527">
                  <c:v>27.5</c:v>
                </c:pt>
                <c:pt idx="1528">
                  <c:v>27.6</c:v>
                </c:pt>
                <c:pt idx="1529">
                  <c:v>27.6</c:v>
                </c:pt>
                <c:pt idx="1530">
                  <c:v>27.6</c:v>
                </c:pt>
                <c:pt idx="1531">
                  <c:v>27.6</c:v>
                </c:pt>
                <c:pt idx="1532">
                  <c:v>27.6</c:v>
                </c:pt>
                <c:pt idx="1533">
                  <c:v>27.6</c:v>
                </c:pt>
                <c:pt idx="1534">
                  <c:v>27.6</c:v>
                </c:pt>
                <c:pt idx="1535">
                  <c:v>27.6</c:v>
                </c:pt>
                <c:pt idx="1536">
                  <c:v>27.6</c:v>
                </c:pt>
                <c:pt idx="1537">
                  <c:v>27.6</c:v>
                </c:pt>
                <c:pt idx="1538">
                  <c:v>27.6</c:v>
                </c:pt>
                <c:pt idx="1539">
                  <c:v>27.7</c:v>
                </c:pt>
                <c:pt idx="1540">
                  <c:v>27.7</c:v>
                </c:pt>
                <c:pt idx="1541">
                  <c:v>27.7</c:v>
                </c:pt>
                <c:pt idx="1542">
                  <c:v>27.7</c:v>
                </c:pt>
                <c:pt idx="1543">
                  <c:v>27.7</c:v>
                </c:pt>
                <c:pt idx="1544">
                  <c:v>27.7</c:v>
                </c:pt>
                <c:pt idx="1545">
                  <c:v>27.7</c:v>
                </c:pt>
                <c:pt idx="1546">
                  <c:v>27.7</c:v>
                </c:pt>
                <c:pt idx="1547">
                  <c:v>27.7</c:v>
                </c:pt>
                <c:pt idx="1548">
                  <c:v>27.7</c:v>
                </c:pt>
                <c:pt idx="1549">
                  <c:v>27.7</c:v>
                </c:pt>
                <c:pt idx="1550">
                  <c:v>27.7</c:v>
                </c:pt>
                <c:pt idx="1551">
                  <c:v>27.7</c:v>
                </c:pt>
                <c:pt idx="1552">
                  <c:v>27.7</c:v>
                </c:pt>
                <c:pt idx="1553">
                  <c:v>27.8</c:v>
                </c:pt>
                <c:pt idx="1554">
                  <c:v>27.8</c:v>
                </c:pt>
                <c:pt idx="1555">
                  <c:v>27.8</c:v>
                </c:pt>
                <c:pt idx="1556">
                  <c:v>27.8</c:v>
                </c:pt>
                <c:pt idx="1557">
                  <c:v>27.8</c:v>
                </c:pt>
                <c:pt idx="1558">
                  <c:v>27.8</c:v>
                </c:pt>
                <c:pt idx="1559">
                  <c:v>27.8</c:v>
                </c:pt>
                <c:pt idx="1560">
                  <c:v>27.8</c:v>
                </c:pt>
                <c:pt idx="1561">
                  <c:v>27.8</c:v>
                </c:pt>
                <c:pt idx="1562">
                  <c:v>27.9</c:v>
                </c:pt>
                <c:pt idx="1563">
                  <c:v>27.9</c:v>
                </c:pt>
                <c:pt idx="1564">
                  <c:v>28</c:v>
                </c:pt>
                <c:pt idx="1565">
                  <c:v>28</c:v>
                </c:pt>
                <c:pt idx="1566">
                  <c:v>28</c:v>
                </c:pt>
                <c:pt idx="1567">
                  <c:v>28</c:v>
                </c:pt>
                <c:pt idx="1568">
                  <c:v>28</c:v>
                </c:pt>
                <c:pt idx="1569">
                  <c:v>28</c:v>
                </c:pt>
                <c:pt idx="1570">
                  <c:v>28</c:v>
                </c:pt>
                <c:pt idx="1571">
                  <c:v>28</c:v>
                </c:pt>
                <c:pt idx="1572">
                  <c:v>28</c:v>
                </c:pt>
                <c:pt idx="1573">
                  <c:v>28</c:v>
                </c:pt>
                <c:pt idx="1574">
                  <c:v>28</c:v>
                </c:pt>
                <c:pt idx="1575">
                  <c:v>27.9</c:v>
                </c:pt>
                <c:pt idx="1576">
                  <c:v>27.9</c:v>
                </c:pt>
                <c:pt idx="1577">
                  <c:v>28</c:v>
                </c:pt>
                <c:pt idx="1578">
                  <c:v>28</c:v>
                </c:pt>
                <c:pt idx="1579">
                  <c:v>28</c:v>
                </c:pt>
                <c:pt idx="1580">
                  <c:v>28</c:v>
                </c:pt>
                <c:pt idx="1581">
                  <c:v>28</c:v>
                </c:pt>
                <c:pt idx="1582">
                  <c:v>28</c:v>
                </c:pt>
                <c:pt idx="1583">
                  <c:v>28</c:v>
                </c:pt>
                <c:pt idx="1584">
                  <c:v>28.1</c:v>
                </c:pt>
                <c:pt idx="1585">
                  <c:v>28.1</c:v>
                </c:pt>
                <c:pt idx="1586">
                  <c:v>28.1</c:v>
                </c:pt>
                <c:pt idx="1587">
                  <c:v>28.1</c:v>
                </c:pt>
                <c:pt idx="1588">
                  <c:v>28.1</c:v>
                </c:pt>
                <c:pt idx="1589">
                  <c:v>28.1</c:v>
                </c:pt>
                <c:pt idx="1590">
                  <c:v>28.1</c:v>
                </c:pt>
                <c:pt idx="1591">
                  <c:v>28.1</c:v>
                </c:pt>
                <c:pt idx="1592">
                  <c:v>28.1</c:v>
                </c:pt>
                <c:pt idx="1593">
                  <c:v>28.1</c:v>
                </c:pt>
                <c:pt idx="1594">
                  <c:v>28.1</c:v>
                </c:pt>
                <c:pt idx="1595">
                  <c:v>28.2</c:v>
                </c:pt>
                <c:pt idx="1596">
                  <c:v>28.2</c:v>
                </c:pt>
                <c:pt idx="1597">
                  <c:v>28.2</c:v>
                </c:pt>
                <c:pt idx="1598">
                  <c:v>28.2</c:v>
                </c:pt>
                <c:pt idx="1599">
                  <c:v>28.2</c:v>
                </c:pt>
                <c:pt idx="1600">
                  <c:v>28.2</c:v>
                </c:pt>
                <c:pt idx="1601">
                  <c:v>28.2</c:v>
                </c:pt>
                <c:pt idx="1602">
                  <c:v>28.2</c:v>
                </c:pt>
                <c:pt idx="1603">
                  <c:v>28.2</c:v>
                </c:pt>
                <c:pt idx="1604">
                  <c:v>28.3</c:v>
                </c:pt>
                <c:pt idx="1605">
                  <c:v>28.3</c:v>
                </c:pt>
                <c:pt idx="1606">
                  <c:v>28.3</c:v>
                </c:pt>
                <c:pt idx="1607">
                  <c:v>28.3</c:v>
                </c:pt>
                <c:pt idx="1608">
                  <c:v>28.3</c:v>
                </c:pt>
                <c:pt idx="1609">
                  <c:v>28.3</c:v>
                </c:pt>
                <c:pt idx="1610">
                  <c:v>28.3</c:v>
                </c:pt>
                <c:pt idx="1611">
                  <c:v>28.3</c:v>
                </c:pt>
                <c:pt idx="1612">
                  <c:v>28.3</c:v>
                </c:pt>
                <c:pt idx="1613">
                  <c:v>28.3</c:v>
                </c:pt>
                <c:pt idx="1614">
                  <c:v>28.3</c:v>
                </c:pt>
                <c:pt idx="1615">
                  <c:v>28.3</c:v>
                </c:pt>
                <c:pt idx="1616">
                  <c:v>28.3</c:v>
                </c:pt>
                <c:pt idx="1617">
                  <c:v>28.3</c:v>
                </c:pt>
                <c:pt idx="1618">
                  <c:v>28.3</c:v>
                </c:pt>
                <c:pt idx="1619">
                  <c:v>28.3</c:v>
                </c:pt>
                <c:pt idx="1620">
                  <c:v>28.4</c:v>
                </c:pt>
                <c:pt idx="1621">
                  <c:v>28.4</c:v>
                </c:pt>
                <c:pt idx="1622">
                  <c:v>28.4</c:v>
                </c:pt>
                <c:pt idx="1623">
                  <c:v>28.4</c:v>
                </c:pt>
                <c:pt idx="1624">
                  <c:v>28.4</c:v>
                </c:pt>
                <c:pt idx="1625">
                  <c:v>28.4</c:v>
                </c:pt>
                <c:pt idx="1626">
                  <c:v>28.4</c:v>
                </c:pt>
                <c:pt idx="1627">
                  <c:v>28.4</c:v>
                </c:pt>
                <c:pt idx="1628">
                  <c:v>28.4</c:v>
                </c:pt>
                <c:pt idx="1629">
                  <c:v>28.4</c:v>
                </c:pt>
                <c:pt idx="1630">
                  <c:v>28.4</c:v>
                </c:pt>
                <c:pt idx="1631">
                  <c:v>28.4</c:v>
                </c:pt>
                <c:pt idx="1632">
                  <c:v>28.4</c:v>
                </c:pt>
                <c:pt idx="1633">
                  <c:v>28.4</c:v>
                </c:pt>
                <c:pt idx="1634">
                  <c:v>28.4</c:v>
                </c:pt>
                <c:pt idx="1635">
                  <c:v>28.4</c:v>
                </c:pt>
                <c:pt idx="1636">
                  <c:v>28.4</c:v>
                </c:pt>
                <c:pt idx="1637">
                  <c:v>28.4</c:v>
                </c:pt>
                <c:pt idx="1638">
                  <c:v>28.4</c:v>
                </c:pt>
                <c:pt idx="1639">
                  <c:v>28.4</c:v>
                </c:pt>
                <c:pt idx="1640">
                  <c:v>28.4</c:v>
                </c:pt>
                <c:pt idx="1641">
                  <c:v>28.4</c:v>
                </c:pt>
                <c:pt idx="1642">
                  <c:v>28.4</c:v>
                </c:pt>
                <c:pt idx="1643">
                  <c:v>28.5</c:v>
                </c:pt>
                <c:pt idx="1644">
                  <c:v>28.4</c:v>
                </c:pt>
                <c:pt idx="1645">
                  <c:v>28.5</c:v>
                </c:pt>
                <c:pt idx="1646">
                  <c:v>28.4</c:v>
                </c:pt>
                <c:pt idx="1647">
                  <c:v>28.5</c:v>
                </c:pt>
                <c:pt idx="1648">
                  <c:v>28.5</c:v>
                </c:pt>
                <c:pt idx="1649">
                  <c:v>28.5</c:v>
                </c:pt>
                <c:pt idx="1650">
                  <c:v>28.5</c:v>
                </c:pt>
                <c:pt idx="1651">
                  <c:v>28.5</c:v>
                </c:pt>
                <c:pt idx="1652">
                  <c:v>28.5</c:v>
                </c:pt>
                <c:pt idx="1653">
                  <c:v>28.5</c:v>
                </c:pt>
                <c:pt idx="1654">
                  <c:v>28.5</c:v>
                </c:pt>
                <c:pt idx="1655">
                  <c:v>28.7</c:v>
                </c:pt>
                <c:pt idx="1656">
                  <c:v>28.7</c:v>
                </c:pt>
                <c:pt idx="1657">
                  <c:v>28.7</c:v>
                </c:pt>
                <c:pt idx="1658">
                  <c:v>28.6</c:v>
                </c:pt>
                <c:pt idx="1659">
                  <c:v>28.7</c:v>
                </c:pt>
                <c:pt idx="1660">
                  <c:v>28.7</c:v>
                </c:pt>
                <c:pt idx="1661">
                  <c:v>28.7</c:v>
                </c:pt>
                <c:pt idx="1662">
                  <c:v>28.7</c:v>
                </c:pt>
                <c:pt idx="1663">
                  <c:v>28.7</c:v>
                </c:pt>
                <c:pt idx="1664">
                  <c:v>28.7</c:v>
                </c:pt>
                <c:pt idx="1665">
                  <c:v>28.7</c:v>
                </c:pt>
                <c:pt idx="1666">
                  <c:v>28.7</c:v>
                </c:pt>
                <c:pt idx="1667">
                  <c:v>28.7</c:v>
                </c:pt>
                <c:pt idx="1668">
                  <c:v>28.7</c:v>
                </c:pt>
                <c:pt idx="1669">
                  <c:v>28.7</c:v>
                </c:pt>
                <c:pt idx="1670">
                  <c:v>28.7</c:v>
                </c:pt>
                <c:pt idx="1671">
                  <c:v>28.7</c:v>
                </c:pt>
                <c:pt idx="1672">
                  <c:v>28.8</c:v>
                </c:pt>
                <c:pt idx="1673">
                  <c:v>28.8</c:v>
                </c:pt>
                <c:pt idx="1674">
                  <c:v>28.8</c:v>
                </c:pt>
                <c:pt idx="1675">
                  <c:v>28.8</c:v>
                </c:pt>
                <c:pt idx="1676">
                  <c:v>28.8</c:v>
                </c:pt>
                <c:pt idx="1677">
                  <c:v>28.8</c:v>
                </c:pt>
                <c:pt idx="1678">
                  <c:v>28.8</c:v>
                </c:pt>
                <c:pt idx="1679">
                  <c:v>28.8</c:v>
                </c:pt>
                <c:pt idx="1680">
                  <c:v>28.9</c:v>
                </c:pt>
                <c:pt idx="1681">
                  <c:v>28.8</c:v>
                </c:pt>
                <c:pt idx="1682">
                  <c:v>28.9</c:v>
                </c:pt>
                <c:pt idx="1683">
                  <c:v>28.9</c:v>
                </c:pt>
                <c:pt idx="1684">
                  <c:v>28.9</c:v>
                </c:pt>
                <c:pt idx="1685">
                  <c:v>28.9</c:v>
                </c:pt>
                <c:pt idx="1686">
                  <c:v>28.9</c:v>
                </c:pt>
                <c:pt idx="1687">
                  <c:v>28.9</c:v>
                </c:pt>
                <c:pt idx="1688">
                  <c:v>28.9</c:v>
                </c:pt>
                <c:pt idx="1689">
                  <c:v>28.9</c:v>
                </c:pt>
                <c:pt idx="1690">
                  <c:v>28.9</c:v>
                </c:pt>
                <c:pt idx="1691">
                  <c:v>28.9</c:v>
                </c:pt>
                <c:pt idx="1692">
                  <c:v>29</c:v>
                </c:pt>
                <c:pt idx="1693">
                  <c:v>29</c:v>
                </c:pt>
                <c:pt idx="1694">
                  <c:v>29</c:v>
                </c:pt>
                <c:pt idx="1695">
                  <c:v>29</c:v>
                </c:pt>
                <c:pt idx="1696">
                  <c:v>29</c:v>
                </c:pt>
                <c:pt idx="1697">
                  <c:v>29</c:v>
                </c:pt>
                <c:pt idx="1698">
                  <c:v>29</c:v>
                </c:pt>
                <c:pt idx="1699">
                  <c:v>29</c:v>
                </c:pt>
                <c:pt idx="1700">
                  <c:v>29.1</c:v>
                </c:pt>
                <c:pt idx="1701">
                  <c:v>29</c:v>
                </c:pt>
                <c:pt idx="1702">
                  <c:v>29</c:v>
                </c:pt>
                <c:pt idx="1703">
                  <c:v>29</c:v>
                </c:pt>
                <c:pt idx="1704">
                  <c:v>29</c:v>
                </c:pt>
                <c:pt idx="1705">
                  <c:v>29</c:v>
                </c:pt>
                <c:pt idx="1706">
                  <c:v>29.1</c:v>
                </c:pt>
                <c:pt idx="1707">
                  <c:v>29.1</c:v>
                </c:pt>
                <c:pt idx="1708">
                  <c:v>29.1</c:v>
                </c:pt>
                <c:pt idx="1709">
                  <c:v>29.1</c:v>
                </c:pt>
                <c:pt idx="1710">
                  <c:v>29.2</c:v>
                </c:pt>
                <c:pt idx="1711">
                  <c:v>29.2</c:v>
                </c:pt>
                <c:pt idx="1712">
                  <c:v>29.2</c:v>
                </c:pt>
                <c:pt idx="1713">
                  <c:v>29.2</c:v>
                </c:pt>
                <c:pt idx="1714">
                  <c:v>29.2</c:v>
                </c:pt>
                <c:pt idx="1715">
                  <c:v>29.2</c:v>
                </c:pt>
                <c:pt idx="1716">
                  <c:v>29.2</c:v>
                </c:pt>
                <c:pt idx="1717">
                  <c:v>29.2</c:v>
                </c:pt>
                <c:pt idx="1718">
                  <c:v>29.2</c:v>
                </c:pt>
                <c:pt idx="1719">
                  <c:v>29.2</c:v>
                </c:pt>
                <c:pt idx="1720">
                  <c:v>29.2</c:v>
                </c:pt>
                <c:pt idx="1721">
                  <c:v>29.2</c:v>
                </c:pt>
                <c:pt idx="1722">
                  <c:v>29.2</c:v>
                </c:pt>
                <c:pt idx="1723">
                  <c:v>29.2</c:v>
                </c:pt>
                <c:pt idx="1724">
                  <c:v>29.2</c:v>
                </c:pt>
                <c:pt idx="1725">
                  <c:v>29.2</c:v>
                </c:pt>
                <c:pt idx="1726">
                  <c:v>29.2</c:v>
                </c:pt>
                <c:pt idx="1727">
                  <c:v>29.2</c:v>
                </c:pt>
                <c:pt idx="1728">
                  <c:v>29.3</c:v>
                </c:pt>
                <c:pt idx="1729">
                  <c:v>29.2</c:v>
                </c:pt>
                <c:pt idx="1730">
                  <c:v>29.2</c:v>
                </c:pt>
                <c:pt idx="1731">
                  <c:v>29.3</c:v>
                </c:pt>
                <c:pt idx="1732">
                  <c:v>29.2</c:v>
                </c:pt>
                <c:pt idx="1733">
                  <c:v>29.3</c:v>
                </c:pt>
                <c:pt idx="1734">
                  <c:v>29.3</c:v>
                </c:pt>
                <c:pt idx="1735">
                  <c:v>29.3</c:v>
                </c:pt>
                <c:pt idx="1736">
                  <c:v>29.3</c:v>
                </c:pt>
                <c:pt idx="1737">
                  <c:v>29.3</c:v>
                </c:pt>
                <c:pt idx="1738">
                  <c:v>29.3</c:v>
                </c:pt>
                <c:pt idx="1739">
                  <c:v>29.3</c:v>
                </c:pt>
                <c:pt idx="1740">
                  <c:v>29.3</c:v>
                </c:pt>
                <c:pt idx="1741">
                  <c:v>29.3</c:v>
                </c:pt>
                <c:pt idx="1742">
                  <c:v>29.4</c:v>
                </c:pt>
                <c:pt idx="1743">
                  <c:v>29.4</c:v>
                </c:pt>
                <c:pt idx="1744">
                  <c:v>29.3</c:v>
                </c:pt>
                <c:pt idx="1745">
                  <c:v>29.4</c:v>
                </c:pt>
                <c:pt idx="1746">
                  <c:v>29.4</c:v>
                </c:pt>
                <c:pt idx="1747">
                  <c:v>29.4</c:v>
                </c:pt>
                <c:pt idx="1748">
                  <c:v>29.4</c:v>
                </c:pt>
                <c:pt idx="1749">
                  <c:v>29.4</c:v>
                </c:pt>
                <c:pt idx="1750">
                  <c:v>29.4</c:v>
                </c:pt>
                <c:pt idx="1751">
                  <c:v>29.3</c:v>
                </c:pt>
                <c:pt idx="1752">
                  <c:v>29.3</c:v>
                </c:pt>
                <c:pt idx="1753">
                  <c:v>29.3</c:v>
                </c:pt>
                <c:pt idx="1754">
                  <c:v>29.3</c:v>
                </c:pt>
                <c:pt idx="1755">
                  <c:v>29.4</c:v>
                </c:pt>
                <c:pt idx="1756">
                  <c:v>29.3</c:v>
                </c:pt>
                <c:pt idx="1757">
                  <c:v>29.4</c:v>
                </c:pt>
                <c:pt idx="1758">
                  <c:v>29.4</c:v>
                </c:pt>
                <c:pt idx="1759">
                  <c:v>29.4</c:v>
                </c:pt>
                <c:pt idx="1760">
                  <c:v>29.4</c:v>
                </c:pt>
                <c:pt idx="1761">
                  <c:v>29.4</c:v>
                </c:pt>
                <c:pt idx="1762">
                  <c:v>29.5</c:v>
                </c:pt>
                <c:pt idx="1763">
                  <c:v>29.5</c:v>
                </c:pt>
                <c:pt idx="1764">
                  <c:v>29.5</c:v>
                </c:pt>
                <c:pt idx="1765">
                  <c:v>29.6</c:v>
                </c:pt>
                <c:pt idx="1766">
                  <c:v>29.6</c:v>
                </c:pt>
                <c:pt idx="1767">
                  <c:v>29.6</c:v>
                </c:pt>
                <c:pt idx="1768">
                  <c:v>29.7</c:v>
                </c:pt>
                <c:pt idx="1769">
                  <c:v>29.7</c:v>
                </c:pt>
                <c:pt idx="1770">
                  <c:v>29.7</c:v>
                </c:pt>
                <c:pt idx="1771">
                  <c:v>29.7</c:v>
                </c:pt>
                <c:pt idx="1772">
                  <c:v>29.7</c:v>
                </c:pt>
                <c:pt idx="1773">
                  <c:v>29.8</c:v>
                </c:pt>
                <c:pt idx="1774">
                  <c:v>29.8</c:v>
                </c:pt>
                <c:pt idx="1775">
                  <c:v>29.8</c:v>
                </c:pt>
                <c:pt idx="1776">
                  <c:v>29.8</c:v>
                </c:pt>
                <c:pt idx="1777">
                  <c:v>29.8</c:v>
                </c:pt>
                <c:pt idx="1778">
                  <c:v>29.9</c:v>
                </c:pt>
                <c:pt idx="1779">
                  <c:v>29.8</c:v>
                </c:pt>
                <c:pt idx="1780">
                  <c:v>29.9</c:v>
                </c:pt>
                <c:pt idx="1781">
                  <c:v>29.9</c:v>
                </c:pt>
                <c:pt idx="1782">
                  <c:v>29.9</c:v>
                </c:pt>
                <c:pt idx="1783">
                  <c:v>29.9</c:v>
                </c:pt>
                <c:pt idx="1784">
                  <c:v>29.8</c:v>
                </c:pt>
                <c:pt idx="1785">
                  <c:v>29.8</c:v>
                </c:pt>
                <c:pt idx="1786">
                  <c:v>29.8</c:v>
                </c:pt>
                <c:pt idx="1787">
                  <c:v>29.8</c:v>
                </c:pt>
                <c:pt idx="1788">
                  <c:v>29.8</c:v>
                </c:pt>
                <c:pt idx="1789">
                  <c:v>29.8</c:v>
                </c:pt>
                <c:pt idx="1790">
                  <c:v>29.8</c:v>
                </c:pt>
                <c:pt idx="1791">
                  <c:v>29.9</c:v>
                </c:pt>
                <c:pt idx="1792">
                  <c:v>29.8</c:v>
                </c:pt>
                <c:pt idx="1793">
                  <c:v>29.9</c:v>
                </c:pt>
                <c:pt idx="1794">
                  <c:v>29.9</c:v>
                </c:pt>
                <c:pt idx="1795">
                  <c:v>29.9</c:v>
                </c:pt>
                <c:pt idx="1796">
                  <c:v>29.9</c:v>
                </c:pt>
                <c:pt idx="1797">
                  <c:v>29.9</c:v>
                </c:pt>
                <c:pt idx="1798">
                  <c:v>29.9</c:v>
                </c:pt>
                <c:pt idx="1799">
                  <c:v>29.9</c:v>
                </c:pt>
                <c:pt idx="1800">
                  <c:v>29.9</c:v>
                </c:pt>
                <c:pt idx="1801">
                  <c:v>29.9</c:v>
                </c:pt>
                <c:pt idx="1802">
                  <c:v>29.9</c:v>
                </c:pt>
                <c:pt idx="1803">
                  <c:v>29.9</c:v>
                </c:pt>
                <c:pt idx="1804">
                  <c:v>29.9</c:v>
                </c:pt>
                <c:pt idx="1805">
                  <c:v>29.9</c:v>
                </c:pt>
                <c:pt idx="1806">
                  <c:v>29.9</c:v>
                </c:pt>
                <c:pt idx="1807">
                  <c:v>29.9</c:v>
                </c:pt>
                <c:pt idx="1808">
                  <c:v>29.9</c:v>
                </c:pt>
                <c:pt idx="1809">
                  <c:v>29.9</c:v>
                </c:pt>
                <c:pt idx="1810">
                  <c:v>29.9</c:v>
                </c:pt>
                <c:pt idx="1811">
                  <c:v>29.9</c:v>
                </c:pt>
                <c:pt idx="1812">
                  <c:v>29.9</c:v>
                </c:pt>
                <c:pt idx="1813">
                  <c:v>29.9</c:v>
                </c:pt>
                <c:pt idx="1814">
                  <c:v>29.9</c:v>
                </c:pt>
                <c:pt idx="1815">
                  <c:v>30</c:v>
                </c:pt>
                <c:pt idx="1816">
                  <c:v>30</c:v>
                </c:pt>
                <c:pt idx="1817">
                  <c:v>29.9</c:v>
                </c:pt>
                <c:pt idx="1818">
                  <c:v>29.9</c:v>
                </c:pt>
                <c:pt idx="1819">
                  <c:v>30</c:v>
                </c:pt>
                <c:pt idx="1820">
                  <c:v>30</c:v>
                </c:pt>
                <c:pt idx="1821">
                  <c:v>30</c:v>
                </c:pt>
                <c:pt idx="1822">
                  <c:v>30.1</c:v>
                </c:pt>
                <c:pt idx="1823">
                  <c:v>30.1</c:v>
                </c:pt>
                <c:pt idx="1824">
                  <c:v>30.1</c:v>
                </c:pt>
                <c:pt idx="1825">
                  <c:v>30.1</c:v>
                </c:pt>
                <c:pt idx="1826">
                  <c:v>30.1</c:v>
                </c:pt>
                <c:pt idx="1827">
                  <c:v>30.2</c:v>
                </c:pt>
                <c:pt idx="1828">
                  <c:v>30.1</c:v>
                </c:pt>
                <c:pt idx="1829">
                  <c:v>30.1</c:v>
                </c:pt>
                <c:pt idx="1830">
                  <c:v>30.1</c:v>
                </c:pt>
                <c:pt idx="1831">
                  <c:v>30.2</c:v>
                </c:pt>
                <c:pt idx="1832">
                  <c:v>30.2</c:v>
                </c:pt>
                <c:pt idx="1833">
                  <c:v>30.2</c:v>
                </c:pt>
                <c:pt idx="1834">
                  <c:v>30.2</c:v>
                </c:pt>
                <c:pt idx="1835">
                  <c:v>30.2</c:v>
                </c:pt>
                <c:pt idx="1836">
                  <c:v>30.2</c:v>
                </c:pt>
                <c:pt idx="1837">
                  <c:v>30.2</c:v>
                </c:pt>
                <c:pt idx="1838">
                  <c:v>30.2</c:v>
                </c:pt>
                <c:pt idx="1839">
                  <c:v>30.2</c:v>
                </c:pt>
                <c:pt idx="1840">
                  <c:v>30.2</c:v>
                </c:pt>
                <c:pt idx="1841">
                  <c:v>30.3</c:v>
                </c:pt>
                <c:pt idx="1842">
                  <c:v>30.3</c:v>
                </c:pt>
                <c:pt idx="1843">
                  <c:v>30.2</c:v>
                </c:pt>
                <c:pt idx="1844">
                  <c:v>30.3</c:v>
                </c:pt>
                <c:pt idx="1845">
                  <c:v>30.3</c:v>
                </c:pt>
                <c:pt idx="1846">
                  <c:v>30.3</c:v>
                </c:pt>
                <c:pt idx="1847">
                  <c:v>30.3</c:v>
                </c:pt>
                <c:pt idx="1848">
                  <c:v>30.3</c:v>
                </c:pt>
                <c:pt idx="1849">
                  <c:v>30.3</c:v>
                </c:pt>
                <c:pt idx="1850">
                  <c:v>30.3</c:v>
                </c:pt>
                <c:pt idx="1851">
                  <c:v>30.3</c:v>
                </c:pt>
                <c:pt idx="1852">
                  <c:v>30.3</c:v>
                </c:pt>
                <c:pt idx="1853">
                  <c:v>30.3</c:v>
                </c:pt>
                <c:pt idx="1854">
                  <c:v>30.3</c:v>
                </c:pt>
                <c:pt idx="1855">
                  <c:v>30.4</c:v>
                </c:pt>
                <c:pt idx="1856">
                  <c:v>30.3</c:v>
                </c:pt>
                <c:pt idx="1857">
                  <c:v>30.4</c:v>
                </c:pt>
                <c:pt idx="1858">
                  <c:v>30.3</c:v>
                </c:pt>
                <c:pt idx="1859">
                  <c:v>30.4</c:v>
                </c:pt>
                <c:pt idx="1860">
                  <c:v>30.4</c:v>
                </c:pt>
                <c:pt idx="1861">
                  <c:v>30.3</c:v>
                </c:pt>
                <c:pt idx="1862">
                  <c:v>30.3</c:v>
                </c:pt>
                <c:pt idx="1863">
                  <c:v>30.3</c:v>
                </c:pt>
                <c:pt idx="1864">
                  <c:v>30.3</c:v>
                </c:pt>
                <c:pt idx="1865">
                  <c:v>30.3</c:v>
                </c:pt>
                <c:pt idx="1866">
                  <c:v>30.3</c:v>
                </c:pt>
                <c:pt idx="1867">
                  <c:v>30.3</c:v>
                </c:pt>
                <c:pt idx="1868">
                  <c:v>30.4</c:v>
                </c:pt>
                <c:pt idx="1869">
                  <c:v>30.4</c:v>
                </c:pt>
                <c:pt idx="1870">
                  <c:v>30.4</c:v>
                </c:pt>
                <c:pt idx="1871">
                  <c:v>30.4</c:v>
                </c:pt>
                <c:pt idx="1872">
                  <c:v>30.4</c:v>
                </c:pt>
                <c:pt idx="1873">
                  <c:v>30.4</c:v>
                </c:pt>
                <c:pt idx="1874">
                  <c:v>30.4</c:v>
                </c:pt>
                <c:pt idx="1875">
                  <c:v>30.4</c:v>
                </c:pt>
                <c:pt idx="1876">
                  <c:v>30.4</c:v>
                </c:pt>
                <c:pt idx="1877">
                  <c:v>30.5</c:v>
                </c:pt>
                <c:pt idx="1878">
                  <c:v>30.5</c:v>
                </c:pt>
                <c:pt idx="1879">
                  <c:v>30.6</c:v>
                </c:pt>
                <c:pt idx="1880">
                  <c:v>30.5</c:v>
                </c:pt>
                <c:pt idx="1881">
                  <c:v>30.5</c:v>
                </c:pt>
                <c:pt idx="1882">
                  <c:v>30.6</c:v>
                </c:pt>
                <c:pt idx="1883">
                  <c:v>30.7</c:v>
                </c:pt>
                <c:pt idx="1884">
                  <c:v>30.7</c:v>
                </c:pt>
                <c:pt idx="1885">
                  <c:v>30.7</c:v>
                </c:pt>
                <c:pt idx="1886">
                  <c:v>30.7</c:v>
                </c:pt>
                <c:pt idx="1887">
                  <c:v>30.7</c:v>
                </c:pt>
                <c:pt idx="1888">
                  <c:v>30.7</c:v>
                </c:pt>
                <c:pt idx="1889">
                  <c:v>30.7</c:v>
                </c:pt>
                <c:pt idx="1890">
                  <c:v>30.7</c:v>
                </c:pt>
                <c:pt idx="1891">
                  <c:v>30.7</c:v>
                </c:pt>
                <c:pt idx="1892">
                  <c:v>30.7</c:v>
                </c:pt>
                <c:pt idx="1893">
                  <c:v>30.7</c:v>
                </c:pt>
                <c:pt idx="1894">
                  <c:v>30.7</c:v>
                </c:pt>
                <c:pt idx="1895">
                  <c:v>30.7</c:v>
                </c:pt>
                <c:pt idx="1896">
                  <c:v>30.7</c:v>
                </c:pt>
                <c:pt idx="1897">
                  <c:v>30.7</c:v>
                </c:pt>
                <c:pt idx="1898">
                  <c:v>30.7</c:v>
                </c:pt>
                <c:pt idx="1899">
                  <c:v>30.7</c:v>
                </c:pt>
                <c:pt idx="1900">
                  <c:v>30.7</c:v>
                </c:pt>
                <c:pt idx="1901">
                  <c:v>30.7</c:v>
                </c:pt>
                <c:pt idx="1902">
                  <c:v>30.7</c:v>
                </c:pt>
                <c:pt idx="1903">
                  <c:v>30.7</c:v>
                </c:pt>
                <c:pt idx="1904">
                  <c:v>30.7</c:v>
                </c:pt>
                <c:pt idx="1905">
                  <c:v>30.7</c:v>
                </c:pt>
                <c:pt idx="1906">
                  <c:v>30.8</c:v>
                </c:pt>
                <c:pt idx="1907">
                  <c:v>30.7</c:v>
                </c:pt>
                <c:pt idx="1908">
                  <c:v>30.8</c:v>
                </c:pt>
                <c:pt idx="1909">
                  <c:v>30.8</c:v>
                </c:pt>
                <c:pt idx="1910">
                  <c:v>30.8</c:v>
                </c:pt>
                <c:pt idx="1911">
                  <c:v>30.8</c:v>
                </c:pt>
                <c:pt idx="1912">
                  <c:v>30.8</c:v>
                </c:pt>
                <c:pt idx="1913">
                  <c:v>30.9</c:v>
                </c:pt>
                <c:pt idx="1914">
                  <c:v>30.8</c:v>
                </c:pt>
                <c:pt idx="1915">
                  <c:v>30.8</c:v>
                </c:pt>
                <c:pt idx="1916">
                  <c:v>30.7</c:v>
                </c:pt>
                <c:pt idx="1917">
                  <c:v>30.7</c:v>
                </c:pt>
                <c:pt idx="1918">
                  <c:v>30.7</c:v>
                </c:pt>
                <c:pt idx="1919">
                  <c:v>30.8</c:v>
                </c:pt>
                <c:pt idx="1920">
                  <c:v>30.8</c:v>
                </c:pt>
                <c:pt idx="1921">
                  <c:v>30.8</c:v>
                </c:pt>
                <c:pt idx="1922">
                  <c:v>30.8</c:v>
                </c:pt>
                <c:pt idx="1923">
                  <c:v>30.8</c:v>
                </c:pt>
                <c:pt idx="1924">
                  <c:v>30.8</c:v>
                </c:pt>
                <c:pt idx="1925">
                  <c:v>30.8</c:v>
                </c:pt>
                <c:pt idx="1926">
                  <c:v>30.8</c:v>
                </c:pt>
                <c:pt idx="1927">
                  <c:v>30.9</c:v>
                </c:pt>
                <c:pt idx="1928">
                  <c:v>30.9</c:v>
                </c:pt>
                <c:pt idx="1929">
                  <c:v>30.9</c:v>
                </c:pt>
                <c:pt idx="1930">
                  <c:v>30.9</c:v>
                </c:pt>
                <c:pt idx="1931">
                  <c:v>30.9</c:v>
                </c:pt>
                <c:pt idx="1932">
                  <c:v>31</c:v>
                </c:pt>
                <c:pt idx="1933">
                  <c:v>30.9</c:v>
                </c:pt>
                <c:pt idx="1934">
                  <c:v>30.9</c:v>
                </c:pt>
                <c:pt idx="1935">
                  <c:v>31</c:v>
                </c:pt>
                <c:pt idx="1936">
                  <c:v>31</c:v>
                </c:pt>
                <c:pt idx="1937">
                  <c:v>31</c:v>
                </c:pt>
                <c:pt idx="1938">
                  <c:v>30.9</c:v>
                </c:pt>
                <c:pt idx="1939">
                  <c:v>30.9</c:v>
                </c:pt>
                <c:pt idx="1940">
                  <c:v>31</c:v>
                </c:pt>
                <c:pt idx="1941">
                  <c:v>31</c:v>
                </c:pt>
                <c:pt idx="1942">
                  <c:v>31</c:v>
                </c:pt>
                <c:pt idx="1943">
                  <c:v>31</c:v>
                </c:pt>
                <c:pt idx="1944">
                  <c:v>31.1</c:v>
                </c:pt>
                <c:pt idx="1945">
                  <c:v>31.1</c:v>
                </c:pt>
                <c:pt idx="1946">
                  <c:v>31.1</c:v>
                </c:pt>
                <c:pt idx="1947">
                  <c:v>31.1</c:v>
                </c:pt>
                <c:pt idx="1948">
                  <c:v>31.1</c:v>
                </c:pt>
                <c:pt idx="1949">
                  <c:v>31.2</c:v>
                </c:pt>
                <c:pt idx="1950">
                  <c:v>31.2</c:v>
                </c:pt>
                <c:pt idx="1951">
                  <c:v>31.2</c:v>
                </c:pt>
                <c:pt idx="1952">
                  <c:v>31.2</c:v>
                </c:pt>
                <c:pt idx="1953">
                  <c:v>31.2</c:v>
                </c:pt>
                <c:pt idx="1954">
                  <c:v>31.2</c:v>
                </c:pt>
                <c:pt idx="1955">
                  <c:v>31.2</c:v>
                </c:pt>
                <c:pt idx="1956">
                  <c:v>31.2</c:v>
                </c:pt>
                <c:pt idx="1957">
                  <c:v>31.2</c:v>
                </c:pt>
                <c:pt idx="1958">
                  <c:v>31.2</c:v>
                </c:pt>
                <c:pt idx="1959">
                  <c:v>31.2</c:v>
                </c:pt>
                <c:pt idx="1960">
                  <c:v>31.3</c:v>
                </c:pt>
                <c:pt idx="1961">
                  <c:v>31.3</c:v>
                </c:pt>
                <c:pt idx="1962">
                  <c:v>31.3</c:v>
                </c:pt>
                <c:pt idx="1963">
                  <c:v>31.3</c:v>
                </c:pt>
                <c:pt idx="1964">
                  <c:v>31.3</c:v>
                </c:pt>
                <c:pt idx="1965">
                  <c:v>31.3</c:v>
                </c:pt>
                <c:pt idx="1966">
                  <c:v>31.3</c:v>
                </c:pt>
                <c:pt idx="1967">
                  <c:v>31.3</c:v>
                </c:pt>
                <c:pt idx="1968">
                  <c:v>31.3</c:v>
                </c:pt>
                <c:pt idx="1969">
                  <c:v>31.3</c:v>
                </c:pt>
                <c:pt idx="1970">
                  <c:v>31.3</c:v>
                </c:pt>
                <c:pt idx="1971">
                  <c:v>31.4</c:v>
                </c:pt>
                <c:pt idx="1972">
                  <c:v>31.3</c:v>
                </c:pt>
                <c:pt idx="1973">
                  <c:v>31.4</c:v>
                </c:pt>
                <c:pt idx="1974">
                  <c:v>31.4</c:v>
                </c:pt>
                <c:pt idx="1975">
                  <c:v>31.4</c:v>
                </c:pt>
                <c:pt idx="1976">
                  <c:v>31.4</c:v>
                </c:pt>
                <c:pt idx="1977">
                  <c:v>31.4</c:v>
                </c:pt>
                <c:pt idx="1978">
                  <c:v>31.4</c:v>
                </c:pt>
                <c:pt idx="1979">
                  <c:v>31.3</c:v>
                </c:pt>
                <c:pt idx="1980">
                  <c:v>31.4</c:v>
                </c:pt>
                <c:pt idx="1981">
                  <c:v>31.4</c:v>
                </c:pt>
                <c:pt idx="1982">
                  <c:v>31.3</c:v>
                </c:pt>
                <c:pt idx="1983">
                  <c:v>31.3</c:v>
                </c:pt>
                <c:pt idx="1984">
                  <c:v>31.3</c:v>
                </c:pt>
                <c:pt idx="1985">
                  <c:v>31.3</c:v>
                </c:pt>
                <c:pt idx="1986">
                  <c:v>31.4</c:v>
                </c:pt>
                <c:pt idx="1987">
                  <c:v>31.4</c:v>
                </c:pt>
                <c:pt idx="1988">
                  <c:v>31.3</c:v>
                </c:pt>
                <c:pt idx="1989">
                  <c:v>31.3</c:v>
                </c:pt>
                <c:pt idx="1990">
                  <c:v>31.4</c:v>
                </c:pt>
                <c:pt idx="1991">
                  <c:v>31.3</c:v>
                </c:pt>
                <c:pt idx="1992">
                  <c:v>31.3</c:v>
                </c:pt>
                <c:pt idx="1993">
                  <c:v>31.3</c:v>
                </c:pt>
                <c:pt idx="1994">
                  <c:v>31.3</c:v>
                </c:pt>
                <c:pt idx="1995">
                  <c:v>31.2</c:v>
                </c:pt>
                <c:pt idx="1996">
                  <c:v>31.2</c:v>
                </c:pt>
                <c:pt idx="1997">
                  <c:v>31.3</c:v>
                </c:pt>
                <c:pt idx="1998">
                  <c:v>31.2</c:v>
                </c:pt>
                <c:pt idx="1999">
                  <c:v>31.2</c:v>
                </c:pt>
                <c:pt idx="2000">
                  <c:v>31.2</c:v>
                </c:pt>
                <c:pt idx="2001">
                  <c:v>31.2</c:v>
                </c:pt>
                <c:pt idx="2002">
                  <c:v>31.3</c:v>
                </c:pt>
                <c:pt idx="2003">
                  <c:v>31.3</c:v>
                </c:pt>
                <c:pt idx="2004">
                  <c:v>31.3</c:v>
                </c:pt>
                <c:pt idx="2005">
                  <c:v>31.2</c:v>
                </c:pt>
                <c:pt idx="2006">
                  <c:v>31.3</c:v>
                </c:pt>
                <c:pt idx="2007">
                  <c:v>31.3</c:v>
                </c:pt>
                <c:pt idx="2008">
                  <c:v>31.2</c:v>
                </c:pt>
                <c:pt idx="2009">
                  <c:v>31.3</c:v>
                </c:pt>
                <c:pt idx="2010">
                  <c:v>31.2</c:v>
                </c:pt>
                <c:pt idx="2011">
                  <c:v>31.2</c:v>
                </c:pt>
                <c:pt idx="2012">
                  <c:v>31.2</c:v>
                </c:pt>
                <c:pt idx="2013">
                  <c:v>31.2</c:v>
                </c:pt>
                <c:pt idx="2014">
                  <c:v>31.2</c:v>
                </c:pt>
                <c:pt idx="2015">
                  <c:v>31.2</c:v>
                </c:pt>
                <c:pt idx="2016">
                  <c:v>31.2</c:v>
                </c:pt>
                <c:pt idx="2017">
                  <c:v>31.1</c:v>
                </c:pt>
                <c:pt idx="2018">
                  <c:v>31.2</c:v>
                </c:pt>
                <c:pt idx="2019">
                  <c:v>31.2</c:v>
                </c:pt>
                <c:pt idx="2020">
                  <c:v>31.2</c:v>
                </c:pt>
                <c:pt idx="2021">
                  <c:v>31.1</c:v>
                </c:pt>
                <c:pt idx="2022">
                  <c:v>31.1</c:v>
                </c:pt>
                <c:pt idx="2023">
                  <c:v>31.2</c:v>
                </c:pt>
                <c:pt idx="2024">
                  <c:v>31.1</c:v>
                </c:pt>
                <c:pt idx="2025">
                  <c:v>31.1</c:v>
                </c:pt>
                <c:pt idx="2026">
                  <c:v>31.1</c:v>
                </c:pt>
                <c:pt idx="2027">
                  <c:v>31</c:v>
                </c:pt>
                <c:pt idx="2028">
                  <c:v>31.1</c:v>
                </c:pt>
                <c:pt idx="2029">
                  <c:v>31</c:v>
                </c:pt>
                <c:pt idx="2030">
                  <c:v>31</c:v>
                </c:pt>
                <c:pt idx="2031">
                  <c:v>31.1</c:v>
                </c:pt>
                <c:pt idx="2032">
                  <c:v>31.1</c:v>
                </c:pt>
                <c:pt idx="2033">
                  <c:v>31</c:v>
                </c:pt>
                <c:pt idx="2034">
                  <c:v>31</c:v>
                </c:pt>
                <c:pt idx="2035">
                  <c:v>31</c:v>
                </c:pt>
                <c:pt idx="2036">
                  <c:v>31</c:v>
                </c:pt>
                <c:pt idx="2037">
                  <c:v>31.1</c:v>
                </c:pt>
                <c:pt idx="2038">
                  <c:v>31.1</c:v>
                </c:pt>
                <c:pt idx="2039">
                  <c:v>31.1</c:v>
                </c:pt>
                <c:pt idx="2040">
                  <c:v>31.1</c:v>
                </c:pt>
                <c:pt idx="2041">
                  <c:v>31</c:v>
                </c:pt>
                <c:pt idx="2042">
                  <c:v>31</c:v>
                </c:pt>
                <c:pt idx="2043">
                  <c:v>31</c:v>
                </c:pt>
                <c:pt idx="2044">
                  <c:v>31</c:v>
                </c:pt>
                <c:pt idx="2045">
                  <c:v>31</c:v>
                </c:pt>
                <c:pt idx="2046">
                  <c:v>31</c:v>
                </c:pt>
                <c:pt idx="2047">
                  <c:v>31</c:v>
                </c:pt>
                <c:pt idx="2048">
                  <c:v>30.9</c:v>
                </c:pt>
                <c:pt idx="2049">
                  <c:v>30.9</c:v>
                </c:pt>
                <c:pt idx="2050">
                  <c:v>30.9</c:v>
                </c:pt>
                <c:pt idx="2051">
                  <c:v>30.9</c:v>
                </c:pt>
                <c:pt idx="2052">
                  <c:v>30.9</c:v>
                </c:pt>
                <c:pt idx="2053">
                  <c:v>30.9</c:v>
                </c:pt>
                <c:pt idx="2054">
                  <c:v>30.9</c:v>
                </c:pt>
                <c:pt idx="2055">
                  <c:v>30.9</c:v>
                </c:pt>
                <c:pt idx="2056">
                  <c:v>30.9</c:v>
                </c:pt>
                <c:pt idx="2057">
                  <c:v>30.9</c:v>
                </c:pt>
                <c:pt idx="2058">
                  <c:v>30.9</c:v>
                </c:pt>
                <c:pt idx="2059">
                  <c:v>30.9</c:v>
                </c:pt>
                <c:pt idx="2060">
                  <c:v>31</c:v>
                </c:pt>
                <c:pt idx="2061">
                  <c:v>31</c:v>
                </c:pt>
                <c:pt idx="2062">
                  <c:v>31</c:v>
                </c:pt>
                <c:pt idx="2063">
                  <c:v>31</c:v>
                </c:pt>
                <c:pt idx="2064">
                  <c:v>30.9</c:v>
                </c:pt>
                <c:pt idx="2065">
                  <c:v>31</c:v>
                </c:pt>
                <c:pt idx="2066">
                  <c:v>30.9</c:v>
                </c:pt>
                <c:pt idx="2067">
                  <c:v>30.9</c:v>
                </c:pt>
                <c:pt idx="2068">
                  <c:v>30.9</c:v>
                </c:pt>
                <c:pt idx="2069">
                  <c:v>30.9</c:v>
                </c:pt>
                <c:pt idx="2070">
                  <c:v>30.9</c:v>
                </c:pt>
                <c:pt idx="2071">
                  <c:v>30.9</c:v>
                </c:pt>
                <c:pt idx="2072">
                  <c:v>30.9</c:v>
                </c:pt>
                <c:pt idx="2073">
                  <c:v>30.9</c:v>
                </c:pt>
                <c:pt idx="2074">
                  <c:v>30.9</c:v>
                </c:pt>
                <c:pt idx="2075">
                  <c:v>30.9</c:v>
                </c:pt>
                <c:pt idx="2076">
                  <c:v>30.9</c:v>
                </c:pt>
                <c:pt idx="2077">
                  <c:v>30.8</c:v>
                </c:pt>
                <c:pt idx="2078">
                  <c:v>30.8</c:v>
                </c:pt>
                <c:pt idx="2079">
                  <c:v>30.8</c:v>
                </c:pt>
                <c:pt idx="2080">
                  <c:v>30.8</c:v>
                </c:pt>
                <c:pt idx="2081">
                  <c:v>30.8</c:v>
                </c:pt>
                <c:pt idx="2082">
                  <c:v>30.7</c:v>
                </c:pt>
                <c:pt idx="2083">
                  <c:v>30.8</c:v>
                </c:pt>
                <c:pt idx="2084">
                  <c:v>30.8</c:v>
                </c:pt>
                <c:pt idx="2085">
                  <c:v>30.8</c:v>
                </c:pt>
                <c:pt idx="2086">
                  <c:v>30.8</c:v>
                </c:pt>
                <c:pt idx="2087">
                  <c:v>30.7</c:v>
                </c:pt>
                <c:pt idx="2088">
                  <c:v>30.7</c:v>
                </c:pt>
                <c:pt idx="2089">
                  <c:v>30.7</c:v>
                </c:pt>
                <c:pt idx="2090">
                  <c:v>30.7</c:v>
                </c:pt>
                <c:pt idx="2091">
                  <c:v>30.7</c:v>
                </c:pt>
                <c:pt idx="2092">
                  <c:v>30.7</c:v>
                </c:pt>
                <c:pt idx="2093">
                  <c:v>30.7</c:v>
                </c:pt>
                <c:pt idx="2094">
                  <c:v>30.7</c:v>
                </c:pt>
                <c:pt idx="2095">
                  <c:v>30.7</c:v>
                </c:pt>
                <c:pt idx="2096">
                  <c:v>30.6</c:v>
                </c:pt>
                <c:pt idx="2097">
                  <c:v>30.7</c:v>
                </c:pt>
                <c:pt idx="2098">
                  <c:v>30.7</c:v>
                </c:pt>
                <c:pt idx="2099">
                  <c:v>30.6</c:v>
                </c:pt>
                <c:pt idx="2100">
                  <c:v>30.7</c:v>
                </c:pt>
                <c:pt idx="2101">
                  <c:v>30.7</c:v>
                </c:pt>
                <c:pt idx="2102">
                  <c:v>30.6</c:v>
                </c:pt>
                <c:pt idx="2103">
                  <c:v>30.6</c:v>
                </c:pt>
                <c:pt idx="2104">
                  <c:v>30.6</c:v>
                </c:pt>
                <c:pt idx="2105">
                  <c:v>30.6</c:v>
                </c:pt>
                <c:pt idx="2106">
                  <c:v>30.6</c:v>
                </c:pt>
                <c:pt idx="2107">
                  <c:v>30.6</c:v>
                </c:pt>
                <c:pt idx="2108">
                  <c:v>30.6</c:v>
                </c:pt>
                <c:pt idx="2109">
                  <c:v>30.6</c:v>
                </c:pt>
                <c:pt idx="2110">
                  <c:v>30.6</c:v>
                </c:pt>
                <c:pt idx="2111">
                  <c:v>30.6</c:v>
                </c:pt>
                <c:pt idx="2112">
                  <c:v>30.5</c:v>
                </c:pt>
                <c:pt idx="2113">
                  <c:v>30.5</c:v>
                </c:pt>
                <c:pt idx="2114">
                  <c:v>30.5</c:v>
                </c:pt>
                <c:pt idx="2115">
                  <c:v>30.5</c:v>
                </c:pt>
                <c:pt idx="2116">
                  <c:v>30.5</c:v>
                </c:pt>
                <c:pt idx="2117">
                  <c:v>30.5</c:v>
                </c:pt>
                <c:pt idx="2118">
                  <c:v>30.5</c:v>
                </c:pt>
                <c:pt idx="2119">
                  <c:v>30.5</c:v>
                </c:pt>
                <c:pt idx="2120">
                  <c:v>30.5</c:v>
                </c:pt>
                <c:pt idx="2121">
                  <c:v>30.5</c:v>
                </c:pt>
                <c:pt idx="2122">
                  <c:v>30.4</c:v>
                </c:pt>
                <c:pt idx="2123">
                  <c:v>30.5</c:v>
                </c:pt>
                <c:pt idx="2124">
                  <c:v>30.5</c:v>
                </c:pt>
                <c:pt idx="2125">
                  <c:v>30.6</c:v>
                </c:pt>
                <c:pt idx="2126">
                  <c:v>30.5</c:v>
                </c:pt>
                <c:pt idx="2127">
                  <c:v>30.5</c:v>
                </c:pt>
                <c:pt idx="2128">
                  <c:v>30.5</c:v>
                </c:pt>
                <c:pt idx="2129">
                  <c:v>30.5</c:v>
                </c:pt>
                <c:pt idx="2130">
                  <c:v>30.5</c:v>
                </c:pt>
                <c:pt idx="2131">
                  <c:v>30.5</c:v>
                </c:pt>
                <c:pt idx="2132">
                  <c:v>30.5</c:v>
                </c:pt>
                <c:pt idx="2133">
                  <c:v>30.5</c:v>
                </c:pt>
                <c:pt idx="2134">
                  <c:v>30.5</c:v>
                </c:pt>
                <c:pt idx="2135">
                  <c:v>30.5</c:v>
                </c:pt>
                <c:pt idx="2136">
                  <c:v>30.4</c:v>
                </c:pt>
                <c:pt idx="2137">
                  <c:v>30.4</c:v>
                </c:pt>
                <c:pt idx="2138">
                  <c:v>30.5</c:v>
                </c:pt>
                <c:pt idx="2139">
                  <c:v>30.5</c:v>
                </c:pt>
                <c:pt idx="2140">
                  <c:v>30.5</c:v>
                </c:pt>
                <c:pt idx="2141">
                  <c:v>30.5</c:v>
                </c:pt>
                <c:pt idx="2142">
                  <c:v>30.5</c:v>
                </c:pt>
                <c:pt idx="2143">
                  <c:v>30.5</c:v>
                </c:pt>
                <c:pt idx="2144">
                  <c:v>30.5</c:v>
                </c:pt>
                <c:pt idx="2145">
                  <c:v>30.5</c:v>
                </c:pt>
                <c:pt idx="2146">
                  <c:v>30.5</c:v>
                </c:pt>
                <c:pt idx="2147">
                  <c:v>30.5</c:v>
                </c:pt>
                <c:pt idx="2148">
                  <c:v>30.5</c:v>
                </c:pt>
                <c:pt idx="2149">
                  <c:v>30.5</c:v>
                </c:pt>
                <c:pt idx="2150">
                  <c:v>30.5</c:v>
                </c:pt>
                <c:pt idx="2151">
                  <c:v>30.5</c:v>
                </c:pt>
                <c:pt idx="2152">
                  <c:v>30.5</c:v>
                </c:pt>
                <c:pt idx="2153">
                  <c:v>30.5</c:v>
                </c:pt>
                <c:pt idx="2154">
                  <c:v>30.5</c:v>
                </c:pt>
                <c:pt idx="2155">
                  <c:v>30.5</c:v>
                </c:pt>
                <c:pt idx="2156">
                  <c:v>30.5</c:v>
                </c:pt>
                <c:pt idx="2157">
                  <c:v>30.5</c:v>
                </c:pt>
                <c:pt idx="2158">
                  <c:v>30.6</c:v>
                </c:pt>
                <c:pt idx="2159">
                  <c:v>30.6</c:v>
                </c:pt>
                <c:pt idx="2160">
                  <c:v>30.6</c:v>
                </c:pt>
                <c:pt idx="2161">
                  <c:v>30.6</c:v>
                </c:pt>
                <c:pt idx="2162">
                  <c:v>30.6</c:v>
                </c:pt>
                <c:pt idx="2163">
                  <c:v>30.7</c:v>
                </c:pt>
                <c:pt idx="2164">
                  <c:v>30.6</c:v>
                </c:pt>
                <c:pt idx="2165">
                  <c:v>30.6</c:v>
                </c:pt>
                <c:pt idx="2166">
                  <c:v>30.7</c:v>
                </c:pt>
                <c:pt idx="2167">
                  <c:v>30.7</c:v>
                </c:pt>
                <c:pt idx="2168">
                  <c:v>30.7</c:v>
                </c:pt>
                <c:pt idx="2169">
                  <c:v>30.6</c:v>
                </c:pt>
                <c:pt idx="2170">
                  <c:v>30.6</c:v>
                </c:pt>
                <c:pt idx="2171">
                  <c:v>30.6</c:v>
                </c:pt>
                <c:pt idx="2172">
                  <c:v>30.6</c:v>
                </c:pt>
                <c:pt idx="2173">
                  <c:v>30.6</c:v>
                </c:pt>
                <c:pt idx="2174">
                  <c:v>30.6</c:v>
                </c:pt>
                <c:pt idx="2175">
                  <c:v>30.7</c:v>
                </c:pt>
                <c:pt idx="2176">
                  <c:v>30.6</c:v>
                </c:pt>
                <c:pt idx="2177">
                  <c:v>30.7</c:v>
                </c:pt>
                <c:pt idx="2178">
                  <c:v>30.7</c:v>
                </c:pt>
                <c:pt idx="2179">
                  <c:v>30.7</c:v>
                </c:pt>
                <c:pt idx="2180">
                  <c:v>30.7</c:v>
                </c:pt>
                <c:pt idx="2181">
                  <c:v>30.7</c:v>
                </c:pt>
                <c:pt idx="2182">
                  <c:v>30.7</c:v>
                </c:pt>
                <c:pt idx="2183">
                  <c:v>30.7</c:v>
                </c:pt>
                <c:pt idx="2184">
                  <c:v>30.8</c:v>
                </c:pt>
                <c:pt idx="2185">
                  <c:v>30.8</c:v>
                </c:pt>
                <c:pt idx="2186">
                  <c:v>30.7</c:v>
                </c:pt>
                <c:pt idx="2187">
                  <c:v>30.8</c:v>
                </c:pt>
                <c:pt idx="2188">
                  <c:v>30.8</c:v>
                </c:pt>
                <c:pt idx="2189">
                  <c:v>30.8</c:v>
                </c:pt>
                <c:pt idx="2190">
                  <c:v>30.8</c:v>
                </c:pt>
                <c:pt idx="2191">
                  <c:v>30.9</c:v>
                </c:pt>
                <c:pt idx="2192">
                  <c:v>30.8</c:v>
                </c:pt>
                <c:pt idx="2193">
                  <c:v>30.8</c:v>
                </c:pt>
                <c:pt idx="2194">
                  <c:v>30.9</c:v>
                </c:pt>
                <c:pt idx="2195">
                  <c:v>30.8</c:v>
                </c:pt>
                <c:pt idx="2196">
                  <c:v>30.9</c:v>
                </c:pt>
                <c:pt idx="2197">
                  <c:v>30.9</c:v>
                </c:pt>
                <c:pt idx="2198">
                  <c:v>30.9</c:v>
                </c:pt>
                <c:pt idx="2199">
                  <c:v>30.9</c:v>
                </c:pt>
                <c:pt idx="2200">
                  <c:v>31</c:v>
                </c:pt>
                <c:pt idx="2201">
                  <c:v>31</c:v>
                </c:pt>
                <c:pt idx="2202">
                  <c:v>31.1</c:v>
                </c:pt>
                <c:pt idx="2203">
                  <c:v>31.1</c:v>
                </c:pt>
                <c:pt idx="2204">
                  <c:v>31.2</c:v>
                </c:pt>
                <c:pt idx="2205">
                  <c:v>31.2</c:v>
                </c:pt>
                <c:pt idx="2206">
                  <c:v>31.1</c:v>
                </c:pt>
                <c:pt idx="2207">
                  <c:v>31.2</c:v>
                </c:pt>
                <c:pt idx="2208">
                  <c:v>31.2</c:v>
                </c:pt>
                <c:pt idx="2209">
                  <c:v>31.2</c:v>
                </c:pt>
                <c:pt idx="2210">
                  <c:v>31.2</c:v>
                </c:pt>
                <c:pt idx="2211">
                  <c:v>31.2</c:v>
                </c:pt>
                <c:pt idx="2212">
                  <c:v>31.2</c:v>
                </c:pt>
                <c:pt idx="2213">
                  <c:v>31.1</c:v>
                </c:pt>
                <c:pt idx="2214">
                  <c:v>31.2</c:v>
                </c:pt>
                <c:pt idx="2215">
                  <c:v>31.1</c:v>
                </c:pt>
                <c:pt idx="2216">
                  <c:v>31.1</c:v>
                </c:pt>
                <c:pt idx="2217">
                  <c:v>31.2</c:v>
                </c:pt>
                <c:pt idx="2218">
                  <c:v>31.2</c:v>
                </c:pt>
                <c:pt idx="2219">
                  <c:v>31.2</c:v>
                </c:pt>
                <c:pt idx="2220">
                  <c:v>31.2</c:v>
                </c:pt>
                <c:pt idx="2221">
                  <c:v>31.2</c:v>
                </c:pt>
                <c:pt idx="2222">
                  <c:v>31.2</c:v>
                </c:pt>
                <c:pt idx="2223">
                  <c:v>31.2</c:v>
                </c:pt>
                <c:pt idx="2224">
                  <c:v>31.2</c:v>
                </c:pt>
                <c:pt idx="2225">
                  <c:v>31.2</c:v>
                </c:pt>
                <c:pt idx="2226">
                  <c:v>31.2</c:v>
                </c:pt>
                <c:pt idx="2227">
                  <c:v>31.2</c:v>
                </c:pt>
                <c:pt idx="2228">
                  <c:v>31.2</c:v>
                </c:pt>
                <c:pt idx="2229">
                  <c:v>31.2</c:v>
                </c:pt>
                <c:pt idx="2230">
                  <c:v>31.2</c:v>
                </c:pt>
                <c:pt idx="2231">
                  <c:v>31.2</c:v>
                </c:pt>
                <c:pt idx="2232">
                  <c:v>31.2</c:v>
                </c:pt>
                <c:pt idx="2233">
                  <c:v>31.2</c:v>
                </c:pt>
                <c:pt idx="2234">
                  <c:v>31.2</c:v>
                </c:pt>
                <c:pt idx="2235">
                  <c:v>31.2</c:v>
                </c:pt>
                <c:pt idx="2236">
                  <c:v>31.2</c:v>
                </c:pt>
                <c:pt idx="2237">
                  <c:v>31.2</c:v>
                </c:pt>
                <c:pt idx="2238">
                  <c:v>31.2</c:v>
                </c:pt>
                <c:pt idx="2239">
                  <c:v>31.2</c:v>
                </c:pt>
                <c:pt idx="2240">
                  <c:v>31.2</c:v>
                </c:pt>
                <c:pt idx="2241">
                  <c:v>31.2</c:v>
                </c:pt>
                <c:pt idx="2242">
                  <c:v>31.2</c:v>
                </c:pt>
                <c:pt idx="2243">
                  <c:v>31.2</c:v>
                </c:pt>
                <c:pt idx="2244">
                  <c:v>31.2</c:v>
                </c:pt>
                <c:pt idx="2245">
                  <c:v>31.2</c:v>
                </c:pt>
                <c:pt idx="2246">
                  <c:v>31.2</c:v>
                </c:pt>
                <c:pt idx="2247">
                  <c:v>31.2</c:v>
                </c:pt>
                <c:pt idx="2248">
                  <c:v>31.2</c:v>
                </c:pt>
                <c:pt idx="2249">
                  <c:v>31.2</c:v>
                </c:pt>
                <c:pt idx="2250">
                  <c:v>31.2</c:v>
                </c:pt>
                <c:pt idx="2251">
                  <c:v>31.2</c:v>
                </c:pt>
                <c:pt idx="2252">
                  <c:v>31.2</c:v>
                </c:pt>
                <c:pt idx="2253">
                  <c:v>31.2</c:v>
                </c:pt>
                <c:pt idx="2254">
                  <c:v>31.1</c:v>
                </c:pt>
                <c:pt idx="2255">
                  <c:v>31.1</c:v>
                </c:pt>
                <c:pt idx="2256">
                  <c:v>31.2</c:v>
                </c:pt>
                <c:pt idx="2257">
                  <c:v>31.2</c:v>
                </c:pt>
                <c:pt idx="2258">
                  <c:v>31.1</c:v>
                </c:pt>
                <c:pt idx="2259">
                  <c:v>31.1</c:v>
                </c:pt>
                <c:pt idx="2260">
                  <c:v>31.1</c:v>
                </c:pt>
                <c:pt idx="2261">
                  <c:v>31.1</c:v>
                </c:pt>
                <c:pt idx="2262">
                  <c:v>31.1</c:v>
                </c:pt>
                <c:pt idx="2263">
                  <c:v>31.1</c:v>
                </c:pt>
                <c:pt idx="2264">
                  <c:v>31</c:v>
                </c:pt>
                <c:pt idx="2265">
                  <c:v>31.1</c:v>
                </c:pt>
                <c:pt idx="2266">
                  <c:v>31</c:v>
                </c:pt>
                <c:pt idx="2267">
                  <c:v>31.1</c:v>
                </c:pt>
                <c:pt idx="2268">
                  <c:v>31.1</c:v>
                </c:pt>
                <c:pt idx="2269">
                  <c:v>31.2</c:v>
                </c:pt>
                <c:pt idx="2270">
                  <c:v>31.1</c:v>
                </c:pt>
                <c:pt idx="2271">
                  <c:v>31.1</c:v>
                </c:pt>
                <c:pt idx="2272">
                  <c:v>31.1</c:v>
                </c:pt>
                <c:pt idx="2273">
                  <c:v>31</c:v>
                </c:pt>
                <c:pt idx="2274">
                  <c:v>31.1</c:v>
                </c:pt>
                <c:pt idx="2275">
                  <c:v>31.1</c:v>
                </c:pt>
                <c:pt idx="2276">
                  <c:v>31.1</c:v>
                </c:pt>
                <c:pt idx="2277">
                  <c:v>31.2</c:v>
                </c:pt>
                <c:pt idx="2278">
                  <c:v>31.1</c:v>
                </c:pt>
                <c:pt idx="2279">
                  <c:v>30.9</c:v>
                </c:pt>
                <c:pt idx="2280">
                  <c:v>30.9</c:v>
                </c:pt>
                <c:pt idx="2281">
                  <c:v>30.9</c:v>
                </c:pt>
                <c:pt idx="2282">
                  <c:v>30.9</c:v>
                </c:pt>
                <c:pt idx="2283">
                  <c:v>31</c:v>
                </c:pt>
                <c:pt idx="2284">
                  <c:v>30.9</c:v>
                </c:pt>
                <c:pt idx="2285">
                  <c:v>30.9</c:v>
                </c:pt>
                <c:pt idx="2286">
                  <c:v>30.9</c:v>
                </c:pt>
                <c:pt idx="2287">
                  <c:v>30.9</c:v>
                </c:pt>
                <c:pt idx="2288">
                  <c:v>30.9</c:v>
                </c:pt>
                <c:pt idx="2289">
                  <c:v>30.9</c:v>
                </c:pt>
                <c:pt idx="2290">
                  <c:v>31</c:v>
                </c:pt>
                <c:pt idx="2291">
                  <c:v>31</c:v>
                </c:pt>
                <c:pt idx="2292">
                  <c:v>31</c:v>
                </c:pt>
                <c:pt idx="2293">
                  <c:v>30.9</c:v>
                </c:pt>
                <c:pt idx="2294">
                  <c:v>30.9</c:v>
                </c:pt>
                <c:pt idx="2295">
                  <c:v>30.9</c:v>
                </c:pt>
                <c:pt idx="2296">
                  <c:v>30.9</c:v>
                </c:pt>
                <c:pt idx="2297">
                  <c:v>30.9</c:v>
                </c:pt>
                <c:pt idx="2298">
                  <c:v>30.9</c:v>
                </c:pt>
                <c:pt idx="2299">
                  <c:v>30.9</c:v>
                </c:pt>
                <c:pt idx="2300">
                  <c:v>30.9</c:v>
                </c:pt>
                <c:pt idx="2301">
                  <c:v>30.8</c:v>
                </c:pt>
                <c:pt idx="2302">
                  <c:v>30.8</c:v>
                </c:pt>
                <c:pt idx="2303">
                  <c:v>30.8</c:v>
                </c:pt>
                <c:pt idx="2304">
                  <c:v>30.8</c:v>
                </c:pt>
                <c:pt idx="2305">
                  <c:v>30.8</c:v>
                </c:pt>
                <c:pt idx="2306">
                  <c:v>30.7</c:v>
                </c:pt>
                <c:pt idx="2307">
                  <c:v>30.7</c:v>
                </c:pt>
                <c:pt idx="2308">
                  <c:v>30.7</c:v>
                </c:pt>
                <c:pt idx="2309">
                  <c:v>30.7</c:v>
                </c:pt>
                <c:pt idx="2310">
                  <c:v>30.7</c:v>
                </c:pt>
                <c:pt idx="2311">
                  <c:v>30.7</c:v>
                </c:pt>
                <c:pt idx="2312">
                  <c:v>30.8</c:v>
                </c:pt>
                <c:pt idx="2313">
                  <c:v>30.8</c:v>
                </c:pt>
                <c:pt idx="2314">
                  <c:v>30.8</c:v>
                </c:pt>
                <c:pt idx="2315">
                  <c:v>30.8</c:v>
                </c:pt>
                <c:pt idx="2316">
                  <c:v>30.7</c:v>
                </c:pt>
                <c:pt idx="2317">
                  <c:v>30.8</c:v>
                </c:pt>
                <c:pt idx="2318">
                  <c:v>30.7</c:v>
                </c:pt>
                <c:pt idx="2319">
                  <c:v>30.7</c:v>
                </c:pt>
                <c:pt idx="2320">
                  <c:v>30.7</c:v>
                </c:pt>
                <c:pt idx="2321">
                  <c:v>30.7</c:v>
                </c:pt>
                <c:pt idx="2322">
                  <c:v>30.7</c:v>
                </c:pt>
                <c:pt idx="2323">
                  <c:v>30.7</c:v>
                </c:pt>
                <c:pt idx="2324">
                  <c:v>30.7</c:v>
                </c:pt>
                <c:pt idx="2325">
                  <c:v>30.7</c:v>
                </c:pt>
                <c:pt idx="2326">
                  <c:v>30.7</c:v>
                </c:pt>
                <c:pt idx="2327">
                  <c:v>30.7</c:v>
                </c:pt>
                <c:pt idx="2328">
                  <c:v>30.7</c:v>
                </c:pt>
                <c:pt idx="2329">
                  <c:v>30.7</c:v>
                </c:pt>
                <c:pt idx="2330">
                  <c:v>30.7</c:v>
                </c:pt>
                <c:pt idx="2331">
                  <c:v>30.7</c:v>
                </c:pt>
                <c:pt idx="2332">
                  <c:v>30.7</c:v>
                </c:pt>
                <c:pt idx="2333">
                  <c:v>30.7</c:v>
                </c:pt>
                <c:pt idx="2334">
                  <c:v>30.7</c:v>
                </c:pt>
                <c:pt idx="2335">
                  <c:v>30.7</c:v>
                </c:pt>
                <c:pt idx="2336">
                  <c:v>30.7</c:v>
                </c:pt>
                <c:pt idx="2337">
                  <c:v>30.7</c:v>
                </c:pt>
                <c:pt idx="2338">
                  <c:v>30.7</c:v>
                </c:pt>
                <c:pt idx="2339">
                  <c:v>30.7</c:v>
                </c:pt>
                <c:pt idx="2340">
                  <c:v>30.7</c:v>
                </c:pt>
                <c:pt idx="2341">
                  <c:v>30.7</c:v>
                </c:pt>
                <c:pt idx="2342">
                  <c:v>30.7</c:v>
                </c:pt>
                <c:pt idx="2343">
                  <c:v>30.7</c:v>
                </c:pt>
                <c:pt idx="2344">
                  <c:v>30.7</c:v>
                </c:pt>
                <c:pt idx="2345">
                  <c:v>30.6</c:v>
                </c:pt>
                <c:pt idx="2346">
                  <c:v>30.6</c:v>
                </c:pt>
                <c:pt idx="2347">
                  <c:v>30.6</c:v>
                </c:pt>
                <c:pt idx="2348">
                  <c:v>30.6</c:v>
                </c:pt>
                <c:pt idx="2349">
                  <c:v>30.6</c:v>
                </c:pt>
                <c:pt idx="2350">
                  <c:v>30.6</c:v>
                </c:pt>
                <c:pt idx="2351">
                  <c:v>30.6</c:v>
                </c:pt>
                <c:pt idx="2352">
                  <c:v>30.6</c:v>
                </c:pt>
                <c:pt idx="2353">
                  <c:v>30.6</c:v>
                </c:pt>
                <c:pt idx="2354">
                  <c:v>30.6</c:v>
                </c:pt>
                <c:pt idx="2355">
                  <c:v>30.6</c:v>
                </c:pt>
                <c:pt idx="2356">
                  <c:v>30.6</c:v>
                </c:pt>
                <c:pt idx="2357">
                  <c:v>30.6</c:v>
                </c:pt>
                <c:pt idx="2358">
                  <c:v>30.6</c:v>
                </c:pt>
                <c:pt idx="2359">
                  <c:v>30.6</c:v>
                </c:pt>
                <c:pt idx="2360">
                  <c:v>30.6</c:v>
                </c:pt>
                <c:pt idx="2361">
                  <c:v>30.5</c:v>
                </c:pt>
                <c:pt idx="2362">
                  <c:v>30.5</c:v>
                </c:pt>
                <c:pt idx="2363">
                  <c:v>30.5</c:v>
                </c:pt>
                <c:pt idx="2364">
                  <c:v>30.5</c:v>
                </c:pt>
                <c:pt idx="2365">
                  <c:v>30.5</c:v>
                </c:pt>
                <c:pt idx="2366">
                  <c:v>30.6</c:v>
                </c:pt>
                <c:pt idx="2367">
                  <c:v>30.6</c:v>
                </c:pt>
                <c:pt idx="2368">
                  <c:v>30.6</c:v>
                </c:pt>
                <c:pt idx="2369">
                  <c:v>30.6</c:v>
                </c:pt>
                <c:pt idx="2370">
                  <c:v>30.6</c:v>
                </c:pt>
                <c:pt idx="2371">
                  <c:v>30.6</c:v>
                </c:pt>
                <c:pt idx="2372">
                  <c:v>30.6</c:v>
                </c:pt>
                <c:pt idx="2373">
                  <c:v>30.6</c:v>
                </c:pt>
                <c:pt idx="2374">
                  <c:v>30.5</c:v>
                </c:pt>
                <c:pt idx="2375">
                  <c:v>30.6</c:v>
                </c:pt>
                <c:pt idx="2376">
                  <c:v>30.6</c:v>
                </c:pt>
                <c:pt idx="2377">
                  <c:v>30.5</c:v>
                </c:pt>
                <c:pt idx="2378">
                  <c:v>30.6</c:v>
                </c:pt>
                <c:pt idx="2379">
                  <c:v>30.6</c:v>
                </c:pt>
                <c:pt idx="2380">
                  <c:v>30.5</c:v>
                </c:pt>
                <c:pt idx="2381">
                  <c:v>30.5</c:v>
                </c:pt>
                <c:pt idx="2382">
                  <c:v>30.6</c:v>
                </c:pt>
                <c:pt idx="2383">
                  <c:v>30.6</c:v>
                </c:pt>
                <c:pt idx="2384">
                  <c:v>30.6</c:v>
                </c:pt>
                <c:pt idx="2385">
                  <c:v>30.6</c:v>
                </c:pt>
                <c:pt idx="2386">
                  <c:v>30.6</c:v>
                </c:pt>
                <c:pt idx="2387">
                  <c:v>30.6</c:v>
                </c:pt>
                <c:pt idx="2388">
                  <c:v>30.6</c:v>
                </c:pt>
                <c:pt idx="2389">
                  <c:v>30.6</c:v>
                </c:pt>
                <c:pt idx="2390">
                  <c:v>30.6</c:v>
                </c:pt>
                <c:pt idx="2391">
                  <c:v>30.6</c:v>
                </c:pt>
                <c:pt idx="2392">
                  <c:v>30.6</c:v>
                </c:pt>
                <c:pt idx="2393">
                  <c:v>30.7</c:v>
                </c:pt>
                <c:pt idx="2394">
                  <c:v>30.7</c:v>
                </c:pt>
                <c:pt idx="2395">
                  <c:v>30.7</c:v>
                </c:pt>
                <c:pt idx="2396">
                  <c:v>30.7</c:v>
                </c:pt>
                <c:pt idx="2397">
                  <c:v>30.7</c:v>
                </c:pt>
                <c:pt idx="2398">
                  <c:v>30.7</c:v>
                </c:pt>
                <c:pt idx="2399">
                  <c:v>30.7</c:v>
                </c:pt>
                <c:pt idx="2400">
                  <c:v>30.6</c:v>
                </c:pt>
                <c:pt idx="2401">
                  <c:v>30.7</c:v>
                </c:pt>
                <c:pt idx="2402">
                  <c:v>30.6</c:v>
                </c:pt>
                <c:pt idx="2403">
                  <c:v>30.7</c:v>
                </c:pt>
                <c:pt idx="2404">
                  <c:v>30.6</c:v>
                </c:pt>
                <c:pt idx="2405">
                  <c:v>30.7</c:v>
                </c:pt>
                <c:pt idx="2406">
                  <c:v>30.7</c:v>
                </c:pt>
                <c:pt idx="2407">
                  <c:v>30.7</c:v>
                </c:pt>
                <c:pt idx="2408">
                  <c:v>30.7</c:v>
                </c:pt>
                <c:pt idx="2409">
                  <c:v>30.7</c:v>
                </c:pt>
                <c:pt idx="2410">
                  <c:v>30.7</c:v>
                </c:pt>
                <c:pt idx="2411">
                  <c:v>30.8</c:v>
                </c:pt>
                <c:pt idx="2412">
                  <c:v>30.8</c:v>
                </c:pt>
                <c:pt idx="2413">
                  <c:v>30.8</c:v>
                </c:pt>
                <c:pt idx="2414">
                  <c:v>30.8</c:v>
                </c:pt>
                <c:pt idx="2415">
                  <c:v>30.8</c:v>
                </c:pt>
                <c:pt idx="2416">
                  <c:v>30.8</c:v>
                </c:pt>
                <c:pt idx="2417">
                  <c:v>30.8</c:v>
                </c:pt>
                <c:pt idx="2418">
                  <c:v>30.8</c:v>
                </c:pt>
                <c:pt idx="2419">
                  <c:v>30.8</c:v>
                </c:pt>
                <c:pt idx="2420">
                  <c:v>30.9</c:v>
                </c:pt>
                <c:pt idx="2421">
                  <c:v>30.8</c:v>
                </c:pt>
                <c:pt idx="2422">
                  <c:v>30.9</c:v>
                </c:pt>
                <c:pt idx="2423">
                  <c:v>30.9</c:v>
                </c:pt>
                <c:pt idx="2424">
                  <c:v>30.9</c:v>
                </c:pt>
                <c:pt idx="2425">
                  <c:v>30.9</c:v>
                </c:pt>
                <c:pt idx="2426">
                  <c:v>31</c:v>
                </c:pt>
                <c:pt idx="2427">
                  <c:v>30.9</c:v>
                </c:pt>
                <c:pt idx="2428">
                  <c:v>30.9</c:v>
                </c:pt>
                <c:pt idx="2429">
                  <c:v>30.9</c:v>
                </c:pt>
                <c:pt idx="2430">
                  <c:v>30.9</c:v>
                </c:pt>
                <c:pt idx="2431">
                  <c:v>30.9</c:v>
                </c:pt>
                <c:pt idx="2432">
                  <c:v>31</c:v>
                </c:pt>
                <c:pt idx="2433">
                  <c:v>30.9</c:v>
                </c:pt>
                <c:pt idx="2434">
                  <c:v>31</c:v>
                </c:pt>
                <c:pt idx="2435">
                  <c:v>31</c:v>
                </c:pt>
                <c:pt idx="2436">
                  <c:v>31</c:v>
                </c:pt>
                <c:pt idx="2437">
                  <c:v>31</c:v>
                </c:pt>
                <c:pt idx="2438">
                  <c:v>31</c:v>
                </c:pt>
                <c:pt idx="2439">
                  <c:v>31</c:v>
                </c:pt>
                <c:pt idx="2440">
                  <c:v>31</c:v>
                </c:pt>
                <c:pt idx="2441">
                  <c:v>31</c:v>
                </c:pt>
                <c:pt idx="2442">
                  <c:v>31.1</c:v>
                </c:pt>
                <c:pt idx="2443">
                  <c:v>31</c:v>
                </c:pt>
                <c:pt idx="2444">
                  <c:v>31.1</c:v>
                </c:pt>
                <c:pt idx="2445">
                  <c:v>31.1</c:v>
                </c:pt>
                <c:pt idx="2446">
                  <c:v>31.1</c:v>
                </c:pt>
                <c:pt idx="2447">
                  <c:v>31.1</c:v>
                </c:pt>
                <c:pt idx="2448">
                  <c:v>31.1</c:v>
                </c:pt>
                <c:pt idx="2449">
                  <c:v>31.1</c:v>
                </c:pt>
                <c:pt idx="2450">
                  <c:v>31.1</c:v>
                </c:pt>
                <c:pt idx="2451">
                  <c:v>31.2</c:v>
                </c:pt>
                <c:pt idx="2452">
                  <c:v>31.2</c:v>
                </c:pt>
                <c:pt idx="2453">
                  <c:v>31.2</c:v>
                </c:pt>
                <c:pt idx="2454">
                  <c:v>31.3</c:v>
                </c:pt>
                <c:pt idx="2455">
                  <c:v>31.1</c:v>
                </c:pt>
                <c:pt idx="2456">
                  <c:v>31.1</c:v>
                </c:pt>
                <c:pt idx="2457">
                  <c:v>31.1</c:v>
                </c:pt>
                <c:pt idx="2458">
                  <c:v>31.1</c:v>
                </c:pt>
                <c:pt idx="2459">
                  <c:v>31.1</c:v>
                </c:pt>
                <c:pt idx="2460">
                  <c:v>31.2</c:v>
                </c:pt>
                <c:pt idx="2461">
                  <c:v>31.2</c:v>
                </c:pt>
                <c:pt idx="2462">
                  <c:v>31.2</c:v>
                </c:pt>
                <c:pt idx="2463">
                  <c:v>31.3</c:v>
                </c:pt>
                <c:pt idx="2464">
                  <c:v>31.3</c:v>
                </c:pt>
                <c:pt idx="2465">
                  <c:v>31.3</c:v>
                </c:pt>
                <c:pt idx="2466">
                  <c:v>31.4</c:v>
                </c:pt>
                <c:pt idx="2467">
                  <c:v>31.4</c:v>
                </c:pt>
                <c:pt idx="2468">
                  <c:v>31.4</c:v>
                </c:pt>
                <c:pt idx="2469">
                  <c:v>31.3</c:v>
                </c:pt>
                <c:pt idx="2470">
                  <c:v>31.4</c:v>
                </c:pt>
                <c:pt idx="2471">
                  <c:v>31.3</c:v>
                </c:pt>
                <c:pt idx="2472">
                  <c:v>31.4</c:v>
                </c:pt>
                <c:pt idx="2473">
                  <c:v>31.4</c:v>
                </c:pt>
                <c:pt idx="2474">
                  <c:v>31.3</c:v>
                </c:pt>
                <c:pt idx="2475">
                  <c:v>31.3</c:v>
                </c:pt>
                <c:pt idx="2476">
                  <c:v>31.3</c:v>
                </c:pt>
                <c:pt idx="2477">
                  <c:v>31.3</c:v>
                </c:pt>
                <c:pt idx="2478">
                  <c:v>31.3</c:v>
                </c:pt>
                <c:pt idx="2479">
                  <c:v>31.3</c:v>
                </c:pt>
                <c:pt idx="2480">
                  <c:v>31.3</c:v>
                </c:pt>
                <c:pt idx="2481">
                  <c:v>31.3</c:v>
                </c:pt>
                <c:pt idx="2482">
                  <c:v>31.3</c:v>
                </c:pt>
                <c:pt idx="2483">
                  <c:v>31.3</c:v>
                </c:pt>
                <c:pt idx="2484">
                  <c:v>31.2</c:v>
                </c:pt>
                <c:pt idx="2485">
                  <c:v>31.2</c:v>
                </c:pt>
                <c:pt idx="2486">
                  <c:v>31.3</c:v>
                </c:pt>
                <c:pt idx="2487">
                  <c:v>31.2</c:v>
                </c:pt>
                <c:pt idx="2488">
                  <c:v>31.2</c:v>
                </c:pt>
                <c:pt idx="2489">
                  <c:v>31.2</c:v>
                </c:pt>
                <c:pt idx="2490">
                  <c:v>31.2</c:v>
                </c:pt>
                <c:pt idx="2491">
                  <c:v>31.2</c:v>
                </c:pt>
                <c:pt idx="2492">
                  <c:v>31.2</c:v>
                </c:pt>
                <c:pt idx="2493">
                  <c:v>31.2</c:v>
                </c:pt>
                <c:pt idx="2494">
                  <c:v>31.2</c:v>
                </c:pt>
                <c:pt idx="2495">
                  <c:v>31.2</c:v>
                </c:pt>
                <c:pt idx="2496">
                  <c:v>31.2</c:v>
                </c:pt>
                <c:pt idx="2497">
                  <c:v>31.2</c:v>
                </c:pt>
                <c:pt idx="2498">
                  <c:v>31.1</c:v>
                </c:pt>
                <c:pt idx="2499">
                  <c:v>31.2</c:v>
                </c:pt>
                <c:pt idx="2500">
                  <c:v>31.1</c:v>
                </c:pt>
                <c:pt idx="2501">
                  <c:v>31.1</c:v>
                </c:pt>
                <c:pt idx="2502">
                  <c:v>31.1</c:v>
                </c:pt>
                <c:pt idx="2503">
                  <c:v>31.1</c:v>
                </c:pt>
                <c:pt idx="2504">
                  <c:v>31.1</c:v>
                </c:pt>
                <c:pt idx="2505">
                  <c:v>31.1</c:v>
                </c:pt>
                <c:pt idx="2506">
                  <c:v>31.1</c:v>
                </c:pt>
                <c:pt idx="2507">
                  <c:v>31.1</c:v>
                </c:pt>
                <c:pt idx="2508">
                  <c:v>31.1</c:v>
                </c:pt>
                <c:pt idx="2509">
                  <c:v>31.1</c:v>
                </c:pt>
                <c:pt idx="2510">
                  <c:v>31.1</c:v>
                </c:pt>
                <c:pt idx="2511">
                  <c:v>31.1</c:v>
                </c:pt>
                <c:pt idx="2512">
                  <c:v>31.1</c:v>
                </c:pt>
                <c:pt idx="2513">
                  <c:v>31</c:v>
                </c:pt>
                <c:pt idx="2514">
                  <c:v>31.1</c:v>
                </c:pt>
                <c:pt idx="2515">
                  <c:v>31</c:v>
                </c:pt>
                <c:pt idx="2516">
                  <c:v>31</c:v>
                </c:pt>
                <c:pt idx="2517">
                  <c:v>31</c:v>
                </c:pt>
                <c:pt idx="2518">
                  <c:v>31</c:v>
                </c:pt>
                <c:pt idx="2519">
                  <c:v>31</c:v>
                </c:pt>
                <c:pt idx="2520">
                  <c:v>31</c:v>
                </c:pt>
                <c:pt idx="2521">
                  <c:v>31</c:v>
                </c:pt>
                <c:pt idx="2522">
                  <c:v>31</c:v>
                </c:pt>
                <c:pt idx="2523">
                  <c:v>31</c:v>
                </c:pt>
                <c:pt idx="2524">
                  <c:v>30.9</c:v>
                </c:pt>
                <c:pt idx="2525">
                  <c:v>30.9</c:v>
                </c:pt>
                <c:pt idx="2526">
                  <c:v>30.9</c:v>
                </c:pt>
                <c:pt idx="2527">
                  <c:v>30.9</c:v>
                </c:pt>
                <c:pt idx="2528">
                  <c:v>30.9</c:v>
                </c:pt>
                <c:pt idx="2529">
                  <c:v>30.9</c:v>
                </c:pt>
                <c:pt idx="2530">
                  <c:v>30.9</c:v>
                </c:pt>
                <c:pt idx="2531">
                  <c:v>30.9</c:v>
                </c:pt>
                <c:pt idx="2532">
                  <c:v>30.9</c:v>
                </c:pt>
                <c:pt idx="2533">
                  <c:v>30.9</c:v>
                </c:pt>
                <c:pt idx="2534">
                  <c:v>30.9</c:v>
                </c:pt>
                <c:pt idx="2535">
                  <c:v>30.9</c:v>
                </c:pt>
                <c:pt idx="2536">
                  <c:v>30.9</c:v>
                </c:pt>
                <c:pt idx="2537">
                  <c:v>30.9</c:v>
                </c:pt>
                <c:pt idx="2538">
                  <c:v>30.9</c:v>
                </c:pt>
                <c:pt idx="2539">
                  <c:v>30.9</c:v>
                </c:pt>
                <c:pt idx="2540">
                  <c:v>30.9</c:v>
                </c:pt>
                <c:pt idx="2541">
                  <c:v>30.9</c:v>
                </c:pt>
                <c:pt idx="2542">
                  <c:v>30.9</c:v>
                </c:pt>
                <c:pt idx="2543">
                  <c:v>30.9</c:v>
                </c:pt>
                <c:pt idx="2544">
                  <c:v>30.9</c:v>
                </c:pt>
                <c:pt idx="2545">
                  <c:v>30.9</c:v>
                </c:pt>
                <c:pt idx="2546">
                  <c:v>30.9</c:v>
                </c:pt>
                <c:pt idx="2547">
                  <c:v>30.9</c:v>
                </c:pt>
                <c:pt idx="2548">
                  <c:v>30.9</c:v>
                </c:pt>
                <c:pt idx="2549">
                  <c:v>30.9</c:v>
                </c:pt>
                <c:pt idx="2550">
                  <c:v>30.9</c:v>
                </c:pt>
                <c:pt idx="2551">
                  <c:v>30.9</c:v>
                </c:pt>
                <c:pt idx="2552">
                  <c:v>30.9</c:v>
                </c:pt>
                <c:pt idx="2553">
                  <c:v>30.9</c:v>
                </c:pt>
                <c:pt idx="2554">
                  <c:v>30.9</c:v>
                </c:pt>
                <c:pt idx="2555">
                  <c:v>30.8</c:v>
                </c:pt>
                <c:pt idx="2556">
                  <c:v>30.9</c:v>
                </c:pt>
                <c:pt idx="2557">
                  <c:v>30.8</c:v>
                </c:pt>
                <c:pt idx="2558">
                  <c:v>30.8</c:v>
                </c:pt>
                <c:pt idx="2559">
                  <c:v>30.8</c:v>
                </c:pt>
                <c:pt idx="2560">
                  <c:v>30.8</c:v>
                </c:pt>
                <c:pt idx="2561">
                  <c:v>30.8</c:v>
                </c:pt>
                <c:pt idx="2562">
                  <c:v>30.8</c:v>
                </c:pt>
                <c:pt idx="2563">
                  <c:v>30.8</c:v>
                </c:pt>
                <c:pt idx="2564">
                  <c:v>30.8</c:v>
                </c:pt>
                <c:pt idx="2565">
                  <c:v>30.7</c:v>
                </c:pt>
                <c:pt idx="2566">
                  <c:v>30.7</c:v>
                </c:pt>
                <c:pt idx="2567">
                  <c:v>30.6</c:v>
                </c:pt>
                <c:pt idx="2568">
                  <c:v>30.7</c:v>
                </c:pt>
                <c:pt idx="2569">
                  <c:v>30.7</c:v>
                </c:pt>
                <c:pt idx="2570">
                  <c:v>30.6</c:v>
                </c:pt>
                <c:pt idx="2571">
                  <c:v>30.7</c:v>
                </c:pt>
                <c:pt idx="2572">
                  <c:v>30.6</c:v>
                </c:pt>
                <c:pt idx="2573">
                  <c:v>30.6</c:v>
                </c:pt>
                <c:pt idx="2574">
                  <c:v>30.6</c:v>
                </c:pt>
                <c:pt idx="2575">
                  <c:v>30.6</c:v>
                </c:pt>
                <c:pt idx="2576">
                  <c:v>30.7</c:v>
                </c:pt>
                <c:pt idx="2577">
                  <c:v>30.7</c:v>
                </c:pt>
                <c:pt idx="2578">
                  <c:v>30.7</c:v>
                </c:pt>
                <c:pt idx="2579">
                  <c:v>30.7</c:v>
                </c:pt>
                <c:pt idx="2580">
                  <c:v>30.7</c:v>
                </c:pt>
                <c:pt idx="2581">
                  <c:v>30.8</c:v>
                </c:pt>
                <c:pt idx="2582">
                  <c:v>30.8</c:v>
                </c:pt>
                <c:pt idx="2583">
                  <c:v>30.8</c:v>
                </c:pt>
                <c:pt idx="2584">
                  <c:v>30.8</c:v>
                </c:pt>
                <c:pt idx="2585">
                  <c:v>30.8</c:v>
                </c:pt>
                <c:pt idx="2586">
                  <c:v>30.8</c:v>
                </c:pt>
                <c:pt idx="2587">
                  <c:v>30.7</c:v>
                </c:pt>
                <c:pt idx="2588">
                  <c:v>30.8</c:v>
                </c:pt>
                <c:pt idx="2589">
                  <c:v>30.8</c:v>
                </c:pt>
                <c:pt idx="2590">
                  <c:v>30.7</c:v>
                </c:pt>
                <c:pt idx="2591">
                  <c:v>30.7</c:v>
                </c:pt>
                <c:pt idx="2592">
                  <c:v>30.7</c:v>
                </c:pt>
                <c:pt idx="2593">
                  <c:v>30.7</c:v>
                </c:pt>
                <c:pt idx="2594">
                  <c:v>30.7</c:v>
                </c:pt>
                <c:pt idx="2595">
                  <c:v>30.7</c:v>
                </c:pt>
                <c:pt idx="2596">
                  <c:v>30.7</c:v>
                </c:pt>
                <c:pt idx="2597">
                  <c:v>30.7</c:v>
                </c:pt>
                <c:pt idx="2598">
                  <c:v>30.7</c:v>
                </c:pt>
                <c:pt idx="2599">
                  <c:v>30.7</c:v>
                </c:pt>
                <c:pt idx="2600">
                  <c:v>30.7</c:v>
                </c:pt>
                <c:pt idx="2601">
                  <c:v>30.7</c:v>
                </c:pt>
                <c:pt idx="2602">
                  <c:v>30.7</c:v>
                </c:pt>
                <c:pt idx="2603">
                  <c:v>30.7</c:v>
                </c:pt>
                <c:pt idx="2604">
                  <c:v>30.6</c:v>
                </c:pt>
                <c:pt idx="2605">
                  <c:v>30.7</c:v>
                </c:pt>
                <c:pt idx="2606">
                  <c:v>30.6</c:v>
                </c:pt>
                <c:pt idx="2607">
                  <c:v>30.6</c:v>
                </c:pt>
                <c:pt idx="2608">
                  <c:v>30.6</c:v>
                </c:pt>
                <c:pt idx="2609">
                  <c:v>30.6</c:v>
                </c:pt>
                <c:pt idx="2610">
                  <c:v>30.6</c:v>
                </c:pt>
                <c:pt idx="2611">
                  <c:v>30.6</c:v>
                </c:pt>
                <c:pt idx="2612">
                  <c:v>30.6</c:v>
                </c:pt>
                <c:pt idx="2613">
                  <c:v>30.6</c:v>
                </c:pt>
                <c:pt idx="2614">
                  <c:v>30.6</c:v>
                </c:pt>
                <c:pt idx="2615">
                  <c:v>30.6</c:v>
                </c:pt>
                <c:pt idx="2616">
                  <c:v>30.6</c:v>
                </c:pt>
                <c:pt idx="2617">
                  <c:v>30.6</c:v>
                </c:pt>
                <c:pt idx="2618">
                  <c:v>30.6</c:v>
                </c:pt>
                <c:pt idx="2619">
                  <c:v>30.6</c:v>
                </c:pt>
                <c:pt idx="2620">
                  <c:v>30.6</c:v>
                </c:pt>
                <c:pt idx="2621">
                  <c:v>30.7</c:v>
                </c:pt>
                <c:pt idx="2622">
                  <c:v>30.6</c:v>
                </c:pt>
                <c:pt idx="2623">
                  <c:v>30.6</c:v>
                </c:pt>
                <c:pt idx="2624">
                  <c:v>30.7</c:v>
                </c:pt>
                <c:pt idx="2625">
                  <c:v>30.6</c:v>
                </c:pt>
                <c:pt idx="2626">
                  <c:v>30.6</c:v>
                </c:pt>
                <c:pt idx="2627">
                  <c:v>30.7</c:v>
                </c:pt>
                <c:pt idx="2628">
                  <c:v>30.7</c:v>
                </c:pt>
                <c:pt idx="2629">
                  <c:v>30.7</c:v>
                </c:pt>
                <c:pt idx="2630">
                  <c:v>30.7</c:v>
                </c:pt>
                <c:pt idx="2631">
                  <c:v>30.7</c:v>
                </c:pt>
                <c:pt idx="2632">
                  <c:v>30.7</c:v>
                </c:pt>
                <c:pt idx="2633">
                  <c:v>30.7</c:v>
                </c:pt>
                <c:pt idx="2634">
                  <c:v>30.7</c:v>
                </c:pt>
                <c:pt idx="2635">
                  <c:v>30.8</c:v>
                </c:pt>
                <c:pt idx="2636">
                  <c:v>30.8</c:v>
                </c:pt>
                <c:pt idx="2637">
                  <c:v>30.8</c:v>
                </c:pt>
                <c:pt idx="2638">
                  <c:v>30.8</c:v>
                </c:pt>
                <c:pt idx="2639">
                  <c:v>30.8</c:v>
                </c:pt>
                <c:pt idx="2640">
                  <c:v>30.8</c:v>
                </c:pt>
                <c:pt idx="2641">
                  <c:v>30.8</c:v>
                </c:pt>
                <c:pt idx="2642">
                  <c:v>30.8</c:v>
                </c:pt>
                <c:pt idx="2643">
                  <c:v>30.9</c:v>
                </c:pt>
                <c:pt idx="2644">
                  <c:v>30.9</c:v>
                </c:pt>
                <c:pt idx="2645">
                  <c:v>30.9</c:v>
                </c:pt>
                <c:pt idx="2646">
                  <c:v>30.9</c:v>
                </c:pt>
                <c:pt idx="2647">
                  <c:v>30.9</c:v>
                </c:pt>
                <c:pt idx="2648">
                  <c:v>30.9</c:v>
                </c:pt>
                <c:pt idx="2649">
                  <c:v>30.9</c:v>
                </c:pt>
                <c:pt idx="2650">
                  <c:v>30.9</c:v>
                </c:pt>
                <c:pt idx="2651">
                  <c:v>31</c:v>
                </c:pt>
                <c:pt idx="2652">
                  <c:v>30.9</c:v>
                </c:pt>
                <c:pt idx="2653">
                  <c:v>31</c:v>
                </c:pt>
                <c:pt idx="2654">
                  <c:v>31</c:v>
                </c:pt>
                <c:pt idx="2655">
                  <c:v>31</c:v>
                </c:pt>
                <c:pt idx="2656">
                  <c:v>31</c:v>
                </c:pt>
                <c:pt idx="2657">
                  <c:v>31</c:v>
                </c:pt>
                <c:pt idx="2658">
                  <c:v>31</c:v>
                </c:pt>
                <c:pt idx="2659">
                  <c:v>31</c:v>
                </c:pt>
                <c:pt idx="2660">
                  <c:v>31</c:v>
                </c:pt>
                <c:pt idx="2661">
                  <c:v>31</c:v>
                </c:pt>
                <c:pt idx="2662">
                  <c:v>31</c:v>
                </c:pt>
                <c:pt idx="2663">
                  <c:v>31</c:v>
                </c:pt>
                <c:pt idx="2664">
                  <c:v>31</c:v>
                </c:pt>
                <c:pt idx="2665">
                  <c:v>31</c:v>
                </c:pt>
                <c:pt idx="2666">
                  <c:v>31</c:v>
                </c:pt>
                <c:pt idx="2667">
                  <c:v>31.1</c:v>
                </c:pt>
                <c:pt idx="2668">
                  <c:v>31</c:v>
                </c:pt>
                <c:pt idx="2669">
                  <c:v>31.1</c:v>
                </c:pt>
                <c:pt idx="2670">
                  <c:v>31.1</c:v>
                </c:pt>
                <c:pt idx="2671">
                  <c:v>31.1</c:v>
                </c:pt>
                <c:pt idx="2672">
                  <c:v>31.1</c:v>
                </c:pt>
                <c:pt idx="2673">
                  <c:v>31.1</c:v>
                </c:pt>
                <c:pt idx="2674">
                  <c:v>31.1</c:v>
                </c:pt>
                <c:pt idx="2675">
                  <c:v>31.2</c:v>
                </c:pt>
                <c:pt idx="2676">
                  <c:v>31.1</c:v>
                </c:pt>
                <c:pt idx="2677">
                  <c:v>31.2</c:v>
                </c:pt>
                <c:pt idx="2678">
                  <c:v>31.1</c:v>
                </c:pt>
                <c:pt idx="2679">
                  <c:v>31.2</c:v>
                </c:pt>
                <c:pt idx="2680">
                  <c:v>31.2</c:v>
                </c:pt>
                <c:pt idx="2681">
                  <c:v>31.2</c:v>
                </c:pt>
                <c:pt idx="2682">
                  <c:v>31.3</c:v>
                </c:pt>
                <c:pt idx="2683">
                  <c:v>31.3</c:v>
                </c:pt>
                <c:pt idx="2684">
                  <c:v>31.3</c:v>
                </c:pt>
                <c:pt idx="2685">
                  <c:v>31.3</c:v>
                </c:pt>
                <c:pt idx="2686">
                  <c:v>31.3</c:v>
                </c:pt>
                <c:pt idx="2687">
                  <c:v>31.3</c:v>
                </c:pt>
                <c:pt idx="2688">
                  <c:v>31.3</c:v>
                </c:pt>
                <c:pt idx="2689">
                  <c:v>31.3</c:v>
                </c:pt>
                <c:pt idx="2690">
                  <c:v>31.3</c:v>
                </c:pt>
                <c:pt idx="2691">
                  <c:v>31.3</c:v>
                </c:pt>
                <c:pt idx="2692">
                  <c:v>31.3</c:v>
                </c:pt>
                <c:pt idx="2693">
                  <c:v>31.4</c:v>
                </c:pt>
                <c:pt idx="2694">
                  <c:v>31.4</c:v>
                </c:pt>
                <c:pt idx="2695">
                  <c:v>31.4</c:v>
                </c:pt>
                <c:pt idx="2696">
                  <c:v>31.4</c:v>
                </c:pt>
                <c:pt idx="2697">
                  <c:v>31.4</c:v>
                </c:pt>
                <c:pt idx="2698">
                  <c:v>31.4</c:v>
                </c:pt>
                <c:pt idx="2699">
                  <c:v>31.4</c:v>
                </c:pt>
                <c:pt idx="2700">
                  <c:v>31.5</c:v>
                </c:pt>
                <c:pt idx="2701">
                  <c:v>31.5</c:v>
                </c:pt>
                <c:pt idx="2702">
                  <c:v>31.5</c:v>
                </c:pt>
                <c:pt idx="2703">
                  <c:v>31.5</c:v>
                </c:pt>
                <c:pt idx="2704">
                  <c:v>31.5</c:v>
                </c:pt>
                <c:pt idx="2705">
                  <c:v>31.5</c:v>
                </c:pt>
                <c:pt idx="2706">
                  <c:v>31.4</c:v>
                </c:pt>
                <c:pt idx="2707">
                  <c:v>31.5</c:v>
                </c:pt>
                <c:pt idx="2708">
                  <c:v>31.6</c:v>
                </c:pt>
                <c:pt idx="2709">
                  <c:v>31.6</c:v>
                </c:pt>
                <c:pt idx="2710">
                  <c:v>31.5</c:v>
                </c:pt>
                <c:pt idx="2711">
                  <c:v>31.6</c:v>
                </c:pt>
                <c:pt idx="2712">
                  <c:v>31.5</c:v>
                </c:pt>
                <c:pt idx="2713">
                  <c:v>31.5</c:v>
                </c:pt>
                <c:pt idx="2714">
                  <c:v>31.6</c:v>
                </c:pt>
                <c:pt idx="2715">
                  <c:v>31.5</c:v>
                </c:pt>
                <c:pt idx="2716">
                  <c:v>31.5</c:v>
                </c:pt>
                <c:pt idx="2717">
                  <c:v>31.5</c:v>
                </c:pt>
                <c:pt idx="2718">
                  <c:v>31.5</c:v>
                </c:pt>
                <c:pt idx="2719">
                  <c:v>31.4</c:v>
                </c:pt>
                <c:pt idx="2720">
                  <c:v>31.4</c:v>
                </c:pt>
                <c:pt idx="2721">
                  <c:v>31.4</c:v>
                </c:pt>
                <c:pt idx="2722">
                  <c:v>31.4</c:v>
                </c:pt>
                <c:pt idx="2723">
                  <c:v>31.3</c:v>
                </c:pt>
                <c:pt idx="2724">
                  <c:v>31.3</c:v>
                </c:pt>
                <c:pt idx="2725">
                  <c:v>31.4</c:v>
                </c:pt>
                <c:pt idx="2726">
                  <c:v>31.4</c:v>
                </c:pt>
                <c:pt idx="2727">
                  <c:v>31.4</c:v>
                </c:pt>
                <c:pt idx="2728">
                  <c:v>31.3</c:v>
                </c:pt>
                <c:pt idx="2729">
                  <c:v>31.3</c:v>
                </c:pt>
                <c:pt idx="2730">
                  <c:v>31.3</c:v>
                </c:pt>
                <c:pt idx="2731">
                  <c:v>31.3</c:v>
                </c:pt>
                <c:pt idx="2732">
                  <c:v>31.3</c:v>
                </c:pt>
                <c:pt idx="2733">
                  <c:v>31.3</c:v>
                </c:pt>
                <c:pt idx="2734">
                  <c:v>31.3</c:v>
                </c:pt>
                <c:pt idx="2735">
                  <c:v>31.3</c:v>
                </c:pt>
                <c:pt idx="2736">
                  <c:v>31.3</c:v>
                </c:pt>
                <c:pt idx="2737">
                  <c:v>31.3</c:v>
                </c:pt>
                <c:pt idx="2738">
                  <c:v>31.3</c:v>
                </c:pt>
                <c:pt idx="2739">
                  <c:v>31.3</c:v>
                </c:pt>
                <c:pt idx="2740">
                  <c:v>31.3</c:v>
                </c:pt>
                <c:pt idx="2741">
                  <c:v>31.3</c:v>
                </c:pt>
                <c:pt idx="2742">
                  <c:v>31.3</c:v>
                </c:pt>
                <c:pt idx="2743">
                  <c:v>31.3</c:v>
                </c:pt>
                <c:pt idx="2744">
                  <c:v>31.2</c:v>
                </c:pt>
                <c:pt idx="2745">
                  <c:v>31.2</c:v>
                </c:pt>
                <c:pt idx="2746">
                  <c:v>31.2</c:v>
                </c:pt>
                <c:pt idx="2747">
                  <c:v>31.1</c:v>
                </c:pt>
                <c:pt idx="2748">
                  <c:v>31.2</c:v>
                </c:pt>
                <c:pt idx="2749">
                  <c:v>31.1</c:v>
                </c:pt>
                <c:pt idx="2750">
                  <c:v>31.2</c:v>
                </c:pt>
                <c:pt idx="2751">
                  <c:v>31.1</c:v>
                </c:pt>
                <c:pt idx="2752">
                  <c:v>31.1</c:v>
                </c:pt>
                <c:pt idx="2753">
                  <c:v>31.1</c:v>
                </c:pt>
                <c:pt idx="2754">
                  <c:v>31.1</c:v>
                </c:pt>
                <c:pt idx="2755">
                  <c:v>31.1</c:v>
                </c:pt>
                <c:pt idx="2756">
                  <c:v>31.1</c:v>
                </c:pt>
                <c:pt idx="2757">
                  <c:v>31.1</c:v>
                </c:pt>
                <c:pt idx="2758">
                  <c:v>31.1</c:v>
                </c:pt>
                <c:pt idx="2759">
                  <c:v>31.1</c:v>
                </c:pt>
                <c:pt idx="2760">
                  <c:v>31.1</c:v>
                </c:pt>
                <c:pt idx="2761">
                  <c:v>31.1</c:v>
                </c:pt>
                <c:pt idx="2762">
                  <c:v>31.1</c:v>
                </c:pt>
                <c:pt idx="2763">
                  <c:v>31</c:v>
                </c:pt>
                <c:pt idx="2764">
                  <c:v>31.1</c:v>
                </c:pt>
                <c:pt idx="2765">
                  <c:v>31</c:v>
                </c:pt>
                <c:pt idx="2766">
                  <c:v>31</c:v>
                </c:pt>
                <c:pt idx="2767">
                  <c:v>31</c:v>
                </c:pt>
                <c:pt idx="2768">
                  <c:v>31.1</c:v>
                </c:pt>
                <c:pt idx="2769">
                  <c:v>31</c:v>
                </c:pt>
                <c:pt idx="2770">
                  <c:v>31</c:v>
                </c:pt>
                <c:pt idx="2771">
                  <c:v>31</c:v>
                </c:pt>
                <c:pt idx="2772">
                  <c:v>31</c:v>
                </c:pt>
                <c:pt idx="2773">
                  <c:v>31</c:v>
                </c:pt>
                <c:pt idx="2774">
                  <c:v>31</c:v>
                </c:pt>
                <c:pt idx="2775">
                  <c:v>31</c:v>
                </c:pt>
                <c:pt idx="2776">
                  <c:v>31</c:v>
                </c:pt>
                <c:pt idx="2777">
                  <c:v>31</c:v>
                </c:pt>
                <c:pt idx="2778">
                  <c:v>31</c:v>
                </c:pt>
                <c:pt idx="2779">
                  <c:v>31</c:v>
                </c:pt>
                <c:pt idx="2780">
                  <c:v>31</c:v>
                </c:pt>
                <c:pt idx="2781">
                  <c:v>31</c:v>
                </c:pt>
                <c:pt idx="2782">
                  <c:v>31</c:v>
                </c:pt>
                <c:pt idx="2783">
                  <c:v>31</c:v>
                </c:pt>
                <c:pt idx="2784">
                  <c:v>31</c:v>
                </c:pt>
                <c:pt idx="2785">
                  <c:v>31</c:v>
                </c:pt>
                <c:pt idx="2786">
                  <c:v>31</c:v>
                </c:pt>
                <c:pt idx="2787">
                  <c:v>31</c:v>
                </c:pt>
                <c:pt idx="2788">
                  <c:v>30.9</c:v>
                </c:pt>
                <c:pt idx="2789">
                  <c:v>31</c:v>
                </c:pt>
                <c:pt idx="2790">
                  <c:v>31</c:v>
                </c:pt>
                <c:pt idx="2791">
                  <c:v>31</c:v>
                </c:pt>
                <c:pt idx="2792">
                  <c:v>30.9</c:v>
                </c:pt>
                <c:pt idx="2793">
                  <c:v>31</c:v>
                </c:pt>
                <c:pt idx="2794">
                  <c:v>30.9</c:v>
                </c:pt>
                <c:pt idx="2795">
                  <c:v>30.9</c:v>
                </c:pt>
                <c:pt idx="2796">
                  <c:v>30.9</c:v>
                </c:pt>
                <c:pt idx="2797">
                  <c:v>30.9</c:v>
                </c:pt>
                <c:pt idx="2798">
                  <c:v>30.9</c:v>
                </c:pt>
                <c:pt idx="2799">
                  <c:v>30.9</c:v>
                </c:pt>
                <c:pt idx="2800">
                  <c:v>30.9</c:v>
                </c:pt>
                <c:pt idx="2801">
                  <c:v>30.9</c:v>
                </c:pt>
                <c:pt idx="2802">
                  <c:v>30.9</c:v>
                </c:pt>
                <c:pt idx="2803">
                  <c:v>30.9</c:v>
                </c:pt>
                <c:pt idx="2804">
                  <c:v>30.9</c:v>
                </c:pt>
                <c:pt idx="2805">
                  <c:v>30.9</c:v>
                </c:pt>
                <c:pt idx="2806">
                  <c:v>30.9</c:v>
                </c:pt>
                <c:pt idx="2807">
                  <c:v>30.9</c:v>
                </c:pt>
                <c:pt idx="2808">
                  <c:v>30.9</c:v>
                </c:pt>
                <c:pt idx="2809">
                  <c:v>30.9</c:v>
                </c:pt>
                <c:pt idx="2810">
                  <c:v>30.9</c:v>
                </c:pt>
                <c:pt idx="2811">
                  <c:v>30.9</c:v>
                </c:pt>
                <c:pt idx="2812">
                  <c:v>30.9</c:v>
                </c:pt>
                <c:pt idx="2813">
                  <c:v>30.9</c:v>
                </c:pt>
                <c:pt idx="2814">
                  <c:v>30.9</c:v>
                </c:pt>
                <c:pt idx="2815">
                  <c:v>30.9</c:v>
                </c:pt>
                <c:pt idx="2816">
                  <c:v>30.9</c:v>
                </c:pt>
                <c:pt idx="2817">
                  <c:v>30.9</c:v>
                </c:pt>
                <c:pt idx="2818">
                  <c:v>30.9</c:v>
                </c:pt>
                <c:pt idx="2819">
                  <c:v>30.9</c:v>
                </c:pt>
                <c:pt idx="2820">
                  <c:v>30.9</c:v>
                </c:pt>
                <c:pt idx="2821">
                  <c:v>30.9</c:v>
                </c:pt>
                <c:pt idx="2822">
                  <c:v>30.9</c:v>
                </c:pt>
                <c:pt idx="2823">
                  <c:v>30.9</c:v>
                </c:pt>
                <c:pt idx="2824">
                  <c:v>30.9</c:v>
                </c:pt>
                <c:pt idx="2825">
                  <c:v>30.9</c:v>
                </c:pt>
                <c:pt idx="2826">
                  <c:v>30.8</c:v>
                </c:pt>
                <c:pt idx="2827">
                  <c:v>30.9</c:v>
                </c:pt>
                <c:pt idx="2828">
                  <c:v>30.9</c:v>
                </c:pt>
                <c:pt idx="2829">
                  <c:v>30.9</c:v>
                </c:pt>
                <c:pt idx="2830">
                  <c:v>30.9</c:v>
                </c:pt>
                <c:pt idx="2831">
                  <c:v>30.9</c:v>
                </c:pt>
                <c:pt idx="2832">
                  <c:v>30.9</c:v>
                </c:pt>
                <c:pt idx="2833">
                  <c:v>30.9</c:v>
                </c:pt>
                <c:pt idx="2834">
                  <c:v>30.9</c:v>
                </c:pt>
                <c:pt idx="2835">
                  <c:v>30.8</c:v>
                </c:pt>
                <c:pt idx="2836">
                  <c:v>30.8</c:v>
                </c:pt>
                <c:pt idx="2837">
                  <c:v>30.8</c:v>
                </c:pt>
                <c:pt idx="2838">
                  <c:v>30.8</c:v>
                </c:pt>
                <c:pt idx="2839">
                  <c:v>30.8</c:v>
                </c:pt>
                <c:pt idx="2840">
                  <c:v>30.6</c:v>
                </c:pt>
                <c:pt idx="2841">
                  <c:v>30.6</c:v>
                </c:pt>
                <c:pt idx="2842">
                  <c:v>30.6</c:v>
                </c:pt>
                <c:pt idx="2843">
                  <c:v>30.6</c:v>
                </c:pt>
                <c:pt idx="2844">
                  <c:v>30.6</c:v>
                </c:pt>
                <c:pt idx="2845">
                  <c:v>30.6</c:v>
                </c:pt>
                <c:pt idx="2846">
                  <c:v>30.6</c:v>
                </c:pt>
                <c:pt idx="2847">
                  <c:v>30.6</c:v>
                </c:pt>
                <c:pt idx="2848">
                  <c:v>30.6</c:v>
                </c:pt>
                <c:pt idx="2849">
                  <c:v>30.6</c:v>
                </c:pt>
                <c:pt idx="2850">
                  <c:v>30.6</c:v>
                </c:pt>
                <c:pt idx="2851">
                  <c:v>30.7</c:v>
                </c:pt>
                <c:pt idx="2852">
                  <c:v>30.7</c:v>
                </c:pt>
                <c:pt idx="2853">
                  <c:v>30.7</c:v>
                </c:pt>
                <c:pt idx="2854">
                  <c:v>30.7</c:v>
                </c:pt>
                <c:pt idx="2855">
                  <c:v>30.7</c:v>
                </c:pt>
                <c:pt idx="2856">
                  <c:v>30.7</c:v>
                </c:pt>
                <c:pt idx="2857">
                  <c:v>30.6</c:v>
                </c:pt>
                <c:pt idx="2858">
                  <c:v>30.7</c:v>
                </c:pt>
                <c:pt idx="2859">
                  <c:v>30.7</c:v>
                </c:pt>
                <c:pt idx="2860">
                  <c:v>30.7</c:v>
                </c:pt>
                <c:pt idx="2861">
                  <c:v>30.6</c:v>
                </c:pt>
                <c:pt idx="2862">
                  <c:v>30.6</c:v>
                </c:pt>
                <c:pt idx="2863">
                  <c:v>30.6</c:v>
                </c:pt>
                <c:pt idx="2864">
                  <c:v>30.7</c:v>
                </c:pt>
                <c:pt idx="2865">
                  <c:v>30.7</c:v>
                </c:pt>
                <c:pt idx="2866">
                  <c:v>30.6</c:v>
                </c:pt>
                <c:pt idx="2867">
                  <c:v>30.7</c:v>
                </c:pt>
                <c:pt idx="2868">
                  <c:v>30.7</c:v>
                </c:pt>
                <c:pt idx="2869">
                  <c:v>30.6</c:v>
                </c:pt>
                <c:pt idx="2870">
                  <c:v>30.7</c:v>
                </c:pt>
                <c:pt idx="2871">
                  <c:v>30.6</c:v>
                </c:pt>
                <c:pt idx="2872">
                  <c:v>30.6</c:v>
                </c:pt>
                <c:pt idx="2873">
                  <c:v>30.5</c:v>
                </c:pt>
                <c:pt idx="2874">
                  <c:v>30.5</c:v>
                </c:pt>
                <c:pt idx="2875">
                  <c:v>30.5</c:v>
                </c:pt>
                <c:pt idx="2876">
                  <c:v>30.5</c:v>
                </c:pt>
                <c:pt idx="2877">
                  <c:v>30.5</c:v>
                </c:pt>
                <c:pt idx="2878">
                  <c:v>30.5</c:v>
                </c:pt>
                <c:pt idx="2879">
                  <c:v>30.5</c:v>
                </c:pt>
                <c:pt idx="2880">
                  <c:v>30.5</c:v>
                </c:pt>
                <c:pt idx="2881">
                  <c:v>30.5</c:v>
                </c:pt>
                <c:pt idx="2882">
                  <c:v>30.4</c:v>
                </c:pt>
                <c:pt idx="2883">
                  <c:v>30.5</c:v>
                </c:pt>
                <c:pt idx="2884">
                  <c:v>30.6</c:v>
                </c:pt>
                <c:pt idx="2885">
                  <c:v>30.6</c:v>
                </c:pt>
                <c:pt idx="2886">
                  <c:v>30.6</c:v>
                </c:pt>
                <c:pt idx="2887">
                  <c:v>30.6</c:v>
                </c:pt>
                <c:pt idx="2888">
                  <c:v>30.5</c:v>
                </c:pt>
                <c:pt idx="2889">
                  <c:v>30.5</c:v>
                </c:pt>
                <c:pt idx="2890">
                  <c:v>30.5</c:v>
                </c:pt>
                <c:pt idx="2891">
                  <c:v>30.5</c:v>
                </c:pt>
                <c:pt idx="2892">
                  <c:v>30.5</c:v>
                </c:pt>
                <c:pt idx="2893">
                  <c:v>30.4</c:v>
                </c:pt>
                <c:pt idx="2894">
                  <c:v>30.4</c:v>
                </c:pt>
                <c:pt idx="2895">
                  <c:v>30.4</c:v>
                </c:pt>
                <c:pt idx="2896">
                  <c:v>30.4</c:v>
                </c:pt>
                <c:pt idx="2897">
                  <c:v>30.4</c:v>
                </c:pt>
                <c:pt idx="2898">
                  <c:v>30.4</c:v>
                </c:pt>
                <c:pt idx="2899">
                  <c:v>30.4</c:v>
                </c:pt>
                <c:pt idx="2900">
                  <c:v>30.4</c:v>
                </c:pt>
                <c:pt idx="2901">
                  <c:v>30.4</c:v>
                </c:pt>
                <c:pt idx="2902">
                  <c:v>30.4</c:v>
                </c:pt>
                <c:pt idx="2903">
                  <c:v>30.4</c:v>
                </c:pt>
                <c:pt idx="2904">
                  <c:v>30.4</c:v>
                </c:pt>
                <c:pt idx="2905">
                  <c:v>30.4</c:v>
                </c:pt>
                <c:pt idx="2906">
                  <c:v>30.4</c:v>
                </c:pt>
                <c:pt idx="2907">
                  <c:v>30.5</c:v>
                </c:pt>
                <c:pt idx="2908">
                  <c:v>30.5</c:v>
                </c:pt>
                <c:pt idx="2909">
                  <c:v>30.5</c:v>
                </c:pt>
                <c:pt idx="2910">
                  <c:v>30.5</c:v>
                </c:pt>
                <c:pt idx="2911">
                  <c:v>30.5</c:v>
                </c:pt>
                <c:pt idx="2912">
                  <c:v>30.5</c:v>
                </c:pt>
                <c:pt idx="2913">
                  <c:v>30.5</c:v>
                </c:pt>
                <c:pt idx="2914">
                  <c:v>30.5</c:v>
                </c:pt>
                <c:pt idx="2915">
                  <c:v>30.5</c:v>
                </c:pt>
                <c:pt idx="2916">
                  <c:v>30.5</c:v>
                </c:pt>
                <c:pt idx="2917">
                  <c:v>30.4</c:v>
                </c:pt>
                <c:pt idx="2918">
                  <c:v>30.4</c:v>
                </c:pt>
                <c:pt idx="2919">
                  <c:v>30.4</c:v>
                </c:pt>
                <c:pt idx="2920">
                  <c:v>30.4</c:v>
                </c:pt>
                <c:pt idx="2921">
                  <c:v>30.3</c:v>
                </c:pt>
                <c:pt idx="2922">
                  <c:v>30.4</c:v>
                </c:pt>
                <c:pt idx="2923">
                  <c:v>30.3</c:v>
                </c:pt>
                <c:pt idx="2924">
                  <c:v>30.3</c:v>
                </c:pt>
                <c:pt idx="2925">
                  <c:v>30.4</c:v>
                </c:pt>
                <c:pt idx="2926">
                  <c:v>30.3</c:v>
                </c:pt>
                <c:pt idx="2927">
                  <c:v>30.3</c:v>
                </c:pt>
                <c:pt idx="2928">
                  <c:v>30.3</c:v>
                </c:pt>
                <c:pt idx="2929">
                  <c:v>30.3</c:v>
                </c:pt>
                <c:pt idx="2930">
                  <c:v>30.3</c:v>
                </c:pt>
                <c:pt idx="2931">
                  <c:v>30.4</c:v>
                </c:pt>
                <c:pt idx="2932">
                  <c:v>30.4</c:v>
                </c:pt>
                <c:pt idx="2933">
                  <c:v>30.2</c:v>
                </c:pt>
                <c:pt idx="2934">
                  <c:v>30.3</c:v>
                </c:pt>
                <c:pt idx="2935">
                  <c:v>30.2</c:v>
                </c:pt>
                <c:pt idx="2936">
                  <c:v>30.2</c:v>
                </c:pt>
                <c:pt idx="2937">
                  <c:v>30.2</c:v>
                </c:pt>
                <c:pt idx="2938">
                  <c:v>30.2</c:v>
                </c:pt>
                <c:pt idx="2939">
                  <c:v>30.2</c:v>
                </c:pt>
                <c:pt idx="2940">
                  <c:v>30.2</c:v>
                </c:pt>
                <c:pt idx="2941">
                  <c:v>30.2</c:v>
                </c:pt>
                <c:pt idx="2942">
                  <c:v>30.2</c:v>
                </c:pt>
                <c:pt idx="2943">
                  <c:v>30.2</c:v>
                </c:pt>
                <c:pt idx="2944">
                  <c:v>30.2</c:v>
                </c:pt>
                <c:pt idx="2945">
                  <c:v>30.2</c:v>
                </c:pt>
                <c:pt idx="2946">
                  <c:v>30.2</c:v>
                </c:pt>
                <c:pt idx="2947">
                  <c:v>30.2</c:v>
                </c:pt>
                <c:pt idx="2948">
                  <c:v>30.1</c:v>
                </c:pt>
                <c:pt idx="2949">
                  <c:v>30.1</c:v>
                </c:pt>
                <c:pt idx="2950">
                  <c:v>30.2</c:v>
                </c:pt>
                <c:pt idx="2951">
                  <c:v>30.3</c:v>
                </c:pt>
                <c:pt idx="2952">
                  <c:v>30.3</c:v>
                </c:pt>
                <c:pt idx="2953">
                  <c:v>30.2</c:v>
                </c:pt>
                <c:pt idx="2954">
                  <c:v>30.3</c:v>
                </c:pt>
                <c:pt idx="2955">
                  <c:v>30.2</c:v>
                </c:pt>
                <c:pt idx="2956">
                  <c:v>30.3</c:v>
                </c:pt>
                <c:pt idx="2957">
                  <c:v>30.3</c:v>
                </c:pt>
                <c:pt idx="2958">
                  <c:v>30.2</c:v>
                </c:pt>
                <c:pt idx="2959">
                  <c:v>30.2</c:v>
                </c:pt>
                <c:pt idx="2960">
                  <c:v>30.2</c:v>
                </c:pt>
                <c:pt idx="2961">
                  <c:v>30.1</c:v>
                </c:pt>
                <c:pt idx="2962">
                  <c:v>30.1</c:v>
                </c:pt>
                <c:pt idx="2963">
                  <c:v>30.1</c:v>
                </c:pt>
                <c:pt idx="2964">
                  <c:v>30.1</c:v>
                </c:pt>
                <c:pt idx="2965">
                  <c:v>30.1</c:v>
                </c:pt>
                <c:pt idx="2966">
                  <c:v>30.1</c:v>
                </c:pt>
                <c:pt idx="2967">
                  <c:v>30.1</c:v>
                </c:pt>
                <c:pt idx="2968">
                  <c:v>30.1</c:v>
                </c:pt>
                <c:pt idx="2969">
                  <c:v>30.1</c:v>
                </c:pt>
                <c:pt idx="2970">
                  <c:v>30.1</c:v>
                </c:pt>
                <c:pt idx="2971">
                  <c:v>30.1</c:v>
                </c:pt>
                <c:pt idx="2972">
                  <c:v>30.2</c:v>
                </c:pt>
                <c:pt idx="2973">
                  <c:v>30.2</c:v>
                </c:pt>
                <c:pt idx="2974">
                  <c:v>30.2</c:v>
                </c:pt>
                <c:pt idx="2975">
                  <c:v>30.2</c:v>
                </c:pt>
                <c:pt idx="2976">
                  <c:v>30.2</c:v>
                </c:pt>
                <c:pt idx="2977">
                  <c:v>30.2</c:v>
                </c:pt>
                <c:pt idx="2978">
                  <c:v>30.2</c:v>
                </c:pt>
                <c:pt idx="2979">
                  <c:v>30.1</c:v>
                </c:pt>
                <c:pt idx="2980">
                  <c:v>30</c:v>
                </c:pt>
                <c:pt idx="2981">
                  <c:v>30.1</c:v>
                </c:pt>
                <c:pt idx="2982">
                  <c:v>30</c:v>
                </c:pt>
                <c:pt idx="2983">
                  <c:v>30</c:v>
                </c:pt>
                <c:pt idx="2984">
                  <c:v>30</c:v>
                </c:pt>
                <c:pt idx="2985">
                  <c:v>29.9</c:v>
                </c:pt>
                <c:pt idx="2986">
                  <c:v>29.9</c:v>
                </c:pt>
                <c:pt idx="2987">
                  <c:v>30</c:v>
                </c:pt>
                <c:pt idx="2988">
                  <c:v>29.9</c:v>
                </c:pt>
                <c:pt idx="2989">
                  <c:v>29.9</c:v>
                </c:pt>
                <c:pt idx="2990">
                  <c:v>29.9</c:v>
                </c:pt>
                <c:pt idx="2991">
                  <c:v>29.9</c:v>
                </c:pt>
                <c:pt idx="2992">
                  <c:v>29.9</c:v>
                </c:pt>
                <c:pt idx="2993">
                  <c:v>29.9</c:v>
                </c:pt>
                <c:pt idx="2994">
                  <c:v>29.9</c:v>
                </c:pt>
                <c:pt idx="2995">
                  <c:v>29.9</c:v>
                </c:pt>
                <c:pt idx="2996">
                  <c:v>29.9</c:v>
                </c:pt>
                <c:pt idx="2997">
                  <c:v>29.9</c:v>
                </c:pt>
                <c:pt idx="2998">
                  <c:v>29.9</c:v>
                </c:pt>
                <c:pt idx="2999">
                  <c:v>29.9</c:v>
                </c:pt>
                <c:pt idx="3000">
                  <c:v>29.9</c:v>
                </c:pt>
                <c:pt idx="3001">
                  <c:v>29.9</c:v>
                </c:pt>
                <c:pt idx="3002">
                  <c:v>29.9</c:v>
                </c:pt>
                <c:pt idx="3003">
                  <c:v>29.9</c:v>
                </c:pt>
                <c:pt idx="3004">
                  <c:v>29.9</c:v>
                </c:pt>
                <c:pt idx="3005">
                  <c:v>29.9</c:v>
                </c:pt>
                <c:pt idx="3006">
                  <c:v>29.9</c:v>
                </c:pt>
                <c:pt idx="3007">
                  <c:v>29.9</c:v>
                </c:pt>
                <c:pt idx="3008">
                  <c:v>29.9</c:v>
                </c:pt>
                <c:pt idx="3009">
                  <c:v>29.9</c:v>
                </c:pt>
                <c:pt idx="3010">
                  <c:v>29.9</c:v>
                </c:pt>
                <c:pt idx="3011">
                  <c:v>29.9</c:v>
                </c:pt>
                <c:pt idx="3012">
                  <c:v>29.9</c:v>
                </c:pt>
                <c:pt idx="3013">
                  <c:v>29.9</c:v>
                </c:pt>
                <c:pt idx="3014">
                  <c:v>29.9</c:v>
                </c:pt>
                <c:pt idx="3015">
                  <c:v>29.9</c:v>
                </c:pt>
                <c:pt idx="3016">
                  <c:v>29.9</c:v>
                </c:pt>
                <c:pt idx="3017">
                  <c:v>29.9</c:v>
                </c:pt>
                <c:pt idx="3018">
                  <c:v>29.9</c:v>
                </c:pt>
                <c:pt idx="3019">
                  <c:v>29.8</c:v>
                </c:pt>
                <c:pt idx="3020">
                  <c:v>29.8</c:v>
                </c:pt>
                <c:pt idx="3021">
                  <c:v>29.8</c:v>
                </c:pt>
                <c:pt idx="3022">
                  <c:v>29.8</c:v>
                </c:pt>
                <c:pt idx="3023">
                  <c:v>29.8</c:v>
                </c:pt>
                <c:pt idx="3024">
                  <c:v>29.8</c:v>
                </c:pt>
                <c:pt idx="3025">
                  <c:v>29.8</c:v>
                </c:pt>
                <c:pt idx="3026">
                  <c:v>29.8</c:v>
                </c:pt>
                <c:pt idx="3027">
                  <c:v>29.8</c:v>
                </c:pt>
                <c:pt idx="3028">
                  <c:v>29.8</c:v>
                </c:pt>
                <c:pt idx="3029">
                  <c:v>29.8</c:v>
                </c:pt>
                <c:pt idx="3030">
                  <c:v>29.8</c:v>
                </c:pt>
                <c:pt idx="3031">
                  <c:v>29.8</c:v>
                </c:pt>
                <c:pt idx="3032">
                  <c:v>29.8</c:v>
                </c:pt>
                <c:pt idx="3033">
                  <c:v>29.8</c:v>
                </c:pt>
                <c:pt idx="3034">
                  <c:v>29.8</c:v>
                </c:pt>
                <c:pt idx="3035">
                  <c:v>29.8</c:v>
                </c:pt>
                <c:pt idx="3036">
                  <c:v>29.8</c:v>
                </c:pt>
                <c:pt idx="3037">
                  <c:v>29.8</c:v>
                </c:pt>
                <c:pt idx="3038">
                  <c:v>29.8</c:v>
                </c:pt>
                <c:pt idx="3039">
                  <c:v>29.8</c:v>
                </c:pt>
                <c:pt idx="3040">
                  <c:v>29.8</c:v>
                </c:pt>
                <c:pt idx="3041">
                  <c:v>29.8</c:v>
                </c:pt>
                <c:pt idx="3042">
                  <c:v>29.8</c:v>
                </c:pt>
                <c:pt idx="3043">
                  <c:v>29.8</c:v>
                </c:pt>
                <c:pt idx="3044">
                  <c:v>29.8</c:v>
                </c:pt>
                <c:pt idx="3045">
                  <c:v>29.8</c:v>
                </c:pt>
                <c:pt idx="3046">
                  <c:v>29.8</c:v>
                </c:pt>
                <c:pt idx="3047">
                  <c:v>29.7</c:v>
                </c:pt>
                <c:pt idx="3048">
                  <c:v>29.8</c:v>
                </c:pt>
                <c:pt idx="3049">
                  <c:v>29.7</c:v>
                </c:pt>
                <c:pt idx="3050">
                  <c:v>29.7</c:v>
                </c:pt>
                <c:pt idx="3051">
                  <c:v>29.8</c:v>
                </c:pt>
                <c:pt idx="3052">
                  <c:v>29.8</c:v>
                </c:pt>
                <c:pt idx="3053">
                  <c:v>29.7</c:v>
                </c:pt>
                <c:pt idx="3054">
                  <c:v>29.7</c:v>
                </c:pt>
                <c:pt idx="3055">
                  <c:v>29.7</c:v>
                </c:pt>
                <c:pt idx="3056">
                  <c:v>29.7</c:v>
                </c:pt>
                <c:pt idx="3057">
                  <c:v>29.7</c:v>
                </c:pt>
                <c:pt idx="3058">
                  <c:v>29.7</c:v>
                </c:pt>
                <c:pt idx="3059">
                  <c:v>29.7</c:v>
                </c:pt>
                <c:pt idx="3060">
                  <c:v>29.7</c:v>
                </c:pt>
                <c:pt idx="3061">
                  <c:v>29.7</c:v>
                </c:pt>
                <c:pt idx="3062">
                  <c:v>29.7</c:v>
                </c:pt>
                <c:pt idx="3063">
                  <c:v>29.7</c:v>
                </c:pt>
                <c:pt idx="3064">
                  <c:v>29.7</c:v>
                </c:pt>
                <c:pt idx="3065">
                  <c:v>29.7</c:v>
                </c:pt>
                <c:pt idx="3066">
                  <c:v>29.7</c:v>
                </c:pt>
                <c:pt idx="3067">
                  <c:v>29.7</c:v>
                </c:pt>
                <c:pt idx="3068">
                  <c:v>29.7</c:v>
                </c:pt>
                <c:pt idx="3069">
                  <c:v>29.7</c:v>
                </c:pt>
                <c:pt idx="3070">
                  <c:v>29.7</c:v>
                </c:pt>
                <c:pt idx="3071">
                  <c:v>29.7</c:v>
                </c:pt>
                <c:pt idx="3072">
                  <c:v>29.7</c:v>
                </c:pt>
                <c:pt idx="3073">
                  <c:v>29.6</c:v>
                </c:pt>
                <c:pt idx="3074">
                  <c:v>29.7</c:v>
                </c:pt>
                <c:pt idx="3075">
                  <c:v>29.7</c:v>
                </c:pt>
                <c:pt idx="3076">
                  <c:v>29.7</c:v>
                </c:pt>
                <c:pt idx="3077">
                  <c:v>29.7</c:v>
                </c:pt>
                <c:pt idx="3078">
                  <c:v>29.7</c:v>
                </c:pt>
                <c:pt idx="3079">
                  <c:v>29.7</c:v>
                </c:pt>
                <c:pt idx="3080">
                  <c:v>29.7</c:v>
                </c:pt>
                <c:pt idx="3081">
                  <c:v>29.6</c:v>
                </c:pt>
                <c:pt idx="3082">
                  <c:v>29.6</c:v>
                </c:pt>
                <c:pt idx="3083">
                  <c:v>29.7</c:v>
                </c:pt>
                <c:pt idx="3084">
                  <c:v>29.7</c:v>
                </c:pt>
                <c:pt idx="3085">
                  <c:v>29.7</c:v>
                </c:pt>
                <c:pt idx="3086">
                  <c:v>29.7</c:v>
                </c:pt>
                <c:pt idx="3087">
                  <c:v>29.7</c:v>
                </c:pt>
                <c:pt idx="3088">
                  <c:v>29.6</c:v>
                </c:pt>
                <c:pt idx="3089">
                  <c:v>29.7</c:v>
                </c:pt>
                <c:pt idx="3090">
                  <c:v>29.7</c:v>
                </c:pt>
                <c:pt idx="3091">
                  <c:v>29.6</c:v>
                </c:pt>
                <c:pt idx="3092">
                  <c:v>29.7</c:v>
                </c:pt>
                <c:pt idx="3093">
                  <c:v>29.5</c:v>
                </c:pt>
                <c:pt idx="3094">
                  <c:v>29.5</c:v>
                </c:pt>
                <c:pt idx="3095">
                  <c:v>29.4</c:v>
                </c:pt>
                <c:pt idx="3096">
                  <c:v>29.4</c:v>
                </c:pt>
                <c:pt idx="3097">
                  <c:v>29.4</c:v>
                </c:pt>
                <c:pt idx="3098">
                  <c:v>29.4</c:v>
                </c:pt>
                <c:pt idx="3099">
                  <c:v>29.4</c:v>
                </c:pt>
                <c:pt idx="3100">
                  <c:v>29.4</c:v>
                </c:pt>
                <c:pt idx="3101">
                  <c:v>29.4</c:v>
                </c:pt>
                <c:pt idx="3102">
                  <c:v>29.4</c:v>
                </c:pt>
                <c:pt idx="3103">
                  <c:v>29.4</c:v>
                </c:pt>
                <c:pt idx="3104">
                  <c:v>29.5</c:v>
                </c:pt>
                <c:pt idx="3105">
                  <c:v>29.5</c:v>
                </c:pt>
                <c:pt idx="3106">
                  <c:v>29.5</c:v>
                </c:pt>
                <c:pt idx="3107">
                  <c:v>29.5</c:v>
                </c:pt>
                <c:pt idx="3108">
                  <c:v>29.5</c:v>
                </c:pt>
                <c:pt idx="3109">
                  <c:v>29.5</c:v>
                </c:pt>
                <c:pt idx="3110">
                  <c:v>29.5</c:v>
                </c:pt>
                <c:pt idx="3111">
                  <c:v>29.5</c:v>
                </c:pt>
                <c:pt idx="3112">
                  <c:v>29.4</c:v>
                </c:pt>
                <c:pt idx="3113">
                  <c:v>29.5</c:v>
                </c:pt>
                <c:pt idx="3114">
                  <c:v>29.5</c:v>
                </c:pt>
                <c:pt idx="3115">
                  <c:v>29.5</c:v>
                </c:pt>
                <c:pt idx="3116">
                  <c:v>29.5</c:v>
                </c:pt>
                <c:pt idx="3117">
                  <c:v>29.5</c:v>
                </c:pt>
                <c:pt idx="3118">
                  <c:v>29.5</c:v>
                </c:pt>
                <c:pt idx="3119">
                  <c:v>29.5</c:v>
                </c:pt>
                <c:pt idx="3120">
                  <c:v>29.4</c:v>
                </c:pt>
                <c:pt idx="3121">
                  <c:v>29.5</c:v>
                </c:pt>
                <c:pt idx="3122">
                  <c:v>29.5</c:v>
                </c:pt>
                <c:pt idx="3123">
                  <c:v>29.5</c:v>
                </c:pt>
                <c:pt idx="3124">
                  <c:v>29.5</c:v>
                </c:pt>
                <c:pt idx="3125">
                  <c:v>29.5</c:v>
                </c:pt>
                <c:pt idx="3126">
                  <c:v>29.4</c:v>
                </c:pt>
                <c:pt idx="3127">
                  <c:v>29.4</c:v>
                </c:pt>
                <c:pt idx="3128">
                  <c:v>29.4</c:v>
                </c:pt>
                <c:pt idx="3129">
                  <c:v>29.4</c:v>
                </c:pt>
                <c:pt idx="3130">
                  <c:v>29.5</c:v>
                </c:pt>
                <c:pt idx="3131">
                  <c:v>29.4</c:v>
                </c:pt>
                <c:pt idx="3132">
                  <c:v>29.5</c:v>
                </c:pt>
                <c:pt idx="3133">
                  <c:v>29.4</c:v>
                </c:pt>
                <c:pt idx="3134">
                  <c:v>29.3</c:v>
                </c:pt>
                <c:pt idx="3135">
                  <c:v>29.3</c:v>
                </c:pt>
                <c:pt idx="3136">
                  <c:v>29.4</c:v>
                </c:pt>
                <c:pt idx="3137">
                  <c:v>29.3</c:v>
                </c:pt>
                <c:pt idx="3138">
                  <c:v>29.3</c:v>
                </c:pt>
                <c:pt idx="3139">
                  <c:v>29.3</c:v>
                </c:pt>
                <c:pt idx="3140">
                  <c:v>29.3</c:v>
                </c:pt>
                <c:pt idx="3141">
                  <c:v>29.3</c:v>
                </c:pt>
                <c:pt idx="3142">
                  <c:v>29.3</c:v>
                </c:pt>
                <c:pt idx="3143">
                  <c:v>29.3</c:v>
                </c:pt>
                <c:pt idx="3144">
                  <c:v>29.3</c:v>
                </c:pt>
                <c:pt idx="3145">
                  <c:v>29.3</c:v>
                </c:pt>
                <c:pt idx="3146">
                  <c:v>29.3</c:v>
                </c:pt>
                <c:pt idx="3147">
                  <c:v>29.3</c:v>
                </c:pt>
                <c:pt idx="3148">
                  <c:v>29.3</c:v>
                </c:pt>
                <c:pt idx="3149">
                  <c:v>29.3</c:v>
                </c:pt>
                <c:pt idx="3150">
                  <c:v>29.3</c:v>
                </c:pt>
                <c:pt idx="3151">
                  <c:v>29.3</c:v>
                </c:pt>
                <c:pt idx="3152">
                  <c:v>29.3</c:v>
                </c:pt>
                <c:pt idx="3153">
                  <c:v>29.3</c:v>
                </c:pt>
                <c:pt idx="3154">
                  <c:v>29.3</c:v>
                </c:pt>
                <c:pt idx="3155">
                  <c:v>29.3</c:v>
                </c:pt>
                <c:pt idx="3156">
                  <c:v>29.3</c:v>
                </c:pt>
                <c:pt idx="3157">
                  <c:v>29.3</c:v>
                </c:pt>
                <c:pt idx="3158">
                  <c:v>29.3</c:v>
                </c:pt>
                <c:pt idx="3159">
                  <c:v>29.3</c:v>
                </c:pt>
                <c:pt idx="3160">
                  <c:v>29.3</c:v>
                </c:pt>
                <c:pt idx="3161">
                  <c:v>29.3</c:v>
                </c:pt>
                <c:pt idx="3162">
                  <c:v>29.3</c:v>
                </c:pt>
                <c:pt idx="3163">
                  <c:v>29.3</c:v>
                </c:pt>
                <c:pt idx="3164">
                  <c:v>29.2</c:v>
                </c:pt>
                <c:pt idx="3165">
                  <c:v>29.2</c:v>
                </c:pt>
                <c:pt idx="3166">
                  <c:v>29.3</c:v>
                </c:pt>
                <c:pt idx="3167">
                  <c:v>29.2</c:v>
                </c:pt>
                <c:pt idx="3168">
                  <c:v>29.3</c:v>
                </c:pt>
                <c:pt idx="3169">
                  <c:v>29.3</c:v>
                </c:pt>
                <c:pt idx="3170">
                  <c:v>29.2</c:v>
                </c:pt>
                <c:pt idx="3171">
                  <c:v>29.3</c:v>
                </c:pt>
                <c:pt idx="3172">
                  <c:v>29.2</c:v>
                </c:pt>
                <c:pt idx="3173">
                  <c:v>29.1</c:v>
                </c:pt>
                <c:pt idx="3174">
                  <c:v>29.1</c:v>
                </c:pt>
                <c:pt idx="3175">
                  <c:v>29.1</c:v>
                </c:pt>
                <c:pt idx="3176">
                  <c:v>29.1</c:v>
                </c:pt>
                <c:pt idx="3177">
                  <c:v>29.1</c:v>
                </c:pt>
                <c:pt idx="3178">
                  <c:v>29.1</c:v>
                </c:pt>
                <c:pt idx="3179">
                  <c:v>29.1</c:v>
                </c:pt>
                <c:pt idx="3180">
                  <c:v>29.1</c:v>
                </c:pt>
                <c:pt idx="3181">
                  <c:v>29.1</c:v>
                </c:pt>
                <c:pt idx="3182">
                  <c:v>29.1</c:v>
                </c:pt>
                <c:pt idx="3183">
                  <c:v>29.1</c:v>
                </c:pt>
                <c:pt idx="3184">
                  <c:v>29.1</c:v>
                </c:pt>
                <c:pt idx="3185">
                  <c:v>29.1</c:v>
                </c:pt>
                <c:pt idx="3186">
                  <c:v>29.1</c:v>
                </c:pt>
                <c:pt idx="3187">
                  <c:v>29.1</c:v>
                </c:pt>
                <c:pt idx="3188">
                  <c:v>29.1</c:v>
                </c:pt>
                <c:pt idx="3189">
                  <c:v>29.1</c:v>
                </c:pt>
                <c:pt idx="3190">
                  <c:v>29.1</c:v>
                </c:pt>
                <c:pt idx="3191">
                  <c:v>29.1</c:v>
                </c:pt>
                <c:pt idx="3192">
                  <c:v>29.1</c:v>
                </c:pt>
                <c:pt idx="3193">
                  <c:v>29</c:v>
                </c:pt>
                <c:pt idx="3194">
                  <c:v>29.1</c:v>
                </c:pt>
                <c:pt idx="3195">
                  <c:v>29.1</c:v>
                </c:pt>
                <c:pt idx="3196">
                  <c:v>29.1</c:v>
                </c:pt>
                <c:pt idx="3197">
                  <c:v>29.1</c:v>
                </c:pt>
                <c:pt idx="3198">
                  <c:v>29</c:v>
                </c:pt>
                <c:pt idx="3199">
                  <c:v>29</c:v>
                </c:pt>
                <c:pt idx="3200">
                  <c:v>29</c:v>
                </c:pt>
                <c:pt idx="3201">
                  <c:v>29</c:v>
                </c:pt>
                <c:pt idx="3202">
                  <c:v>29.1</c:v>
                </c:pt>
                <c:pt idx="3203">
                  <c:v>29.1</c:v>
                </c:pt>
                <c:pt idx="3204">
                  <c:v>29</c:v>
                </c:pt>
                <c:pt idx="3205">
                  <c:v>29</c:v>
                </c:pt>
                <c:pt idx="3206">
                  <c:v>29</c:v>
                </c:pt>
                <c:pt idx="3207">
                  <c:v>28.9</c:v>
                </c:pt>
                <c:pt idx="3208">
                  <c:v>28.9</c:v>
                </c:pt>
                <c:pt idx="3209">
                  <c:v>28.9</c:v>
                </c:pt>
                <c:pt idx="3210">
                  <c:v>28.9</c:v>
                </c:pt>
                <c:pt idx="3211">
                  <c:v>28.9</c:v>
                </c:pt>
                <c:pt idx="3212">
                  <c:v>28.9</c:v>
                </c:pt>
                <c:pt idx="3213">
                  <c:v>28.9</c:v>
                </c:pt>
                <c:pt idx="3214">
                  <c:v>28.9</c:v>
                </c:pt>
                <c:pt idx="3215">
                  <c:v>29</c:v>
                </c:pt>
                <c:pt idx="3216">
                  <c:v>28.9</c:v>
                </c:pt>
                <c:pt idx="3217">
                  <c:v>28.9</c:v>
                </c:pt>
                <c:pt idx="3218">
                  <c:v>28.9</c:v>
                </c:pt>
                <c:pt idx="3219">
                  <c:v>28.9</c:v>
                </c:pt>
                <c:pt idx="3220">
                  <c:v>28.9</c:v>
                </c:pt>
                <c:pt idx="3221">
                  <c:v>28.9</c:v>
                </c:pt>
                <c:pt idx="3222">
                  <c:v>28.9</c:v>
                </c:pt>
                <c:pt idx="3223">
                  <c:v>28.9</c:v>
                </c:pt>
                <c:pt idx="3224">
                  <c:v>28.9</c:v>
                </c:pt>
                <c:pt idx="3225">
                  <c:v>28.9</c:v>
                </c:pt>
                <c:pt idx="3226">
                  <c:v>28.9</c:v>
                </c:pt>
                <c:pt idx="3227">
                  <c:v>28.9</c:v>
                </c:pt>
                <c:pt idx="3228">
                  <c:v>28.9</c:v>
                </c:pt>
                <c:pt idx="3229">
                  <c:v>28.9</c:v>
                </c:pt>
                <c:pt idx="3230">
                  <c:v>28.9</c:v>
                </c:pt>
                <c:pt idx="3231">
                  <c:v>28.9</c:v>
                </c:pt>
                <c:pt idx="3232">
                  <c:v>28.9</c:v>
                </c:pt>
                <c:pt idx="3233">
                  <c:v>28.9</c:v>
                </c:pt>
                <c:pt idx="3234">
                  <c:v>28.9</c:v>
                </c:pt>
                <c:pt idx="3235">
                  <c:v>28.9</c:v>
                </c:pt>
                <c:pt idx="3236">
                  <c:v>29</c:v>
                </c:pt>
                <c:pt idx="3237">
                  <c:v>28.9</c:v>
                </c:pt>
                <c:pt idx="3238">
                  <c:v>28.9</c:v>
                </c:pt>
                <c:pt idx="3239">
                  <c:v>29</c:v>
                </c:pt>
                <c:pt idx="3240">
                  <c:v>29</c:v>
                </c:pt>
                <c:pt idx="3241">
                  <c:v>29</c:v>
                </c:pt>
                <c:pt idx="3242">
                  <c:v>28.9</c:v>
                </c:pt>
                <c:pt idx="3243">
                  <c:v>28.9</c:v>
                </c:pt>
                <c:pt idx="3244">
                  <c:v>28.9</c:v>
                </c:pt>
                <c:pt idx="3245">
                  <c:v>28.9</c:v>
                </c:pt>
                <c:pt idx="3246">
                  <c:v>28.9</c:v>
                </c:pt>
                <c:pt idx="3247">
                  <c:v>28.9</c:v>
                </c:pt>
                <c:pt idx="3248">
                  <c:v>28.9</c:v>
                </c:pt>
                <c:pt idx="3249">
                  <c:v>28.9</c:v>
                </c:pt>
                <c:pt idx="3250">
                  <c:v>28.9</c:v>
                </c:pt>
                <c:pt idx="3251">
                  <c:v>28.9</c:v>
                </c:pt>
                <c:pt idx="3252">
                  <c:v>28.8</c:v>
                </c:pt>
                <c:pt idx="3253">
                  <c:v>28.8</c:v>
                </c:pt>
                <c:pt idx="3254">
                  <c:v>28.8</c:v>
                </c:pt>
                <c:pt idx="3255">
                  <c:v>28.8</c:v>
                </c:pt>
                <c:pt idx="3256">
                  <c:v>28.8</c:v>
                </c:pt>
                <c:pt idx="3257">
                  <c:v>28.8</c:v>
                </c:pt>
                <c:pt idx="3258">
                  <c:v>28.8</c:v>
                </c:pt>
                <c:pt idx="3259">
                  <c:v>28.8</c:v>
                </c:pt>
                <c:pt idx="3260">
                  <c:v>28.8</c:v>
                </c:pt>
                <c:pt idx="3261">
                  <c:v>28.8</c:v>
                </c:pt>
                <c:pt idx="3262">
                  <c:v>28.8</c:v>
                </c:pt>
                <c:pt idx="3263">
                  <c:v>28.8</c:v>
                </c:pt>
                <c:pt idx="3264">
                  <c:v>28.8</c:v>
                </c:pt>
                <c:pt idx="3265">
                  <c:v>28.8</c:v>
                </c:pt>
                <c:pt idx="3266">
                  <c:v>28.8</c:v>
                </c:pt>
                <c:pt idx="3267">
                  <c:v>28.7</c:v>
                </c:pt>
                <c:pt idx="3268">
                  <c:v>28.8</c:v>
                </c:pt>
                <c:pt idx="3269">
                  <c:v>28.8</c:v>
                </c:pt>
                <c:pt idx="3270">
                  <c:v>28.8</c:v>
                </c:pt>
                <c:pt idx="3271">
                  <c:v>28.8</c:v>
                </c:pt>
                <c:pt idx="3272">
                  <c:v>28.8</c:v>
                </c:pt>
                <c:pt idx="3273">
                  <c:v>28.8</c:v>
                </c:pt>
                <c:pt idx="3274">
                  <c:v>28.7</c:v>
                </c:pt>
                <c:pt idx="3275">
                  <c:v>28.7</c:v>
                </c:pt>
                <c:pt idx="3276">
                  <c:v>28.7</c:v>
                </c:pt>
                <c:pt idx="3277">
                  <c:v>28.7</c:v>
                </c:pt>
                <c:pt idx="3278">
                  <c:v>28.7</c:v>
                </c:pt>
                <c:pt idx="3279">
                  <c:v>28.8</c:v>
                </c:pt>
                <c:pt idx="3280">
                  <c:v>28.7</c:v>
                </c:pt>
                <c:pt idx="3281">
                  <c:v>28.7</c:v>
                </c:pt>
                <c:pt idx="3282">
                  <c:v>28.7</c:v>
                </c:pt>
                <c:pt idx="3283">
                  <c:v>28.7</c:v>
                </c:pt>
                <c:pt idx="3284">
                  <c:v>28.7</c:v>
                </c:pt>
                <c:pt idx="3285">
                  <c:v>28.7</c:v>
                </c:pt>
                <c:pt idx="3286">
                  <c:v>28.7</c:v>
                </c:pt>
                <c:pt idx="3287">
                  <c:v>28.7</c:v>
                </c:pt>
                <c:pt idx="3288">
                  <c:v>28.6</c:v>
                </c:pt>
                <c:pt idx="3289">
                  <c:v>28.6</c:v>
                </c:pt>
                <c:pt idx="3290">
                  <c:v>28.6</c:v>
                </c:pt>
                <c:pt idx="3291">
                  <c:v>28.5</c:v>
                </c:pt>
                <c:pt idx="3292">
                  <c:v>28.5</c:v>
                </c:pt>
                <c:pt idx="3293">
                  <c:v>28.5</c:v>
                </c:pt>
                <c:pt idx="3294">
                  <c:v>28.5</c:v>
                </c:pt>
                <c:pt idx="3295">
                  <c:v>28.5</c:v>
                </c:pt>
                <c:pt idx="3296">
                  <c:v>28.5</c:v>
                </c:pt>
                <c:pt idx="3297">
                  <c:v>28.5</c:v>
                </c:pt>
                <c:pt idx="3298">
                  <c:v>28.5</c:v>
                </c:pt>
                <c:pt idx="3299">
                  <c:v>28.5</c:v>
                </c:pt>
                <c:pt idx="3300">
                  <c:v>28.5</c:v>
                </c:pt>
                <c:pt idx="3301">
                  <c:v>28.5</c:v>
                </c:pt>
                <c:pt idx="3302">
                  <c:v>28.5</c:v>
                </c:pt>
                <c:pt idx="3303">
                  <c:v>28.5</c:v>
                </c:pt>
                <c:pt idx="3304">
                  <c:v>28.5</c:v>
                </c:pt>
                <c:pt idx="3305">
                  <c:v>28.5</c:v>
                </c:pt>
                <c:pt idx="3306">
                  <c:v>28.5</c:v>
                </c:pt>
                <c:pt idx="3307">
                  <c:v>28.5</c:v>
                </c:pt>
                <c:pt idx="3308">
                  <c:v>28.5</c:v>
                </c:pt>
                <c:pt idx="3309">
                  <c:v>28.5</c:v>
                </c:pt>
                <c:pt idx="3310">
                  <c:v>28.5</c:v>
                </c:pt>
                <c:pt idx="3311">
                  <c:v>28.5</c:v>
                </c:pt>
                <c:pt idx="3312">
                  <c:v>28.5</c:v>
                </c:pt>
                <c:pt idx="3313">
                  <c:v>28.5</c:v>
                </c:pt>
                <c:pt idx="3314">
                  <c:v>28.5</c:v>
                </c:pt>
                <c:pt idx="3315">
                  <c:v>28.5</c:v>
                </c:pt>
                <c:pt idx="3316">
                  <c:v>28.5</c:v>
                </c:pt>
                <c:pt idx="3317">
                  <c:v>28.5</c:v>
                </c:pt>
                <c:pt idx="3318">
                  <c:v>28.5</c:v>
                </c:pt>
                <c:pt idx="3319">
                  <c:v>28.5</c:v>
                </c:pt>
                <c:pt idx="3320">
                  <c:v>28.5</c:v>
                </c:pt>
                <c:pt idx="3321">
                  <c:v>28.5</c:v>
                </c:pt>
                <c:pt idx="3322">
                  <c:v>28.5</c:v>
                </c:pt>
                <c:pt idx="3323">
                  <c:v>28.5</c:v>
                </c:pt>
                <c:pt idx="3324">
                  <c:v>28.5</c:v>
                </c:pt>
                <c:pt idx="3325">
                  <c:v>28.5</c:v>
                </c:pt>
                <c:pt idx="3326">
                  <c:v>28.5</c:v>
                </c:pt>
                <c:pt idx="3327">
                  <c:v>28.5</c:v>
                </c:pt>
                <c:pt idx="3328">
                  <c:v>28.5</c:v>
                </c:pt>
                <c:pt idx="3329">
                  <c:v>28.5</c:v>
                </c:pt>
                <c:pt idx="3330">
                  <c:v>28.4</c:v>
                </c:pt>
                <c:pt idx="3331">
                  <c:v>28.4</c:v>
                </c:pt>
                <c:pt idx="3332">
                  <c:v>28.4</c:v>
                </c:pt>
                <c:pt idx="3333">
                  <c:v>28.4</c:v>
                </c:pt>
                <c:pt idx="3334">
                  <c:v>28.4</c:v>
                </c:pt>
                <c:pt idx="3335">
                  <c:v>28.4</c:v>
                </c:pt>
                <c:pt idx="3336">
                  <c:v>28.4</c:v>
                </c:pt>
                <c:pt idx="3337">
                  <c:v>28.4</c:v>
                </c:pt>
                <c:pt idx="3338">
                  <c:v>28.4</c:v>
                </c:pt>
                <c:pt idx="3339">
                  <c:v>28.4</c:v>
                </c:pt>
                <c:pt idx="3340">
                  <c:v>28.3</c:v>
                </c:pt>
                <c:pt idx="3341">
                  <c:v>28.4</c:v>
                </c:pt>
                <c:pt idx="3342">
                  <c:v>28.4</c:v>
                </c:pt>
                <c:pt idx="3343">
                  <c:v>28.3</c:v>
                </c:pt>
                <c:pt idx="3344">
                  <c:v>28.4</c:v>
                </c:pt>
                <c:pt idx="3345">
                  <c:v>28.3</c:v>
                </c:pt>
                <c:pt idx="3346">
                  <c:v>28.4</c:v>
                </c:pt>
                <c:pt idx="3347">
                  <c:v>28.4</c:v>
                </c:pt>
                <c:pt idx="3348">
                  <c:v>28.4</c:v>
                </c:pt>
                <c:pt idx="3349">
                  <c:v>28.4</c:v>
                </c:pt>
                <c:pt idx="3350">
                  <c:v>28.4</c:v>
                </c:pt>
                <c:pt idx="3351">
                  <c:v>28.4</c:v>
                </c:pt>
                <c:pt idx="3352">
                  <c:v>28.4</c:v>
                </c:pt>
                <c:pt idx="3353">
                  <c:v>28.4</c:v>
                </c:pt>
                <c:pt idx="3354">
                  <c:v>28.4</c:v>
                </c:pt>
                <c:pt idx="3355">
                  <c:v>28.4</c:v>
                </c:pt>
                <c:pt idx="3356">
                  <c:v>28.4</c:v>
                </c:pt>
                <c:pt idx="3357">
                  <c:v>28.3</c:v>
                </c:pt>
                <c:pt idx="3358">
                  <c:v>28.3</c:v>
                </c:pt>
                <c:pt idx="3359">
                  <c:v>28.3</c:v>
                </c:pt>
                <c:pt idx="3360">
                  <c:v>28.3</c:v>
                </c:pt>
                <c:pt idx="3361">
                  <c:v>28.3</c:v>
                </c:pt>
                <c:pt idx="3362">
                  <c:v>28.3</c:v>
                </c:pt>
                <c:pt idx="3363">
                  <c:v>28.3</c:v>
                </c:pt>
                <c:pt idx="3364">
                  <c:v>28.3</c:v>
                </c:pt>
                <c:pt idx="3365">
                  <c:v>28.3</c:v>
                </c:pt>
                <c:pt idx="3366">
                  <c:v>28.3</c:v>
                </c:pt>
                <c:pt idx="3367">
                  <c:v>28.3</c:v>
                </c:pt>
                <c:pt idx="3368">
                  <c:v>28.3</c:v>
                </c:pt>
                <c:pt idx="3369">
                  <c:v>28.3</c:v>
                </c:pt>
                <c:pt idx="3370">
                  <c:v>28.3</c:v>
                </c:pt>
                <c:pt idx="3371">
                  <c:v>28.3</c:v>
                </c:pt>
                <c:pt idx="3372">
                  <c:v>28.3</c:v>
                </c:pt>
                <c:pt idx="3373">
                  <c:v>28.3</c:v>
                </c:pt>
                <c:pt idx="3374">
                  <c:v>28.3</c:v>
                </c:pt>
                <c:pt idx="3375">
                  <c:v>28.3</c:v>
                </c:pt>
                <c:pt idx="3376">
                  <c:v>28.3</c:v>
                </c:pt>
                <c:pt idx="3377">
                  <c:v>28.3</c:v>
                </c:pt>
                <c:pt idx="3378">
                  <c:v>28.3</c:v>
                </c:pt>
                <c:pt idx="3379">
                  <c:v>28.3</c:v>
                </c:pt>
                <c:pt idx="3380">
                  <c:v>28.3</c:v>
                </c:pt>
                <c:pt idx="3381">
                  <c:v>28.3</c:v>
                </c:pt>
                <c:pt idx="3382">
                  <c:v>28.3</c:v>
                </c:pt>
                <c:pt idx="3383">
                  <c:v>28.3</c:v>
                </c:pt>
                <c:pt idx="3384">
                  <c:v>28.3</c:v>
                </c:pt>
                <c:pt idx="3385">
                  <c:v>28.3</c:v>
                </c:pt>
                <c:pt idx="3386">
                  <c:v>28.3</c:v>
                </c:pt>
                <c:pt idx="3387">
                  <c:v>28.3</c:v>
                </c:pt>
                <c:pt idx="3388">
                  <c:v>28.3</c:v>
                </c:pt>
                <c:pt idx="3389">
                  <c:v>28.3</c:v>
                </c:pt>
                <c:pt idx="3390">
                  <c:v>28.2</c:v>
                </c:pt>
                <c:pt idx="3391">
                  <c:v>28.2</c:v>
                </c:pt>
                <c:pt idx="3392">
                  <c:v>28.2</c:v>
                </c:pt>
                <c:pt idx="3393">
                  <c:v>28.2</c:v>
                </c:pt>
                <c:pt idx="3394">
                  <c:v>28.2</c:v>
                </c:pt>
                <c:pt idx="3395">
                  <c:v>28.2</c:v>
                </c:pt>
                <c:pt idx="3396">
                  <c:v>28.2</c:v>
                </c:pt>
                <c:pt idx="3397">
                  <c:v>28.2</c:v>
                </c:pt>
                <c:pt idx="3398">
                  <c:v>28.2</c:v>
                </c:pt>
                <c:pt idx="3399">
                  <c:v>28.2</c:v>
                </c:pt>
                <c:pt idx="3400">
                  <c:v>28.2</c:v>
                </c:pt>
                <c:pt idx="3401">
                  <c:v>28.3</c:v>
                </c:pt>
                <c:pt idx="3402">
                  <c:v>28.3</c:v>
                </c:pt>
                <c:pt idx="3403">
                  <c:v>28.3</c:v>
                </c:pt>
                <c:pt idx="3404">
                  <c:v>28.3</c:v>
                </c:pt>
                <c:pt idx="3405">
                  <c:v>28.3</c:v>
                </c:pt>
                <c:pt idx="3406">
                  <c:v>28.3</c:v>
                </c:pt>
                <c:pt idx="3407">
                  <c:v>28.3</c:v>
                </c:pt>
                <c:pt idx="3408">
                  <c:v>28.3</c:v>
                </c:pt>
                <c:pt idx="3409">
                  <c:v>28.3</c:v>
                </c:pt>
                <c:pt idx="3410">
                  <c:v>28.3</c:v>
                </c:pt>
                <c:pt idx="3411">
                  <c:v>28.3</c:v>
                </c:pt>
                <c:pt idx="3412">
                  <c:v>28.2</c:v>
                </c:pt>
                <c:pt idx="3413">
                  <c:v>28.3</c:v>
                </c:pt>
                <c:pt idx="3414">
                  <c:v>28.2</c:v>
                </c:pt>
                <c:pt idx="3415">
                  <c:v>28.3</c:v>
                </c:pt>
                <c:pt idx="3416">
                  <c:v>28.2</c:v>
                </c:pt>
                <c:pt idx="3417">
                  <c:v>28.3</c:v>
                </c:pt>
                <c:pt idx="3418">
                  <c:v>28.2</c:v>
                </c:pt>
                <c:pt idx="3419">
                  <c:v>28.2</c:v>
                </c:pt>
                <c:pt idx="3420">
                  <c:v>28.2</c:v>
                </c:pt>
                <c:pt idx="3421">
                  <c:v>28.2</c:v>
                </c:pt>
                <c:pt idx="3422">
                  <c:v>28.1</c:v>
                </c:pt>
                <c:pt idx="3423">
                  <c:v>28</c:v>
                </c:pt>
                <c:pt idx="3424">
                  <c:v>28</c:v>
                </c:pt>
                <c:pt idx="3425">
                  <c:v>28</c:v>
                </c:pt>
                <c:pt idx="3426">
                  <c:v>28</c:v>
                </c:pt>
                <c:pt idx="3427">
                  <c:v>28</c:v>
                </c:pt>
                <c:pt idx="3428">
                  <c:v>28</c:v>
                </c:pt>
                <c:pt idx="3429">
                  <c:v>28</c:v>
                </c:pt>
                <c:pt idx="3430">
                  <c:v>28</c:v>
                </c:pt>
                <c:pt idx="3431">
                  <c:v>28</c:v>
                </c:pt>
                <c:pt idx="3432">
                  <c:v>28</c:v>
                </c:pt>
                <c:pt idx="3433">
                  <c:v>28</c:v>
                </c:pt>
                <c:pt idx="3434">
                  <c:v>28</c:v>
                </c:pt>
                <c:pt idx="3435">
                  <c:v>28</c:v>
                </c:pt>
                <c:pt idx="3436">
                  <c:v>28</c:v>
                </c:pt>
                <c:pt idx="3437">
                  <c:v>28</c:v>
                </c:pt>
                <c:pt idx="3438">
                  <c:v>28</c:v>
                </c:pt>
                <c:pt idx="3439">
                  <c:v>28</c:v>
                </c:pt>
                <c:pt idx="3440">
                  <c:v>28</c:v>
                </c:pt>
                <c:pt idx="3441">
                  <c:v>28</c:v>
                </c:pt>
                <c:pt idx="3442">
                  <c:v>28</c:v>
                </c:pt>
                <c:pt idx="3443">
                  <c:v>28</c:v>
                </c:pt>
                <c:pt idx="3444">
                  <c:v>28</c:v>
                </c:pt>
                <c:pt idx="3445">
                  <c:v>28</c:v>
                </c:pt>
                <c:pt idx="3446">
                  <c:v>28</c:v>
                </c:pt>
                <c:pt idx="3447">
                  <c:v>28</c:v>
                </c:pt>
                <c:pt idx="3448">
                  <c:v>28</c:v>
                </c:pt>
                <c:pt idx="3449">
                  <c:v>28</c:v>
                </c:pt>
                <c:pt idx="3450">
                  <c:v>28</c:v>
                </c:pt>
                <c:pt idx="3451">
                  <c:v>27.9</c:v>
                </c:pt>
                <c:pt idx="3452">
                  <c:v>28</c:v>
                </c:pt>
                <c:pt idx="3453">
                  <c:v>27.9</c:v>
                </c:pt>
                <c:pt idx="3454">
                  <c:v>27.9</c:v>
                </c:pt>
                <c:pt idx="3455">
                  <c:v>28</c:v>
                </c:pt>
                <c:pt idx="3456">
                  <c:v>28</c:v>
                </c:pt>
                <c:pt idx="3457">
                  <c:v>28.1</c:v>
                </c:pt>
                <c:pt idx="3458">
                  <c:v>28</c:v>
                </c:pt>
                <c:pt idx="3459">
                  <c:v>28</c:v>
                </c:pt>
                <c:pt idx="3460">
                  <c:v>28</c:v>
                </c:pt>
                <c:pt idx="3461">
                  <c:v>28</c:v>
                </c:pt>
                <c:pt idx="3462">
                  <c:v>28</c:v>
                </c:pt>
                <c:pt idx="3463">
                  <c:v>28</c:v>
                </c:pt>
                <c:pt idx="3464">
                  <c:v>28</c:v>
                </c:pt>
                <c:pt idx="3465">
                  <c:v>28</c:v>
                </c:pt>
                <c:pt idx="3466">
                  <c:v>28</c:v>
                </c:pt>
                <c:pt idx="3467">
                  <c:v>27.9</c:v>
                </c:pt>
                <c:pt idx="3468">
                  <c:v>27.9</c:v>
                </c:pt>
                <c:pt idx="3469">
                  <c:v>27.9</c:v>
                </c:pt>
                <c:pt idx="3470">
                  <c:v>27.9</c:v>
                </c:pt>
                <c:pt idx="3471">
                  <c:v>27.9</c:v>
                </c:pt>
                <c:pt idx="3472">
                  <c:v>27.9</c:v>
                </c:pt>
                <c:pt idx="3473">
                  <c:v>27.9</c:v>
                </c:pt>
                <c:pt idx="3474">
                  <c:v>27.7</c:v>
                </c:pt>
                <c:pt idx="3475">
                  <c:v>27.8</c:v>
                </c:pt>
                <c:pt idx="3476">
                  <c:v>27.8</c:v>
                </c:pt>
                <c:pt idx="3477">
                  <c:v>27.7</c:v>
                </c:pt>
                <c:pt idx="3478">
                  <c:v>27.7</c:v>
                </c:pt>
                <c:pt idx="3479">
                  <c:v>27.7</c:v>
                </c:pt>
                <c:pt idx="3480">
                  <c:v>27.8</c:v>
                </c:pt>
                <c:pt idx="3481">
                  <c:v>27.8</c:v>
                </c:pt>
                <c:pt idx="3482">
                  <c:v>27.8</c:v>
                </c:pt>
                <c:pt idx="3483">
                  <c:v>27.7</c:v>
                </c:pt>
                <c:pt idx="3484">
                  <c:v>27.7</c:v>
                </c:pt>
                <c:pt idx="3485">
                  <c:v>27.7</c:v>
                </c:pt>
                <c:pt idx="3486">
                  <c:v>27.7</c:v>
                </c:pt>
                <c:pt idx="3487">
                  <c:v>27.7</c:v>
                </c:pt>
                <c:pt idx="3488">
                  <c:v>27.7</c:v>
                </c:pt>
                <c:pt idx="3489">
                  <c:v>27.8</c:v>
                </c:pt>
                <c:pt idx="3490">
                  <c:v>27.8</c:v>
                </c:pt>
                <c:pt idx="3491">
                  <c:v>27.8</c:v>
                </c:pt>
                <c:pt idx="3492">
                  <c:v>27.8</c:v>
                </c:pt>
                <c:pt idx="3493">
                  <c:v>27.8</c:v>
                </c:pt>
                <c:pt idx="3494">
                  <c:v>27.8</c:v>
                </c:pt>
                <c:pt idx="3495">
                  <c:v>27.8</c:v>
                </c:pt>
                <c:pt idx="3496">
                  <c:v>27.8</c:v>
                </c:pt>
                <c:pt idx="3497">
                  <c:v>27.8</c:v>
                </c:pt>
                <c:pt idx="3498">
                  <c:v>27.7</c:v>
                </c:pt>
                <c:pt idx="3499">
                  <c:v>27.8</c:v>
                </c:pt>
                <c:pt idx="3500">
                  <c:v>27.8</c:v>
                </c:pt>
                <c:pt idx="3501">
                  <c:v>27.8</c:v>
                </c:pt>
                <c:pt idx="3502">
                  <c:v>27.8</c:v>
                </c:pt>
                <c:pt idx="3503">
                  <c:v>27.7</c:v>
                </c:pt>
                <c:pt idx="3504">
                  <c:v>27.7</c:v>
                </c:pt>
                <c:pt idx="3505">
                  <c:v>27.7</c:v>
                </c:pt>
                <c:pt idx="3506">
                  <c:v>27.7</c:v>
                </c:pt>
                <c:pt idx="3507">
                  <c:v>27.7</c:v>
                </c:pt>
                <c:pt idx="3508">
                  <c:v>27.7</c:v>
                </c:pt>
                <c:pt idx="3509">
                  <c:v>27.7</c:v>
                </c:pt>
                <c:pt idx="3510">
                  <c:v>27.7</c:v>
                </c:pt>
                <c:pt idx="3511">
                  <c:v>27.7</c:v>
                </c:pt>
                <c:pt idx="3512">
                  <c:v>27.7</c:v>
                </c:pt>
                <c:pt idx="3513">
                  <c:v>27.7</c:v>
                </c:pt>
                <c:pt idx="3514">
                  <c:v>27.7</c:v>
                </c:pt>
                <c:pt idx="3515">
                  <c:v>27.7</c:v>
                </c:pt>
                <c:pt idx="3516">
                  <c:v>27.8</c:v>
                </c:pt>
                <c:pt idx="3517">
                  <c:v>27.7</c:v>
                </c:pt>
                <c:pt idx="3518">
                  <c:v>27.7</c:v>
                </c:pt>
                <c:pt idx="3519">
                  <c:v>27.7</c:v>
                </c:pt>
                <c:pt idx="3520">
                  <c:v>27.7</c:v>
                </c:pt>
                <c:pt idx="3521">
                  <c:v>27.7</c:v>
                </c:pt>
                <c:pt idx="3522">
                  <c:v>27.6</c:v>
                </c:pt>
                <c:pt idx="3523">
                  <c:v>27.6</c:v>
                </c:pt>
                <c:pt idx="3524">
                  <c:v>27.6</c:v>
                </c:pt>
                <c:pt idx="3525">
                  <c:v>27.6</c:v>
                </c:pt>
                <c:pt idx="3526">
                  <c:v>27.6</c:v>
                </c:pt>
                <c:pt idx="3527">
                  <c:v>27.6</c:v>
                </c:pt>
                <c:pt idx="3528">
                  <c:v>27.6</c:v>
                </c:pt>
                <c:pt idx="3529">
                  <c:v>27.6</c:v>
                </c:pt>
                <c:pt idx="3530">
                  <c:v>27.6</c:v>
                </c:pt>
                <c:pt idx="3531">
                  <c:v>27.6</c:v>
                </c:pt>
                <c:pt idx="3532">
                  <c:v>27.6</c:v>
                </c:pt>
                <c:pt idx="3533">
                  <c:v>27.6</c:v>
                </c:pt>
                <c:pt idx="3534">
                  <c:v>27.6</c:v>
                </c:pt>
                <c:pt idx="3535">
                  <c:v>27.6</c:v>
                </c:pt>
                <c:pt idx="3536">
                  <c:v>27.5</c:v>
                </c:pt>
                <c:pt idx="3537">
                  <c:v>27.5</c:v>
                </c:pt>
                <c:pt idx="3538">
                  <c:v>27.5</c:v>
                </c:pt>
                <c:pt idx="3539">
                  <c:v>27.5</c:v>
                </c:pt>
                <c:pt idx="3540">
                  <c:v>27.5</c:v>
                </c:pt>
                <c:pt idx="3541">
                  <c:v>27.5</c:v>
                </c:pt>
                <c:pt idx="3542">
                  <c:v>27.5</c:v>
                </c:pt>
                <c:pt idx="3543">
                  <c:v>27.5</c:v>
                </c:pt>
                <c:pt idx="3544">
                  <c:v>27.5</c:v>
                </c:pt>
                <c:pt idx="3545">
                  <c:v>27.5</c:v>
                </c:pt>
                <c:pt idx="3546">
                  <c:v>27.5</c:v>
                </c:pt>
                <c:pt idx="3547">
                  <c:v>27.5</c:v>
                </c:pt>
                <c:pt idx="3548">
                  <c:v>27.5</c:v>
                </c:pt>
                <c:pt idx="3549">
                  <c:v>27.5</c:v>
                </c:pt>
                <c:pt idx="3550">
                  <c:v>27.4</c:v>
                </c:pt>
                <c:pt idx="3551">
                  <c:v>27.4</c:v>
                </c:pt>
                <c:pt idx="3552">
                  <c:v>27.5</c:v>
                </c:pt>
                <c:pt idx="3553">
                  <c:v>27.5</c:v>
                </c:pt>
                <c:pt idx="3554">
                  <c:v>27.5</c:v>
                </c:pt>
                <c:pt idx="3555">
                  <c:v>27.5</c:v>
                </c:pt>
                <c:pt idx="3556">
                  <c:v>27.5</c:v>
                </c:pt>
                <c:pt idx="3557">
                  <c:v>27.5</c:v>
                </c:pt>
                <c:pt idx="3558">
                  <c:v>27.5</c:v>
                </c:pt>
                <c:pt idx="3559">
                  <c:v>27.5</c:v>
                </c:pt>
                <c:pt idx="3560">
                  <c:v>27.5</c:v>
                </c:pt>
                <c:pt idx="3561">
                  <c:v>27.5</c:v>
                </c:pt>
                <c:pt idx="3562">
                  <c:v>27.5</c:v>
                </c:pt>
                <c:pt idx="3563">
                  <c:v>27.5</c:v>
                </c:pt>
                <c:pt idx="3564">
                  <c:v>27.5</c:v>
                </c:pt>
                <c:pt idx="3565">
                  <c:v>27.5</c:v>
                </c:pt>
                <c:pt idx="3566">
                  <c:v>27.4</c:v>
                </c:pt>
                <c:pt idx="3567">
                  <c:v>27.4</c:v>
                </c:pt>
                <c:pt idx="3568">
                  <c:v>27.4</c:v>
                </c:pt>
                <c:pt idx="3569">
                  <c:v>27.4</c:v>
                </c:pt>
                <c:pt idx="3570">
                  <c:v>27.4</c:v>
                </c:pt>
                <c:pt idx="3571">
                  <c:v>27.4</c:v>
                </c:pt>
                <c:pt idx="3572">
                  <c:v>27.4</c:v>
                </c:pt>
                <c:pt idx="3573">
                  <c:v>27.4</c:v>
                </c:pt>
                <c:pt idx="3574">
                  <c:v>27.3</c:v>
                </c:pt>
                <c:pt idx="3575">
                  <c:v>27.3</c:v>
                </c:pt>
                <c:pt idx="3576">
                  <c:v>27.4</c:v>
                </c:pt>
                <c:pt idx="3577">
                  <c:v>27.4</c:v>
                </c:pt>
                <c:pt idx="3578">
                  <c:v>27.4</c:v>
                </c:pt>
                <c:pt idx="3579">
                  <c:v>27.3</c:v>
                </c:pt>
                <c:pt idx="3580">
                  <c:v>27.3</c:v>
                </c:pt>
                <c:pt idx="3581">
                  <c:v>27.3</c:v>
                </c:pt>
                <c:pt idx="3582">
                  <c:v>27.3</c:v>
                </c:pt>
                <c:pt idx="3583">
                  <c:v>27.3</c:v>
                </c:pt>
                <c:pt idx="3584">
                  <c:v>27.3</c:v>
                </c:pt>
                <c:pt idx="3585">
                  <c:v>27.3</c:v>
                </c:pt>
                <c:pt idx="3586">
                  <c:v>27.3</c:v>
                </c:pt>
                <c:pt idx="3587">
                  <c:v>27.3</c:v>
                </c:pt>
                <c:pt idx="3588">
                  <c:v>27.4</c:v>
                </c:pt>
                <c:pt idx="3589">
                  <c:v>27.4</c:v>
                </c:pt>
                <c:pt idx="3590">
                  <c:v>27.4</c:v>
                </c:pt>
                <c:pt idx="3591">
                  <c:v>27.4</c:v>
                </c:pt>
                <c:pt idx="3592">
                  <c:v>27.4</c:v>
                </c:pt>
                <c:pt idx="3593">
                  <c:v>27.4</c:v>
                </c:pt>
                <c:pt idx="3594">
                  <c:v>27.3</c:v>
                </c:pt>
                <c:pt idx="3595">
                  <c:v>27.3</c:v>
                </c:pt>
                <c:pt idx="3596">
                  <c:v>27.4</c:v>
                </c:pt>
                <c:pt idx="3597">
                  <c:v>27.4</c:v>
                </c:pt>
                <c:pt idx="3598">
                  <c:v>27.3</c:v>
                </c:pt>
                <c:pt idx="3599">
                  <c:v>27.2</c:v>
                </c:pt>
                <c:pt idx="3600">
                  <c:v>27.3</c:v>
                </c:pt>
                <c:pt idx="3601">
                  <c:v>27.2</c:v>
                </c:pt>
                <c:pt idx="3602">
                  <c:v>27.2</c:v>
                </c:pt>
                <c:pt idx="3603">
                  <c:v>27.2</c:v>
                </c:pt>
                <c:pt idx="3604">
                  <c:v>27.2</c:v>
                </c:pt>
                <c:pt idx="3605">
                  <c:v>27.2</c:v>
                </c:pt>
                <c:pt idx="3606">
                  <c:v>27.2</c:v>
                </c:pt>
                <c:pt idx="3607">
                  <c:v>27.2</c:v>
                </c:pt>
                <c:pt idx="3608">
                  <c:v>27.2</c:v>
                </c:pt>
                <c:pt idx="3609">
                  <c:v>27.2</c:v>
                </c:pt>
                <c:pt idx="3610">
                  <c:v>27.3</c:v>
                </c:pt>
                <c:pt idx="3611">
                  <c:v>27.3</c:v>
                </c:pt>
                <c:pt idx="3612">
                  <c:v>27.3</c:v>
                </c:pt>
                <c:pt idx="3613">
                  <c:v>27.1</c:v>
                </c:pt>
                <c:pt idx="3614">
                  <c:v>27.2</c:v>
                </c:pt>
                <c:pt idx="3615">
                  <c:v>27.1</c:v>
                </c:pt>
                <c:pt idx="3616">
                  <c:v>27.1</c:v>
                </c:pt>
                <c:pt idx="3617">
                  <c:v>27.1</c:v>
                </c:pt>
                <c:pt idx="3618">
                  <c:v>27.2</c:v>
                </c:pt>
                <c:pt idx="3619">
                  <c:v>27.1</c:v>
                </c:pt>
                <c:pt idx="3620">
                  <c:v>27.1</c:v>
                </c:pt>
                <c:pt idx="3621">
                  <c:v>27.1</c:v>
                </c:pt>
                <c:pt idx="3622">
                  <c:v>27.1</c:v>
                </c:pt>
                <c:pt idx="3623">
                  <c:v>27.1</c:v>
                </c:pt>
                <c:pt idx="3624">
                  <c:v>27.1</c:v>
                </c:pt>
                <c:pt idx="3625">
                  <c:v>27.1</c:v>
                </c:pt>
                <c:pt idx="3626">
                  <c:v>27.1</c:v>
                </c:pt>
                <c:pt idx="3627">
                  <c:v>27.1</c:v>
                </c:pt>
                <c:pt idx="3628">
                  <c:v>27.1</c:v>
                </c:pt>
                <c:pt idx="3629">
                  <c:v>27</c:v>
                </c:pt>
                <c:pt idx="3630">
                  <c:v>27</c:v>
                </c:pt>
                <c:pt idx="3631">
                  <c:v>27</c:v>
                </c:pt>
                <c:pt idx="3632">
                  <c:v>27</c:v>
                </c:pt>
                <c:pt idx="3633">
                  <c:v>27</c:v>
                </c:pt>
                <c:pt idx="3634">
                  <c:v>27</c:v>
                </c:pt>
                <c:pt idx="3635">
                  <c:v>27</c:v>
                </c:pt>
                <c:pt idx="3636">
                  <c:v>27</c:v>
                </c:pt>
                <c:pt idx="3637">
                  <c:v>27</c:v>
                </c:pt>
                <c:pt idx="3638">
                  <c:v>26.9</c:v>
                </c:pt>
                <c:pt idx="3639">
                  <c:v>27</c:v>
                </c:pt>
                <c:pt idx="3640">
                  <c:v>26.9</c:v>
                </c:pt>
                <c:pt idx="3641">
                  <c:v>26.9</c:v>
                </c:pt>
                <c:pt idx="3642">
                  <c:v>26.9</c:v>
                </c:pt>
                <c:pt idx="3643">
                  <c:v>26.9</c:v>
                </c:pt>
                <c:pt idx="3644">
                  <c:v>26.9</c:v>
                </c:pt>
                <c:pt idx="3645">
                  <c:v>26.9</c:v>
                </c:pt>
                <c:pt idx="3646">
                  <c:v>26.9</c:v>
                </c:pt>
                <c:pt idx="3647">
                  <c:v>26.9</c:v>
                </c:pt>
                <c:pt idx="3648">
                  <c:v>26.9</c:v>
                </c:pt>
                <c:pt idx="3649">
                  <c:v>26.9</c:v>
                </c:pt>
                <c:pt idx="3650">
                  <c:v>26.9</c:v>
                </c:pt>
                <c:pt idx="3651">
                  <c:v>26.9</c:v>
                </c:pt>
                <c:pt idx="3652">
                  <c:v>26.8</c:v>
                </c:pt>
                <c:pt idx="3653">
                  <c:v>26.9</c:v>
                </c:pt>
                <c:pt idx="3654">
                  <c:v>26.7</c:v>
                </c:pt>
                <c:pt idx="3655">
                  <c:v>26.7</c:v>
                </c:pt>
                <c:pt idx="3656">
                  <c:v>26.7</c:v>
                </c:pt>
                <c:pt idx="3657">
                  <c:v>26.7</c:v>
                </c:pt>
                <c:pt idx="3658">
                  <c:v>26.7</c:v>
                </c:pt>
                <c:pt idx="3659">
                  <c:v>26.7</c:v>
                </c:pt>
                <c:pt idx="3660">
                  <c:v>26.7</c:v>
                </c:pt>
                <c:pt idx="3661">
                  <c:v>26.7</c:v>
                </c:pt>
                <c:pt idx="3662">
                  <c:v>26.7</c:v>
                </c:pt>
                <c:pt idx="3663">
                  <c:v>26.7</c:v>
                </c:pt>
                <c:pt idx="3664">
                  <c:v>26.7</c:v>
                </c:pt>
                <c:pt idx="3665">
                  <c:v>26.8</c:v>
                </c:pt>
                <c:pt idx="3666">
                  <c:v>26.8</c:v>
                </c:pt>
                <c:pt idx="3667">
                  <c:v>26.8</c:v>
                </c:pt>
                <c:pt idx="3668">
                  <c:v>26.8</c:v>
                </c:pt>
                <c:pt idx="3669">
                  <c:v>26.8</c:v>
                </c:pt>
                <c:pt idx="3670">
                  <c:v>26.8</c:v>
                </c:pt>
                <c:pt idx="3671">
                  <c:v>26.8</c:v>
                </c:pt>
                <c:pt idx="3672">
                  <c:v>26.8</c:v>
                </c:pt>
                <c:pt idx="3673">
                  <c:v>26.8</c:v>
                </c:pt>
                <c:pt idx="3674">
                  <c:v>26.8</c:v>
                </c:pt>
                <c:pt idx="3675">
                  <c:v>26.7</c:v>
                </c:pt>
                <c:pt idx="3676">
                  <c:v>26.7</c:v>
                </c:pt>
                <c:pt idx="3677">
                  <c:v>26.7</c:v>
                </c:pt>
                <c:pt idx="3678">
                  <c:v>26.7</c:v>
                </c:pt>
                <c:pt idx="3679">
                  <c:v>26.7</c:v>
                </c:pt>
                <c:pt idx="3680">
                  <c:v>26.7</c:v>
                </c:pt>
                <c:pt idx="3681">
                  <c:v>26.7</c:v>
                </c:pt>
                <c:pt idx="3682">
                  <c:v>26.7</c:v>
                </c:pt>
                <c:pt idx="3683">
                  <c:v>26.7</c:v>
                </c:pt>
                <c:pt idx="3684">
                  <c:v>26.7</c:v>
                </c:pt>
                <c:pt idx="3685">
                  <c:v>26.6</c:v>
                </c:pt>
                <c:pt idx="3686">
                  <c:v>26.6</c:v>
                </c:pt>
                <c:pt idx="3687">
                  <c:v>26.6</c:v>
                </c:pt>
                <c:pt idx="3688">
                  <c:v>26.6</c:v>
                </c:pt>
                <c:pt idx="3689">
                  <c:v>26.6</c:v>
                </c:pt>
                <c:pt idx="3690">
                  <c:v>26.6</c:v>
                </c:pt>
                <c:pt idx="3691">
                  <c:v>26.6</c:v>
                </c:pt>
                <c:pt idx="3692">
                  <c:v>26.6</c:v>
                </c:pt>
                <c:pt idx="3693">
                  <c:v>26.6</c:v>
                </c:pt>
                <c:pt idx="3694">
                  <c:v>26.6</c:v>
                </c:pt>
                <c:pt idx="3695">
                  <c:v>26.5</c:v>
                </c:pt>
                <c:pt idx="3696">
                  <c:v>26.5</c:v>
                </c:pt>
                <c:pt idx="3697">
                  <c:v>26.6</c:v>
                </c:pt>
                <c:pt idx="3698">
                  <c:v>26.5</c:v>
                </c:pt>
                <c:pt idx="3699">
                  <c:v>26.5</c:v>
                </c:pt>
                <c:pt idx="3700">
                  <c:v>26.5</c:v>
                </c:pt>
                <c:pt idx="3701">
                  <c:v>26.5</c:v>
                </c:pt>
                <c:pt idx="3702">
                  <c:v>26.5</c:v>
                </c:pt>
                <c:pt idx="3703">
                  <c:v>26.5</c:v>
                </c:pt>
                <c:pt idx="3704">
                  <c:v>26.4</c:v>
                </c:pt>
                <c:pt idx="3705">
                  <c:v>26.4</c:v>
                </c:pt>
                <c:pt idx="3706">
                  <c:v>26.4</c:v>
                </c:pt>
                <c:pt idx="3707">
                  <c:v>26.4</c:v>
                </c:pt>
                <c:pt idx="3708">
                  <c:v>26.4</c:v>
                </c:pt>
                <c:pt idx="3709">
                  <c:v>26.3</c:v>
                </c:pt>
                <c:pt idx="3710">
                  <c:v>26.3</c:v>
                </c:pt>
                <c:pt idx="3711">
                  <c:v>26.3</c:v>
                </c:pt>
                <c:pt idx="3712">
                  <c:v>26.3</c:v>
                </c:pt>
                <c:pt idx="3713">
                  <c:v>26.3</c:v>
                </c:pt>
                <c:pt idx="3714">
                  <c:v>26.3</c:v>
                </c:pt>
                <c:pt idx="3715">
                  <c:v>26.3</c:v>
                </c:pt>
                <c:pt idx="3716">
                  <c:v>26.2</c:v>
                </c:pt>
                <c:pt idx="3717">
                  <c:v>26.2</c:v>
                </c:pt>
                <c:pt idx="3718">
                  <c:v>26.2</c:v>
                </c:pt>
                <c:pt idx="3719">
                  <c:v>26.2</c:v>
                </c:pt>
                <c:pt idx="3720">
                  <c:v>26.2</c:v>
                </c:pt>
                <c:pt idx="3721">
                  <c:v>26.2</c:v>
                </c:pt>
                <c:pt idx="3722">
                  <c:v>26.2</c:v>
                </c:pt>
                <c:pt idx="3723">
                  <c:v>26.2</c:v>
                </c:pt>
                <c:pt idx="3724">
                  <c:v>26.2</c:v>
                </c:pt>
                <c:pt idx="3725">
                  <c:v>26.2</c:v>
                </c:pt>
                <c:pt idx="3726">
                  <c:v>26.2</c:v>
                </c:pt>
                <c:pt idx="3727">
                  <c:v>26.2</c:v>
                </c:pt>
                <c:pt idx="3728">
                  <c:v>26.1</c:v>
                </c:pt>
                <c:pt idx="3729">
                  <c:v>26.1</c:v>
                </c:pt>
                <c:pt idx="3730">
                  <c:v>26.1</c:v>
                </c:pt>
                <c:pt idx="3731">
                  <c:v>26.1</c:v>
                </c:pt>
                <c:pt idx="3732">
                  <c:v>26.1</c:v>
                </c:pt>
                <c:pt idx="3733">
                  <c:v>26.1</c:v>
                </c:pt>
                <c:pt idx="3734">
                  <c:v>26.2</c:v>
                </c:pt>
                <c:pt idx="3735">
                  <c:v>26.1</c:v>
                </c:pt>
                <c:pt idx="3736">
                  <c:v>26.1</c:v>
                </c:pt>
                <c:pt idx="3737">
                  <c:v>26.1</c:v>
                </c:pt>
                <c:pt idx="3738">
                  <c:v>26.1</c:v>
                </c:pt>
                <c:pt idx="3739">
                  <c:v>26.1</c:v>
                </c:pt>
                <c:pt idx="3740">
                  <c:v>26.1</c:v>
                </c:pt>
                <c:pt idx="3741">
                  <c:v>26.1</c:v>
                </c:pt>
                <c:pt idx="3742">
                  <c:v>26</c:v>
                </c:pt>
                <c:pt idx="3743">
                  <c:v>26</c:v>
                </c:pt>
                <c:pt idx="3744">
                  <c:v>26</c:v>
                </c:pt>
                <c:pt idx="3745">
                  <c:v>26</c:v>
                </c:pt>
                <c:pt idx="3746">
                  <c:v>25.9</c:v>
                </c:pt>
                <c:pt idx="3747">
                  <c:v>25.9</c:v>
                </c:pt>
                <c:pt idx="3748">
                  <c:v>25.9</c:v>
                </c:pt>
                <c:pt idx="3749">
                  <c:v>25.9</c:v>
                </c:pt>
                <c:pt idx="3750">
                  <c:v>25.9</c:v>
                </c:pt>
                <c:pt idx="3751">
                  <c:v>25.9</c:v>
                </c:pt>
                <c:pt idx="3752">
                  <c:v>25.9</c:v>
                </c:pt>
                <c:pt idx="3753">
                  <c:v>25.8</c:v>
                </c:pt>
                <c:pt idx="3754">
                  <c:v>25.8</c:v>
                </c:pt>
                <c:pt idx="3755">
                  <c:v>25.8</c:v>
                </c:pt>
                <c:pt idx="3756">
                  <c:v>25.9</c:v>
                </c:pt>
                <c:pt idx="3757">
                  <c:v>25.9</c:v>
                </c:pt>
                <c:pt idx="3758">
                  <c:v>25.9</c:v>
                </c:pt>
                <c:pt idx="3759">
                  <c:v>25.9</c:v>
                </c:pt>
                <c:pt idx="3760">
                  <c:v>25.9</c:v>
                </c:pt>
                <c:pt idx="3761">
                  <c:v>25.9</c:v>
                </c:pt>
                <c:pt idx="3762">
                  <c:v>25.8</c:v>
                </c:pt>
                <c:pt idx="3763">
                  <c:v>25.9</c:v>
                </c:pt>
                <c:pt idx="3764">
                  <c:v>25.7</c:v>
                </c:pt>
                <c:pt idx="3765">
                  <c:v>25.7</c:v>
                </c:pt>
                <c:pt idx="3766">
                  <c:v>25.8</c:v>
                </c:pt>
                <c:pt idx="3767">
                  <c:v>25.7</c:v>
                </c:pt>
                <c:pt idx="3768">
                  <c:v>25.7</c:v>
                </c:pt>
                <c:pt idx="3769">
                  <c:v>25.7</c:v>
                </c:pt>
                <c:pt idx="3770">
                  <c:v>25.7</c:v>
                </c:pt>
                <c:pt idx="3771">
                  <c:v>25.7</c:v>
                </c:pt>
                <c:pt idx="3772">
                  <c:v>25.6</c:v>
                </c:pt>
                <c:pt idx="3773">
                  <c:v>25.6</c:v>
                </c:pt>
                <c:pt idx="3774">
                  <c:v>25.6</c:v>
                </c:pt>
                <c:pt idx="3775">
                  <c:v>25.7</c:v>
                </c:pt>
                <c:pt idx="3776">
                  <c:v>25.7</c:v>
                </c:pt>
                <c:pt idx="3777">
                  <c:v>25.7</c:v>
                </c:pt>
                <c:pt idx="3778">
                  <c:v>25.7</c:v>
                </c:pt>
                <c:pt idx="3779">
                  <c:v>25.6</c:v>
                </c:pt>
                <c:pt idx="3780">
                  <c:v>25.7</c:v>
                </c:pt>
                <c:pt idx="3781">
                  <c:v>25.6</c:v>
                </c:pt>
                <c:pt idx="3782">
                  <c:v>25.6</c:v>
                </c:pt>
                <c:pt idx="3783">
                  <c:v>25.6</c:v>
                </c:pt>
                <c:pt idx="3784">
                  <c:v>25.6</c:v>
                </c:pt>
                <c:pt idx="3785">
                  <c:v>25.6</c:v>
                </c:pt>
                <c:pt idx="3786">
                  <c:v>25.6</c:v>
                </c:pt>
                <c:pt idx="3787">
                  <c:v>25.5</c:v>
                </c:pt>
                <c:pt idx="3788">
                  <c:v>25.5</c:v>
                </c:pt>
                <c:pt idx="3789">
                  <c:v>25.5</c:v>
                </c:pt>
                <c:pt idx="3790">
                  <c:v>25.5</c:v>
                </c:pt>
                <c:pt idx="3791">
                  <c:v>25.5</c:v>
                </c:pt>
                <c:pt idx="3792">
                  <c:v>25.5</c:v>
                </c:pt>
                <c:pt idx="3793">
                  <c:v>25.5</c:v>
                </c:pt>
                <c:pt idx="3794">
                  <c:v>25.5</c:v>
                </c:pt>
                <c:pt idx="3795">
                  <c:v>25.5</c:v>
                </c:pt>
                <c:pt idx="3796">
                  <c:v>25.5</c:v>
                </c:pt>
                <c:pt idx="3797">
                  <c:v>25.5</c:v>
                </c:pt>
                <c:pt idx="3798">
                  <c:v>25.4</c:v>
                </c:pt>
                <c:pt idx="3799">
                  <c:v>25.4</c:v>
                </c:pt>
                <c:pt idx="3800">
                  <c:v>25.4</c:v>
                </c:pt>
                <c:pt idx="3801">
                  <c:v>25.4</c:v>
                </c:pt>
                <c:pt idx="3802">
                  <c:v>25.4</c:v>
                </c:pt>
                <c:pt idx="3803">
                  <c:v>25.4</c:v>
                </c:pt>
                <c:pt idx="3804">
                  <c:v>25.4</c:v>
                </c:pt>
                <c:pt idx="3805">
                  <c:v>25.3</c:v>
                </c:pt>
                <c:pt idx="3806">
                  <c:v>25.3</c:v>
                </c:pt>
                <c:pt idx="3807">
                  <c:v>25.4</c:v>
                </c:pt>
                <c:pt idx="3808">
                  <c:v>25.3</c:v>
                </c:pt>
                <c:pt idx="3809">
                  <c:v>25.3</c:v>
                </c:pt>
                <c:pt idx="3810">
                  <c:v>25.3</c:v>
                </c:pt>
                <c:pt idx="3811">
                  <c:v>25.3</c:v>
                </c:pt>
                <c:pt idx="3812">
                  <c:v>25.4</c:v>
                </c:pt>
                <c:pt idx="3813">
                  <c:v>25.3</c:v>
                </c:pt>
                <c:pt idx="3814">
                  <c:v>25.3</c:v>
                </c:pt>
                <c:pt idx="3815">
                  <c:v>25.3</c:v>
                </c:pt>
                <c:pt idx="3816">
                  <c:v>25.2</c:v>
                </c:pt>
                <c:pt idx="3817">
                  <c:v>25.2</c:v>
                </c:pt>
                <c:pt idx="3818">
                  <c:v>25.2</c:v>
                </c:pt>
                <c:pt idx="3819">
                  <c:v>25.2</c:v>
                </c:pt>
                <c:pt idx="3820">
                  <c:v>25.2</c:v>
                </c:pt>
                <c:pt idx="3821">
                  <c:v>25.2</c:v>
                </c:pt>
                <c:pt idx="3822">
                  <c:v>25.2</c:v>
                </c:pt>
                <c:pt idx="3823">
                  <c:v>25.1</c:v>
                </c:pt>
                <c:pt idx="3824">
                  <c:v>25.2</c:v>
                </c:pt>
                <c:pt idx="3825">
                  <c:v>25.2</c:v>
                </c:pt>
                <c:pt idx="3826">
                  <c:v>25.1</c:v>
                </c:pt>
                <c:pt idx="3827">
                  <c:v>25.1</c:v>
                </c:pt>
                <c:pt idx="3828">
                  <c:v>25.1</c:v>
                </c:pt>
                <c:pt idx="3829">
                  <c:v>25.1</c:v>
                </c:pt>
                <c:pt idx="3830">
                  <c:v>25.1</c:v>
                </c:pt>
                <c:pt idx="3831">
                  <c:v>25.1</c:v>
                </c:pt>
                <c:pt idx="3832">
                  <c:v>25</c:v>
                </c:pt>
                <c:pt idx="3833">
                  <c:v>25.2</c:v>
                </c:pt>
                <c:pt idx="3834">
                  <c:v>25.1</c:v>
                </c:pt>
                <c:pt idx="3835">
                  <c:v>25.2</c:v>
                </c:pt>
                <c:pt idx="3836">
                  <c:v>25.1</c:v>
                </c:pt>
                <c:pt idx="3837">
                  <c:v>25.1</c:v>
                </c:pt>
                <c:pt idx="3838">
                  <c:v>25.1</c:v>
                </c:pt>
                <c:pt idx="3839">
                  <c:v>25.1</c:v>
                </c:pt>
                <c:pt idx="3840">
                  <c:v>25.1</c:v>
                </c:pt>
                <c:pt idx="3841">
                  <c:v>25.1</c:v>
                </c:pt>
                <c:pt idx="3842">
                  <c:v>25.1</c:v>
                </c:pt>
                <c:pt idx="3843">
                  <c:v>25.1</c:v>
                </c:pt>
                <c:pt idx="3844">
                  <c:v>25.1</c:v>
                </c:pt>
                <c:pt idx="3845">
                  <c:v>25.1</c:v>
                </c:pt>
                <c:pt idx="3846">
                  <c:v>25.1</c:v>
                </c:pt>
                <c:pt idx="3847">
                  <c:v>25</c:v>
                </c:pt>
                <c:pt idx="3848">
                  <c:v>25.1</c:v>
                </c:pt>
                <c:pt idx="3849">
                  <c:v>25</c:v>
                </c:pt>
                <c:pt idx="3850">
                  <c:v>25</c:v>
                </c:pt>
                <c:pt idx="3851">
                  <c:v>25</c:v>
                </c:pt>
                <c:pt idx="3852">
                  <c:v>25</c:v>
                </c:pt>
                <c:pt idx="3853">
                  <c:v>25</c:v>
                </c:pt>
                <c:pt idx="3854">
                  <c:v>25</c:v>
                </c:pt>
                <c:pt idx="3855">
                  <c:v>25</c:v>
                </c:pt>
                <c:pt idx="3856">
                  <c:v>25</c:v>
                </c:pt>
                <c:pt idx="3857">
                  <c:v>25</c:v>
                </c:pt>
                <c:pt idx="3858">
                  <c:v>25</c:v>
                </c:pt>
                <c:pt idx="3859">
                  <c:v>25</c:v>
                </c:pt>
                <c:pt idx="3860">
                  <c:v>25</c:v>
                </c:pt>
                <c:pt idx="3861">
                  <c:v>25</c:v>
                </c:pt>
                <c:pt idx="3862">
                  <c:v>25</c:v>
                </c:pt>
                <c:pt idx="3863">
                  <c:v>25</c:v>
                </c:pt>
                <c:pt idx="3864">
                  <c:v>25</c:v>
                </c:pt>
                <c:pt idx="3865">
                  <c:v>25</c:v>
                </c:pt>
                <c:pt idx="3866">
                  <c:v>25</c:v>
                </c:pt>
                <c:pt idx="3867">
                  <c:v>25</c:v>
                </c:pt>
                <c:pt idx="3868">
                  <c:v>25</c:v>
                </c:pt>
                <c:pt idx="3869">
                  <c:v>25</c:v>
                </c:pt>
                <c:pt idx="3870">
                  <c:v>25</c:v>
                </c:pt>
                <c:pt idx="3871">
                  <c:v>25</c:v>
                </c:pt>
                <c:pt idx="3872">
                  <c:v>25</c:v>
                </c:pt>
                <c:pt idx="3873">
                  <c:v>25</c:v>
                </c:pt>
                <c:pt idx="3874">
                  <c:v>24.9</c:v>
                </c:pt>
                <c:pt idx="3875">
                  <c:v>24.8</c:v>
                </c:pt>
                <c:pt idx="3876">
                  <c:v>24.8</c:v>
                </c:pt>
                <c:pt idx="3877">
                  <c:v>24.8</c:v>
                </c:pt>
                <c:pt idx="3878">
                  <c:v>24.8</c:v>
                </c:pt>
                <c:pt idx="3879">
                  <c:v>24.8</c:v>
                </c:pt>
                <c:pt idx="3880">
                  <c:v>24.8</c:v>
                </c:pt>
                <c:pt idx="3881">
                  <c:v>24.7</c:v>
                </c:pt>
                <c:pt idx="3882">
                  <c:v>24.8</c:v>
                </c:pt>
                <c:pt idx="3883">
                  <c:v>24.8</c:v>
                </c:pt>
                <c:pt idx="3884">
                  <c:v>24.7</c:v>
                </c:pt>
                <c:pt idx="3885">
                  <c:v>24.8</c:v>
                </c:pt>
                <c:pt idx="3886">
                  <c:v>24.7</c:v>
                </c:pt>
                <c:pt idx="3887">
                  <c:v>24.7</c:v>
                </c:pt>
                <c:pt idx="3888">
                  <c:v>24.7</c:v>
                </c:pt>
                <c:pt idx="3889">
                  <c:v>24.7</c:v>
                </c:pt>
                <c:pt idx="3890">
                  <c:v>24.7</c:v>
                </c:pt>
                <c:pt idx="3891">
                  <c:v>24.7</c:v>
                </c:pt>
                <c:pt idx="3892">
                  <c:v>24.7</c:v>
                </c:pt>
                <c:pt idx="3893">
                  <c:v>24.6</c:v>
                </c:pt>
                <c:pt idx="3894">
                  <c:v>24.6</c:v>
                </c:pt>
                <c:pt idx="3895">
                  <c:v>24.6</c:v>
                </c:pt>
                <c:pt idx="3896">
                  <c:v>24.7</c:v>
                </c:pt>
                <c:pt idx="3897">
                  <c:v>24.7</c:v>
                </c:pt>
                <c:pt idx="3898">
                  <c:v>24.7</c:v>
                </c:pt>
                <c:pt idx="3899">
                  <c:v>24.7</c:v>
                </c:pt>
                <c:pt idx="3900">
                  <c:v>24.7</c:v>
                </c:pt>
                <c:pt idx="3901">
                  <c:v>24.6</c:v>
                </c:pt>
                <c:pt idx="3902">
                  <c:v>24.6</c:v>
                </c:pt>
                <c:pt idx="3903">
                  <c:v>24.6</c:v>
                </c:pt>
                <c:pt idx="3904">
                  <c:v>24.6</c:v>
                </c:pt>
                <c:pt idx="3905">
                  <c:v>24.6</c:v>
                </c:pt>
                <c:pt idx="3906">
                  <c:v>24.5</c:v>
                </c:pt>
                <c:pt idx="3907">
                  <c:v>24.5</c:v>
                </c:pt>
                <c:pt idx="3908">
                  <c:v>24.5</c:v>
                </c:pt>
                <c:pt idx="3909">
                  <c:v>24.5</c:v>
                </c:pt>
                <c:pt idx="3910">
                  <c:v>24.5</c:v>
                </c:pt>
                <c:pt idx="3911">
                  <c:v>24.5</c:v>
                </c:pt>
                <c:pt idx="3912">
                  <c:v>24.5</c:v>
                </c:pt>
                <c:pt idx="3913">
                  <c:v>24.5</c:v>
                </c:pt>
                <c:pt idx="3914">
                  <c:v>24.5</c:v>
                </c:pt>
                <c:pt idx="3915">
                  <c:v>24.5</c:v>
                </c:pt>
                <c:pt idx="3916">
                  <c:v>24.4</c:v>
                </c:pt>
                <c:pt idx="3917">
                  <c:v>24.4</c:v>
                </c:pt>
                <c:pt idx="3918">
                  <c:v>24.4</c:v>
                </c:pt>
                <c:pt idx="3919">
                  <c:v>24.4</c:v>
                </c:pt>
                <c:pt idx="3920">
                  <c:v>24.4</c:v>
                </c:pt>
                <c:pt idx="3921">
                  <c:v>24.4</c:v>
                </c:pt>
                <c:pt idx="3922">
                  <c:v>24.4</c:v>
                </c:pt>
                <c:pt idx="3923">
                  <c:v>24.4</c:v>
                </c:pt>
                <c:pt idx="3924">
                  <c:v>24.3</c:v>
                </c:pt>
                <c:pt idx="3925">
                  <c:v>24.3</c:v>
                </c:pt>
                <c:pt idx="3926">
                  <c:v>24.3</c:v>
                </c:pt>
                <c:pt idx="3927">
                  <c:v>24.3</c:v>
                </c:pt>
                <c:pt idx="3928">
                  <c:v>24.3</c:v>
                </c:pt>
                <c:pt idx="3929">
                  <c:v>24.4</c:v>
                </c:pt>
                <c:pt idx="3930">
                  <c:v>24.4</c:v>
                </c:pt>
                <c:pt idx="3931">
                  <c:v>24.3</c:v>
                </c:pt>
                <c:pt idx="3932">
                  <c:v>24.3</c:v>
                </c:pt>
                <c:pt idx="3933">
                  <c:v>24.3</c:v>
                </c:pt>
                <c:pt idx="3934">
                  <c:v>24.3</c:v>
                </c:pt>
                <c:pt idx="3935">
                  <c:v>24.3</c:v>
                </c:pt>
                <c:pt idx="3936">
                  <c:v>24.3</c:v>
                </c:pt>
                <c:pt idx="3937">
                  <c:v>24.3</c:v>
                </c:pt>
                <c:pt idx="3938">
                  <c:v>24.3</c:v>
                </c:pt>
                <c:pt idx="3939">
                  <c:v>24.3</c:v>
                </c:pt>
                <c:pt idx="3940">
                  <c:v>24.2</c:v>
                </c:pt>
                <c:pt idx="3941">
                  <c:v>24.2</c:v>
                </c:pt>
                <c:pt idx="3942">
                  <c:v>24.2</c:v>
                </c:pt>
                <c:pt idx="3943">
                  <c:v>24.1</c:v>
                </c:pt>
                <c:pt idx="3944">
                  <c:v>24.1</c:v>
                </c:pt>
                <c:pt idx="3945">
                  <c:v>24.1</c:v>
                </c:pt>
                <c:pt idx="3946">
                  <c:v>24.1</c:v>
                </c:pt>
                <c:pt idx="3947">
                  <c:v>24.1</c:v>
                </c:pt>
                <c:pt idx="3948">
                  <c:v>24.1</c:v>
                </c:pt>
                <c:pt idx="3949">
                  <c:v>24.1</c:v>
                </c:pt>
                <c:pt idx="3950">
                  <c:v>24</c:v>
                </c:pt>
                <c:pt idx="3951">
                  <c:v>24.1</c:v>
                </c:pt>
                <c:pt idx="3952">
                  <c:v>24.1</c:v>
                </c:pt>
                <c:pt idx="3953">
                  <c:v>24.1</c:v>
                </c:pt>
                <c:pt idx="3954">
                  <c:v>24.1</c:v>
                </c:pt>
                <c:pt idx="3955">
                  <c:v>24.1</c:v>
                </c:pt>
                <c:pt idx="3956">
                  <c:v>24.1</c:v>
                </c:pt>
                <c:pt idx="3957">
                  <c:v>24.1</c:v>
                </c:pt>
                <c:pt idx="3958">
                  <c:v>24</c:v>
                </c:pt>
                <c:pt idx="3959">
                  <c:v>24</c:v>
                </c:pt>
                <c:pt idx="3960">
                  <c:v>24</c:v>
                </c:pt>
                <c:pt idx="3961">
                  <c:v>24</c:v>
                </c:pt>
                <c:pt idx="3962">
                  <c:v>24</c:v>
                </c:pt>
                <c:pt idx="3963">
                  <c:v>24</c:v>
                </c:pt>
                <c:pt idx="3964">
                  <c:v>24</c:v>
                </c:pt>
                <c:pt idx="3965">
                  <c:v>24</c:v>
                </c:pt>
                <c:pt idx="3966">
                  <c:v>23.9</c:v>
                </c:pt>
                <c:pt idx="3967">
                  <c:v>24</c:v>
                </c:pt>
                <c:pt idx="3968">
                  <c:v>23.9</c:v>
                </c:pt>
                <c:pt idx="3969">
                  <c:v>23.9</c:v>
                </c:pt>
                <c:pt idx="3970">
                  <c:v>24</c:v>
                </c:pt>
                <c:pt idx="3971">
                  <c:v>24</c:v>
                </c:pt>
                <c:pt idx="3972">
                  <c:v>24</c:v>
                </c:pt>
                <c:pt idx="3973">
                  <c:v>24</c:v>
                </c:pt>
                <c:pt idx="3974">
                  <c:v>24</c:v>
                </c:pt>
                <c:pt idx="3975">
                  <c:v>24</c:v>
                </c:pt>
                <c:pt idx="3976">
                  <c:v>24</c:v>
                </c:pt>
                <c:pt idx="3977">
                  <c:v>24</c:v>
                </c:pt>
                <c:pt idx="3978">
                  <c:v>24</c:v>
                </c:pt>
                <c:pt idx="3979">
                  <c:v>24</c:v>
                </c:pt>
                <c:pt idx="3980">
                  <c:v>24</c:v>
                </c:pt>
                <c:pt idx="3981">
                  <c:v>24</c:v>
                </c:pt>
                <c:pt idx="3982">
                  <c:v>23.9</c:v>
                </c:pt>
                <c:pt idx="3983">
                  <c:v>23.9</c:v>
                </c:pt>
                <c:pt idx="3984">
                  <c:v>24</c:v>
                </c:pt>
                <c:pt idx="3985">
                  <c:v>23.9</c:v>
                </c:pt>
                <c:pt idx="3986">
                  <c:v>23.9</c:v>
                </c:pt>
                <c:pt idx="3987">
                  <c:v>23.9</c:v>
                </c:pt>
                <c:pt idx="3988">
                  <c:v>23.9</c:v>
                </c:pt>
                <c:pt idx="3989">
                  <c:v>23.9</c:v>
                </c:pt>
                <c:pt idx="3990">
                  <c:v>23.9</c:v>
                </c:pt>
                <c:pt idx="3991">
                  <c:v>23.9</c:v>
                </c:pt>
                <c:pt idx="3992">
                  <c:v>23.8</c:v>
                </c:pt>
                <c:pt idx="3993">
                  <c:v>23.8</c:v>
                </c:pt>
                <c:pt idx="3994">
                  <c:v>23.9</c:v>
                </c:pt>
                <c:pt idx="3995">
                  <c:v>23.8</c:v>
                </c:pt>
                <c:pt idx="3996">
                  <c:v>23.8</c:v>
                </c:pt>
                <c:pt idx="3997">
                  <c:v>23.8</c:v>
                </c:pt>
                <c:pt idx="3998">
                  <c:v>23.8</c:v>
                </c:pt>
                <c:pt idx="3999">
                  <c:v>23.7</c:v>
                </c:pt>
                <c:pt idx="4000">
                  <c:v>23.8</c:v>
                </c:pt>
                <c:pt idx="4001">
                  <c:v>23.7</c:v>
                </c:pt>
                <c:pt idx="4002">
                  <c:v>23.7</c:v>
                </c:pt>
                <c:pt idx="4003">
                  <c:v>23.7</c:v>
                </c:pt>
                <c:pt idx="4004">
                  <c:v>23.7</c:v>
                </c:pt>
                <c:pt idx="4005">
                  <c:v>23.7</c:v>
                </c:pt>
                <c:pt idx="4006">
                  <c:v>23.7</c:v>
                </c:pt>
                <c:pt idx="4007">
                  <c:v>23.7</c:v>
                </c:pt>
                <c:pt idx="4008">
                  <c:v>23.6</c:v>
                </c:pt>
                <c:pt idx="4009">
                  <c:v>23.6</c:v>
                </c:pt>
                <c:pt idx="4010">
                  <c:v>23.6</c:v>
                </c:pt>
                <c:pt idx="4011">
                  <c:v>23.6</c:v>
                </c:pt>
                <c:pt idx="4012">
                  <c:v>23.6</c:v>
                </c:pt>
                <c:pt idx="4013">
                  <c:v>23.6</c:v>
                </c:pt>
                <c:pt idx="4014">
                  <c:v>23.6</c:v>
                </c:pt>
                <c:pt idx="4015">
                  <c:v>23.6</c:v>
                </c:pt>
                <c:pt idx="4016">
                  <c:v>23.6</c:v>
                </c:pt>
                <c:pt idx="4017">
                  <c:v>23.4</c:v>
                </c:pt>
                <c:pt idx="4018">
                  <c:v>23.4</c:v>
                </c:pt>
                <c:pt idx="4019">
                  <c:v>23.4</c:v>
                </c:pt>
                <c:pt idx="4020">
                  <c:v>23.4</c:v>
                </c:pt>
                <c:pt idx="4021">
                  <c:v>23.4</c:v>
                </c:pt>
                <c:pt idx="4022">
                  <c:v>23.4</c:v>
                </c:pt>
                <c:pt idx="4023">
                  <c:v>23.3</c:v>
                </c:pt>
                <c:pt idx="4024">
                  <c:v>23.3</c:v>
                </c:pt>
                <c:pt idx="4025">
                  <c:v>23.3</c:v>
                </c:pt>
                <c:pt idx="4026">
                  <c:v>23.3</c:v>
                </c:pt>
                <c:pt idx="4027">
                  <c:v>23.3</c:v>
                </c:pt>
                <c:pt idx="4028">
                  <c:v>23.3</c:v>
                </c:pt>
                <c:pt idx="4029">
                  <c:v>23.3</c:v>
                </c:pt>
                <c:pt idx="4030">
                  <c:v>23.3</c:v>
                </c:pt>
                <c:pt idx="4031">
                  <c:v>23.3</c:v>
                </c:pt>
                <c:pt idx="4032">
                  <c:v>23.3</c:v>
                </c:pt>
                <c:pt idx="4033">
                  <c:v>23.3</c:v>
                </c:pt>
                <c:pt idx="4034">
                  <c:v>23.3</c:v>
                </c:pt>
                <c:pt idx="4035">
                  <c:v>23.3</c:v>
                </c:pt>
                <c:pt idx="4036">
                  <c:v>23.3</c:v>
                </c:pt>
                <c:pt idx="4037">
                  <c:v>23.3</c:v>
                </c:pt>
                <c:pt idx="4038">
                  <c:v>23.3</c:v>
                </c:pt>
                <c:pt idx="4039">
                  <c:v>23.3</c:v>
                </c:pt>
                <c:pt idx="4040">
                  <c:v>23.2</c:v>
                </c:pt>
                <c:pt idx="4041">
                  <c:v>23.2</c:v>
                </c:pt>
                <c:pt idx="4042">
                  <c:v>23.3</c:v>
                </c:pt>
                <c:pt idx="4043">
                  <c:v>23.2</c:v>
                </c:pt>
                <c:pt idx="4044">
                  <c:v>23.2</c:v>
                </c:pt>
                <c:pt idx="4045">
                  <c:v>23.2</c:v>
                </c:pt>
                <c:pt idx="4046">
                  <c:v>23.2</c:v>
                </c:pt>
                <c:pt idx="4047">
                  <c:v>23.2</c:v>
                </c:pt>
                <c:pt idx="4048">
                  <c:v>23.2</c:v>
                </c:pt>
                <c:pt idx="4049">
                  <c:v>23.2</c:v>
                </c:pt>
                <c:pt idx="4050">
                  <c:v>23.1</c:v>
                </c:pt>
                <c:pt idx="4051">
                  <c:v>23.1</c:v>
                </c:pt>
                <c:pt idx="4052">
                  <c:v>23.1</c:v>
                </c:pt>
                <c:pt idx="4053">
                  <c:v>23.1</c:v>
                </c:pt>
                <c:pt idx="4054">
                  <c:v>23.2</c:v>
                </c:pt>
                <c:pt idx="4055">
                  <c:v>23.2</c:v>
                </c:pt>
                <c:pt idx="4056">
                  <c:v>23.2</c:v>
                </c:pt>
                <c:pt idx="4057">
                  <c:v>23.2</c:v>
                </c:pt>
                <c:pt idx="4058">
                  <c:v>23.2</c:v>
                </c:pt>
                <c:pt idx="4059">
                  <c:v>23.1</c:v>
                </c:pt>
                <c:pt idx="4060">
                  <c:v>23.1</c:v>
                </c:pt>
                <c:pt idx="4061">
                  <c:v>23.1</c:v>
                </c:pt>
                <c:pt idx="4062">
                  <c:v>23.1</c:v>
                </c:pt>
                <c:pt idx="4063">
                  <c:v>23.1</c:v>
                </c:pt>
                <c:pt idx="4064">
                  <c:v>23.1</c:v>
                </c:pt>
                <c:pt idx="4065">
                  <c:v>23.1</c:v>
                </c:pt>
                <c:pt idx="4066">
                  <c:v>23.1</c:v>
                </c:pt>
                <c:pt idx="4067">
                  <c:v>23</c:v>
                </c:pt>
                <c:pt idx="4068">
                  <c:v>23</c:v>
                </c:pt>
                <c:pt idx="4069">
                  <c:v>23</c:v>
                </c:pt>
                <c:pt idx="4070">
                  <c:v>23</c:v>
                </c:pt>
                <c:pt idx="4071">
                  <c:v>23</c:v>
                </c:pt>
                <c:pt idx="4072">
                  <c:v>22.9</c:v>
                </c:pt>
                <c:pt idx="4073">
                  <c:v>22.9</c:v>
                </c:pt>
                <c:pt idx="4074">
                  <c:v>22.9</c:v>
                </c:pt>
                <c:pt idx="4075">
                  <c:v>22.9</c:v>
                </c:pt>
                <c:pt idx="4076">
                  <c:v>22.8</c:v>
                </c:pt>
                <c:pt idx="4077">
                  <c:v>22.8</c:v>
                </c:pt>
                <c:pt idx="4078">
                  <c:v>22.8</c:v>
                </c:pt>
                <c:pt idx="4079">
                  <c:v>22.8</c:v>
                </c:pt>
                <c:pt idx="4080">
                  <c:v>22.8</c:v>
                </c:pt>
                <c:pt idx="4081">
                  <c:v>22.8</c:v>
                </c:pt>
                <c:pt idx="4082">
                  <c:v>22.8</c:v>
                </c:pt>
                <c:pt idx="4083">
                  <c:v>22.9</c:v>
                </c:pt>
                <c:pt idx="4084">
                  <c:v>22.9</c:v>
                </c:pt>
                <c:pt idx="4085">
                  <c:v>22.8</c:v>
                </c:pt>
                <c:pt idx="4086">
                  <c:v>22.8</c:v>
                </c:pt>
                <c:pt idx="4087">
                  <c:v>22.8</c:v>
                </c:pt>
                <c:pt idx="4088">
                  <c:v>22.8</c:v>
                </c:pt>
                <c:pt idx="4089">
                  <c:v>22.8</c:v>
                </c:pt>
                <c:pt idx="4090">
                  <c:v>22.8</c:v>
                </c:pt>
                <c:pt idx="4091">
                  <c:v>22.8</c:v>
                </c:pt>
                <c:pt idx="4092">
                  <c:v>22.8</c:v>
                </c:pt>
                <c:pt idx="4093">
                  <c:v>22.8</c:v>
                </c:pt>
                <c:pt idx="4094">
                  <c:v>22.8</c:v>
                </c:pt>
                <c:pt idx="4095">
                  <c:v>22.8</c:v>
                </c:pt>
                <c:pt idx="4096">
                  <c:v>22.8</c:v>
                </c:pt>
                <c:pt idx="4097">
                  <c:v>22.8</c:v>
                </c:pt>
                <c:pt idx="4098">
                  <c:v>22.8</c:v>
                </c:pt>
                <c:pt idx="4099">
                  <c:v>22.8</c:v>
                </c:pt>
                <c:pt idx="4100">
                  <c:v>22.8</c:v>
                </c:pt>
                <c:pt idx="4101">
                  <c:v>22.8</c:v>
                </c:pt>
                <c:pt idx="4102">
                  <c:v>22.8</c:v>
                </c:pt>
                <c:pt idx="4103">
                  <c:v>22.8</c:v>
                </c:pt>
                <c:pt idx="4104">
                  <c:v>22.8</c:v>
                </c:pt>
                <c:pt idx="4105">
                  <c:v>22.7</c:v>
                </c:pt>
                <c:pt idx="4106">
                  <c:v>22.7</c:v>
                </c:pt>
                <c:pt idx="4107">
                  <c:v>22.7</c:v>
                </c:pt>
                <c:pt idx="4108">
                  <c:v>22.6</c:v>
                </c:pt>
                <c:pt idx="4109">
                  <c:v>22.6</c:v>
                </c:pt>
                <c:pt idx="4110">
                  <c:v>22.7</c:v>
                </c:pt>
                <c:pt idx="4111">
                  <c:v>22.7</c:v>
                </c:pt>
                <c:pt idx="4112">
                  <c:v>22.6</c:v>
                </c:pt>
                <c:pt idx="4113">
                  <c:v>22.6</c:v>
                </c:pt>
                <c:pt idx="4114">
                  <c:v>22.6</c:v>
                </c:pt>
                <c:pt idx="4115">
                  <c:v>22.6</c:v>
                </c:pt>
                <c:pt idx="4116">
                  <c:v>22.7</c:v>
                </c:pt>
                <c:pt idx="4117">
                  <c:v>22.8</c:v>
                </c:pt>
                <c:pt idx="4118">
                  <c:v>22.7</c:v>
                </c:pt>
                <c:pt idx="4119">
                  <c:v>22.6</c:v>
                </c:pt>
                <c:pt idx="4120">
                  <c:v>22.7</c:v>
                </c:pt>
                <c:pt idx="4121">
                  <c:v>22.7</c:v>
                </c:pt>
                <c:pt idx="4122">
                  <c:v>22.7</c:v>
                </c:pt>
                <c:pt idx="4123">
                  <c:v>22.6</c:v>
                </c:pt>
                <c:pt idx="4124">
                  <c:v>22.7</c:v>
                </c:pt>
                <c:pt idx="4125">
                  <c:v>22.6</c:v>
                </c:pt>
                <c:pt idx="4126">
                  <c:v>22.7</c:v>
                </c:pt>
                <c:pt idx="4127">
                  <c:v>22.5</c:v>
                </c:pt>
                <c:pt idx="4128">
                  <c:v>22.5</c:v>
                </c:pt>
                <c:pt idx="4129">
                  <c:v>22.5</c:v>
                </c:pt>
                <c:pt idx="4130">
                  <c:v>22.5</c:v>
                </c:pt>
                <c:pt idx="4131">
                  <c:v>22.5</c:v>
                </c:pt>
                <c:pt idx="4132">
                  <c:v>22.5</c:v>
                </c:pt>
                <c:pt idx="4133">
                  <c:v>22.5</c:v>
                </c:pt>
                <c:pt idx="4134">
                  <c:v>22.4</c:v>
                </c:pt>
                <c:pt idx="4135">
                  <c:v>22.4</c:v>
                </c:pt>
                <c:pt idx="4136">
                  <c:v>22.4</c:v>
                </c:pt>
                <c:pt idx="4137">
                  <c:v>22.4</c:v>
                </c:pt>
                <c:pt idx="4138">
                  <c:v>22.4</c:v>
                </c:pt>
                <c:pt idx="4139">
                  <c:v>22.4</c:v>
                </c:pt>
                <c:pt idx="4140">
                  <c:v>22.4</c:v>
                </c:pt>
                <c:pt idx="4141">
                  <c:v>22.3</c:v>
                </c:pt>
                <c:pt idx="4142">
                  <c:v>22.3</c:v>
                </c:pt>
                <c:pt idx="4143">
                  <c:v>22.4</c:v>
                </c:pt>
                <c:pt idx="4144">
                  <c:v>22.3</c:v>
                </c:pt>
                <c:pt idx="4145">
                  <c:v>22.3</c:v>
                </c:pt>
                <c:pt idx="4146">
                  <c:v>22.3</c:v>
                </c:pt>
                <c:pt idx="4147">
                  <c:v>22.3</c:v>
                </c:pt>
                <c:pt idx="4148">
                  <c:v>22.3</c:v>
                </c:pt>
                <c:pt idx="4149">
                  <c:v>22.4</c:v>
                </c:pt>
                <c:pt idx="4150">
                  <c:v>22.4</c:v>
                </c:pt>
                <c:pt idx="4151">
                  <c:v>22.3</c:v>
                </c:pt>
                <c:pt idx="4152">
                  <c:v>22.3</c:v>
                </c:pt>
                <c:pt idx="4153">
                  <c:v>22.3</c:v>
                </c:pt>
                <c:pt idx="4154">
                  <c:v>22.3</c:v>
                </c:pt>
                <c:pt idx="4155">
                  <c:v>22.3</c:v>
                </c:pt>
                <c:pt idx="4156">
                  <c:v>22.3</c:v>
                </c:pt>
                <c:pt idx="4157">
                  <c:v>22.3</c:v>
                </c:pt>
                <c:pt idx="4158">
                  <c:v>22.3</c:v>
                </c:pt>
                <c:pt idx="4159">
                  <c:v>22.3</c:v>
                </c:pt>
                <c:pt idx="4160">
                  <c:v>22.3</c:v>
                </c:pt>
                <c:pt idx="4161">
                  <c:v>22.2</c:v>
                </c:pt>
                <c:pt idx="4162">
                  <c:v>22.2</c:v>
                </c:pt>
                <c:pt idx="4163">
                  <c:v>22.2</c:v>
                </c:pt>
                <c:pt idx="4164">
                  <c:v>22.2</c:v>
                </c:pt>
                <c:pt idx="4165">
                  <c:v>22.1</c:v>
                </c:pt>
                <c:pt idx="4166">
                  <c:v>22.2</c:v>
                </c:pt>
                <c:pt idx="4167">
                  <c:v>22.2</c:v>
                </c:pt>
                <c:pt idx="4168">
                  <c:v>22.2</c:v>
                </c:pt>
                <c:pt idx="4169">
                  <c:v>22.2</c:v>
                </c:pt>
                <c:pt idx="4170">
                  <c:v>22.1</c:v>
                </c:pt>
                <c:pt idx="4171">
                  <c:v>22.1</c:v>
                </c:pt>
                <c:pt idx="4172">
                  <c:v>22.1</c:v>
                </c:pt>
                <c:pt idx="4173">
                  <c:v>22.1</c:v>
                </c:pt>
                <c:pt idx="4174">
                  <c:v>22.1</c:v>
                </c:pt>
                <c:pt idx="4175">
                  <c:v>22.1</c:v>
                </c:pt>
                <c:pt idx="4176">
                  <c:v>22.1</c:v>
                </c:pt>
                <c:pt idx="4177">
                  <c:v>22.1</c:v>
                </c:pt>
                <c:pt idx="4178">
                  <c:v>22</c:v>
                </c:pt>
                <c:pt idx="4179">
                  <c:v>22</c:v>
                </c:pt>
                <c:pt idx="4180">
                  <c:v>22</c:v>
                </c:pt>
                <c:pt idx="4181">
                  <c:v>22</c:v>
                </c:pt>
                <c:pt idx="4182">
                  <c:v>22</c:v>
                </c:pt>
                <c:pt idx="4183">
                  <c:v>22</c:v>
                </c:pt>
                <c:pt idx="4184">
                  <c:v>22.1</c:v>
                </c:pt>
                <c:pt idx="4185">
                  <c:v>22.1</c:v>
                </c:pt>
                <c:pt idx="4186">
                  <c:v>22.1</c:v>
                </c:pt>
                <c:pt idx="4187">
                  <c:v>22</c:v>
                </c:pt>
                <c:pt idx="4188">
                  <c:v>22</c:v>
                </c:pt>
                <c:pt idx="4189">
                  <c:v>22</c:v>
                </c:pt>
                <c:pt idx="4190">
                  <c:v>22</c:v>
                </c:pt>
                <c:pt idx="4191">
                  <c:v>22</c:v>
                </c:pt>
                <c:pt idx="4192">
                  <c:v>22</c:v>
                </c:pt>
                <c:pt idx="4193">
                  <c:v>22</c:v>
                </c:pt>
                <c:pt idx="4194">
                  <c:v>21.9</c:v>
                </c:pt>
                <c:pt idx="4195">
                  <c:v>21.9</c:v>
                </c:pt>
                <c:pt idx="4196">
                  <c:v>22</c:v>
                </c:pt>
                <c:pt idx="4197">
                  <c:v>21.9</c:v>
                </c:pt>
                <c:pt idx="4198">
                  <c:v>21.9</c:v>
                </c:pt>
                <c:pt idx="4199">
                  <c:v>21.9</c:v>
                </c:pt>
                <c:pt idx="4200">
                  <c:v>21.9</c:v>
                </c:pt>
                <c:pt idx="4201">
                  <c:v>21.9</c:v>
                </c:pt>
                <c:pt idx="4202">
                  <c:v>21.9</c:v>
                </c:pt>
                <c:pt idx="4203">
                  <c:v>21.9</c:v>
                </c:pt>
                <c:pt idx="4204">
                  <c:v>21.8</c:v>
                </c:pt>
                <c:pt idx="4205">
                  <c:v>21.9</c:v>
                </c:pt>
                <c:pt idx="4206">
                  <c:v>21.9</c:v>
                </c:pt>
                <c:pt idx="4207">
                  <c:v>21.8</c:v>
                </c:pt>
                <c:pt idx="4208">
                  <c:v>21.8</c:v>
                </c:pt>
                <c:pt idx="4209">
                  <c:v>21.8</c:v>
                </c:pt>
                <c:pt idx="4210">
                  <c:v>21.8</c:v>
                </c:pt>
                <c:pt idx="4211">
                  <c:v>21.8</c:v>
                </c:pt>
                <c:pt idx="4212">
                  <c:v>21.8</c:v>
                </c:pt>
                <c:pt idx="4213">
                  <c:v>21.8</c:v>
                </c:pt>
                <c:pt idx="4214">
                  <c:v>21.8</c:v>
                </c:pt>
                <c:pt idx="4215">
                  <c:v>21.8</c:v>
                </c:pt>
                <c:pt idx="4216">
                  <c:v>21.7</c:v>
                </c:pt>
                <c:pt idx="4217">
                  <c:v>21.7</c:v>
                </c:pt>
                <c:pt idx="4218">
                  <c:v>21.7</c:v>
                </c:pt>
                <c:pt idx="4219">
                  <c:v>21.7</c:v>
                </c:pt>
                <c:pt idx="4220">
                  <c:v>21.7</c:v>
                </c:pt>
                <c:pt idx="4221">
                  <c:v>21.7</c:v>
                </c:pt>
                <c:pt idx="4222">
                  <c:v>21.7</c:v>
                </c:pt>
                <c:pt idx="4223">
                  <c:v>21.7</c:v>
                </c:pt>
                <c:pt idx="4224">
                  <c:v>21.7</c:v>
                </c:pt>
                <c:pt idx="4225">
                  <c:v>21.7</c:v>
                </c:pt>
                <c:pt idx="4226">
                  <c:v>21.7</c:v>
                </c:pt>
                <c:pt idx="4227">
                  <c:v>21.7</c:v>
                </c:pt>
                <c:pt idx="4228">
                  <c:v>21.7</c:v>
                </c:pt>
                <c:pt idx="4229">
                  <c:v>21.7</c:v>
                </c:pt>
                <c:pt idx="4230">
                  <c:v>21.7</c:v>
                </c:pt>
                <c:pt idx="4231">
                  <c:v>21.7</c:v>
                </c:pt>
                <c:pt idx="4232">
                  <c:v>21.7</c:v>
                </c:pt>
                <c:pt idx="4233">
                  <c:v>21.7</c:v>
                </c:pt>
                <c:pt idx="4234">
                  <c:v>21.7</c:v>
                </c:pt>
                <c:pt idx="4235">
                  <c:v>21.7</c:v>
                </c:pt>
                <c:pt idx="4236">
                  <c:v>21.7</c:v>
                </c:pt>
                <c:pt idx="4237">
                  <c:v>21.7</c:v>
                </c:pt>
                <c:pt idx="4238">
                  <c:v>21.7</c:v>
                </c:pt>
                <c:pt idx="4239">
                  <c:v>21.6</c:v>
                </c:pt>
                <c:pt idx="4240">
                  <c:v>21.6</c:v>
                </c:pt>
                <c:pt idx="4241">
                  <c:v>21.6</c:v>
                </c:pt>
                <c:pt idx="4242">
                  <c:v>21.6</c:v>
                </c:pt>
                <c:pt idx="4243">
                  <c:v>21.7</c:v>
                </c:pt>
                <c:pt idx="4244">
                  <c:v>21.7</c:v>
                </c:pt>
                <c:pt idx="4245">
                  <c:v>21.7</c:v>
                </c:pt>
                <c:pt idx="4246">
                  <c:v>21.7</c:v>
                </c:pt>
                <c:pt idx="4247">
                  <c:v>21.7</c:v>
                </c:pt>
                <c:pt idx="4248">
                  <c:v>21.6</c:v>
                </c:pt>
                <c:pt idx="4249">
                  <c:v>21.6</c:v>
                </c:pt>
                <c:pt idx="4250">
                  <c:v>21.6</c:v>
                </c:pt>
                <c:pt idx="4251">
                  <c:v>21.6</c:v>
                </c:pt>
                <c:pt idx="4252">
                  <c:v>21.6</c:v>
                </c:pt>
                <c:pt idx="4253">
                  <c:v>21.6</c:v>
                </c:pt>
                <c:pt idx="4254">
                  <c:v>21.6</c:v>
                </c:pt>
                <c:pt idx="4255">
                  <c:v>21.6</c:v>
                </c:pt>
                <c:pt idx="4256">
                  <c:v>21.6</c:v>
                </c:pt>
                <c:pt idx="4257">
                  <c:v>21.6</c:v>
                </c:pt>
                <c:pt idx="4258">
                  <c:v>21.5</c:v>
                </c:pt>
                <c:pt idx="4259">
                  <c:v>21.5</c:v>
                </c:pt>
                <c:pt idx="4260">
                  <c:v>21.5</c:v>
                </c:pt>
                <c:pt idx="4261">
                  <c:v>21.5</c:v>
                </c:pt>
                <c:pt idx="4262">
                  <c:v>21.5</c:v>
                </c:pt>
                <c:pt idx="4263">
                  <c:v>21.5</c:v>
                </c:pt>
                <c:pt idx="4264">
                  <c:v>21.5</c:v>
                </c:pt>
                <c:pt idx="4265">
                  <c:v>21.5</c:v>
                </c:pt>
                <c:pt idx="4266">
                  <c:v>21.4</c:v>
                </c:pt>
                <c:pt idx="4267">
                  <c:v>21.4</c:v>
                </c:pt>
                <c:pt idx="4268">
                  <c:v>21.5</c:v>
                </c:pt>
                <c:pt idx="4269">
                  <c:v>21.4</c:v>
                </c:pt>
                <c:pt idx="4270">
                  <c:v>21.4</c:v>
                </c:pt>
                <c:pt idx="4271">
                  <c:v>21.4</c:v>
                </c:pt>
                <c:pt idx="4272">
                  <c:v>21.4</c:v>
                </c:pt>
                <c:pt idx="4273">
                  <c:v>21.4</c:v>
                </c:pt>
                <c:pt idx="4274">
                  <c:v>21.4</c:v>
                </c:pt>
                <c:pt idx="4275">
                  <c:v>21.4</c:v>
                </c:pt>
                <c:pt idx="4276">
                  <c:v>21.4</c:v>
                </c:pt>
                <c:pt idx="4277">
                  <c:v>21.4</c:v>
                </c:pt>
                <c:pt idx="4278">
                  <c:v>21.4</c:v>
                </c:pt>
                <c:pt idx="4279">
                  <c:v>21.4</c:v>
                </c:pt>
                <c:pt idx="4280">
                  <c:v>21.4</c:v>
                </c:pt>
                <c:pt idx="4281">
                  <c:v>21.4</c:v>
                </c:pt>
                <c:pt idx="4282">
                  <c:v>21.4</c:v>
                </c:pt>
                <c:pt idx="4283">
                  <c:v>21.4</c:v>
                </c:pt>
                <c:pt idx="4284">
                  <c:v>21.4</c:v>
                </c:pt>
                <c:pt idx="4285">
                  <c:v>21.3</c:v>
                </c:pt>
                <c:pt idx="4286">
                  <c:v>21.3</c:v>
                </c:pt>
                <c:pt idx="4287">
                  <c:v>21.3</c:v>
                </c:pt>
                <c:pt idx="4288">
                  <c:v>21.3</c:v>
                </c:pt>
                <c:pt idx="4289">
                  <c:v>21.3</c:v>
                </c:pt>
                <c:pt idx="4290">
                  <c:v>21.3</c:v>
                </c:pt>
                <c:pt idx="4291">
                  <c:v>21.3</c:v>
                </c:pt>
                <c:pt idx="4292">
                  <c:v>21.3</c:v>
                </c:pt>
                <c:pt idx="4293">
                  <c:v>21.3</c:v>
                </c:pt>
                <c:pt idx="4294">
                  <c:v>21.2</c:v>
                </c:pt>
                <c:pt idx="4295">
                  <c:v>21.2</c:v>
                </c:pt>
                <c:pt idx="4296">
                  <c:v>21.2</c:v>
                </c:pt>
                <c:pt idx="4297">
                  <c:v>21.2</c:v>
                </c:pt>
                <c:pt idx="4298">
                  <c:v>21.2</c:v>
                </c:pt>
                <c:pt idx="4299">
                  <c:v>21.2</c:v>
                </c:pt>
                <c:pt idx="4300">
                  <c:v>21.2</c:v>
                </c:pt>
                <c:pt idx="4301">
                  <c:v>21.2</c:v>
                </c:pt>
                <c:pt idx="4302">
                  <c:v>21.1</c:v>
                </c:pt>
                <c:pt idx="4303">
                  <c:v>21.2</c:v>
                </c:pt>
                <c:pt idx="4304">
                  <c:v>21.1</c:v>
                </c:pt>
                <c:pt idx="4305">
                  <c:v>21.1</c:v>
                </c:pt>
                <c:pt idx="4306">
                  <c:v>21.1</c:v>
                </c:pt>
                <c:pt idx="4307">
                  <c:v>21.1</c:v>
                </c:pt>
                <c:pt idx="4308">
                  <c:v>21.2</c:v>
                </c:pt>
                <c:pt idx="4309">
                  <c:v>21.2</c:v>
                </c:pt>
                <c:pt idx="4310">
                  <c:v>21</c:v>
                </c:pt>
                <c:pt idx="4311">
                  <c:v>21.2</c:v>
                </c:pt>
                <c:pt idx="4312">
                  <c:v>21.2</c:v>
                </c:pt>
                <c:pt idx="4313">
                  <c:v>21.2</c:v>
                </c:pt>
                <c:pt idx="4314">
                  <c:v>20.9</c:v>
                </c:pt>
                <c:pt idx="4315">
                  <c:v>20.9</c:v>
                </c:pt>
                <c:pt idx="4316">
                  <c:v>20.9</c:v>
                </c:pt>
                <c:pt idx="4317">
                  <c:v>20.9</c:v>
                </c:pt>
                <c:pt idx="4318">
                  <c:v>20.9</c:v>
                </c:pt>
                <c:pt idx="4319">
                  <c:v>20.9</c:v>
                </c:pt>
                <c:pt idx="4320">
                  <c:v>20.9</c:v>
                </c:pt>
                <c:pt idx="4321">
                  <c:v>20.8</c:v>
                </c:pt>
                <c:pt idx="4322">
                  <c:v>20.8</c:v>
                </c:pt>
                <c:pt idx="4323">
                  <c:v>20.8</c:v>
                </c:pt>
                <c:pt idx="4324">
                  <c:v>20.8</c:v>
                </c:pt>
                <c:pt idx="4325">
                  <c:v>20.9</c:v>
                </c:pt>
                <c:pt idx="4326">
                  <c:v>20.9</c:v>
                </c:pt>
                <c:pt idx="4327">
                  <c:v>20.9</c:v>
                </c:pt>
                <c:pt idx="4328">
                  <c:v>20.9</c:v>
                </c:pt>
                <c:pt idx="4329">
                  <c:v>20.9</c:v>
                </c:pt>
                <c:pt idx="4330">
                  <c:v>20.9</c:v>
                </c:pt>
                <c:pt idx="4331">
                  <c:v>20.9</c:v>
                </c:pt>
                <c:pt idx="4332">
                  <c:v>20.8</c:v>
                </c:pt>
                <c:pt idx="4333">
                  <c:v>20.8</c:v>
                </c:pt>
                <c:pt idx="4334">
                  <c:v>20.8</c:v>
                </c:pt>
                <c:pt idx="4335">
                  <c:v>20.8</c:v>
                </c:pt>
                <c:pt idx="4336">
                  <c:v>20.9</c:v>
                </c:pt>
                <c:pt idx="4337">
                  <c:v>20.9</c:v>
                </c:pt>
                <c:pt idx="4338">
                  <c:v>20.9</c:v>
                </c:pt>
                <c:pt idx="4339">
                  <c:v>20.9</c:v>
                </c:pt>
                <c:pt idx="4340">
                  <c:v>20.9</c:v>
                </c:pt>
                <c:pt idx="4341">
                  <c:v>20.9</c:v>
                </c:pt>
                <c:pt idx="4342">
                  <c:v>20.9</c:v>
                </c:pt>
                <c:pt idx="4343">
                  <c:v>20.8</c:v>
                </c:pt>
                <c:pt idx="4344">
                  <c:v>20.8</c:v>
                </c:pt>
                <c:pt idx="4345">
                  <c:v>20.8</c:v>
                </c:pt>
                <c:pt idx="4346">
                  <c:v>20.8</c:v>
                </c:pt>
                <c:pt idx="4347">
                  <c:v>20.8</c:v>
                </c:pt>
                <c:pt idx="4348">
                  <c:v>20.8</c:v>
                </c:pt>
                <c:pt idx="4349">
                  <c:v>20.7</c:v>
                </c:pt>
                <c:pt idx="4350">
                  <c:v>20.7</c:v>
                </c:pt>
                <c:pt idx="4351">
                  <c:v>20.7</c:v>
                </c:pt>
                <c:pt idx="4352">
                  <c:v>20.7</c:v>
                </c:pt>
                <c:pt idx="4353">
                  <c:v>20.7</c:v>
                </c:pt>
                <c:pt idx="4354">
                  <c:v>20.7</c:v>
                </c:pt>
                <c:pt idx="4355">
                  <c:v>20.7</c:v>
                </c:pt>
                <c:pt idx="4356">
                  <c:v>20.7</c:v>
                </c:pt>
                <c:pt idx="4357">
                  <c:v>20.8</c:v>
                </c:pt>
                <c:pt idx="4358">
                  <c:v>20.8</c:v>
                </c:pt>
                <c:pt idx="4359">
                  <c:v>20.8</c:v>
                </c:pt>
                <c:pt idx="4360">
                  <c:v>20.7</c:v>
                </c:pt>
                <c:pt idx="4361">
                  <c:v>20.8</c:v>
                </c:pt>
                <c:pt idx="4362">
                  <c:v>20.7</c:v>
                </c:pt>
                <c:pt idx="4363">
                  <c:v>20.8</c:v>
                </c:pt>
                <c:pt idx="4364">
                  <c:v>20.8</c:v>
                </c:pt>
                <c:pt idx="4365">
                  <c:v>20.8</c:v>
                </c:pt>
                <c:pt idx="4366">
                  <c:v>20.8</c:v>
                </c:pt>
                <c:pt idx="4367">
                  <c:v>20.7</c:v>
                </c:pt>
                <c:pt idx="4368">
                  <c:v>20.9</c:v>
                </c:pt>
                <c:pt idx="4369">
                  <c:v>20.9</c:v>
                </c:pt>
                <c:pt idx="4370">
                  <c:v>20.9</c:v>
                </c:pt>
                <c:pt idx="4371">
                  <c:v>20.9</c:v>
                </c:pt>
                <c:pt idx="4372">
                  <c:v>20.9</c:v>
                </c:pt>
                <c:pt idx="4373">
                  <c:v>20.9</c:v>
                </c:pt>
                <c:pt idx="4374">
                  <c:v>20.9</c:v>
                </c:pt>
                <c:pt idx="4375">
                  <c:v>20.9</c:v>
                </c:pt>
                <c:pt idx="4376">
                  <c:v>20.9</c:v>
                </c:pt>
                <c:pt idx="4377">
                  <c:v>20.9</c:v>
                </c:pt>
                <c:pt idx="4378">
                  <c:v>20.9</c:v>
                </c:pt>
                <c:pt idx="4379">
                  <c:v>20.9</c:v>
                </c:pt>
                <c:pt idx="4380">
                  <c:v>20.9</c:v>
                </c:pt>
                <c:pt idx="4381">
                  <c:v>20.9</c:v>
                </c:pt>
                <c:pt idx="4382">
                  <c:v>20.9</c:v>
                </c:pt>
                <c:pt idx="4383">
                  <c:v>20.9</c:v>
                </c:pt>
                <c:pt idx="4384">
                  <c:v>20.9</c:v>
                </c:pt>
                <c:pt idx="4385">
                  <c:v>20.9</c:v>
                </c:pt>
                <c:pt idx="4386">
                  <c:v>20.9</c:v>
                </c:pt>
                <c:pt idx="4387">
                  <c:v>20.9</c:v>
                </c:pt>
                <c:pt idx="4388">
                  <c:v>20.9</c:v>
                </c:pt>
                <c:pt idx="4389">
                  <c:v>20.9</c:v>
                </c:pt>
                <c:pt idx="4390">
                  <c:v>20.9</c:v>
                </c:pt>
                <c:pt idx="4391">
                  <c:v>20.9</c:v>
                </c:pt>
                <c:pt idx="4392">
                  <c:v>20.9</c:v>
                </c:pt>
                <c:pt idx="4393">
                  <c:v>20.9</c:v>
                </c:pt>
                <c:pt idx="4394">
                  <c:v>20.9</c:v>
                </c:pt>
                <c:pt idx="4395">
                  <c:v>20.9</c:v>
                </c:pt>
                <c:pt idx="4396">
                  <c:v>20.9</c:v>
                </c:pt>
                <c:pt idx="4397">
                  <c:v>20.9</c:v>
                </c:pt>
                <c:pt idx="4398">
                  <c:v>21</c:v>
                </c:pt>
                <c:pt idx="4399">
                  <c:v>20.9</c:v>
                </c:pt>
                <c:pt idx="4400">
                  <c:v>20.9</c:v>
                </c:pt>
                <c:pt idx="4401">
                  <c:v>21</c:v>
                </c:pt>
                <c:pt idx="4402">
                  <c:v>21</c:v>
                </c:pt>
                <c:pt idx="4403">
                  <c:v>21</c:v>
                </c:pt>
                <c:pt idx="4404">
                  <c:v>21</c:v>
                </c:pt>
                <c:pt idx="4405">
                  <c:v>21</c:v>
                </c:pt>
                <c:pt idx="4406">
                  <c:v>20.9</c:v>
                </c:pt>
                <c:pt idx="4407">
                  <c:v>21</c:v>
                </c:pt>
                <c:pt idx="4408">
                  <c:v>21</c:v>
                </c:pt>
                <c:pt idx="4409">
                  <c:v>21</c:v>
                </c:pt>
                <c:pt idx="4410">
                  <c:v>21</c:v>
                </c:pt>
                <c:pt idx="4411">
                  <c:v>21</c:v>
                </c:pt>
                <c:pt idx="4412">
                  <c:v>21</c:v>
                </c:pt>
                <c:pt idx="4413">
                  <c:v>21</c:v>
                </c:pt>
                <c:pt idx="4414">
                  <c:v>21</c:v>
                </c:pt>
                <c:pt idx="4415">
                  <c:v>21</c:v>
                </c:pt>
                <c:pt idx="4416">
                  <c:v>21.1</c:v>
                </c:pt>
                <c:pt idx="4417">
                  <c:v>21.1</c:v>
                </c:pt>
                <c:pt idx="4418">
                  <c:v>21</c:v>
                </c:pt>
                <c:pt idx="4419">
                  <c:v>21</c:v>
                </c:pt>
                <c:pt idx="4420">
                  <c:v>21</c:v>
                </c:pt>
                <c:pt idx="4421">
                  <c:v>21</c:v>
                </c:pt>
                <c:pt idx="4422">
                  <c:v>21.1</c:v>
                </c:pt>
                <c:pt idx="4423">
                  <c:v>21.2</c:v>
                </c:pt>
                <c:pt idx="4424">
                  <c:v>21.1</c:v>
                </c:pt>
                <c:pt idx="4425">
                  <c:v>21.1</c:v>
                </c:pt>
                <c:pt idx="4426">
                  <c:v>21.1</c:v>
                </c:pt>
                <c:pt idx="4427">
                  <c:v>21.1</c:v>
                </c:pt>
                <c:pt idx="4428">
                  <c:v>21.1</c:v>
                </c:pt>
                <c:pt idx="4429">
                  <c:v>21.1</c:v>
                </c:pt>
                <c:pt idx="4430">
                  <c:v>21.1</c:v>
                </c:pt>
                <c:pt idx="4431">
                  <c:v>21.1</c:v>
                </c:pt>
                <c:pt idx="4432">
                  <c:v>21.2</c:v>
                </c:pt>
                <c:pt idx="4433">
                  <c:v>21.1</c:v>
                </c:pt>
                <c:pt idx="4434">
                  <c:v>21.1</c:v>
                </c:pt>
                <c:pt idx="4435">
                  <c:v>21.1</c:v>
                </c:pt>
                <c:pt idx="4436">
                  <c:v>21.1</c:v>
                </c:pt>
                <c:pt idx="4437">
                  <c:v>21.1</c:v>
                </c:pt>
                <c:pt idx="4438">
                  <c:v>21.2</c:v>
                </c:pt>
                <c:pt idx="4439">
                  <c:v>21.1</c:v>
                </c:pt>
                <c:pt idx="4440">
                  <c:v>21.2</c:v>
                </c:pt>
                <c:pt idx="4441">
                  <c:v>21.1</c:v>
                </c:pt>
                <c:pt idx="4442">
                  <c:v>21.2</c:v>
                </c:pt>
                <c:pt idx="4443">
                  <c:v>21.2</c:v>
                </c:pt>
                <c:pt idx="4444">
                  <c:v>21.2</c:v>
                </c:pt>
                <c:pt idx="4445">
                  <c:v>21.2</c:v>
                </c:pt>
                <c:pt idx="4446">
                  <c:v>21.2</c:v>
                </c:pt>
                <c:pt idx="4447">
                  <c:v>21.2</c:v>
                </c:pt>
                <c:pt idx="4448">
                  <c:v>21.2</c:v>
                </c:pt>
                <c:pt idx="4449">
                  <c:v>21.2</c:v>
                </c:pt>
                <c:pt idx="4450">
                  <c:v>21.2</c:v>
                </c:pt>
                <c:pt idx="4451">
                  <c:v>21.2</c:v>
                </c:pt>
                <c:pt idx="4452">
                  <c:v>21.2</c:v>
                </c:pt>
                <c:pt idx="4453">
                  <c:v>21.2</c:v>
                </c:pt>
                <c:pt idx="4454">
                  <c:v>21.2</c:v>
                </c:pt>
                <c:pt idx="4455">
                  <c:v>21.2</c:v>
                </c:pt>
                <c:pt idx="4456">
                  <c:v>21.2</c:v>
                </c:pt>
                <c:pt idx="4457">
                  <c:v>21.4</c:v>
                </c:pt>
                <c:pt idx="4458">
                  <c:v>21.4</c:v>
                </c:pt>
                <c:pt idx="4459">
                  <c:v>21.4</c:v>
                </c:pt>
                <c:pt idx="4460">
                  <c:v>21.4</c:v>
                </c:pt>
                <c:pt idx="4461">
                  <c:v>21.4</c:v>
                </c:pt>
                <c:pt idx="4462">
                  <c:v>21.4</c:v>
                </c:pt>
                <c:pt idx="4463">
                  <c:v>21.4</c:v>
                </c:pt>
                <c:pt idx="4464">
                  <c:v>21.5</c:v>
                </c:pt>
                <c:pt idx="4465">
                  <c:v>21.4</c:v>
                </c:pt>
                <c:pt idx="4466">
                  <c:v>21.5</c:v>
                </c:pt>
                <c:pt idx="4467">
                  <c:v>21.4</c:v>
                </c:pt>
                <c:pt idx="4468">
                  <c:v>21.4</c:v>
                </c:pt>
                <c:pt idx="4469">
                  <c:v>21.4</c:v>
                </c:pt>
                <c:pt idx="4470">
                  <c:v>21.4</c:v>
                </c:pt>
                <c:pt idx="4471">
                  <c:v>21.4</c:v>
                </c:pt>
                <c:pt idx="4472">
                  <c:v>21.4</c:v>
                </c:pt>
                <c:pt idx="4473">
                  <c:v>21.4</c:v>
                </c:pt>
                <c:pt idx="4474">
                  <c:v>21.4</c:v>
                </c:pt>
                <c:pt idx="4475">
                  <c:v>21.4</c:v>
                </c:pt>
                <c:pt idx="4476">
                  <c:v>21.4</c:v>
                </c:pt>
                <c:pt idx="4477">
                  <c:v>21.4</c:v>
                </c:pt>
                <c:pt idx="4478">
                  <c:v>21.4</c:v>
                </c:pt>
                <c:pt idx="4479">
                  <c:v>21.5</c:v>
                </c:pt>
                <c:pt idx="4480">
                  <c:v>21.5</c:v>
                </c:pt>
                <c:pt idx="4481">
                  <c:v>21.5</c:v>
                </c:pt>
                <c:pt idx="4482">
                  <c:v>21.5</c:v>
                </c:pt>
                <c:pt idx="4483">
                  <c:v>21.5</c:v>
                </c:pt>
                <c:pt idx="4484">
                  <c:v>21.5</c:v>
                </c:pt>
                <c:pt idx="4485">
                  <c:v>21.6</c:v>
                </c:pt>
                <c:pt idx="4486">
                  <c:v>21.5</c:v>
                </c:pt>
                <c:pt idx="4487">
                  <c:v>21.7</c:v>
                </c:pt>
                <c:pt idx="4488">
                  <c:v>21.6</c:v>
                </c:pt>
                <c:pt idx="4489">
                  <c:v>21.6</c:v>
                </c:pt>
                <c:pt idx="4490">
                  <c:v>21.6</c:v>
                </c:pt>
                <c:pt idx="4491">
                  <c:v>21.6</c:v>
                </c:pt>
                <c:pt idx="4492">
                  <c:v>21.7</c:v>
                </c:pt>
                <c:pt idx="4493">
                  <c:v>21.7</c:v>
                </c:pt>
                <c:pt idx="4494">
                  <c:v>21.6</c:v>
                </c:pt>
                <c:pt idx="4495">
                  <c:v>21.6</c:v>
                </c:pt>
                <c:pt idx="4496">
                  <c:v>21.7</c:v>
                </c:pt>
                <c:pt idx="4497">
                  <c:v>21.7</c:v>
                </c:pt>
                <c:pt idx="4498">
                  <c:v>21.7</c:v>
                </c:pt>
                <c:pt idx="4499">
                  <c:v>21.7</c:v>
                </c:pt>
                <c:pt idx="4500">
                  <c:v>21.7</c:v>
                </c:pt>
                <c:pt idx="4501">
                  <c:v>21.7</c:v>
                </c:pt>
                <c:pt idx="4502">
                  <c:v>21.7</c:v>
                </c:pt>
                <c:pt idx="4503">
                  <c:v>21.7</c:v>
                </c:pt>
                <c:pt idx="4504">
                  <c:v>21.7</c:v>
                </c:pt>
                <c:pt idx="4505">
                  <c:v>21.7</c:v>
                </c:pt>
                <c:pt idx="4506">
                  <c:v>21.7</c:v>
                </c:pt>
                <c:pt idx="4507">
                  <c:v>21.7</c:v>
                </c:pt>
                <c:pt idx="4508">
                  <c:v>21.7</c:v>
                </c:pt>
                <c:pt idx="4509">
                  <c:v>21.7</c:v>
                </c:pt>
                <c:pt idx="4510">
                  <c:v>21.7</c:v>
                </c:pt>
                <c:pt idx="4511">
                  <c:v>21.7</c:v>
                </c:pt>
                <c:pt idx="4512">
                  <c:v>21.6</c:v>
                </c:pt>
                <c:pt idx="4513">
                  <c:v>21.6</c:v>
                </c:pt>
                <c:pt idx="4514">
                  <c:v>21.6</c:v>
                </c:pt>
                <c:pt idx="4515">
                  <c:v>21.7</c:v>
                </c:pt>
                <c:pt idx="4516">
                  <c:v>21.6</c:v>
                </c:pt>
                <c:pt idx="4517">
                  <c:v>21.6</c:v>
                </c:pt>
                <c:pt idx="4518">
                  <c:v>21.7</c:v>
                </c:pt>
                <c:pt idx="4519">
                  <c:v>21.7</c:v>
                </c:pt>
                <c:pt idx="4520">
                  <c:v>21.7</c:v>
                </c:pt>
                <c:pt idx="4521">
                  <c:v>21.7</c:v>
                </c:pt>
                <c:pt idx="4522">
                  <c:v>21.7</c:v>
                </c:pt>
                <c:pt idx="4523">
                  <c:v>21.7</c:v>
                </c:pt>
                <c:pt idx="4524">
                  <c:v>21.7</c:v>
                </c:pt>
                <c:pt idx="4525">
                  <c:v>21.7</c:v>
                </c:pt>
                <c:pt idx="4526">
                  <c:v>21.7</c:v>
                </c:pt>
                <c:pt idx="4527">
                  <c:v>21.7</c:v>
                </c:pt>
                <c:pt idx="4528">
                  <c:v>21.7</c:v>
                </c:pt>
                <c:pt idx="4529">
                  <c:v>21.7</c:v>
                </c:pt>
                <c:pt idx="4530">
                  <c:v>21.7</c:v>
                </c:pt>
                <c:pt idx="4531">
                  <c:v>21.7</c:v>
                </c:pt>
                <c:pt idx="4532">
                  <c:v>21.7</c:v>
                </c:pt>
                <c:pt idx="4533">
                  <c:v>21.7</c:v>
                </c:pt>
                <c:pt idx="4534">
                  <c:v>21.7</c:v>
                </c:pt>
                <c:pt idx="4535">
                  <c:v>21.7</c:v>
                </c:pt>
                <c:pt idx="4536">
                  <c:v>21.7</c:v>
                </c:pt>
                <c:pt idx="4537">
                  <c:v>21.7</c:v>
                </c:pt>
                <c:pt idx="4538">
                  <c:v>21.7</c:v>
                </c:pt>
                <c:pt idx="4539">
                  <c:v>21.7</c:v>
                </c:pt>
                <c:pt idx="4540">
                  <c:v>21.7</c:v>
                </c:pt>
                <c:pt idx="4541">
                  <c:v>21.7</c:v>
                </c:pt>
                <c:pt idx="4542">
                  <c:v>21.7</c:v>
                </c:pt>
                <c:pt idx="4543">
                  <c:v>21.7</c:v>
                </c:pt>
                <c:pt idx="4544">
                  <c:v>21.7</c:v>
                </c:pt>
                <c:pt idx="4545">
                  <c:v>21.7</c:v>
                </c:pt>
                <c:pt idx="4546">
                  <c:v>21.7</c:v>
                </c:pt>
                <c:pt idx="4547">
                  <c:v>21.7</c:v>
                </c:pt>
                <c:pt idx="4548">
                  <c:v>21.7</c:v>
                </c:pt>
                <c:pt idx="4549">
                  <c:v>21.7</c:v>
                </c:pt>
                <c:pt idx="4550">
                  <c:v>21.7</c:v>
                </c:pt>
                <c:pt idx="4551">
                  <c:v>21.8</c:v>
                </c:pt>
                <c:pt idx="4552">
                  <c:v>21.7</c:v>
                </c:pt>
                <c:pt idx="4553">
                  <c:v>21.8</c:v>
                </c:pt>
                <c:pt idx="4554">
                  <c:v>21.8</c:v>
                </c:pt>
                <c:pt idx="4555">
                  <c:v>21.8</c:v>
                </c:pt>
                <c:pt idx="4556">
                  <c:v>21.7</c:v>
                </c:pt>
                <c:pt idx="4557">
                  <c:v>21.7</c:v>
                </c:pt>
                <c:pt idx="4558">
                  <c:v>21.7</c:v>
                </c:pt>
                <c:pt idx="4559">
                  <c:v>21.7</c:v>
                </c:pt>
                <c:pt idx="4560">
                  <c:v>21.7</c:v>
                </c:pt>
                <c:pt idx="4561">
                  <c:v>21.7</c:v>
                </c:pt>
                <c:pt idx="4562">
                  <c:v>21.7</c:v>
                </c:pt>
                <c:pt idx="4563">
                  <c:v>21.8</c:v>
                </c:pt>
                <c:pt idx="4564">
                  <c:v>21.8</c:v>
                </c:pt>
                <c:pt idx="4565">
                  <c:v>21.8</c:v>
                </c:pt>
                <c:pt idx="4566">
                  <c:v>21.8</c:v>
                </c:pt>
                <c:pt idx="4567">
                  <c:v>21.8</c:v>
                </c:pt>
                <c:pt idx="4568">
                  <c:v>21.8</c:v>
                </c:pt>
                <c:pt idx="4569">
                  <c:v>21.8</c:v>
                </c:pt>
                <c:pt idx="4570">
                  <c:v>21.8</c:v>
                </c:pt>
                <c:pt idx="4571">
                  <c:v>21.8</c:v>
                </c:pt>
                <c:pt idx="4572">
                  <c:v>21.8</c:v>
                </c:pt>
                <c:pt idx="4573">
                  <c:v>21.8</c:v>
                </c:pt>
                <c:pt idx="4574">
                  <c:v>21.8</c:v>
                </c:pt>
                <c:pt idx="4575">
                  <c:v>21.8</c:v>
                </c:pt>
                <c:pt idx="4576">
                  <c:v>21.8</c:v>
                </c:pt>
                <c:pt idx="4577">
                  <c:v>21.8</c:v>
                </c:pt>
                <c:pt idx="4578">
                  <c:v>21.9</c:v>
                </c:pt>
                <c:pt idx="4579">
                  <c:v>21.9</c:v>
                </c:pt>
                <c:pt idx="4580">
                  <c:v>21.9</c:v>
                </c:pt>
                <c:pt idx="4581">
                  <c:v>21.9</c:v>
                </c:pt>
                <c:pt idx="4582">
                  <c:v>22</c:v>
                </c:pt>
                <c:pt idx="4583">
                  <c:v>21.9</c:v>
                </c:pt>
                <c:pt idx="4584">
                  <c:v>21.9</c:v>
                </c:pt>
                <c:pt idx="4585">
                  <c:v>21.9</c:v>
                </c:pt>
                <c:pt idx="4586">
                  <c:v>22</c:v>
                </c:pt>
                <c:pt idx="4587">
                  <c:v>22</c:v>
                </c:pt>
                <c:pt idx="4588">
                  <c:v>22.1</c:v>
                </c:pt>
                <c:pt idx="4589">
                  <c:v>22.2</c:v>
                </c:pt>
                <c:pt idx="4590">
                  <c:v>22.2</c:v>
                </c:pt>
                <c:pt idx="4591">
                  <c:v>22.2</c:v>
                </c:pt>
                <c:pt idx="4592">
                  <c:v>22.2</c:v>
                </c:pt>
                <c:pt idx="4593">
                  <c:v>22.2</c:v>
                </c:pt>
                <c:pt idx="4594">
                  <c:v>22.2</c:v>
                </c:pt>
                <c:pt idx="4595">
                  <c:v>22.3</c:v>
                </c:pt>
                <c:pt idx="4596">
                  <c:v>22.3</c:v>
                </c:pt>
                <c:pt idx="4597">
                  <c:v>22.3</c:v>
                </c:pt>
                <c:pt idx="4598">
                  <c:v>22.3</c:v>
                </c:pt>
                <c:pt idx="4599">
                  <c:v>22.4</c:v>
                </c:pt>
                <c:pt idx="4600">
                  <c:v>22.4</c:v>
                </c:pt>
                <c:pt idx="4601">
                  <c:v>22.4</c:v>
                </c:pt>
                <c:pt idx="4602">
                  <c:v>22.4</c:v>
                </c:pt>
                <c:pt idx="4603">
                  <c:v>22.4</c:v>
                </c:pt>
                <c:pt idx="4604">
                  <c:v>22.4</c:v>
                </c:pt>
                <c:pt idx="4605">
                  <c:v>22.4</c:v>
                </c:pt>
                <c:pt idx="4606">
                  <c:v>22.4</c:v>
                </c:pt>
                <c:pt idx="4607">
                  <c:v>22.5</c:v>
                </c:pt>
                <c:pt idx="4608">
                  <c:v>22.5</c:v>
                </c:pt>
                <c:pt idx="4609">
                  <c:v>22.5</c:v>
                </c:pt>
                <c:pt idx="4610">
                  <c:v>22.5</c:v>
                </c:pt>
                <c:pt idx="4611">
                  <c:v>22.4</c:v>
                </c:pt>
                <c:pt idx="4612">
                  <c:v>22.5</c:v>
                </c:pt>
                <c:pt idx="4613">
                  <c:v>22.5</c:v>
                </c:pt>
                <c:pt idx="4614">
                  <c:v>22.5</c:v>
                </c:pt>
                <c:pt idx="4615">
                  <c:v>22.5</c:v>
                </c:pt>
                <c:pt idx="4616">
                  <c:v>22.7</c:v>
                </c:pt>
                <c:pt idx="4617">
                  <c:v>22.7</c:v>
                </c:pt>
                <c:pt idx="4618">
                  <c:v>22.7</c:v>
                </c:pt>
                <c:pt idx="4619">
                  <c:v>22.7</c:v>
                </c:pt>
                <c:pt idx="4620">
                  <c:v>22.8</c:v>
                </c:pt>
                <c:pt idx="4621">
                  <c:v>22.8</c:v>
                </c:pt>
                <c:pt idx="4622">
                  <c:v>22.8</c:v>
                </c:pt>
                <c:pt idx="4623">
                  <c:v>22.8</c:v>
                </c:pt>
                <c:pt idx="4624">
                  <c:v>22.9</c:v>
                </c:pt>
                <c:pt idx="4625">
                  <c:v>22.9</c:v>
                </c:pt>
                <c:pt idx="4626">
                  <c:v>22.9</c:v>
                </c:pt>
                <c:pt idx="4627">
                  <c:v>23</c:v>
                </c:pt>
                <c:pt idx="4628">
                  <c:v>23</c:v>
                </c:pt>
                <c:pt idx="4629">
                  <c:v>23</c:v>
                </c:pt>
                <c:pt idx="4630">
                  <c:v>23.1</c:v>
                </c:pt>
                <c:pt idx="4631">
                  <c:v>23.1</c:v>
                </c:pt>
                <c:pt idx="4632">
                  <c:v>23.1</c:v>
                </c:pt>
                <c:pt idx="4633">
                  <c:v>23.1</c:v>
                </c:pt>
                <c:pt idx="4634">
                  <c:v>23.1</c:v>
                </c:pt>
                <c:pt idx="4635">
                  <c:v>23.1</c:v>
                </c:pt>
                <c:pt idx="4636">
                  <c:v>23.1</c:v>
                </c:pt>
                <c:pt idx="4637">
                  <c:v>23.2</c:v>
                </c:pt>
                <c:pt idx="4638">
                  <c:v>23.2</c:v>
                </c:pt>
                <c:pt idx="4639">
                  <c:v>23.2</c:v>
                </c:pt>
                <c:pt idx="4640">
                  <c:v>23.2</c:v>
                </c:pt>
                <c:pt idx="4641">
                  <c:v>23.3</c:v>
                </c:pt>
                <c:pt idx="4642">
                  <c:v>23.3</c:v>
                </c:pt>
                <c:pt idx="4643">
                  <c:v>23.3</c:v>
                </c:pt>
                <c:pt idx="4644">
                  <c:v>23.3</c:v>
                </c:pt>
                <c:pt idx="4645">
                  <c:v>23.4</c:v>
                </c:pt>
                <c:pt idx="4646">
                  <c:v>23.4</c:v>
                </c:pt>
                <c:pt idx="4647">
                  <c:v>23.4</c:v>
                </c:pt>
                <c:pt idx="4648">
                  <c:v>23.5</c:v>
                </c:pt>
                <c:pt idx="4649">
                  <c:v>23.5</c:v>
                </c:pt>
                <c:pt idx="4650">
                  <c:v>23.5</c:v>
                </c:pt>
                <c:pt idx="4651">
                  <c:v>23.5</c:v>
                </c:pt>
                <c:pt idx="4652">
                  <c:v>23.6</c:v>
                </c:pt>
                <c:pt idx="4653">
                  <c:v>23.6</c:v>
                </c:pt>
                <c:pt idx="4654">
                  <c:v>23.6</c:v>
                </c:pt>
                <c:pt idx="4655">
                  <c:v>23.7</c:v>
                </c:pt>
                <c:pt idx="4656">
                  <c:v>23.7</c:v>
                </c:pt>
                <c:pt idx="4657">
                  <c:v>23.7</c:v>
                </c:pt>
                <c:pt idx="4658">
                  <c:v>23.7</c:v>
                </c:pt>
                <c:pt idx="4659">
                  <c:v>23.7</c:v>
                </c:pt>
                <c:pt idx="4660">
                  <c:v>23.7</c:v>
                </c:pt>
                <c:pt idx="4661">
                  <c:v>23.8</c:v>
                </c:pt>
                <c:pt idx="4662">
                  <c:v>23.8</c:v>
                </c:pt>
                <c:pt idx="4663">
                  <c:v>23.8</c:v>
                </c:pt>
                <c:pt idx="4664">
                  <c:v>23.8</c:v>
                </c:pt>
                <c:pt idx="4665">
                  <c:v>23.9</c:v>
                </c:pt>
                <c:pt idx="4666">
                  <c:v>23.9</c:v>
                </c:pt>
                <c:pt idx="4667">
                  <c:v>24</c:v>
                </c:pt>
                <c:pt idx="4668">
                  <c:v>24</c:v>
                </c:pt>
                <c:pt idx="4669">
                  <c:v>24</c:v>
                </c:pt>
                <c:pt idx="4670">
                  <c:v>24.1</c:v>
                </c:pt>
                <c:pt idx="4671">
                  <c:v>24.1</c:v>
                </c:pt>
                <c:pt idx="4672">
                  <c:v>24.1</c:v>
                </c:pt>
                <c:pt idx="4673">
                  <c:v>24.2</c:v>
                </c:pt>
                <c:pt idx="4674">
                  <c:v>24.2</c:v>
                </c:pt>
                <c:pt idx="4675">
                  <c:v>24.2</c:v>
                </c:pt>
                <c:pt idx="4676">
                  <c:v>24.2</c:v>
                </c:pt>
                <c:pt idx="4677">
                  <c:v>24.2</c:v>
                </c:pt>
                <c:pt idx="4678">
                  <c:v>24.3</c:v>
                </c:pt>
                <c:pt idx="4679">
                  <c:v>24.3</c:v>
                </c:pt>
                <c:pt idx="4680">
                  <c:v>24.3</c:v>
                </c:pt>
                <c:pt idx="4681">
                  <c:v>24.3</c:v>
                </c:pt>
                <c:pt idx="4682">
                  <c:v>24.4</c:v>
                </c:pt>
                <c:pt idx="4683">
                  <c:v>24.3</c:v>
                </c:pt>
                <c:pt idx="4684">
                  <c:v>24.4</c:v>
                </c:pt>
                <c:pt idx="4685">
                  <c:v>24.4</c:v>
                </c:pt>
                <c:pt idx="4686">
                  <c:v>24.5</c:v>
                </c:pt>
                <c:pt idx="4687">
                  <c:v>24.5</c:v>
                </c:pt>
                <c:pt idx="4688">
                  <c:v>24.6</c:v>
                </c:pt>
                <c:pt idx="4689">
                  <c:v>24.7</c:v>
                </c:pt>
                <c:pt idx="4690">
                  <c:v>24.7</c:v>
                </c:pt>
                <c:pt idx="4691">
                  <c:v>24.7</c:v>
                </c:pt>
                <c:pt idx="4692">
                  <c:v>24.7</c:v>
                </c:pt>
                <c:pt idx="4693">
                  <c:v>24.8</c:v>
                </c:pt>
                <c:pt idx="4694">
                  <c:v>24.8</c:v>
                </c:pt>
                <c:pt idx="4695">
                  <c:v>24.8</c:v>
                </c:pt>
                <c:pt idx="4696">
                  <c:v>24.9</c:v>
                </c:pt>
                <c:pt idx="4697">
                  <c:v>24.9</c:v>
                </c:pt>
                <c:pt idx="4698">
                  <c:v>25</c:v>
                </c:pt>
                <c:pt idx="4699">
                  <c:v>25</c:v>
                </c:pt>
                <c:pt idx="4700">
                  <c:v>25</c:v>
                </c:pt>
                <c:pt idx="4701">
                  <c:v>25</c:v>
                </c:pt>
                <c:pt idx="4702">
                  <c:v>25</c:v>
                </c:pt>
                <c:pt idx="4703">
                  <c:v>25</c:v>
                </c:pt>
                <c:pt idx="4704">
                  <c:v>25.1</c:v>
                </c:pt>
                <c:pt idx="4705">
                  <c:v>25.1</c:v>
                </c:pt>
                <c:pt idx="4706">
                  <c:v>25.1</c:v>
                </c:pt>
                <c:pt idx="4707">
                  <c:v>25.1</c:v>
                </c:pt>
                <c:pt idx="4708">
                  <c:v>25.1</c:v>
                </c:pt>
                <c:pt idx="4709">
                  <c:v>25.2</c:v>
                </c:pt>
                <c:pt idx="4710">
                  <c:v>25.3</c:v>
                </c:pt>
                <c:pt idx="4711">
                  <c:v>25.3</c:v>
                </c:pt>
                <c:pt idx="4712">
                  <c:v>25.3</c:v>
                </c:pt>
                <c:pt idx="4713">
                  <c:v>25.3</c:v>
                </c:pt>
                <c:pt idx="4714">
                  <c:v>25.3</c:v>
                </c:pt>
                <c:pt idx="4715">
                  <c:v>25.4</c:v>
                </c:pt>
                <c:pt idx="4716">
                  <c:v>25.4</c:v>
                </c:pt>
                <c:pt idx="4717">
                  <c:v>25.5</c:v>
                </c:pt>
                <c:pt idx="4718">
                  <c:v>25.5</c:v>
                </c:pt>
                <c:pt idx="4719">
                  <c:v>25.5</c:v>
                </c:pt>
                <c:pt idx="4720">
                  <c:v>25.5</c:v>
                </c:pt>
                <c:pt idx="4721">
                  <c:v>25.6</c:v>
                </c:pt>
                <c:pt idx="4722">
                  <c:v>25.6</c:v>
                </c:pt>
                <c:pt idx="4723">
                  <c:v>25.6</c:v>
                </c:pt>
                <c:pt idx="4724">
                  <c:v>25.6</c:v>
                </c:pt>
                <c:pt idx="4725">
                  <c:v>25.6</c:v>
                </c:pt>
                <c:pt idx="4726">
                  <c:v>25.6</c:v>
                </c:pt>
                <c:pt idx="4727">
                  <c:v>25.7</c:v>
                </c:pt>
                <c:pt idx="4728">
                  <c:v>25.7</c:v>
                </c:pt>
                <c:pt idx="4729">
                  <c:v>25.7</c:v>
                </c:pt>
                <c:pt idx="4730">
                  <c:v>25.7</c:v>
                </c:pt>
                <c:pt idx="4731">
                  <c:v>25.8</c:v>
                </c:pt>
                <c:pt idx="4732">
                  <c:v>25.7</c:v>
                </c:pt>
                <c:pt idx="4733">
                  <c:v>25.7</c:v>
                </c:pt>
                <c:pt idx="4734">
                  <c:v>25.8</c:v>
                </c:pt>
                <c:pt idx="4735">
                  <c:v>25.8</c:v>
                </c:pt>
                <c:pt idx="4736">
                  <c:v>25.8</c:v>
                </c:pt>
                <c:pt idx="4737">
                  <c:v>25.9</c:v>
                </c:pt>
                <c:pt idx="4738">
                  <c:v>25.9</c:v>
                </c:pt>
                <c:pt idx="4739">
                  <c:v>25.9</c:v>
                </c:pt>
                <c:pt idx="4740">
                  <c:v>26</c:v>
                </c:pt>
                <c:pt idx="4741">
                  <c:v>26</c:v>
                </c:pt>
                <c:pt idx="4742">
                  <c:v>26</c:v>
                </c:pt>
                <c:pt idx="4743">
                  <c:v>26.2</c:v>
                </c:pt>
                <c:pt idx="4744">
                  <c:v>26.2</c:v>
                </c:pt>
                <c:pt idx="4745">
                  <c:v>26.2</c:v>
                </c:pt>
                <c:pt idx="4746">
                  <c:v>26.2</c:v>
                </c:pt>
                <c:pt idx="4747">
                  <c:v>26.2</c:v>
                </c:pt>
                <c:pt idx="4748">
                  <c:v>26.2</c:v>
                </c:pt>
                <c:pt idx="4749">
                  <c:v>26.3</c:v>
                </c:pt>
                <c:pt idx="4750">
                  <c:v>26.3</c:v>
                </c:pt>
                <c:pt idx="4751">
                  <c:v>26.3</c:v>
                </c:pt>
                <c:pt idx="4752">
                  <c:v>26.4</c:v>
                </c:pt>
                <c:pt idx="4753">
                  <c:v>26.4</c:v>
                </c:pt>
                <c:pt idx="4754">
                  <c:v>26.3</c:v>
                </c:pt>
                <c:pt idx="4755">
                  <c:v>26.4</c:v>
                </c:pt>
                <c:pt idx="4756">
                  <c:v>26.4</c:v>
                </c:pt>
                <c:pt idx="4757">
                  <c:v>26.4</c:v>
                </c:pt>
                <c:pt idx="4758">
                  <c:v>26.4</c:v>
                </c:pt>
                <c:pt idx="4759">
                  <c:v>26.5</c:v>
                </c:pt>
                <c:pt idx="4760">
                  <c:v>26.5</c:v>
                </c:pt>
                <c:pt idx="4761">
                  <c:v>26.5</c:v>
                </c:pt>
                <c:pt idx="4762">
                  <c:v>26.7</c:v>
                </c:pt>
                <c:pt idx="4763">
                  <c:v>26.7</c:v>
                </c:pt>
                <c:pt idx="4764">
                  <c:v>26.7</c:v>
                </c:pt>
                <c:pt idx="4765">
                  <c:v>26.7</c:v>
                </c:pt>
                <c:pt idx="4766">
                  <c:v>26.8</c:v>
                </c:pt>
                <c:pt idx="4767">
                  <c:v>26.8</c:v>
                </c:pt>
                <c:pt idx="4768">
                  <c:v>26.9</c:v>
                </c:pt>
                <c:pt idx="4769">
                  <c:v>26.9</c:v>
                </c:pt>
                <c:pt idx="4770">
                  <c:v>26.9</c:v>
                </c:pt>
                <c:pt idx="4771">
                  <c:v>26.9</c:v>
                </c:pt>
                <c:pt idx="4772">
                  <c:v>26.9</c:v>
                </c:pt>
                <c:pt idx="4773">
                  <c:v>26.9</c:v>
                </c:pt>
                <c:pt idx="4774">
                  <c:v>26.9</c:v>
                </c:pt>
                <c:pt idx="4775">
                  <c:v>27</c:v>
                </c:pt>
                <c:pt idx="4776">
                  <c:v>27</c:v>
                </c:pt>
                <c:pt idx="4777">
                  <c:v>27</c:v>
                </c:pt>
                <c:pt idx="4778">
                  <c:v>27</c:v>
                </c:pt>
                <c:pt idx="4779">
                  <c:v>27</c:v>
                </c:pt>
                <c:pt idx="4780">
                  <c:v>27.1</c:v>
                </c:pt>
                <c:pt idx="4781">
                  <c:v>27.1</c:v>
                </c:pt>
                <c:pt idx="4782">
                  <c:v>27.1</c:v>
                </c:pt>
                <c:pt idx="4783">
                  <c:v>27.1</c:v>
                </c:pt>
                <c:pt idx="4784">
                  <c:v>27.2</c:v>
                </c:pt>
                <c:pt idx="4785">
                  <c:v>27.2</c:v>
                </c:pt>
                <c:pt idx="4786">
                  <c:v>27.2</c:v>
                </c:pt>
                <c:pt idx="4787">
                  <c:v>27.3</c:v>
                </c:pt>
                <c:pt idx="4788">
                  <c:v>27.3</c:v>
                </c:pt>
                <c:pt idx="4789">
                  <c:v>27.3</c:v>
                </c:pt>
                <c:pt idx="4790">
                  <c:v>27.3</c:v>
                </c:pt>
                <c:pt idx="4791">
                  <c:v>27.4</c:v>
                </c:pt>
                <c:pt idx="4792">
                  <c:v>27.4</c:v>
                </c:pt>
                <c:pt idx="4793">
                  <c:v>27.4</c:v>
                </c:pt>
                <c:pt idx="4794">
                  <c:v>27.5</c:v>
                </c:pt>
                <c:pt idx="4795">
                  <c:v>27.4</c:v>
                </c:pt>
                <c:pt idx="4796">
                  <c:v>27.5</c:v>
                </c:pt>
                <c:pt idx="4797">
                  <c:v>27.5</c:v>
                </c:pt>
                <c:pt idx="4798">
                  <c:v>27.5</c:v>
                </c:pt>
                <c:pt idx="4799">
                  <c:v>27.5</c:v>
                </c:pt>
                <c:pt idx="4800">
                  <c:v>27.5</c:v>
                </c:pt>
                <c:pt idx="4801">
                  <c:v>27.5</c:v>
                </c:pt>
                <c:pt idx="4802">
                  <c:v>27.5</c:v>
                </c:pt>
                <c:pt idx="4803">
                  <c:v>27.6</c:v>
                </c:pt>
                <c:pt idx="4804">
                  <c:v>27.6</c:v>
                </c:pt>
                <c:pt idx="4805">
                  <c:v>27.6</c:v>
                </c:pt>
                <c:pt idx="4806">
                  <c:v>27.6</c:v>
                </c:pt>
                <c:pt idx="4807">
                  <c:v>27.7</c:v>
                </c:pt>
                <c:pt idx="4808">
                  <c:v>27.7</c:v>
                </c:pt>
                <c:pt idx="4809">
                  <c:v>27.7</c:v>
                </c:pt>
                <c:pt idx="4810">
                  <c:v>27.8</c:v>
                </c:pt>
                <c:pt idx="4811">
                  <c:v>27.8</c:v>
                </c:pt>
                <c:pt idx="4812">
                  <c:v>27.8</c:v>
                </c:pt>
                <c:pt idx="4813">
                  <c:v>27.8</c:v>
                </c:pt>
                <c:pt idx="4814">
                  <c:v>27.8</c:v>
                </c:pt>
                <c:pt idx="4815">
                  <c:v>27.9</c:v>
                </c:pt>
                <c:pt idx="4816">
                  <c:v>27.9</c:v>
                </c:pt>
                <c:pt idx="4817">
                  <c:v>27.9</c:v>
                </c:pt>
                <c:pt idx="4818">
                  <c:v>28</c:v>
                </c:pt>
                <c:pt idx="4819">
                  <c:v>28</c:v>
                </c:pt>
                <c:pt idx="4820">
                  <c:v>28</c:v>
                </c:pt>
                <c:pt idx="4821">
                  <c:v>28</c:v>
                </c:pt>
                <c:pt idx="4822">
                  <c:v>28</c:v>
                </c:pt>
                <c:pt idx="4823">
                  <c:v>28</c:v>
                </c:pt>
                <c:pt idx="4824">
                  <c:v>28.1</c:v>
                </c:pt>
                <c:pt idx="4825">
                  <c:v>28.1</c:v>
                </c:pt>
                <c:pt idx="4826">
                  <c:v>28.1</c:v>
                </c:pt>
                <c:pt idx="4827">
                  <c:v>28.1</c:v>
                </c:pt>
                <c:pt idx="4828">
                  <c:v>28.1</c:v>
                </c:pt>
                <c:pt idx="4829">
                  <c:v>28.1</c:v>
                </c:pt>
                <c:pt idx="4830">
                  <c:v>28.1</c:v>
                </c:pt>
                <c:pt idx="4831">
                  <c:v>28.2</c:v>
                </c:pt>
                <c:pt idx="4832">
                  <c:v>28.3</c:v>
                </c:pt>
                <c:pt idx="4833">
                  <c:v>28.3</c:v>
                </c:pt>
                <c:pt idx="4834">
                  <c:v>28.3</c:v>
                </c:pt>
                <c:pt idx="4835">
                  <c:v>28.3</c:v>
                </c:pt>
                <c:pt idx="4836">
                  <c:v>28.3</c:v>
                </c:pt>
                <c:pt idx="4837">
                  <c:v>28.3</c:v>
                </c:pt>
                <c:pt idx="4838">
                  <c:v>28.3</c:v>
                </c:pt>
                <c:pt idx="4839">
                  <c:v>28.3</c:v>
                </c:pt>
                <c:pt idx="4840">
                  <c:v>28.4</c:v>
                </c:pt>
                <c:pt idx="4841">
                  <c:v>28.4</c:v>
                </c:pt>
                <c:pt idx="4842">
                  <c:v>28.4</c:v>
                </c:pt>
                <c:pt idx="4843">
                  <c:v>28.4</c:v>
                </c:pt>
                <c:pt idx="4844">
                  <c:v>28.4</c:v>
                </c:pt>
                <c:pt idx="4845">
                  <c:v>28.5</c:v>
                </c:pt>
                <c:pt idx="4846">
                  <c:v>28.4</c:v>
                </c:pt>
                <c:pt idx="4847">
                  <c:v>28.5</c:v>
                </c:pt>
                <c:pt idx="4848">
                  <c:v>28.5</c:v>
                </c:pt>
                <c:pt idx="4849">
                  <c:v>28.6</c:v>
                </c:pt>
                <c:pt idx="4850">
                  <c:v>28.5</c:v>
                </c:pt>
                <c:pt idx="4851">
                  <c:v>28.6</c:v>
                </c:pt>
                <c:pt idx="4852">
                  <c:v>28.6</c:v>
                </c:pt>
                <c:pt idx="4853">
                  <c:v>28.6</c:v>
                </c:pt>
                <c:pt idx="4854">
                  <c:v>28.5</c:v>
                </c:pt>
                <c:pt idx="4855">
                  <c:v>28.6</c:v>
                </c:pt>
                <c:pt idx="4856">
                  <c:v>28.6</c:v>
                </c:pt>
                <c:pt idx="4857">
                  <c:v>28.6</c:v>
                </c:pt>
                <c:pt idx="4858">
                  <c:v>28.6</c:v>
                </c:pt>
                <c:pt idx="4859">
                  <c:v>28.7</c:v>
                </c:pt>
                <c:pt idx="4860">
                  <c:v>28.7</c:v>
                </c:pt>
                <c:pt idx="4861">
                  <c:v>28.7</c:v>
                </c:pt>
                <c:pt idx="4862">
                  <c:v>28.7</c:v>
                </c:pt>
                <c:pt idx="4863">
                  <c:v>28.7</c:v>
                </c:pt>
                <c:pt idx="4864">
                  <c:v>28.7</c:v>
                </c:pt>
                <c:pt idx="4865">
                  <c:v>28.7</c:v>
                </c:pt>
                <c:pt idx="4866">
                  <c:v>28.7</c:v>
                </c:pt>
                <c:pt idx="4867">
                  <c:v>28.7</c:v>
                </c:pt>
                <c:pt idx="4868">
                  <c:v>28.7</c:v>
                </c:pt>
                <c:pt idx="4869">
                  <c:v>28.7</c:v>
                </c:pt>
                <c:pt idx="4870">
                  <c:v>28.7</c:v>
                </c:pt>
                <c:pt idx="4871">
                  <c:v>28.8</c:v>
                </c:pt>
                <c:pt idx="4872">
                  <c:v>28.8</c:v>
                </c:pt>
                <c:pt idx="4873">
                  <c:v>28.8</c:v>
                </c:pt>
                <c:pt idx="4874">
                  <c:v>28.8</c:v>
                </c:pt>
                <c:pt idx="4875">
                  <c:v>28.8</c:v>
                </c:pt>
                <c:pt idx="4876">
                  <c:v>28.8</c:v>
                </c:pt>
                <c:pt idx="4877">
                  <c:v>28.9</c:v>
                </c:pt>
                <c:pt idx="4878">
                  <c:v>28.9</c:v>
                </c:pt>
                <c:pt idx="4879">
                  <c:v>28.9</c:v>
                </c:pt>
                <c:pt idx="4880">
                  <c:v>28.8</c:v>
                </c:pt>
                <c:pt idx="4881">
                  <c:v>28.9</c:v>
                </c:pt>
                <c:pt idx="4882">
                  <c:v>28.9</c:v>
                </c:pt>
                <c:pt idx="4883">
                  <c:v>28.9</c:v>
                </c:pt>
                <c:pt idx="4884">
                  <c:v>28.9</c:v>
                </c:pt>
                <c:pt idx="4885">
                  <c:v>28.9</c:v>
                </c:pt>
                <c:pt idx="4886">
                  <c:v>29</c:v>
                </c:pt>
                <c:pt idx="4887">
                  <c:v>29</c:v>
                </c:pt>
                <c:pt idx="4888">
                  <c:v>29</c:v>
                </c:pt>
                <c:pt idx="4889">
                  <c:v>29.1</c:v>
                </c:pt>
                <c:pt idx="4890">
                  <c:v>29.1</c:v>
                </c:pt>
                <c:pt idx="4891">
                  <c:v>29.1</c:v>
                </c:pt>
                <c:pt idx="4892">
                  <c:v>29.2</c:v>
                </c:pt>
                <c:pt idx="4893">
                  <c:v>29.1</c:v>
                </c:pt>
                <c:pt idx="4894">
                  <c:v>29.1</c:v>
                </c:pt>
                <c:pt idx="4895">
                  <c:v>29.1</c:v>
                </c:pt>
                <c:pt idx="4896">
                  <c:v>29.2</c:v>
                </c:pt>
                <c:pt idx="4897">
                  <c:v>29.1</c:v>
                </c:pt>
                <c:pt idx="4898">
                  <c:v>29.1</c:v>
                </c:pt>
                <c:pt idx="4899">
                  <c:v>29.1</c:v>
                </c:pt>
                <c:pt idx="4900">
                  <c:v>29.1</c:v>
                </c:pt>
                <c:pt idx="4901">
                  <c:v>29.1</c:v>
                </c:pt>
                <c:pt idx="4902">
                  <c:v>29.1</c:v>
                </c:pt>
                <c:pt idx="4903">
                  <c:v>29.1</c:v>
                </c:pt>
                <c:pt idx="4904">
                  <c:v>29.1</c:v>
                </c:pt>
                <c:pt idx="4905">
                  <c:v>29.1</c:v>
                </c:pt>
                <c:pt idx="4906">
                  <c:v>29.2</c:v>
                </c:pt>
                <c:pt idx="4907">
                  <c:v>29.2</c:v>
                </c:pt>
                <c:pt idx="4908">
                  <c:v>29.3</c:v>
                </c:pt>
                <c:pt idx="4909">
                  <c:v>29.3</c:v>
                </c:pt>
                <c:pt idx="4910">
                  <c:v>29.3</c:v>
                </c:pt>
                <c:pt idx="4911">
                  <c:v>29.3</c:v>
                </c:pt>
                <c:pt idx="4912">
                  <c:v>29.3</c:v>
                </c:pt>
                <c:pt idx="4913">
                  <c:v>29.3</c:v>
                </c:pt>
                <c:pt idx="4914">
                  <c:v>29.3</c:v>
                </c:pt>
                <c:pt idx="4915">
                  <c:v>29.3</c:v>
                </c:pt>
                <c:pt idx="4916">
                  <c:v>29.3</c:v>
                </c:pt>
                <c:pt idx="4917">
                  <c:v>29.3</c:v>
                </c:pt>
                <c:pt idx="4918">
                  <c:v>29.3</c:v>
                </c:pt>
                <c:pt idx="4919">
                  <c:v>29.2</c:v>
                </c:pt>
                <c:pt idx="4920">
                  <c:v>29.3</c:v>
                </c:pt>
                <c:pt idx="4921">
                  <c:v>29.2</c:v>
                </c:pt>
                <c:pt idx="4922">
                  <c:v>29.2</c:v>
                </c:pt>
                <c:pt idx="4923">
                  <c:v>29.2</c:v>
                </c:pt>
                <c:pt idx="4924">
                  <c:v>29.2</c:v>
                </c:pt>
                <c:pt idx="4925">
                  <c:v>29.2</c:v>
                </c:pt>
                <c:pt idx="4926">
                  <c:v>29.2</c:v>
                </c:pt>
                <c:pt idx="4927">
                  <c:v>29.2</c:v>
                </c:pt>
                <c:pt idx="4928">
                  <c:v>29.2</c:v>
                </c:pt>
                <c:pt idx="4929">
                  <c:v>29.2</c:v>
                </c:pt>
                <c:pt idx="4930">
                  <c:v>29.2</c:v>
                </c:pt>
                <c:pt idx="4931">
                  <c:v>29.2</c:v>
                </c:pt>
                <c:pt idx="4932">
                  <c:v>29.2</c:v>
                </c:pt>
                <c:pt idx="4933">
                  <c:v>29.2</c:v>
                </c:pt>
                <c:pt idx="4934">
                  <c:v>29.2</c:v>
                </c:pt>
                <c:pt idx="4935">
                  <c:v>29.2</c:v>
                </c:pt>
                <c:pt idx="4936">
                  <c:v>29.3</c:v>
                </c:pt>
                <c:pt idx="4937">
                  <c:v>29.2</c:v>
                </c:pt>
                <c:pt idx="4938">
                  <c:v>29.2</c:v>
                </c:pt>
                <c:pt idx="4939">
                  <c:v>29.3</c:v>
                </c:pt>
                <c:pt idx="4940">
                  <c:v>29.3</c:v>
                </c:pt>
                <c:pt idx="4941">
                  <c:v>29.3</c:v>
                </c:pt>
                <c:pt idx="4942">
                  <c:v>29.3</c:v>
                </c:pt>
                <c:pt idx="4943">
                  <c:v>29.3</c:v>
                </c:pt>
                <c:pt idx="4944">
                  <c:v>29.3</c:v>
                </c:pt>
                <c:pt idx="4945">
                  <c:v>29.3</c:v>
                </c:pt>
                <c:pt idx="4946">
                  <c:v>29.2</c:v>
                </c:pt>
                <c:pt idx="4947">
                  <c:v>29.2</c:v>
                </c:pt>
                <c:pt idx="4948">
                  <c:v>29.3</c:v>
                </c:pt>
                <c:pt idx="4949">
                  <c:v>29.3</c:v>
                </c:pt>
                <c:pt idx="4950">
                  <c:v>29.3</c:v>
                </c:pt>
                <c:pt idx="4951">
                  <c:v>29.3</c:v>
                </c:pt>
                <c:pt idx="4952">
                  <c:v>29.3</c:v>
                </c:pt>
                <c:pt idx="4953">
                  <c:v>29.3</c:v>
                </c:pt>
                <c:pt idx="4954">
                  <c:v>29.3</c:v>
                </c:pt>
                <c:pt idx="4955">
                  <c:v>29.4</c:v>
                </c:pt>
                <c:pt idx="4956">
                  <c:v>29.4</c:v>
                </c:pt>
                <c:pt idx="4957">
                  <c:v>29.4</c:v>
                </c:pt>
                <c:pt idx="4958">
                  <c:v>29.4</c:v>
                </c:pt>
                <c:pt idx="4959">
                  <c:v>29.4</c:v>
                </c:pt>
                <c:pt idx="4960">
                  <c:v>29.4</c:v>
                </c:pt>
                <c:pt idx="4961">
                  <c:v>29.4</c:v>
                </c:pt>
                <c:pt idx="4962">
                  <c:v>29.4</c:v>
                </c:pt>
                <c:pt idx="4963">
                  <c:v>29.4</c:v>
                </c:pt>
                <c:pt idx="4964">
                  <c:v>29.4</c:v>
                </c:pt>
                <c:pt idx="4965">
                  <c:v>29.4</c:v>
                </c:pt>
                <c:pt idx="4966">
                  <c:v>29.4</c:v>
                </c:pt>
                <c:pt idx="4967">
                  <c:v>29.4</c:v>
                </c:pt>
                <c:pt idx="4968">
                  <c:v>29.4</c:v>
                </c:pt>
                <c:pt idx="4969">
                  <c:v>29.4</c:v>
                </c:pt>
                <c:pt idx="4970">
                  <c:v>29.4</c:v>
                </c:pt>
                <c:pt idx="4971">
                  <c:v>29.4</c:v>
                </c:pt>
                <c:pt idx="4972">
                  <c:v>29.4</c:v>
                </c:pt>
                <c:pt idx="4973">
                  <c:v>29.4</c:v>
                </c:pt>
                <c:pt idx="4974">
                  <c:v>29.4</c:v>
                </c:pt>
                <c:pt idx="4975">
                  <c:v>29.4</c:v>
                </c:pt>
                <c:pt idx="4976">
                  <c:v>29.4</c:v>
                </c:pt>
                <c:pt idx="4977">
                  <c:v>29.4</c:v>
                </c:pt>
                <c:pt idx="4978">
                  <c:v>29.4</c:v>
                </c:pt>
                <c:pt idx="4979">
                  <c:v>29.4</c:v>
                </c:pt>
                <c:pt idx="4980">
                  <c:v>29.4</c:v>
                </c:pt>
                <c:pt idx="4981">
                  <c:v>29.4</c:v>
                </c:pt>
                <c:pt idx="4982">
                  <c:v>29.4</c:v>
                </c:pt>
                <c:pt idx="4983">
                  <c:v>29.4</c:v>
                </c:pt>
                <c:pt idx="4984">
                  <c:v>29.4</c:v>
                </c:pt>
                <c:pt idx="4985">
                  <c:v>29.4</c:v>
                </c:pt>
                <c:pt idx="4986">
                  <c:v>29.4</c:v>
                </c:pt>
                <c:pt idx="4987">
                  <c:v>29.4</c:v>
                </c:pt>
                <c:pt idx="4988">
                  <c:v>29.4</c:v>
                </c:pt>
                <c:pt idx="4989">
                  <c:v>29.4</c:v>
                </c:pt>
                <c:pt idx="4990">
                  <c:v>29.4</c:v>
                </c:pt>
                <c:pt idx="4991">
                  <c:v>29.4</c:v>
                </c:pt>
                <c:pt idx="4992">
                  <c:v>29.4</c:v>
                </c:pt>
                <c:pt idx="4993">
                  <c:v>29.4</c:v>
                </c:pt>
                <c:pt idx="4994">
                  <c:v>29.4</c:v>
                </c:pt>
                <c:pt idx="4995">
                  <c:v>29.4</c:v>
                </c:pt>
                <c:pt idx="4996">
                  <c:v>29.4</c:v>
                </c:pt>
                <c:pt idx="4997">
                  <c:v>29.4</c:v>
                </c:pt>
                <c:pt idx="4998">
                  <c:v>29.4</c:v>
                </c:pt>
                <c:pt idx="4999">
                  <c:v>29.4</c:v>
                </c:pt>
                <c:pt idx="5000">
                  <c:v>29.4</c:v>
                </c:pt>
                <c:pt idx="5001">
                  <c:v>29.4</c:v>
                </c:pt>
                <c:pt idx="5002">
                  <c:v>29.3</c:v>
                </c:pt>
                <c:pt idx="5003">
                  <c:v>29.4</c:v>
                </c:pt>
                <c:pt idx="5004">
                  <c:v>29.4</c:v>
                </c:pt>
                <c:pt idx="5005">
                  <c:v>29.4</c:v>
                </c:pt>
                <c:pt idx="5006">
                  <c:v>29.4</c:v>
                </c:pt>
                <c:pt idx="5007">
                  <c:v>29.4</c:v>
                </c:pt>
                <c:pt idx="5008">
                  <c:v>29.4</c:v>
                </c:pt>
                <c:pt idx="5009">
                  <c:v>29.4</c:v>
                </c:pt>
                <c:pt idx="5010">
                  <c:v>29.4</c:v>
                </c:pt>
                <c:pt idx="5011">
                  <c:v>29.4</c:v>
                </c:pt>
                <c:pt idx="5012">
                  <c:v>29.4</c:v>
                </c:pt>
                <c:pt idx="5013">
                  <c:v>29.4</c:v>
                </c:pt>
                <c:pt idx="5014">
                  <c:v>29.4</c:v>
                </c:pt>
                <c:pt idx="5015">
                  <c:v>29.4</c:v>
                </c:pt>
                <c:pt idx="5016">
                  <c:v>29.4</c:v>
                </c:pt>
                <c:pt idx="5017">
                  <c:v>29.4</c:v>
                </c:pt>
                <c:pt idx="5018">
                  <c:v>29.5</c:v>
                </c:pt>
                <c:pt idx="5019">
                  <c:v>29.5</c:v>
                </c:pt>
                <c:pt idx="5020">
                  <c:v>29.5</c:v>
                </c:pt>
                <c:pt idx="5021">
                  <c:v>29.5</c:v>
                </c:pt>
                <c:pt idx="5022">
                  <c:v>29.5</c:v>
                </c:pt>
                <c:pt idx="5023">
                  <c:v>29.5</c:v>
                </c:pt>
                <c:pt idx="5024">
                  <c:v>29.6</c:v>
                </c:pt>
                <c:pt idx="5025">
                  <c:v>29.5</c:v>
                </c:pt>
                <c:pt idx="5026">
                  <c:v>29.5</c:v>
                </c:pt>
                <c:pt idx="5027">
                  <c:v>29.5</c:v>
                </c:pt>
                <c:pt idx="5028">
                  <c:v>29.5</c:v>
                </c:pt>
                <c:pt idx="5029">
                  <c:v>29.4</c:v>
                </c:pt>
                <c:pt idx="5030">
                  <c:v>29.5</c:v>
                </c:pt>
                <c:pt idx="5031">
                  <c:v>29.4</c:v>
                </c:pt>
                <c:pt idx="5032">
                  <c:v>29.4</c:v>
                </c:pt>
                <c:pt idx="5033">
                  <c:v>29.4</c:v>
                </c:pt>
                <c:pt idx="5034">
                  <c:v>29.4</c:v>
                </c:pt>
                <c:pt idx="5035">
                  <c:v>29.4</c:v>
                </c:pt>
                <c:pt idx="5036">
                  <c:v>29.4</c:v>
                </c:pt>
                <c:pt idx="5037">
                  <c:v>29.4</c:v>
                </c:pt>
                <c:pt idx="5038">
                  <c:v>29.4</c:v>
                </c:pt>
                <c:pt idx="5039">
                  <c:v>29.5</c:v>
                </c:pt>
                <c:pt idx="5040">
                  <c:v>29.4</c:v>
                </c:pt>
                <c:pt idx="5041">
                  <c:v>29.4</c:v>
                </c:pt>
                <c:pt idx="5042">
                  <c:v>29.4</c:v>
                </c:pt>
                <c:pt idx="5043">
                  <c:v>29.4</c:v>
                </c:pt>
                <c:pt idx="5044">
                  <c:v>29.4</c:v>
                </c:pt>
                <c:pt idx="5045">
                  <c:v>29.4</c:v>
                </c:pt>
                <c:pt idx="5046">
                  <c:v>29.4</c:v>
                </c:pt>
                <c:pt idx="5047">
                  <c:v>29.4</c:v>
                </c:pt>
                <c:pt idx="5048">
                  <c:v>29.4</c:v>
                </c:pt>
                <c:pt idx="5049">
                  <c:v>29.4</c:v>
                </c:pt>
                <c:pt idx="5050">
                  <c:v>29.5</c:v>
                </c:pt>
                <c:pt idx="5051">
                  <c:v>29.6</c:v>
                </c:pt>
                <c:pt idx="5052">
                  <c:v>29.5</c:v>
                </c:pt>
                <c:pt idx="5053">
                  <c:v>29.6</c:v>
                </c:pt>
                <c:pt idx="5054">
                  <c:v>29.5</c:v>
                </c:pt>
                <c:pt idx="5055">
                  <c:v>29.6</c:v>
                </c:pt>
                <c:pt idx="5056">
                  <c:v>29.6</c:v>
                </c:pt>
                <c:pt idx="5057">
                  <c:v>29.6</c:v>
                </c:pt>
                <c:pt idx="5058">
                  <c:v>29.6</c:v>
                </c:pt>
                <c:pt idx="5059">
                  <c:v>29.6</c:v>
                </c:pt>
                <c:pt idx="5060">
                  <c:v>29.6</c:v>
                </c:pt>
                <c:pt idx="5061">
                  <c:v>29.6</c:v>
                </c:pt>
                <c:pt idx="5062">
                  <c:v>29.6</c:v>
                </c:pt>
                <c:pt idx="5063">
                  <c:v>29.7</c:v>
                </c:pt>
                <c:pt idx="5064">
                  <c:v>29.7</c:v>
                </c:pt>
                <c:pt idx="5065">
                  <c:v>29.6</c:v>
                </c:pt>
                <c:pt idx="5066">
                  <c:v>29.7</c:v>
                </c:pt>
                <c:pt idx="5067">
                  <c:v>29.7</c:v>
                </c:pt>
                <c:pt idx="5068">
                  <c:v>29.7</c:v>
                </c:pt>
                <c:pt idx="5069">
                  <c:v>29.7</c:v>
                </c:pt>
                <c:pt idx="5070">
                  <c:v>29.7</c:v>
                </c:pt>
                <c:pt idx="5071">
                  <c:v>29.7</c:v>
                </c:pt>
                <c:pt idx="5072">
                  <c:v>29.7</c:v>
                </c:pt>
                <c:pt idx="5073">
                  <c:v>29.6</c:v>
                </c:pt>
                <c:pt idx="5074">
                  <c:v>29.6</c:v>
                </c:pt>
                <c:pt idx="5075">
                  <c:v>29.7</c:v>
                </c:pt>
                <c:pt idx="5076">
                  <c:v>29.7</c:v>
                </c:pt>
                <c:pt idx="5077">
                  <c:v>29.7</c:v>
                </c:pt>
                <c:pt idx="5078">
                  <c:v>29.7</c:v>
                </c:pt>
                <c:pt idx="5079">
                  <c:v>29.7</c:v>
                </c:pt>
                <c:pt idx="5080">
                  <c:v>29.7</c:v>
                </c:pt>
                <c:pt idx="5081">
                  <c:v>29.7</c:v>
                </c:pt>
                <c:pt idx="5082">
                  <c:v>29.7</c:v>
                </c:pt>
                <c:pt idx="5083">
                  <c:v>29.7</c:v>
                </c:pt>
                <c:pt idx="5084">
                  <c:v>29.8</c:v>
                </c:pt>
                <c:pt idx="5085">
                  <c:v>29.8</c:v>
                </c:pt>
                <c:pt idx="5086">
                  <c:v>29.8</c:v>
                </c:pt>
                <c:pt idx="5087">
                  <c:v>29.8</c:v>
                </c:pt>
                <c:pt idx="5088">
                  <c:v>29.8</c:v>
                </c:pt>
                <c:pt idx="5089">
                  <c:v>29.8</c:v>
                </c:pt>
                <c:pt idx="5090">
                  <c:v>29.9</c:v>
                </c:pt>
                <c:pt idx="5091">
                  <c:v>29.8</c:v>
                </c:pt>
                <c:pt idx="5092">
                  <c:v>29.9</c:v>
                </c:pt>
                <c:pt idx="5093">
                  <c:v>30</c:v>
                </c:pt>
                <c:pt idx="5094">
                  <c:v>30</c:v>
                </c:pt>
                <c:pt idx="5095">
                  <c:v>30.1</c:v>
                </c:pt>
                <c:pt idx="5096">
                  <c:v>30.1</c:v>
                </c:pt>
                <c:pt idx="5097">
                  <c:v>30.1</c:v>
                </c:pt>
                <c:pt idx="5098">
                  <c:v>30.1</c:v>
                </c:pt>
                <c:pt idx="5099">
                  <c:v>30.1</c:v>
                </c:pt>
                <c:pt idx="5100">
                  <c:v>30.2</c:v>
                </c:pt>
                <c:pt idx="5101">
                  <c:v>30.3</c:v>
                </c:pt>
                <c:pt idx="5102">
                  <c:v>30.3</c:v>
                </c:pt>
                <c:pt idx="5103">
                  <c:v>30.4</c:v>
                </c:pt>
                <c:pt idx="5104">
                  <c:v>30.4</c:v>
                </c:pt>
                <c:pt idx="5105">
                  <c:v>30.5</c:v>
                </c:pt>
                <c:pt idx="5106">
                  <c:v>30.4</c:v>
                </c:pt>
                <c:pt idx="5107">
                  <c:v>30.5</c:v>
                </c:pt>
                <c:pt idx="5108">
                  <c:v>30.5</c:v>
                </c:pt>
                <c:pt idx="5109">
                  <c:v>30.5</c:v>
                </c:pt>
                <c:pt idx="5110">
                  <c:v>30.6</c:v>
                </c:pt>
                <c:pt idx="5111">
                  <c:v>30.6</c:v>
                </c:pt>
                <c:pt idx="5112">
                  <c:v>30.6</c:v>
                </c:pt>
                <c:pt idx="5113">
                  <c:v>30.7</c:v>
                </c:pt>
                <c:pt idx="5114">
                  <c:v>30.7</c:v>
                </c:pt>
                <c:pt idx="5115">
                  <c:v>30.7</c:v>
                </c:pt>
                <c:pt idx="5116">
                  <c:v>30.7</c:v>
                </c:pt>
                <c:pt idx="5117">
                  <c:v>30.7</c:v>
                </c:pt>
                <c:pt idx="5118">
                  <c:v>30.7</c:v>
                </c:pt>
                <c:pt idx="5119">
                  <c:v>30.7</c:v>
                </c:pt>
                <c:pt idx="5120">
                  <c:v>30.7</c:v>
                </c:pt>
                <c:pt idx="5121">
                  <c:v>30.7</c:v>
                </c:pt>
                <c:pt idx="5122">
                  <c:v>30.8</c:v>
                </c:pt>
                <c:pt idx="5123">
                  <c:v>30.8</c:v>
                </c:pt>
                <c:pt idx="5124">
                  <c:v>30.8</c:v>
                </c:pt>
                <c:pt idx="5125">
                  <c:v>30.8</c:v>
                </c:pt>
                <c:pt idx="5126">
                  <c:v>30.9</c:v>
                </c:pt>
                <c:pt idx="5127">
                  <c:v>30.9</c:v>
                </c:pt>
                <c:pt idx="5128">
                  <c:v>30.9</c:v>
                </c:pt>
                <c:pt idx="5129">
                  <c:v>30.9</c:v>
                </c:pt>
                <c:pt idx="5130">
                  <c:v>30.9</c:v>
                </c:pt>
                <c:pt idx="5131">
                  <c:v>31</c:v>
                </c:pt>
                <c:pt idx="5132">
                  <c:v>31</c:v>
                </c:pt>
                <c:pt idx="5133">
                  <c:v>31</c:v>
                </c:pt>
                <c:pt idx="5134">
                  <c:v>31.1</c:v>
                </c:pt>
                <c:pt idx="5135">
                  <c:v>31</c:v>
                </c:pt>
                <c:pt idx="5136">
                  <c:v>31.1</c:v>
                </c:pt>
                <c:pt idx="5137">
                  <c:v>31.1</c:v>
                </c:pt>
                <c:pt idx="5138">
                  <c:v>31.1</c:v>
                </c:pt>
                <c:pt idx="5139">
                  <c:v>31.2</c:v>
                </c:pt>
                <c:pt idx="5140">
                  <c:v>31.2</c:v>
                </c:pt>
                <c:pt idx="5141">
                  <c:v>31.2</c:v>
                </c:pt>
                <c:pt idx="5142">
                  <c:v>31.2</c:v>
                </c:pt>
                <c:pt idx="5143">
                  <c:v>31.2</c:v>
                </c:pt>
                <c:pt idx="5144">
                  <c:v>31.2</c:v>
                </c:pt>
                <c:pt idx="5145">
                  <c:v>31.2</c:v>
                </c:pt>
                <c:pt idx="5146">
                  <c:v>31.2</c:v>
                </c:pt>
                <c:pt idx="5147">
                  <c:v>31.3</c:v>
                </c:pt>
                <c:pt idx="5148">
                  <c:v>31.3</c:v>
                </c:pt>
                <c:pt idx="5149">
                  <c:v>31.3</c:v>
                </c:pt>
                <c:pt idx="5150">
                  <c:v>31.3</c:v>
                </c:pt>
                <c:pt idx="5151">
                  <c:v>31.3</c:v>
                </c:pt>
                <c:pt idx="5152">
                  <c:v>31.3</c:v>
                </c:pt>
                <c:pt idx="5153">
                  <c:v>31.3</c:v>
                </c:pt>
                <c:pt idx="5154">
                  <c:v>31.3</c:v>
                </c:pt>
                <c:pt idx="5155">
                  <c:v>31.3</c:v>
                </c:pt>
                <c:pt idx="5156">
                  <c:v>31.3</c:v>
                </c:pt>
                <c:pt idx="5157">
                  <c:v>31.3</c:v>
                </c:pt>
                <c:pt idx="5158">
                  <c:v>31.3</c:v>
                </c:pt>
                <c:pt idx="5159">
                  <c:v>31.2</c:v>
                </c:pt>
                <c:pt idx="5160">
                  <c:v>31.3</c:v>
                </c:pt>
                <c:pt idx="5161">
                  <c:v>31.3</c:v>
                </c:pt>
                <c:pt idx="5162">
                  <c:v>31.3</c:v>
                </c:pt>
                <c:pt idx="5163">
                  <c:v>31.2</c:v>
                </c:pt>
                <c:pt idx="5164">
                  <c:v>31.3</c:v>
                </c:pt>
                <c:pt idx="5165">
                  <c:v>31.3</c:v>
                </c:pt>
                <c:pt idx="5166">
                  <c:v>31.3</c:v>
                </c:pt>
                <c:pt idx="5167">
                  <c:v>31.3</c:v>
                </c:pt>
                <c:pt idx="5168">
                  <c:v>31.3</c:v>
                </c:pt>
                <c:pt idx="5169">
                  <c:v>31.3</c:v>
                </c:pt>
                <c:pt idx="5170">
                  <c:v>31.3</c:v>
                </c:pt>
                <c:pt idx="5171">
                  <c:v>31.3</c:v>
                </c:pt>
                <c:pt idx="5172">
                  <c:v>31.3</c:v>
                </c:pt>
                <c:pt idx="5173">
                  <c:v>31.3</c:v>
                </c:pt>
                <c:pt idx="5174">
                  <c:v>31.3</c:v>
                </c:pt>
                <c:pt idx="5175">
                  <c:v>31.3</c:v>
                </c:pt>
                <c:pt idx="5176">
                  <c:v>31.3</c:v>
                </c:pt>
                <c:pt idx="5177">
                  <c:v>31.3</c:v>
                </c:pt>
                <c:pt idx="5178">
                  <c:v>31.3</c:v>
                </c:pt>
                <c:pt idx="5179">
                  <c:v>31.3</c:v>
                </c:pt>
                <c:pt idx="5180">
                  <c:v>31.3</c:v>
                </c:pt>
                <c:pt idx="5181">
                  <c:v>31.3</c:v>
                </c:pt>
                <c:pt idx="5182">
                  <c:v>31.3</c:v>
                </c:pt>
                <c:pt idx="5183">
                  <c:v>31.2</c:v>
                </c:pt>
                <c:pt idx="5184">
                  <c:v>31.2</c:v>
                </c:pt>
                <c:pt idx="5185">
                  <c:v>31.2</c:v>
                </c:pt>
                <c:pt idx="5186">
                  <c:v>31.3</c:v>
                </c:pt>
                <c:pt idx="5187">
                  <c:v>31.3</c:v>
                </c:pt>
                <c:pt idx="5188">
                  <c:v>31.3</c:v>
                </c:pt>
                <c:pt idx="5189">
                  <c:v>31.3</c:v>
                </c:pt>
                <c:pt idx="5190">
                  <c:v>31.3</c:v>
                </c:pt>
                <c:pt idx="5191">
                  <c:v>31.3</c:v>
                </c:pt>
                <c:pt idx="5192">
                  <c:v>31.3</c:v>
                </c:pt>
                <c:pt idx="5193">
                  <c:v>31.3</c:v>
                </c:pt>
                <c:pt idx="5194">
                  <c:v>31.3</c:v>
                </c:pt>
                <c:pt idx="5195">
                  <c:v>31.4</c:v>
                </c:pt>
                <c:pt idx="5196">
                  <c:v>31.3</c:v>
                </c:pt>
                <c:pt idx="5197">
                  <c:v>31.3</c:v>
                </c:pt>
                <c:pt idx="5198">
                  <c:v>31.4</c:v>
                </c:pt>
                <c:pt idx="5199">
                  <c:v>31.4</c:v>
                </c:pt>
                <c:pt idx="5200">
                  <c:v>31.4</c:v>
                </c:pt>
                <c:pt idx="5201">
                  <c:v>31.4</c:v>
                </c:pt>
                <c:pt idx="5202">
                  <c:v>31.4</c:v>
                </c:pt>
                <c:pt idx="5203">
                  <c:v>31.4</c:v>
                </c:pt>
                <c:pt idx="5204">
                  <c:v>31.4</c:v>
                </c:pt>
                <c:pt idx="5205">
                  <c:v>31.4</c:v>
                </c:pt>
                <c:pt idx="5206">
                  <c:v>31.4</c:v>
                </c:pt>
                <c:pt idx="5207">
                  <c:v>31.4</c:v>
                </c:pt>
                <c:pt idx="5208">
                  <c:v>31.5</c:v>
                </c:pt>
                <c:pt idx="5209">
                  <c:v>31.4</c:v>
                </c:pt>
                <c:pt idx="5210">
                  <c:v>31.5</c:v>
                </c:pt>
                <c:pt idx="5211">
                  <c:v>31.5</c:v>
                </c:pt>
                <c:pt idx="5212">
                  <c:v>31.5</c:v>
                </c:pt>
                <c:pt idx="5213">
                  <c:v>31.5</c:v>
                </c:pt>
                <c:pt idx="5214">
                  <c:v>31.5</c:v>
                </c:pt>
                <c:pt idx="5215">
                  <c:v>31.5</c:v>
                </c:pt>
                <c:pt idx="5216">
                  <c:v>31.5</c:v>
                </c:pt>
                <c:pt idx="5217">
                  <c:v>31.5</c:v>
                </c:pt>
                <c:pt idx="5218">
                  <c:v>31.5</c:v>
                </c:pt>
                <c:pt idx="5219">
                  <c:v>31.6</c:v>
                </c:pt>
                <c:pt idx="5220">
                  <c:v>31.6</c:v>
                </c:pt>
                <c:pt idx="5221">
                  <c:v>31.7</c:v>
                </c:pt>
                <c:pt idx="5222">
                  <c:v>31.7</c:v>
                </c:pt>
                <c:pt idx="5223">
                  <c:v>31.7</c:v>
                </c:pt>
                <c:pt idx="5224">
                  <c:v>31.7</c:v>
                </c:pt>
                <c:pt idx="5225">
                  <c:v>31.7</c:v>
                </c:pt>
                <c:pt idx="5226">
                  <c:v>31.7</c:v>
                </c:pt>
                <c:pt idx="5227">
                  <c:v>31.7</c:v>
                </c:pt>
                <c:pt idx="5228">
                  <c:v>31.7</c:v>
                </c:pt>
                <c:pt idx="5229">
                  <c:v>31.7</c:v>
                </c:pt>
                <c:pt idx="5230">
                  <c:v>31.7</c:v>
                </c:pt>
                <c:pt idx="5231">
                  <c:v>31.7</c:v>
                </c:pt>
                <c:pt idx="5232">
                  <c:v>31.7</c:v>
                </c:pt>
                <c:pt idx="5233">
                  <c:v>31.7</c:v>
                </c:pt>
                <c:pt idx="5234">
                  <c:v>31.7</c:v>
                </c:pt>
                <c:pt idx="5235">
                  <c:v>31.7</c:v>
                </c:pt>
                <c:pt idx="5236">
                  <c:v>31.7</c:v>
                </c:pt>
                <c:pt idx="5237">
                  <c:v>31.8</c:v>
                </c:pt>
                <c:pt idx="5238">
                  <c:v>31.8</c:v>
                </c:pt>
                <c:pt idx="5239">
                  <c:v>31.9</c:v>
                </c:pt>
                <c:pt idx="5240">
                  <c:v>31.9</c:v>
                </c:pt>
                <c:pt idx="5241">
                  <c:v>31.8</c:v>
                </c:pt>
                <c:pt idx="5242">
                  <c:v>31.9</c:v>
                </c:pt>
                <c:pt idx="5243">
                  <c:v>31.9</c:v>
                </c:pt>
                <c:pt idx="5244">
                  <c:v>31.9</c:v>
                </c:pt>
                <c:pt idx="5245">
                  <c:v>31.9</c:v>
                </c:pt>
                <c:pt idx="5246">
                  <c:v>31.9</c:v>
                </c:pt>
                <c:pt idx="5247">
                  <c:v>31.9</c:v>
                </c:pt>
                <c:pt idx="5248">
                  <c:v>31.9</c:v>
                </c:pt>
                <c:pt idx="5249">
                  <c:v>31.8</c:v>
                </c:pt>
                <c:pt idx="5250">
                  <c:v>31.9</c:v>
                </c:pt>
                <c:pt idx="5251">
                  <c:v>31.9</c:v>
                </c:pt>
                <c:pt idx="5252">
                  <c:v>31.9</c:v>
                </c:pt>
                <c:pt idx="5253">
                  <c:v>31.9</c:v>
                </c:pt>
                <c:pt idx="5254">
                  <c:v>31.9</c:v>
                </c:pt>
                <c:pt idx="5255">
                  <c:v>31.9</c:v>
                </c:pt>
                <c:pt idx="5256">
                  <c:v>31.9</c:v>
                </c:pt>
                <c:pt idx="5257">
                  <c:v>31.9</c:v>
                </c:pt>
                <c:pt idx="5258">
                  <c:v>31.9</c:v>
                </c:pt>
                <c:pt idx="5259">
                  <c:v>31.9</c:v>
                </c:pt>
                <c:pt idx="5260">
                  <c:v>32</c:v>
                </c:pt>
                <c:pt idx="5261">
                  <c:v>32</c:v>
                </c:pt>
                <c:pt idx="5262">
                  <c:v>32</c:v>
                </c:pt>
                <c:pt idx="5263">
                  <c:v>32</c:v>
                </c:pt>
                <c:pt idx="5264">
                  <c:v>32</c:v>
                </c:pt>
                <c:pt idx="5265">
                  <c:v>32</c:v>
                </c:pt>
                <c:pt idx="5266">
                  <c:v>32</c:v>
                </c:pt>
                <c:pt idx="5267">
                  <c:v>32</c:v>
                </c:pt>
                <c:pt idx="5268">
                  <c:v>32</c:v>
                </c:pt>
                <c:pt idx="5269">
                  <c:v>32.1</c:v>
                </c:pt>
                <c:pt idx="5270">
                  <c:v>32.1</c:v>
                </c:pt>
                <c:pt idx="5271">
                  <c:v>32.1</c:v>
                </c:pt>
                <c:pt idx="5272">
                  <c:v>32.1</c:v>
                </c:pt>
                <c:pt idx="5273">
                  <c:v>32.1</c:v>
                </c:pt>
                <c:pt idx="5274">
                  <c:v>32.200000000000003</c:v>
                </c:pt>
                <c:pt idx="5275">
                  <c:v>32.200000000000003</c:v>
                </c:pt>
                <c:pt idx="5276">
                  <c:v>32.200000000000003</c:v>
                </c:pt>
                <c:pt idx="5277">
                  <c:v>32.200000000000003</c:v>
                </c:pt>
                <c:pt idx="5278">
                  <c:v>32.200000000000003</c:v>
                </c:pt>
                <c:pt idx="5279">
                  <c:v>32.299999999999997</c:v>
                </c:pt>
                <c:pt idx="5280">
                  <c:v>32.299999999999997</c:v>
                </c:pt>
                <c:pt idx="5281">
                  <c:v>32.299999999999997</c:v>
                </c:pt>
                <c:pt idx="5282">
                  <c:v>32.299999999999997</c:v>
                </c:pt>
                <c:pt idx="5283">
                  <c:v>32.299999999999997</c:v>
                </c:pt>
                <c:pt idx="5284">
                  <c:v>32.4</c:v>
                </c:pt>
                <c:pt idx="5285">
                  <c:v>32.4</c:v>
                </c:pt>
                <c:pt idx="5286">
                  <c:v>32.4</c:v>
                </c:pt>
                <c:pt idx="5287">
                  <c:v>32.4</c:v>
                </c:pt>
                <c:pt idx="5288">
                  <c:v>32.4</c:v>
                </c:pt>
                <c:pt idx="5289">
                  <c:v>32.4</c:v>
                </c:pt>
                <c:pt idx="5290">
                  <c:v>32.4</c:v>
                </c:pt>
                <c:pt idx="5291">
                  <c:v>32.4</c:v>
                </c:pt>
                <c:pt idx="5292">
                  <c:v>32.5</c:v>
                </c:pt>
                <c:pt idx="5293">
                  <c:v>32.5</c:v>
                </c:pt>
                <c:pt idx="5294">
                  <c:v>32.5</c:v>
                </c:pt>
                <c:pt idx="5295">
                  <c:v>32.4</c:v>
                </c:pt>
                <c:pt idx="5296">
                  <c:v>32.5</c:v>
                </c:pt>
                <c:pt idx="5297">
                  <c:v>32.5</c:v>
                </c:pt>
                <c:pt idx="5298">
                  <c:v>32.5</c:v>
                </c:pt>
                <c:pt idx="5299">
                  <c:v>32.5</c:v>
                </c:pt>
                <c:pt idx="5300">
                  <c:v>32.5</c:v>
                </c:pt>
                <c:pt idx="5301">
                  <c:v>32.5</c:v>
                </c:pt>
                <c:pt idx="5302">
                  <c:v>32.5</c:v>
                </c:pt>
                <c:pt idx="5303">
                  <c:v>32.5</c:v>
                </c:pt>
                <c:pt idx="5304">
                  <c:v>32.5</c:v>
                </c:pt>
                <c:pt idx="5305">
                  <c:v>32.5</c:v>
                </c:pt>
                <c:pt idx="5306">
                  <c:v>32.5</c:v>
                </c:pt>
                <c:pt idx="5307">
                  <c:v>32.5</c:v>
                </c:pt>
                <c:pt idx="5308">
                  <c:v>32.5</c:v>
                </c:pt>
                <c:pt idx="5309">
                  <c:v>32.5</c:v>
                </c:pt>
                <c:pt idx="5310">
                  <c:v>32.5</c:v>
                </c:pt>
                <c:pt idx="5311">
                  <c:v>32.5</c:v>
                </c:pt>
                <c:pt idx="5312">
                  <c:v>32.5</c:v>
                </c:pt>
                <c:pt idx="5313">
                  <c:v>32.6</c:v>
                </c:pt>
                <c:pt idx="5314">
                  <c:v>32.6</c:v>
                </c:pt>
                <c:pt idx="5315">
                  <c:v>32.6</c:v>
                </c:pt>
                <c:pt idx="5316">
                  <c:v>32.700000000000003</c:v>
                </c:pt>
                <c:pt idx="5317">
                  <c:v>32.700000000000003</c:v>
                </c:pt>
                <c:pt idx="5318">
                  <c:v>32.700000000000003</c:v>
                </c:pt>
                <c:pt idx="5319">
                  <c:v>32.799999999999997</c:v>
                </c:pt>
                <c:pt idx="5320">
                  <c:v>32.9</c:v>
                </c:pt>
                <c:pt idx="5321">
                  <c:v>32.799999999999997</c:v>
                </c:pt>
                <c:pt idx="5322">
                  <c:v>32.200000000000003</c:v>
                </c:pt>
                <c:pt idx="5323">
                  <c:v>30.1</c:v>
                </c:pt>
                <c:pt idx="5324">
                  <c:v>28.7</c:v>
                </c:pt>
                <c:pt idx="5325">
                  <c:v>27.9</c:v>
                </c:pt>
                <c:pt idx="5326">
                  <c:v>27.2</c:v>
                </c:pt>
                <c:pt idx="5327">
                  <c:v>26.7</c:v>
                </c:pt>
                <c:pt idx="5328">
                  <c:v>26.6</c:v>
                </c:pt>
                <c:pt idx="5329">
                  <c:v>26.3</c:v>
                </c:pt>
                <c:pt idx="5330">
                  <c:v>26.1</c:v>
                </c:pt>
                <c:pt idx="5331">
                  <c:v>26</c:v>
                </c:pt>
                <c:pt idx="5332">
                  <c:v>25.8</c:v>
                </c:pt>
                <c:pt idx="5333">
                  <c:v>25.6</c:v>
                </c:pt>
                <c:pt idx="5334">
                  <c:v>25.4</c:v>
                </c:pt>
                <c:pt idx="5335">
                  <c:v>25.2</c:v>
                </c:pt>
                <c:pt idx="5336">
                  <c:v>25.1</c:v>
                </c:pt>
                <c:pt idx="5337">
                  <c:v>25.1</c:v>
                </c:pt>
                <c:pt idx="5338">
                  <c:v>25</c:v>
                </c:pt>
                <c:pt idx="5339">
                  <c:v>25</c:v>
                </c:pt>
                <c:pt idx="5340">
                  <c:v>25</c:v>
                </c:pt>
                <c:pt idx="5341">
                  <c:v>25</c:v>
                </c:pt>
                <c:pt idx="5342">
                  <c:v>24.9</c:v>
                </c:pt>
                <c:pt idx="5343">
                  <c:v>24.9</c:v>
                </c:pt>
                <c:pt idx="5344">
                  <c:v>24.8</c:v>
                </c:pt>
                <c:pt idx="5345">
                  <c:v>24.8</c:v>
                </c:pt>
                <c:pt idx="5346">
                  <c:v>24.8</c:v>
                </c:pt>
                <c:pt idx="5347">
                  <c:v>24.8</c:v>
                </c:pt>
                <c:pt idx="5348">
                  <c:v>24.8</c:v>
                </c:pt>
                <c:pt idx="5349">
                  <c:v>24.8</c:v>
                </c:pt>
                <c:pt idx="5350">
                  <c:v>24.8</c:v>
                </c:pt>
                <c:pt idx="5351">
                  <c:v>24.8</c:v>
                </c:pt>
                <c:pt idx="5352">
                  <c:v>24.7</c:v>
                </c:pt>
                <c:pt idx="5353">
                  <c:v>24.7</c:v>
                </c:pt>
                <c:pt idx="5354">
                  <c:v>24.7</c:v>
                </c:pt>
                <c:pt idx="5355">
                  <c:v>24.7</c:v>
                </c:pt>
                <c:pt idx="5356">
                  <c:v>24.7</c:v>
                </c:pt>
                <c:pt idx="5357">
                  <c:v>24.6</c:v>
                </c:pt>
                <c:pt idx="5358">
                  <c:v>24.7</c:v>
                </c:pt>
                <c:pt idx="5359">
                  <c:v>24.6</c:v>
                </c:pt>
                <c:pt idx="5360">
                  <c:v>24.6</c:v>
                </c:pt>
                <c:pt idx="5361">
                  <c:v>24.7</c:v>
                </c:pt>
                <c:pt idx="5362">
                  <c:v>24.6</c:v>
                </c:pt>
                <c:pt idx="5363">
                  <c:v>24.6</c:v>
                </c:pt>
                <c:pt idx="5364">
                  <c:v>24.6</c:v>
                </c:pt>
                <c:pt idx="5365">
                  <c:v>24.6</c:v>
                </c:pt>
                <c:pt idx="5366">
                  <c:v>24.6</c:v>
                </c:pt>
                <c:pt idx="5367">
                  <c:v>24.6</c:v>
                </c:pt>
                <c:pt idx="5368">
                  <c:v>24.6</c:v>
                </c:pt>
                <c:pt idx="5369">
                  <c:v>24.6</c:v>
                </c:pt>
                <c:pt idx="5370">
                  <c:v>24.6</c:v>
                </c:pt>
                <c:pt idx="5371">
                  <c:v>24.7</c:v>
                </c:pt>
                <c:pt idx="5372">
                  <c:v>24.6</c:v>
                </c:pt>
                <c:pt idx="5373">
                  <c:v>24.6</c:v>
                </c:pt>
                <c:pt idx="5374">
                  <c:v>24.7</c:v>
                </c:pt>
                <c:pt idx="5375">
                  <c:v>24.7</c:v>
                </c:pt>
                <c:pt idx="5376">
                  <c:v>24.7</c:v>
                </c:pt>
                <c:pt idx="5377">
                  <c:v>24.7</c:v>
                </c:pt>
                <c:pt idx="5378">
                  <c:v>24.7</c:v>
                </c:pt>
                <c:pt idx="5379">
                  <c:v>24.7</c:v>
                </c:pt>
                <c:pt idx="5380">
                  <c:v>24.7</c:v>
                </c:pt>
                <c:pt idx="5381">
                  <c:v>24.7</c:v>
                </c:pt>
                <c:pt idx="5382">
                  <c:v>24.7</c:v>
                </c:pt>
                <c:pt idx="5383">
                  <c:v>24.7</c:v>
                </c:pt>
                <c:pt idx="5384">
                  <c:v>24.7</c:v>
                </c:pt>
                <c:pt idx="5385">
                  <c:v>24.7</c:v>
                </c:pt>
                <c:pt idx="5386">
                  <c:v>24.7</c:v>
                </c:pt>
                <c:pt idx="5387">
                  <c:v>24.7</c:v>
                </c:pt>
                <c:pt idx="5388">
                  <c:v>24.7</c:v>
                </c:pt>
                <c:pt idx="5389">
                  <c:v>24.7</c:v>
                </c:pt>
                <c:pt idx="5390">
                  <c:v>24.7</c:v>
                </c:pt>
                <c:pt idx="5391">
                  <c:v>24.7</c:v>
                </c:pt>
                <c:pt idx="5392">
                  <c:v>24.7</c:v>
                </c:pt>
                <c:pt idx="5393">
                  <c:v>24.7</c:v>
                </c:pt>
                <c:pt idx="5394">
                  <c:v>24.7</c:v>
                </c:pt>
                <c:pt idx="5395">
                  <c:v>24.8</c:v>
                </c:pt>
                <c:pt idx="5396">
                  <c:v>24.8</c:v>
                </c:pt>
                <c:pt idx="5397">
                  <c:v>24.7</c:v>
                </c:pt>
                <c:pt idx="5398">
                  <c:v>24.7</c:v>
                </c:pt>
                <c:pt idx="5399">
                  <c:v>24.7</c:v>
                </c:pt>
                <c:pt idx="5400">
                  <c:v>24.8</c:v>
                </c:pt>
                <c:pt idx="5401">
                  <c:v>24.8</c:v>
                </c:pt>
                <c:pt idx="5402">
                  <c:v>24.8</c:v>
                </c:pt>
                <c:pt idx="5403">
                  <c:v>24.8</c:v>
                </c:pt>
                <c:pt idx="5404">
                  <c:v>24.8</c:v>
                </c:pt>
                <c:pt idx="5405">
                  <c:v>24.8</c:v>
                </c:pt>
                <c:pt idx="5406">
                  <c:v>24.8</c:v>
                </c:pt>
                <c:pt idx="5407">
                  <c:v>24.8</c:v>
                </c:pt>
                <c:pt idx="5408">
                  <c:v>24.8</c:v>
                </c:pt>
                <c:pt idx="5409">
                  <c:v>24.8</c:v>
                </c:pt>
                <c:pt idx="5410">
                  <c:v>24.8</c:v>
                </c:pt>
                <c:pt idx="5411">
                  <c:v>24.8</c:v>
                </c:pt>
                <c:pt idx="5412">
                  <c:v>24.8</c:v>
                </c:pt>
                <c:pt idx="5413">
                  <c:v>24.8</c:v>
                </c:pt>
                <c:pt idx="5414">
                  <c:v>24.8</c:v>
                </c:pt>
                <c:pt idx="5415">
                  <c:v>24.7</c:v>
                </c:pt>
                <c:pt idx="5416">
                  <c:v>24.7</c:v>
                </c:pt>
                <c:pt idx="5417">
                  <c:v>24.7</c:v>
                </c:pt>
                <c:pt idx="5418">
                  <c:v>24.8</c:v>
                </c:pt>
                <c:pt idx="5419">
                  <c:v>24.7</c:v>
                </c:pt>
                <c:pt idx="5420">
                  <c:v>24.8</c:v>
                </c:pt>
                <c:pt idx="5421">
                  <c:v>24.8</c:v>
                </c:pt>
                <c:pt idx="5422">
                  <c:v>24.8</c:v>
                </c:pt>
                <c:pt idx="5423">
                  <c:v>24.8</c:v>
                </c:pt>
                <c:pt idx="5424">
                  <c:v>24.7</c:v>
                </c:pt>
                <c:pt idx="5425">
                  <c:v>24.8</c:v>
                </c:pt>
                <c:pt idx="5426">
                  <c:v>24.8</c:v>
                </c:pt>
                <c:pt idx="5427">
                  <c:v>24.8</c:v>
                </c:pt>
                <c:pt idx="5428">
                  <c:v>24.8</c:v>
                </c:pt>
                <c:pt idx="5429">
                  <c:v>24.8</c:v>
                </c:pt>
                <c:pt idx="5430">
                  <c:v>24.8</c:v>
                </c:pt>
                <c:pt idx="5431">
                  <c:v>24.8</c:v>
                </c:pt>
                <c:pt idx="5432">
                  <c:v>24.8</c:v>
                </c:pt>
                <c:pt idx="5433">
                  <c:v>24.8</c:v>
                </c:pt>
                <c:pt idx="5434">
                  <c:v>24.8</c:v>
                </c:pt>
                <c:pt idx="5435">
                  <c:v>24.8</c:v>
                </c:pt>
                <c:pt idx="5436">
                  <c:v>24.8</c:v>
                </c:pt>
                <c:pt idx="5437">
                  <c:v>24.8</c:v>
                </c:pt>
                <c:pt idx="5438">
                  <c:v>24.8</c:v>
                </c:pt>
                <c:pt idx="5439">
                  <c:v>24.8</c:v>
                </c:pt>
                <c:pt idx="5440">
                  <c:v>24.8</c:v>
                </c:pt>
                <c:pt idx="5441">
                  <c:v>24.8</c:v>
                </c:pt>
                <c:pt idx="5442">
                  <c:v>24.8</c:v>
                </c:pt>
                <c:pt idx="5443">
                  <c:v>24.8</c:v>
                </c:pt>
                <c:pt idx="5444">
                  <c:v>24.8</c:v>
                </c:pt>
                <c:pt idx="5445">
                  <c:v>24.8</c:v>
                </c:pt>
                <c:pt idx="5446">
                  <c:v>24.8</c:v>
                </c:pt>
                <c:pt idx="5447">
                  <c:v>24.9</c:v>
                </c:pt>
                <c:pt idx="5448">
                  <c:v>24.8</c:v>
                </c:pt>
                <c:pt idx="5449">
                  <c:v>24.8</c:v>
                </c:pt>
                <c:pt idx="5450">
                  <c:v>24.8</c:v>
                </c:pt>
                <c:pt idx="5451">
                  <c:v>24.8</c:v>
                </c:pt>
                <c:pt idx="5452">
                  <c:v>24.8</c:v>
                </c:pt>
                <c:pt idx="5453">
                  <c:v>24.8</c:v>
                </c:pt>
                <c:pt idx="5454">
                  <c:v>24.8</c:v>
                </c:pt>
                <c:pt idx="5455">
                  <c:v>24.8</c:v>
                </c:pt>
                <c:pt idx="5456">
                  <c:v>24.8</c:v>
                </c:pt>
                <c:pt idx="5457">
                  <c:v>24.8</c:v>
                </c:pt>
                <c:pt idx="5458">
                  <c:v>24.8</c:v>
                </c:pt>
                <c:pt idx="5459">
                  <c:v>24.8</c:v>
                </c:pt>
                <c:pt idx="5460">
                  <c:v>24.8</c:v>
                </c:pt>
                <c:pt idx="5461">
                  <c:v>24.8</c:v>
                </c:pt>
                <c:pt idx="5462">
                  <c:v>24.8</c:v>
                </c:pt>
                <c:pt idx="5463">
                  <c:v>24.8</c:v>
                </c:pt>
                <c:pt idx="5464">
                  <c:v>24.8</c:v>
                </c:pt>
                <c:pt idx="5465">
                  <c:v>24.8</c:v>
                </c:pt>
                <c:pt idx="5466">
                  <c:v>24.9</c:v>
                </c:pt>
                <c:pt idx="5467">
                  <c:v>24.8</c:v>
                </c:pt>
                <c:pt idx="5468">
                  <c:v>24.8</c:v>
                </c:pt>
                <c:pt idx="5469">
                  <c:v>24.8</c:v>
                </c:pt>
                <c:pt idx="5470">
                  <c:v>24.8</c:v>
                </c:pt>
                <c:pt idx="5471">
                  <c:v>24.8</c:v>
                </c:pt>
                <c:pt idx="5472">
                  <c:v>24.8</c:v>
                </c:pt>
                <c:pt idx="5473">
                  <c:v>24.8</c:v>
                </c:pt>
                <c:pt idx="5474">
                  <c:v>24.8</c:v>
                </c:pt>
                <c:pt idx="5475">
                  <c:v>24.9</c:v>
                </c:pt>
                <c:pt idx="5476">
                  <c:v>24.8</c:v>
                </c:pt>
                <c:pt idx="5477">
                  <c:v>24.8</c:v>
                </c:pt>
                <c:pt idx="5478">
                  <c:v>24.8</c:v>
                </c:pt>
                <c:pt idx="5479">
                  <c:v>24.9</c:v>
                </c:pt>
                <c:pt idx="5480">
                  <c:v>24.8</c:v>
                </c:pt>
                <c:pt idx="5481">
                  <c:v>24.8</c:v>
                </c:pt>
                <c:pt idx="5482">
                  <c:v>24.8</c:v>
                </c:pt>
                <c:pt idx="5483">
                  <c:v>24.8</c:v>
                </c:pt>
                <c:pt idx="5484">
                  <c:v>24.8</c:v>
                </c:pt>
                <c:pt idx="5485">
                  <c:v>24.9</c:v>
                </c:pt>
                <c:pt idx="5486">
                  <c:v>24.8</c:v>
                </c:pt>
                <c:pt idx="5487">
                  <c:v>24.8</c:v>
                </c:pt>
                <c:pt idx="5488">
                  <c:v>24.8</c:v>
                </c:pt>
                <c:pt idx="5489">
                  <c:v>24.8</c:v>
                </c:pt>
                <c:pt idx="5490">
                  <c:v>24.8</c:v>
                </c:pt>
                <c:pt idx="5491">
                  <c:v>24.8</c:v>
                </c:pt>
                <c:pt idx="5492">
                  <c:v>24.8</c:v>
                </c:pt>
                <c:pt idx="5493">
                  <c:v>24.8</c:v>
                </c:pt>
                <c:pt idx="5494">
                  <c:v>24.8</c:v>
                </c:pt>
                <c:pt idx="5495">
                  <c:v>24.8</c:v>
                </c:pt>
                <c:pt idx="5496">
                  <c:v>24.8</c:v>
                </c:pt>
                <c:pt idx="5497">
                  <c:v>24.8</c:v>
                </c:pt>
                <c:pt idx="5498">
                  <c:v>24.8</c:v>
                </c:pt>
                <c:pt idx="5499">
                  <c:v>24.8</c:v>
                </c:pt>
                <c:pt idx="5500">
                  <c:v>24.8</c:v>
                </c:pt>
                <c:pt idx="5501">
                  <c:v>24.8</c:v>
                </c:pt>
                <c:pt idx="5502">
                  <c:v>24.8</c:v>
                </c:pt>
                <c:pt idx="5503">
                  <c:v>24.8</c:v>
                </c:pt>
                <c:pt idx="5504">
                  <c:v>24.8</c:v>
                </c:pt>
                <c:pt idx="5505">
                  <c:v>24.8</c:v>
                </c:pt>
                <c:pt idx="5506">
                  <c:v>24.8</c:v>
                </c:pt>
                <c:pt idx="5507">
                  <c:v>24.8</c:v>
                </c:pt>
                <c:pt idx="5508">
                  <c:v>24.8</c:v>
                </c:pt>
                <c:pt idx="5509">
                  <c:v>24.7</c:v>
                </c:pt>
                <c:pt idx="5510">
                  <c:v>24.7</c:v>
                </c:pt>
                <c:pt idx="5511">
                  <c:v>24.7</c:v>
                </c:pt>
                <c:pt idx="5512">
                  <c:v>24.7</c:v>
                </c:pt>
                <c:pt idx="5513">
                  <c:v>24.7</c:v>
                </c:pt>
                <c:pt idx="5514">
                  <c:v>24.7</c:v>
                </c:pt>
                <c:pt idx="5515">
                  <c:v>24.7</c:v>
                </c:pt>
                <c:pt idx="5516">
                  <c:v>24.7</c:v>
                </c:pt>
                <c:pt idx="5517">
                  <c:v>24.7</c:v>
                </c:pt>
                <c:pt idx="5518">
                  <c:v>24.7</c:v>
                </c:pt>
                <c:pt idx="5519">
                  <c:v>24.7</c:v>
                </c:pt>
                <c:pt idx="5520">
                  <c:v>24.7</c:v>
                </c:pt>
                <c:pt idx="5521">
                  <c:v>24.7</c:v>
                </c:pt>
                <c:pt idx="5522">
                  <c:v>24.7</c:v>
                </c:pt>
                <c:pt idx="5523">
                  <c:v>24.7</c:v>
                </c:pt>
                <c:pt idx="5524">
                  <c:v>24.6</c:v>
                </c:pt>
                <c:pt idx="5525">
                  <c:v>24.6</c:v>
                </c:pt>
                <c:pt idx="5526">
                  <c:v>24.7</c:v>
                </c:pt>
                <c:pt idx="5527">
                  <c:v>24.6</c:v>
                </c:pt>
                <c:pt idx="5528">
                  <c:v>24.6</c:v>
                </c:pt>
                <c:pt idx="5529">
                  <c:v>24.6</c:v>
                </c:pt>
                <c:pt idx="5530">
                  <c:v>24.6</c:v>
                </c:pt>
                <c:pt idx="5531">
                  <c:v>24.6</c:v>
                </c:pt>
                <c:pt idx="5532">
                  <c:v>24.6</c:v>
                </c:pt>
                <c:pt idx="5533">
                  <c:v>24.6</c:v>
                </c:pt>
                <c:pt idx="5534">
                  <c:v>24.6</c:v>
                </c:pt>
                <c:pt idx="5535">
                  <c:v>24.7</c:v>
                </c:pt>
                <c:pt idx="5536">
                  <c:v>24.7</c:v>
                </c:pt>
                <c:pt idx="5537">
                  <c:v>24.7</c:v>
                </c:pt>
                <c:pt idx="5538">
                  <c:v>24.7</c:v>
                </c:pt>
                <c:pt idx="5539">
                  <c:v>24.7</c:v>
                </c:pt>
                <c:pt idx="5540">
                  <c:v>24.7</c:v>
                </c:pt>
                <c:pt idx="5541">
                  <c:v>24.7</c:v>
                </c:pt>
                <c:pt idx="5542">
                  <c:v>24.7</c:v>
                </c:pt>
                <c:pt idx="5543">
                  <c:v>24.7</c:v>
                </c:pt>
                <c:pt idx="5544">
                  <c:v>24.7</c:v>
                </c:pt>
                <c:pt idx="5545">
                  <c:v>24.7</c:v>
                </c:pt>
                <c:pt idx="5546">
                  <c:v>24.7</c:v>
                </c:pt>
                <c:pt idx="5547">
                  <c:v>24.7</c:v>
                </c:pt>
                <c:pt idx="5548">
                  <c:v>24.7</c:v>
                </c:pt>
                <c:pt idx="5549">
                  <c:v>24.7</c:v>
                </c:pt>
                <c:pt idx="5550">
                  <c:v>24.7</c:v>
                </c:pt>
                <c:pt idx="5551">
                  <c:v>24.6</c:v>
                </c:pt>
                <c:pt idx="5552">
                  <c:v>24.7</c:v>
                </c:pt>
                <c:pt idx="5553">
                  <c:v>24.7</c:v>
                </c:pt>
                <c:pt idx="5554">
                  <c:v>24.7</c:v>
                </c:pt>
                <c:pt idx="5555">
                  <c:v>24.7</c:v>
                </c:pt>
                <c:pt idx="5556">
                  <c:v>24.7</c:v>
                </c:pt>
                <c:pt idx="5557">
                  <c:v>24.7</c:v>
                </c:pt>
                <c:pt idx="5558">
                  <c:v>24.7</c:v>
                </c:pt>
                <c:pt idx="5559">
                  <c:v>24.7</c:v>
                </c:pt>
                <c:pt idx="5560">
                  <c:v>24.6</c:v>
                </c:pt>
                <c:pt idx="5561">
                  <c:v>24.6</c:v>
                </c:pt>
                <c:pt idx="5562">
                  <c:v>24.6</c:v>
                </c:pt>
                <c:pt idx="5563">
                  <c:v>24.6</c:v>
                </c:pt>
                <c:pt idx="5564">
                  <c:v>24.7</c:v>
                </c:pt>
                <c:pt idx="5565">
                  <c:v>24.7</c:v>
                </c:pt>
                <c:pt idx="5566">
                  <c:v>24.6</c:v>
                </c:pt>
                <c:pt idx="5567">
                  <c:v>24.6</c:v>
                </c:pt>
                <c:pt idx="5568">
                  <c:v>24.6</c:v>
                </c:pt>
                <c:pt idx="5569">
                  <c:v>24.6</c:v>
                </c:pt>
                <c:pt idx="5570">
                  <c:v>24.6</c:v>
                </c:pt>
                <c:pt idx="5571">
                  <c:v>24.6</c:v>
                </c:pt>
                <c:pt idx="5572">
                  <c:v>24.6</c:v>
                </c:pt>
                <c:pt idx="5573">
                  <c:v>24.6</c:v>
                </c:pt>
                <c:pt idx="5574">
                  <c:v>24.6</c:v>
                </c:pt>
                <c:pt idx="5575">
                  <c:v>24.6</c:v>
                </c:pt>
                <c:pt idx="5576">
                  <c:v>24.6</c:v>
                </c:pt>
                <c:pt idx="5577">
                  <c:v>24.6</c:v>
                </c:pt>
                <c:pt idx="5578">
                  <c:v>24.6</c:v>
                </c:pt>
                <c:pt idx="5579">
                  <c:v>24.6</c:v>
                </c:pt>
                <c:pt idx="5580">
                  <c:v>24.5</c:v>
                </c:pt>
                <c:pt idx="5581">
                  <c:v>24.5</c:v>
                </c:pt>
                <c:pt idx="5582">
                  <c:v>24.5</c:v>
                </c:pt>
                <c:pt idx="5583">
                  <c:v>24.4</c:v>
                </c:pt>
                <c:pt idx="5584">
                  <c:v>24.5</c:v>
                </c:pt>
                <c:pt idx="5585">
                  <c:v>24.4</c:v>
                </c:pt>
                <c:pt idx="5586">
                  <c:v>24.5</c:v>
                </c:pt>
                <c:pt idx="5587">
                  <c:v>24.4</c:v>
                </c:pt>
                <c:pt idx="5588">
                  <c:v>24.4</c:v>
                </c:pt>
                <c:pt idx="5589">
                  <c:v>24.4</c:v>
                </c:pt>
                <c:pt idx="5590">
                  <c:v>24.4</c:v>
                </c:pt>
                <c:pt idx="5591">
                  <c:v>24.4</c:v>
                </c:pt>
                <c:pt idx="5592">
                  <c:v>24.4</c:v>
                </c:pt>
                <c:pt idx="5593">
                  <c:v>24.4</c:v>
                </c:pt>
                <c:pt idx="5594">
                  <c:v>24.4</c:v>
                </c:pt>
                <c:pt idx="5595">
                  <c:v>24.4</c:v>
                </c:pt>
                <c:pt idx="5596">
                  <c:v>24.4</c:v>
                </c:pt>
                <c:pt idx="5597">
                  <c:v>24.4</c:v>
                </c:pt>
                <c:pt idx="5598">
                  <c:v>24.4</c:v>
                </c:pt>
                <c:pt idx="5599">
                  <c:v>24.4</c:v>
                </c:pt>
                <c:pt idx="5600">
                  <c:v>24.4</c:v>
                </c:pt>
                <c:pt idx="5601">
                  <c:v>24.5</c:v>
                </c:pt>
                <c:pt idx="5602">
                  <c:v>24.5</c:v>
                </c:pt>
                <c:pt idx="5603">
                  <c:v>24.4</c:v>
                </c:pt>
                <c:pt idx="5604">
                  <c:v>24.4</c:v>
                </c:pt>
                <c:pt idx="5605">
                  <c:v>24.5</c:v>
                </c:pt>
                <c:pt idx="5606">
                  <c:v>24.4</c:v>
                </c:pt>
                <c:pt idx="5607">
                  <c:v>24.5</c:v>
                </c:pt>
                <c:pt idx="5608">
                  <c:v>24.4</c:v>
                </c:pt>
                <c:pt idx="5609">
                  <c:v>24.4</c:v>
                </c:pt>
                <c:pt idx="5610">
                  <c:v>24.4</c:v>
                </c:pt>
                <c:pt idx="5611">
                  <c:v>24.4</c:v>
                </c:pt>
                <c:pt idx="5612">
                  <c:v>24.4</c:v>
                </c:pt>
                <c:pt idx="5613">
                  <c:v>24.4</c:v>
                </c:pt>
                <c:pt idx="5614">
                  <c:v>24.4</c:v>
                </c:pt>
                <c:pt idx="5615">
                  <c:v>24.4</c:v>
                </c:pt>
                <c:pt idx="5616">
                  <c:v>24.4</c:v>
                </c:pt>
                <c:pt idx="5617">
                  <c:v>24.4</c:v>
                </c:pt>
                <c:pt idx="5618">
                  <c:v>24.4</c:v>
                </c:pt>
                <c:pt idx="5619">
                  <c:v>24.4</c:v>
                </c:pt>
                <c:pt idx="5620">
                  <c:v>24.4</c:v>
                </c:pt>
                <c:pt idx="5621">
                  <c:v>24.3</c:v>
                </c:pt>
                <c:pt idx="5622">
                  <c:v>24.3</c:v>
                </c:pt>
                <c:pt idx="5623">
                  <c:v>24.3</c:v>
                </c:pt>
                <c:pt idx="5624">
                  <c:v>24.2</c:v>
                </c:pt>
                <c:pt idx="5625">
                  <c:v>24.2</c:v>
                </c:pt>
                <c:pt idx="5626">
                  <c:v>24.2</c:v>
                </c:pt>
                <c:pt idx="5627">
                  <c:v>24.1</c:v>
                </c:pt>
                <c:pt idx="5628">
                  <c:v>24.1</c:v>
                </c:pt>
                <c:pt idx="5629">
                  <c:v>24.1</c:v>
                </c:pt>
                <c:pt idx="5630">
                  <c:v>24.1</c:v>
                </c:pt>
                <c:pt idx="5631">
                  <c:v>24.2</c:v>
                </c:pt>
                <c:pt idx="5632">
                  <c:v>24.1</c:v>
                </c:pt>
                <c:pt idx="5633">
                  <c:v>24.1</c:v>
                </c:pt>
                <c:pt idx="5634">
                  <c:v>24.1</c:v>
                </c:pt>
                <c:pt idx="5635">
                  <c:v>24.1</c:v>
                </c:pt>
                <c:pt idx="5636">
                  <c:v>24.1</c:v>
                </c:pt>
                <c:pt idx="5637">
                  <c:v>24</c:v>
                </c:pt>
                <c:pt idx="5638">
                  <c:v>24.1</c:v>
                </c:pt>
                <c:pt idx="5639">
                  <c:v>24</c:v>
                </c:pt>
                <c:pt idx="5640">
                  <c:v>24</c:v>
                </c:pt>
                <c:pt idx="5641">
                  <c:v>24.1</c:v>
                </c:pt>
                <c:pt idx="5642">
                  <c:v>24.1</c:v>
                </c:pt>
                <c:pt idx="5643">
                  <c:v>24.1</c:v>
                </c:pt>
                <c:pt idx="5644">
                  <c:v>24</c:v>
                </c:pt>
                <c:pt idx="5645">
                  <c:v>24</c:v>
                </c:pt>
                <c:pt idx="5646">
                  <c:v>24</c:v>
                </c:pt>
                <c:pt idx="5647">
                  <c:v>24</c:v>
                </c:pt>
                <c:pt idx="5648">
                  <c:v>24</c:v>
                </c:pt>
                <c:pt idx="5649">
                  <c:v>24</c:v>
                </c:pt>
                <c:pt idx="5650">
                  <c:v>24</c:v>
                </c:pt>
                <c:pt idx="5651">
                  <c:v>24</c:v>
                </c:pt>
                <c:pt idx="5652">
                  <c:v>24</c:v>
                </c:pt>
                <c:pt idx="5653">
                  <c:v>24</c:v>
                </c:pt>
                <c:pt idx="5654">
                  <c:v>24</c:v>
                </c:pt>
                <c:pt idx="5655">
                  <c:v>24</c:v>
                </c:pt>
                <c:pt idx="5656">
                  <c:v>24</c:v>
                </c:pt>
                <c:pt idx="5657">
                  <c:v>24</c:v>
                </c:pt>
                <c:pt idx="5658">
                  <c:v>24</c:v>
                </c:pt>
                <c:pt idx="5659">
                  <c:v>24</c:v>
                </c:pt>
                <c:pt idx="5660">
                  <c:v>23.9</c:v>
                </c:pt>
                <c:pt idx="5661">
                  <c:v>24</c:v>
                </c:pt>
                <c:pt idx="5662">
                  <c:v>24</c:v>
                </c:pt>
                <c:pt idx="5663">
                  <c:v>23.9</c:v>
                </c:pt>
                <c:pt idx="5664">
                  <c:v>23.9</c:v>
                </c:pt>
                <c:pt idx="5665">
                  <c:v>23.9</c:v>
                </c:pt>
                <c:pt idx="5666">
                  <c:v>23.9</c:v>
                </c:pt>
                <c:pt idx="5667">
                  <c:v>23.9</c:v>
                </c:pt>
                <c:pt idx="5668">
                  <c:v>23.9</c:v>
                </c:pt>
                <c:pt idx="5669">
                  <c:v>23.9</c:v>
                </c:pt>
                <c:pt idx="5670">
                  <c:v>24</c:v>
                </c:pt>
                <c:pt idx="5671">
                  <c:v>23.9</c:v>
                </c:pt>
                <c:pt idx="5672">
                  <c:v>23.9</c:v>
                </c:pt>
                <c:pt idx="5673">
                  <c:v>23.8</c:v>
                </c:pt>
                <c:pt idx="5674">
                  <c:v>23.8</c:v>
                </c:pt>
                <c:pt idx="5675">
                  <c:v>23.8</c:v>
                </c:pt>
                <c:pt idx="5676">
                  <c:v>23.8</c:v>
                </c:pt>
                <c:pt idx="5677">
                  <c:v>23.8</c:v>
                </c:pt>
                <c:pt idx="5678">
                  <c:v>23.8</c:v>
                </c:pt>
                <c:pt idx="5679">
                  <c:v>23.8</c:v>
                </c:pt>
                <c:pt idx="5680">
                  <c:v>23.8</c:v>
                </c:pt>
                <c:pt idx="5681">
                  <c:v>23.8</c:v>
                </c:pt>
                <c:pt idx="5682">
                  <c:v>23.8</c:v>
                </c:pt>
                <c:pt idx="5683">
                  <c:v>23.8</c:v>
                </c:pt>
                <c:pt idx="5684">
                  <c:v>23.8</c:v>
                </c:pt>
                <c:pt idx="5685">
                  <c:v>23.8</c:v>
                </c:pt>
                <c:pt idx="5686">
                  <c:v>23.8</c:v>
                </c:pt>
                <c:pt idx="5687">
                  <c:v>23.8</c:v>
                </c:pt>
                <c:pt idx="5688">
                  <c:v>23.8</c:v>
                </c:pt>
                <c:pt idx="5689">
                  <c:v>23.8</c:v>
                </c:pt>
                <c:pt idx="5690">
                  <c:v>23.8</c:v>
                </c:pt>
                <c:pt idx="5691">
                  <c:v>23.8</c:v>
                </c:pt>
                <c:pt idx="5692">
                  <c:v>23.8</c:v>
                </c:pt>
                <c:pt idx="5693">
                  <c:v>23.8</c:v>
                </c:pt>
                <c:pt idx="5694">
                  <c:v>23.8</c:v>
                </c:pt>
                <c:pt idx="5695">
                  <c:v>23.7</c:v>
                </c:pt>
                <c:pt idx="5696">
                  <c:v>23.7</c:v>
                </c:pt>
                <c:pt idx="5697">
                  <c:v>23.8</c:v>
                </c:pt>
                <c:pt idx="5698">
                  <c:v>23.8</c:v>
                </c:pt>
                <c:pt idx="5699">
                  <c:v>23.7</c:v>
                </c:pt>
                <c:pt idx="5700">
                  <c:v>23.7</c:v>
                </c:pt>
                <c:pt idx="5701">
                  <c:v>23.8</c:v>
                </c:pt>
                <c:pt idx="5702">
                  <c:v>23.7</c:v>
                </c:pt>
                <c:pt idx="5703">
                  <c:v>23.7</c:v>
                </c:pt>
                <c:pt idx="5704">
                  <c:v>23.7</c:v>
                </c:pt>
                <c:pt idx="5705">
                  <c:v>23.7</c:v>
                </c:pt>
                <c:pt idx="5706">
                  <c:v>23.7</c:v>
                </c:pt>
                <c:pt idx="5707">
                  <c:v>23.6</c:v>
                </c:pt>
                <c:pt idx="5708">
                  <c:v>23.6</c:v>
                </c:pt>
                <c:pt idx="5709">
                  <c:v>23.6</c:v>
                </c:pt>
                <c:pt idx="5710">
                  <c:v>23.6</c:v>
                </c:pt>
                <c:pt idx="5711">
                  <c:v>23.6</c:v>
                </c:pt>
                <c:pt idx="5712">
                  <c:v>23.5</c:v>
                </c:pt>
                <c:pt idx="5713">
                  <c:v>23.5</c:v>
                </c:pt>
                <c:pt idx="5714">
                  <c:v>23.5</c:v>
                </c:pt>
                <c:pt idx="5715">
                  <c:v>23.5</c:v>
                </c:pt>
                <c:pt idx="5716">
                  <c:v>23.4</c:v>
                </c:pt>
                <c:pt idx="5717">
                  <c:v>23.5</c:v>
                </c:pt>
                <c:pt idx="5718">
                  <c:v>23.5</c:v>
                </c:pt>
                <c:pt idx="5719">
                  <c:v>23.5</c:v>
                </c:pt>
                <c:pt idx="5720">
                  <c:v>23.4</c:v>
                </c:pt>
                <c:pt idx="5721">
                  <c:v>23.5</c:v>
                </c:pt>
                <c:pt idx="5722">
                  <c:v>23.6</c:v>
                </c:pt>
                <c:pt idx="5723">
                  <c:v>23.6</c:v>
                </c:pt>
                <c:pt idx="5724">
                  <c:v>23.5</c:v>
                </c:pt>
                <c:pt idx="5725">
                  <c:v>23.5</c:v>
                </c:pt>
                <c:pt idx="5726">
                  <c:v>23.6</c:v>
                </c:pt>
                <c:pt idx="5727">
                  <c:v>23.5</c:v>
                </c:pt>
                <c:pt idx="5728">
                  <c:v>23.5</c:v>
                </c:pt>
                <c:pt idx="5729">
                  <c:v>23.5</c:v>
                </c:pt>
                <c:pt idx="5730">
                  <c:v>23.5</c:v>
                </c:pt>
                <c:pt idx="5731">
                  <c:v>23.5</c:v>
                </c:pt>
                <c:pt idx="5732">
                  <c:v>23.5</c:v>
                </c:pt>
                <c:pt idx="5733">
                  <c:v>23.5</c:v>
                </c:pt>
                <c:pt idx="5734">
                  <c:v>23.5</c:v>
                </c:pt>
                <c:pt idx="5735">
                  <c:v>23.5</c:v>
                </c:pt>
                <c:pt idx="5736">
                  <c:v>23.5</c:v>
                </c:pt>
                <c:pt idx="5737">
                  <c:v>23.4</c:v>
                </c:pt>
                <c:pt idx="5738">
                  <c:v>23.5</c:v>
                </c:pt>
                <c:pt idx="5739">
                  <c:v>23.5</c:v>
                </c:pt>
                <c:pt idx="5740">
                  <c:v>23.4</c:v>
                </c:pt>
                <c:pt idx="5741">
                  <c:v>23.4</c:v>
                </c:pt>
                <c:pt idx="5742">
                  <c:v>23.4</c:v>
                </c:pt>
                <c:pt idx="5743">
                  <c:v>23.4</c:v>
                </c:pt>
                <c:pt idx="5744">
                  <c:v>23.4</c:v>
                </c:pt>
                <c:pt idx="5745">
                  <c:v>23.3</c:v>
                </c:pt>
                <c:pt idx="5746">
                  <c:v>23.3</c:v>
                </c:pt>
                <c:pt idx="5747">
                  <c:v>23.3</c:v>
                </c:pt>
                <c:pt idx="5748">
                  <c:v>23.3</c:v>
                </c:pt>
                <c:pt idx="5749">
                  <c:v>23.3</c:v>
                </c:pt>
                <c:pt idx="5750">
                  <c:v>23.3</c:v>
                </c:pt>
                <c:pt idx="5751">
                  <c:v>23.3</c:v>
                </c:pt>
                <c:pt idx="5752">
                  <c:v>23.3</c:v>
                </c:pt>
                <c:pt idx="5753">
                  <c:v>23.3</c:v>
                </c:pt>
                <c:pt idx="5754">
                  <c:v>23.3</c:v>
                </c:pt>
                <c:pt idx="5755">
                  <c:v>23.2</c:v>
                </c:pt>
                <c:pt idx="5756">
                  <c:v>23.1</c:v>
                </c:pt>
                <c:pt idx="5757">
                  <c:v>23.1</c:v>
                </c:pt>
                <c:pt idx="5758">
                  <c:v>23.1</c:v>
                </c:pt>
                <c:pt idx="5759">
                  <c:v>23.1</c:v>
                </c:pt>
                <c:pt idx="5760">
                  <c:v>23.1</c:v>
                </c:pt>
                <c:pt idx="5761">
                  <c:v>23.1</c:v>
                </c:pt>
                <c:pt idx="5762">
                  <c:v>23.1</c:v>
                </c:pt>
                <c:pt idx="5763">
                  <c:v>23.1</c:v>
                </c:pt>
                <c:pt idx="5764">
                  <c:v>23.1</c:v>
                </c:pt>
                <c:pt idx="5765">
                  <c:v>23.1</c:v>
                </c:pt>
                <c:pt idx="5766">
                  <c:v>23.2</c:v>
                </c:pt>
                <c:pt idx="5767">
                  <c:v>23.2</c:v>
                </c:pt>
                <c:pt idx="5768">
                  <c:v>23.1</c:v>
                </c:pt>
                <c:pt idx="5769">
                  <c:v>23.2</c:v>
                </c:pt>
                <c:pt idx="5770">
                  <c:v>23.1</c:v>
                </c:pt>
                <c:pt idx="5771">
                  <c:v>23.1</c:v>
                </c:pt>
                <c:pt idx="5772">
                  <c:v>23.1</c:v>
                </c:pt>
                <c:pt idx="5773">
                  <c:v>23.1</c:v>
                </c:pt>
                <c:pt idx="5774">
                  <c:v>23.1</c:v>
                </c:pt>
                <c:pt idx="5775">
                  <c:v>23.1</c:v>
                </c:pt>
                <c:pt idx="5776">
                  <c:v>23.1</c:v>
                </c:pt>
                <c:pt idx="5777">
                  <c:v>23.1</c:v>
                </c:pt>
                <c:pt idx="5778">
                  <c:v>23.1</c:v>
                </c:pt>
                <c:pt idx="5779">
                  <c:v>23.1</c:v>
                </c:pt>
                <c:pt idx="5780">
                  <c:v>23.1</c:v>
                </c:pt>
                <c:pt idx="5781">
                  <c:v>23</c:v>
                </c:pt>
                <c:pt idx="5782">
                  <c:v>23</c:v>
                </c:pt>
                <c:pt idx="5783">
                  <c:v>23</c:v>
                </c:pt>
                <c:pt idx="5784">
                  <c:v>22.9</c:v>
                </c:pt>
                <c:pt idx="5785">
                  <c:v>22.9</c:v>
                </c:pt>
                <c:pt idx="5786">
                  <c:v>22.9</c:v>
                </c:pt>
                <c:pt idx="5787">
                  <c:v>22.9</c:v>
                </c:pt>
                <c:pt idx="5788">
                  <c:v>22.9</c:v>
                </c:pt>
                <c:pt idx="5789">
                  <c:v>22.9</c:v>
                </c:pt>
                <c:pt idx="5790">
                  <c:v>22.9</c:v>
                </c:pt>
                <c:pt idx="5791">
                  <c:v>22.9</c:v>
                </c:pt>
                <c:pt idx="5792">
                  <c:v>22.9</c:v>
                </c:pt>
                <c:pt idx="5793">
                  <c:v>22.9</c:v>
                </c:pt>
                <c:pt idx="5794">
                  <c:v>22.9</c:v>
                </c:pt>
                <c:pt idx="5795">
                  <c:v>22.9</c:v>
                </c:pt>
                <c:pt idx="5796">
                  <c:v>22.9</c:v>
                </c:pt>
                <c:pt idx="5797">
                  <c:v>22.9</c:v>
                </c:pt>
                <c:pt idx="5798">
                  <c:v>22.8</c:v>
                </c:pt>
                <c:pt idx="5799">
                  <c:v>22.9</c:v>
                </c:pt>
                <c:pt idx="5800">
                  <c:v>22.9</c:v>
                </c:pt>
                <c:pt idx="5801">
                  <c:v>22.9</c:v>
                </c:pt>
                <c:pt idx="5802">
                  <c:v>22.9</c:v>
                </c:pt>
                <c:pt idx="5803">
                  <c:v>22.9</c:v>
                </c:pt>
                <c:pt idx="5804">
                  <c:v>22.9</c:v>
                </c:pt>
                <c:pt idx="5805">
                  <c:v>22.9</c:v>
                </c:pt>
                <c:pt idx="5806">
                  <c:v>22.9</c:v>
                </c:pt>
                <c:pt idx="5807">
                  <c:v>22.9</c:v>
                </c:pt>
                <c:pt idx="5808">
                  <c:v>22.9</c:v>
                </c:pt>
                <c:pt idx="5809">
                  <c:v>22.9</c:v>
                </c:pt>
                <c:pt idx="5810">
                  <c:v>22.8</c:v>
                </c:pt>
                <c:pt idx="5811">
                  <c:v>22.8</c:v>
                </c:pt>
                <c:pt idx="5812">
                  <c:v>22.7</c:v>
                </c:pt>
                <c:pt idx="5813">
                  <c:v>22.8</c:v>
                </c:pt>
                <c:pt idx="5814">
                  <c:v>22.7</c:v>
                </c:pt>
                <c:pt idx="5815">
                  <c:v>22.7</c:v>
                </c:pt>
                <c:pt idx="5816">
                  <c:v>22.7</c:v>
                </c:pt>
                <c:pt idx="5817">
                  <c:v>22.7</c:v>
                </c:pt>
                <c:pt idx="5818">
                  <c:v>22.6</c:v>
                </c:pt>
                <c:pt idx="5819">
                  <c:v>22.6</c:v>
                </c:pt>
                <c:pt idx="5820">
                  <c:v>22.6</c:v>
                </c:pt>
                <c:pt idx="5821">
                  <c:v>22.7</c:v>
                </c:pt>
                <c:pt idx="5822">
                  <c:v>22.7</c:v>
                </c:pt>
                <c:pt idx="5823">
                  <c:v>22.7</c:v>
                </c:pt>
                <c:pt idx="5824">
                  <c:v>22.7</c:v>
                </c:pt>
                <c:pt idx="5825">
                  <c:v>22.6</c:v>
                </c:pt>
                <c:pt idx="5826">
                  <c:v>22.6</c:v>
                </c:pt>
                <c:pt idx="5827">
                  <c:v>22.6</c:v>
                </c:pt>
                <c:pt idx="5828">
                  <c:v>22.7</c:v>
                </c:pt>
                <c:pt idx="5829">
                  <c:v>22.6</c:v>
                </c:pt>
                <c:pt idx="5830">
                  <c:v>22.6</c:v>
                </c:pt>
                <c:pt idx="5831">
                  <c:v>22.6</c:v>
                </c:pt>
                <c:pt idx="5832">
                  <c:v>22.6</c:v>
                </c:pt>
                <c:pt idx="5833">
                  <c:v>22.6</c:v>
                </c:pt>
                <c:pt idx="5834">
                  <c:v>22.6</c:v>
                </c:pt>
                <c:pt idx="5835">
                  <c:v>22.6</c:v>
                </c:pt>
                <c:pt idx="5836">
                  <c:v>22.6</c:v>
                </c:pt>
                <c:pt idx="5837">
                  <c:v>22.6</c:v>
                </c:pt>
                <c:pt idx="5838">
                  <c:v>22.6</c:v>
                </c:pt>
                <c:pt idx="5839">
                  <c:v>22.6</c:v>
                </c:pt>
                <c:pt idx="5840">
                  <c:v>22.6</c:v>
                </c:pt>
                <c:pt idx="5841">
                  <c:v>22.6</c:v>
                </c:pt>
                <c:pt idx="5842">
                  <c:v>22.5</c:v>
                </c:pt>
                <c:pt idx="5843">
                  <c:v>22.5</c:v>
                </c:pt>
                <c:pt idx="5844">
                  <c:v>22.5</c:v>
                </c:pt>
                <c:pt idx="5845">
                  <c:v>22.5</c:v>
                </c:pt>
                <c:pt idx="5846">
                  <c:v>22.5</c:v>
                </c:pt>
                <c:pt idx="5847">
                  <c:v>22.5</c:v>
                </c:pt>
                <c:pt idx="5848">
                  <c:v>22.5</c:v>
                </c:pt>
                <c:pt idx="5849">
                  <c:v>22.5</c:v>
                </c:pt>
                <c:pt idx="5850">
                  <c:v>22.5</c:v>
                </c:pt>
                <c:pt idx="5851">
                  <c:v>22.4</c:v>
                </c:pt>
                <c:pt idx="5852">
                  <c:v>22.4</c:v>
                </c:pt>
                <c:pt idx="5853">
                  <c:v>22.4</c:v>
                </c:pt>
                <c:pt idx="5854">
                  <c:v>22.3</c:v>
                </c:pt>
                <c:pt idx="5855">
                  <c:v>22.2</c:v>
                </c:pt>
                <c:pt idx="5856">
                  <c:v>22.2</c:v>
                </c:pt>
                <c:pt idx="5857">
                  <c:v>22.2</c:v>
                </c:pt>
                <c:pt idx="5858">
                  <c:v>22.2</c:v>
                </c:pt>
                <c:pt idx="5859">
                  <c:v>22.2</c:v>
                </c:pt>
                <c:pt idx="5860">
                  <c:v>22.2</c:v>
                </c:pt>
                <c:pt idx="5861">
                  <c:v>22.2</c:v>
                </c:pt>
                <c:pt idx="5862">
                  <c:v>22.1</c:v>
                </c:pt>
                <c:pt idx="5863">
                  <c:v>22.1</c:v>
                </c:pt>
                <c:pt idx="5864">
                  <c:v>22.1</c:v>
                </c:pt>
                <c:pt idx="5865">
                  <c:v>22.1</c:v>
                </c:pt>
                <c:pt idx="5866">
                  <c:v>22.2</c:v>
                </c:pt>
                <c:pt idx="5867">
                  <c:v>22.1</c:v>
                </c:pt>
                <c:pt idx="5868">
                  <c:v>22.1</c:v>
                </c:pt>
                <c:pt idx="5869">
                  <c:v>22.1</c:v>
                </c:pt>
                <c:pt idx="5870">
                  <c:v>22.1</c:v>
                </c:pt>
                <c:pt idx="5871">
                  <c:v>22.1</c:v>
                </c:pt>
                <c:pt idx="5872">
                  <c:v>22.1</c:v>
                </c:pt>
                <c:pt idx="5873">
                  <c:v>22.1</c:v>
                </c:pt>
                <c:pt idx="5874">
                  <c:v>22.1</c:v>
                </c:pt>
                <c:pt idx="5875">
                  <c:v>22.1</c:v>
                </c:pt>
                <c:pt idx="5876">
                  <c:v>22.1</c:v>
                </c:pt>
                <c:pt idx="5877">
                  <c:v>22.1</c:v>
                </c:pt>
                <c:pt idx="5878">
                  <c:v>22.1</c:v>
                </c:pt>
                <c:pt idx="5879">
                  <c:v>22.1</c:v>
                </c:pt>
                <c:pt idx="5880">
                  <c:v>22.1</c:v>
                </c:pt>
                <c:pt idx="5881">
                  <c:v>22.1</c:v>
                </c:pt>
                <c:pt idx="5882">
                  <c:v>22.1</c:v>
                </c:pt>
                <c:pt idx="5883">
                  <c:v>22.1</c:v>
                </c:pt>
                <c:pt idx="5884">
                  <c:v>22.1</c:v>
                </c:pt>
                <c:pt idx="5885">
                  <c:v>22.1</c:v>
                </c:pt>
                <c:pt idx="5886">
                  <c:v>22.1</c:v>
                </c:pt>
                <c:pt idx="5887">
                  <c:v>22.1</c:v>
                </c:pt>
                <c:pt idx="5888">
                  <c:v>22.1</c:v>
                </c:pt>
                <c:pt idx="5889">
                  <c:v>22.1</c:v>
                </c:pt>
                <c:pt idx="5890">
                  <c:v>22.1</c:v>
                </c:pt>
                <c:pt idx="5891">
                  <c:v>22</c:v>
                </c:pt>
                <c:pt idx="5892">
                  <c:v>22</c:v>
                </c:pt>
                <c:pt idx="5893">
                  <c:v>22</c:v>
                </c:pt>
                <c:pt idx="5894">
                  <c:v>22</c:v>
                </c:pt>
                <c:pt idx="5895">
                  <c:v>22</c:v>
                </c:pt>
                <c:pt idx="5896">
                  <c:v>22</c:v>
                </c:pt>
                <c:pt idx="5897">
                  <c:v>22</c:v>
                </c:pt>
                <c:pt idx="5898">
                  <c:v>21.9</c:v>
                </c:pt>
                <c:pt idx="5899">
                  <c:v>22</c:v>
                </c:pt>
                <c:pt idx="5900">
                  <c:v>22</c:v>
                </c:pt>
                <c:pt idx="5901">
                  <c:v>22</c:v>
                </c:pt>
                <c:pt idx="5902">
                  <c:v>22</c:v>
                </c:pt>
                <c:pt idx="5903">
                  <c:v>21.9</c:v>
                </c:pt>
                <c:pt idx="5904">
                  <c:v>22</c:v>
                </c:pt>
                <c:pt idx="5905">
                  <c:v>22</c:v>
                </c:pt>
                <c:pt idx="5906">
                  <c:v>21.9</c:v>
                </c:pt>
                <c:pt idx="5907">
                  <c:v>21.9</c:v>
                </c:pt>
                <c:pt idx="5908">
                  <c:v>21.9</c:v>
                </c:pt>
                <c:pt idx="5909">
                  <c:v>21.9</c:v>
                </c:pt>
                <c:pt idx="5910">
                  <c:v>21.9</c:v>
                </c:pt>
                <c:pt idx="5911">
                  <c:v>21.9</c:v>
                </c:pt>
                <c:pt idx="5912">
                  <c:v>21.9</c:v>
                </c:pt>
                <c:pt idx="5913">
                  <c:v>21.9</c:v>
                </c:pt>
                <c:pt idx="5914">
                  <c:v>21.8</c:v>
                </c:pt>
                <c:pt idx="5915">
                  <c:v>21.8</c:v>
                </c:pt>
                <c:pt idx="5916">
                  <c:v>21.9</c:v>
                </c:pt>
                <c:pt idx="5917">
                  <c:v>21.8</c:v>
                </c:pt>
                <c:pt idx="5918">
                  <c:v>21.9</c:v>
                </c:pt>
                <c:pt idx="5919">
                  <c:v>21.8</c:v>
                </c:pt>
                <c:pt idx="5920">
                  <c:v>21.7</c:v>
                </c:pt>
                <c:pt idx="5921">
                  <c:v>21.7</c:v>
                </c:pt>
                <c:pt idx="5922">
                  <c:v>21.7</c:v>
                </c:pt>
                <c:pt idx="5923">
                  <c:v>21.7</c:v>
                </c:pt>
                <c:pt idx="5924">
                  <c:v>21.7</c:v>
                </c:pt>
                <c:pt idx="5925">
                  <c:v>21.7</c:v>
                </c:pt>
                <c:pt idx="5926">
                  <c:v>21.7</c:v>
                </c:pt>
                <c:pt idx="5927">
                  <c:v>21.7</c:v>
                </c:pt>
                <c:pt idx="5928">
                  <c:v>21.7</c:v>
                </c:pt>
                <c:pt idx="5929">
                  <c:v>21.7</c:v>
                </c:pt>
                <c:pt idx="5930">
                  <c:v>21.7</c:v>
                </c:pt>
                <c:pt idx="5931">
                  <c:v>21.7</c:v>
                </c:pt>
                <c:pt idx="5932">
                  <c:v>21.7</c:v>
                </c:pt>
                <c:pt idx="5933">
                  <c:v>21.7</c:v>
                </c:pt>
                <c:pt idx="5934">
                  <c:v>21.6</c:v>
                </c:pt>
                <c:pt idx="5935">
                  <c:v>21.6</c:v>
                </c:pt>
                <c:pt idx="5936">
                  <c:v>21.7</c:v>
                </c:pt>
                <c:pt idx="5937">
                  <c:v>21.7</c:v>
                </c:pt>
                <c:pt idx="5938">
                  <c:v>21.7</c:v>
                </c:pt>
                <c:pt idx="5939">
                  <c:v>21.6</c:v>
                </c:pt>
                <c:pt idx="5940">
                  <c:v>21.6</c:v>
                </c:pt>
                <c:pt idx="5941">
                  <c:v>21.6</c:v>
                </c:pt>
                <c:pt idx="5942">
                  <c:v>21.6</c:v>
                </c:pt>
                <c:pt idx="5943">
                  <c:v>21.6</c:v>
                </c:pt>
                <c:pt idx="5944">
                  <c:v>21.6</c:v>
                </c:pt>
                <c:pt idx="5945">
                  <c:v>21.6</c:v>
                </c:pt>
                <c:pt idx="5946">
                  <c:v>21.6</c:v>
                </c:pt>
                <c:pt idx="5947">
                  <c:v>21.6</c:v>
                </c:pt>
                <c:pt idx="5948">
                  <c:v>21.6</c:v>
                </c:pt>
                <c:pt idx="5949">
                  <c:v>21.6</c:v>
                </c:pt>
                <c:pt idx="5950">
                  <c:v>21.6</c:v>
                </c:pt>
                <c:pt idx="5951">
                  <c:v>21.5</c:v>
                </c:pt>
                <c:pt idx="5952">
                  <c:v>21.5</c:v>
                </c:pt>
                <c:pt idx="5953">
                  <c:v>21.6</c:v>
                </c:pt>
                <c:pt idx="5954">
                  <c:v>21.6</c:v>
                </c:pt>
                <c:pt idx="5955">
                  <c:v>21.6</c:v>
                </c:pt>
                <c:pt idx="5956">
                  <c:v>21.6</c:v>
                </c:pt>
                <c:pt idx="5957">
                  <c:v>21.6</c:v>
                </c:pt>
                <c:pt idx="5958">
                  <c:v>21.6</c:v>
                </c:pt>
                <c:pt idx="5959">
                  <c:v>21.5</c:v>
                </c:pt>
                <c:pt idx="5960">
                  <c:v>21.5</c:v>
                </c:pt>
                <c:pt idx="5961">
                  <c:v>21.5</c:v>
                </c:pt>
                <c:pt idx="5962">
                  <c:v>21.4</c:v>
                </c:pt>
                <c:pt idx="5963">
                  <c:v>21.5</c:v>
                </c:pt>
                <c:pt idx="5964">
                  <c:v>21.4</c:v>
                </c:pt>
                <c:pt idx="5965">
                  <c:v>21.3</c:v>
                </c:pt>
                <c:pt idx="5966">
                  <c:v>21.3</c:v>
                </c:pt>
                <c:pt idx="5967">
                  <c:v>21.3</c:v>
                </c:pt>
                <c:pt idx="5968">
                  <c:v>21.3</c:v>
                </c:pt>
                <c:pt idx="5969">
                  <c:v>21.3</c:v>
                </c:pt>
                <c:pt idx="5970">
                  <c:v>21.3</c:v>
                </c:pt>
                <c:pt idx="5971">
                  <c:v>21.3</c:v>
                </c:pt>
                <c:pt idx="5972">
                  <c:v>21.3</c:v>
                </c:pt>
                <c:pt idx="5973">
                  <c:v>21.3</c:v>
                </c:pt>
                <c:pt idx="5974">
                  <c:v>21.3</c:v>
                </c:pt>
                <c:pt idx="5975">
                  <c:v>21.4</c:v>
                </c:pt>
                <c:pt idx="5976">
                  <c:v>21.4</c:v>
                </c:pt>
                <c:pt idx="5977">
                  <c:v>21.4</c:v>
                </c:pt>
                <c:pt idx="5978">
                  <c:v>21.4</c:v>
                </c:pt>
                <c:pt idx="5979">
                  <c:v>21.4</c:v>
                </c:pt>
                <c:pt idx="5980">
                  <c:v>21.4</c:v>
                </c:pt>
                <c:pt idx="5981">
                  <c:v>21.4</c:v>
                </c:pt>
                <c:pt idx="5982">
                  <c:v>21.4</c:v>
                </c:pt>
                <c:pt idx="5983">
                  <c:v>21.4</c:v>
                </c:pt>
                <c:pt idx="5984">
                  <c:v>21.4</c:v>
                </c:pt>
                <c:pt idx="5985">
                  <c:v>21.4</c:v>
                </c:pt>
                <c:pt idx="5986">
                  <c:v>21.4</c:v>
                </c:pt>
                <c:pt idx="5987">
                  <c:v>21.3</c:v>
                </c:pt>
                <c:pt idx="5988">
                  <c:v>21.4</c:v>
                </c:pt>
                <c:pt idx="5989">
                  <c:v>21.4</c:v>
                </c:pt>
                <c:pt idx="5990">
                  <c:v>21.3</c:v>
                </c:pt>
                <c:pt idx="5991">
                  <c:v>21.4</c:v>
                </c:pt>
                <c:pt idx="5992">
                  <c:v>21.3</c:v>
                </c:pt>
                <c:pt idx="5993">
                  <c:v>21.4</c:v>
                </c:pt>
                <c:pt idx="5994">
                  <c:v>21.4</c:v>
                </c:pt>
                <c:pt idx="5995">
                  <c:v>21.4</c:v>
                </c:pt>
                <c:pt idx="5996">
                  <c:v>21.3</c:v>
                </c:pt>
                <c:pt idx="5997">
                  <c:v>21.3</c:v>
                </c:pt>
                <c:pt idx="5998">
                  <c:v>21.3</c:v>
                </c:pt>
                <c:pt idx="5999">
                  <c:v>21.3</c:v>
                </c:pt>
                <c:pt idx="6000">
                  <c:v>21.3</c:v>
                </c:pt>
                <c:pt idx="6001">
                  <c:v>21.4</c:v>
                </c:pt>
                <c:pt idx="6002">
                  <c:v>21.4</c:v>
                </c:pt>
                <c:pt idx="6003">
                  <c:v>21.3</c:v>
                </c:pt>
                <c:pt idx="6004">
                  <c:v>21.4</c:v>
                </c:pt>
                <c:pt idx="6005">
                  <c:v>21.4</c:v>
                </c:pt>
                <c:pt idx="6006">
                  <c:v>21.4</c:v>
                </c:pt>
                <c:pt idx="6007">
                  <c:v>21.4</c:v>
                </c:pt>
                <c:pt idx="6008">
                  <c:v>21.4</c:v>
                </c:pt>
                <c:pt idx="6009">
                  <c:v>21.4</c:v>
                </c:pt>
                <c:pt idx="6010">
                  <c:v>21.4</c:v>
                </c:pt>
                <c:pt idx="6011">
                  <c:v>21.4</c:v>
                </c:pt>
                <c:pt idx="6012">
                  <c:v>21.4</c:v>
                </c:pt>
                <c:pt idx="6013">
                  <c:v>21.4</c:v>
                </c:pt>
                <c:pt idx="6014">
                  <c:v>21.4</c:v>
                </c:pt>
                <c:pt idx="6015">
                  <c:v>21.4</c:v>
                </c:pt>
                <c:pt idx="6016">
                  <c:v>21.4</c:v>
                </c:pt>
                <c:pt idx="6017">
                  <c:v>21.4</c:v>
                </c:pt>
                <c:pt idx="6018">
                  <c:v>21.5</c:v>
                </c:pt>
                <c:pt idx="6019">
                  <c:v>21.5</c:v>
                </c:pt>
                <c:pt idx="6020">
                  <c:v>21.5</c:v>
                </c:pt>
                <c:pt idx="6021">
                  <c:v>21.5</c:v>
                </c:pt>
                <c:pt idx="6022">
                  <c:v>21.5</c:v>
                </c:pt>
                <c:pt idx="6023">
                  <c:v>21.5</c:v>
                </c:pt>
                <c:pt idx="6024">
                  <c:v>21.5</c:v>
                </c:pt>
                <c:pt idx="6025">
                  <c:v>21.5</c:v>
                </c:pt>
                <c:pt idx="6026">
                  <c:v>21.5</c:v>
                </c:pt>
                <c:pt idx="6027">
                  <c:v>21.5</c:v>
                </c:pt>
                <c:pt idx="6028">
                  <c:v>21.5</c:v>
                </c:pt>
                <c:pt idx="6029">
                  <c:v>21.6</c:v>
                </c:pt>
                <c:pt idx="6030">
                  <c:v>21.5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ED35-423C-91F5-2F7DE8D41595}"/>
            </c:ext>
          </c:extLst>
        </c:ser>
        <c:ser>
          <c:idx val="7"/>
          <c:order val="6"/>
          <c:tx>
            <c:v>Ch 7</c:v>
          </c:tx>
          <c:spPr>
            <a:ln w="19050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xVal>
            <c:numRef>
              <c:f>'Absorber cooling test'!$B$26:$B$6056</c:f>
              <c:numCache>
                <c:formatCode>m/d/yyyy\ h:mm</c:formatCode>
                <c:ptCount val="6031"/>
                <c:pt idx="0">
                  <c:v>45511.364907407406</c:v>
                </c:pt>
                <c:pt idx="1">
                  <c:v>45511.364918981482</c:v>
                </c:pt>
                <c:pt idx="2">
                  <c:v>45511.364930555559</c:v>
                </c:pt>
                <c:pt idx="3">
                  <c:v>45511.364942129629</c:v>
                </c:pt>
                <c:pt idx="4">
                  <c:v>45511.364953703705</c:v>
                </c:pt>
                <c:pt idx="5">
                  <c:v>45511.364965277775</c:v>
                </c:pt>
                <c:pt idx="6">
                  <c:v>45511.364976851852</c:v>
                </c:pt>
                <c:pt idx="7">
                  <c:v>45511.364988425928</c:v>
                </c:pt>
                <c:pt idx="8">
                  <c:v>45511.364999999998</c:v>
                </c:pt>
                <c:pt idx="9">
                  <c:v>45511.365011574075</c:v>
                </c:pt>
                <c:pt idx="10">
                  <c:v>45511.365023148152</c:v>
                </c:pt>
                <c:pt idx="11">
                  <c:v>45511.365034722221</c:v>
                </c:pt>
                <c:pt idx="12">
                  <c:v>45511.365046296298</c:v>
                </c:pt>
                <c:pt idx="13">
                  <c:v>45511.365057870367</c:v>
                </c:pt>
                <c:pt idx="14">
                  <c:v>45511.365069444444</c:v>
                </c:pt>
                <c:pt idx="15">
                  <c:v>45511.365081018521</c:v>
                </c:pt>
                <c:pt idx="16">
                  <c:v>45511.36509259259</c:v>
                </c:pt>
                <c:pt idx="17">
                  <c:v>45511.365104166667</c:v>
                </c:pt>
                <c:pt idx="18">
                  <c:v>45511.365115740744</c:v>
                </c:pt>
                <c:pt idx="19">
                  <c:v>45511.365127314813</c:v>
                </c:pt>
                <c:pt idx="20">
                  <c:v>45511.36513888889</c:v>
                </c:pt>
                <c:pt idx="21">
                  <c:v>45511.36515046296</c:v>
                </c:pt>
                <c:pt idx="22">
                  <c:v>45511.365162037036</c:v>
                </c:pt>
                <c:pt idx="23">
                  <c:v>45511.365173611113</c:v>
                </c:pt>
                <c:pt idx="24">
                  <c:v>45511.365185185183</c:v>
                </c:pt>
                <c:pt idx="25">
                  <c:v>45511.36519675926</c:v>
                </c:pt>
                <c:pt idx="26">
                  <c:v>45511.365208333336</c:v>
                </c:pt>
                <c:pt idx="27">
                  <c:v>45511.365219907406</c:v>
                </c:pt>
                <c:pt idx="28">
                  <c:v>45511.365231481483</c:v>
                </c:pt>
                <c:pt idx="29">
                  <c:v>45511.365243055552</c:v>
                </c:pt>
                <c:pt idx="30">
                  <c:v>45511.365254629629</c:v>
                </c:pt>
                <c:pt idx="31">
                  <c:v>45511.365266203706</c:v>
                </c:pt>
                <c:pt idx="32">
                  <c:v>45511.365277777775</c:v>
                </c:pt>
                <c:pt idx="33">
                  <c:v>45511.365289351852</c:v>
                </c:pt>
                <c:pt idx="34">
                  <c:v>45511.365300925929</c:v>
                </c:pt>
                <c:pt idx="35">
                  <c:v>45511.365312499998</c:v>
                </c:pt>
                <c:pt idx="36">
                  <c:v>45511.365324074075</c:v>
                </c:pt>
                <c:pt idx="37">
                  <c:v>45511.365335648145</c:v>
                </c:pt>
                <c:pt idx="38">
                  <c:v>45511.365347222221</c:v>
                </c:pt>
                <c:pt idx="39">
                  <c:v>45511.365358796298</c:v>
                </c:pt>
                <c:pt idx="40">
                  <c:v>45511.365370370368</c:v>
                </c:pt>
                <c:pt idx="41">
                  <c:v>45511.365381944444</c:v>
                </c:pt>
                <c:pt idx="42">
                  <c:v>45511.365393518521</c:v>
                </c:pt>
                <c:pt idx="43">
                  <c:v>45511.365405092591</c:v>
                </c:pt>
                <c:pt idx="44">
                  <c:v>45511.365416666667</c:v>
                </c:pt>
                <c:pt idx="45">
                  <c:v>45511.365428240744</c:v>
                </c:pt>
                <c:pt idx="46">
                  <c:v>45511.365439814814</c:v>
                </c:pt>
                <c:pt idx="47">
                  <c:v>45511.365451388891</c:v>
                </c:pt>
                <c:pt idx="48">
                  <c:v>45511.36546296296</c:v>
                </c:pt>
                <c:pt idx="49">
                  <c:v>45511.365474537037</c:v>
                </c:pt>
                <c:pt idx="50">
                  <c:v>45511.365486111114</c:v>
                </c:pt>
                <c:pt idx="51">
                  <c:v>45511.365497685183</c:v>
                </c:pt>
                <c:pt idx="52">
                  <c:v>45511.36550925926</c:v>
                </c:pt>
                <c:pt idx="53">
                  <c:v>45511.365520833337</c:v>
                </c:pt>
                <c:pt idx="54">
                  <c:v>45511.365532407406</c:v>
                </c:pt>
                <c:pt idx="55">
                  <c:v>45511.365543981483</c:v>
                </c:pt>
                <c:pt idx="56">
                  <c:v>45511.365555555552</c:v>
                </c:pt>
                <c:pt idx="57">
                  <c:v>45511.365567129629</c:v>
                </c:pt>
                <c:pt idx="58">
                  <c:v>45511.365578703706</c:v>
                </c:pt>
                <c:pt idx="59">
                  <c:v>45511.365590277775</c:v>
                </c:pt>
                <c:pt idx="60">
                  <c:v>45511.365601851852</c:v>
                </c:pt>
                <c:pt idx="61">
                  <c:v>45511.365613425929</c:v>
                </c:pt>
                <c:pt idx="62">
                  <c:v>45511.365624999999</c:v>
                </c:pt>
                <c:pt idx="63">
                  <c:v>45511.365636574075</c:v>
                </c:pt>
                <c:pt idx="64">
                  <c:v>45511.365648148145</c:v>
                </c:pt>
                <c:pt idx="65">
                  <c:v>45511.365659722222</c:v>
                </c:pt>
                <c:pt idx="66">
                  <c:v>45511.365671296298</c:v>
                </c:pt>
                <c:pt idx="67">
                  <c:v>45511.365682870368</c:v>
                </c:pt>
                <c:pt idx="68">
                  <c:v>45511.365694444445</c:v>
                </c:pt>
                <c:pt idx="69">
                  <c:v>45511.365706018521</c:v>
                </c:pt>
                <c:pt idx="70">
                  <c:v>45511.365717592591</c:v>
                </c:pt>
                <c:pt idx="71">
                  <c:v>45511.365729166668</c:v>
                </c:pt>
                <c:pt idx="72">
                  <c:v>45511.365740740737</c:v>
                </c:pt>
                <c:pt idx="73">
                  <c:v>45511.365752314814</c:v>
                </c:pt>
                <c:pt idx="74">
                  <c:v>45511.365763888891</c:v>
                </c:pt>
                <c:pt idx="75">
                  <c:v>45511.36577546296</c:v>
                </c:pt>
                <c:pt idx="76">
                  <c:v>45511.365787037037</c:v>
                </c:pt>
                <c:pt idx="77">
                  <c:v>45511.365798611114</c:v>
                </c:pt>
                <c:pt idx="78">
                  <c:v>45511.365810185183</c:v>
                </c:pt>
                <c:pt idx="79">
                  <c:v>45511.36582175926</c:v>
                </c:pt>
                <c:pt idx="80">
                  <c:v>45511.365833333337</c:v>
                </c:pt>
                <c:pt idx="81">
                  <c:v>45511.365844907406</c:v>
                </c:pt>
                <c:pt idx="82">
                  <c:v>45511.365856481483</c:v>
                </c:pt>
                <c:pt idx="83">
                  <c:v>45511.365868055553</c:v>
                </c:pt>
                <c:pt idx="84">
                  <c:v>45511.365879629629</c:v>
                </c:pt>
                <c:pt idx="85">
                  <c:v>45511.365891203706</c:v>
                </c:pt>
                <c:pt idx="86">
                  <c:v>45511.365902777776</c:v>
                </c:pt>
                <c:pt idx="87">
                  <c:v>45511.365914351853</c:v>
                </c:pt>
                <c:pt idx="88">
                  <c:v>45511.365925925929</c:v>
                </c:pt>
                <c:pt idx="89">
                  <c:v>45511.365937499999</c:v>
                </c:pt>
                <c:pt idx="90">
                  <c:v>45511.365949074076</c:v>
                </c:pt>
                <c:pt idx="91">
                  <c:v>45511.365960648145</c:v>
                </c:pt>
                <c:pt idx="92">
                  <c:v>45511.365972222222</c:v>
                </c:pt>
                <c:pt idx="93">
                  <c:v>45511.365983796299</c:v>
                </c:pt>
                <c:pt idx="94">
                  <c:v>45511.365995370368</c:v>
                </c:pt>
                <c:pt idx="95">
                  <c:v>45511.366006944445</c:v>
                </c:pt>
                <c:pt idx="96">
                  <c:v>45511.366018518522</c:v>
                </c:pt>
                <c:pt idx="97">
                  <c:v>45511.366030092591</c:v>
                </c:pt>
                <c:pt idx="98">
                  <c:v>45511.366041666668</c:v>
                </c:pt>
                <c:pt idx="99">
                  <c:v>45511.366053240738</c:v>
                </c:pt>
                <c:pt idx="100">
                  <c:v>45511.366064814814</c:v>
                </c:pt>
                <c:pt idx="101">
                  <c:v>45511.366076388891</c:v>
                </c:pt>
                <c:pt idx="102">
                  <c:v>45511.366087962961</c:v>
                </c:pt>
                <c:pt idx="103">
                  <c:v>45511.366099537037</c:v>
                </c:pt>
                <c:pt idx="104">
                  <c:v>45511.366111111114</c:v>
                </c:pt>
                <c:pt idx="105">
                  <c:v>45511.366122685184</c:v>
                </c:pt>
                <c:pt idx="106">
                  <c:v>45511.36613425926</c:v>
                </c:pt>
                <c:pt idx="107">
                  <c:v>45511.36614583333</c:v>
                </c:pt>
                <c:pt idx="108">
                  <c:v>45511.366157407407</c:v>
                </c:pt>
                <c:pt idx="109">
                  <c:v>45511.366168981483</c:v>
                </c:pt>
                <c:pt idx="110">
                  <c:v>45511.366180555553</c:v>
                </c:pt>
                <c:pt idx="111">
                  <c:v>45511.36619212963</c:v>
                </c:pt>
                <c:pt idx="112">
                  <c:v>45511.366203703707</c:v>
                </c:pt>
                <c:pt idx="113">
                  <c:v>45511.366215277776</c:v>
                </c:pt>
                <c:pt idx="114">
                  <c:v>45511.366226851853</c:v>
                </c:pt>
                <c:pt idx="115">
                  <c:v>45511.366238425922</c:v>
                </c:pt>
                <c:pt idx="116">
                  <c:v>45511.366249999999</c:v>
                </c:pt>
                <c:pt idx="117">
                  <c:v>45511.366261574076</c:v>
                </c:pt>
                <c:pt idx="118">
                  <c:v>45511.366273148145</c:v>
                </c:pt>
                <c:pt idx="119">
                  <c:v>45511.366284722222</c:v>
                </c:pt>
                <c:pt idx="120">
                  <c:v>45511.366296296299</c:v>
                </c:pt>
                <c:pt idx="121">
                  <c:v>45511.366307870368</c:v>
                </c:pt>
                <c:pt idx="122">
                  <c:v>45511.366319444445</c:v>
                </c:pt>
                <c:pt idx="123">
                  <c:v>45511.366331018522</c:v>
                </c:pt>
                <c:pt idx="124">
                  <c:v>45511.366342592592</c:v>
                </c:pt>
                <c:pt idx="125">
                  <c:v>45511.366354166668</c:v>
                </c:pt>
                <c:pt idx="126">
                  <c:v>45511.366365740738</c:v>
                </c:pt>
                <c:pt idx="127">
                  <c:v>45511.366377314815</c:v>
                </c:pt>
                <c:pt idx="128">
                  <c:v>45511.366388888891</c:v>
                </c:pt>
                <c:pt idx="129">
                  <c:v>45511.366400462961</c:v>
                </c:pt>
                <c:pt idx="130">
                  <c:v>45511.366412037038</c:v>
                </c:pt>
                <c:pt idx="131">
                  <c:v>45511.366423611114</c:v>
                </c:pt>
                <c:pt idx="132">
                  <c:v>45511.366435185184</c:v>
                </c:pt>
                <c:pt idx="133">
                  <c:v>45511.366446759261</c:v>
                </c:pt>
                <c:pt idx="134">
                  <c:v>45511.36645833333</c:v>
                </c:pt>
                <c:pt idx="135">
                  <c:v>45511.366469907407</c:v>
                </c:pt>
                <c:pt idx="136">
                  <c:v>45511.366481481484</c:v>
                </c:pt>
                <c:pt idx="137">
                  <c:v>45511.366493055553</c:v>
                </c:pt>
                <c:pt idx="138">
                  <c:v>45511.36650462963</c:v>
                </c:pt>
                <c:pt idx="139">
                  <c:v>45511.366516203707</c:v>
                </c:pt>
                <c:pt idx="140">
                  <c:v>45511.366527777776</c:v>
                </c:pt>
                <c:pt idx="141">
                  <c:v>45511.366539351853</c:v>
                </c:pt>
                <c:pt idx="142">
                  <c:v>45511.366550925923</c:v>
                </c:pt>
                <c:pt idx="143">
                  <c:v>45511.366562499999</c:v>
                </c:pt>
                <c:pt idx="144">
                  <c:v>45511.366574074076</c:v>
                </c:pt>
                <c:pt idx="145">
                  <c:v>45511.366585648146</c:v>
                </c:pt>
                <c:pt idx="146">
                  <c:v>45511.366597222222</c:v>
                </c:pt>
                <c:pt idx="147">
                  <c:v>45511.366608796299</c:v>
                </c:pt>
                <c:pt idx="148">
                  <c:v>45511.366620370369</c:v>
                </c:pt>
                <c:pt idx="149">
                  <c:v>45511.366631944446</c:v>
                </c:pt>
                <c:pt idx="150">
                  <c:v>45511.366643518515</c:v>
                </c:pt>
                <c:pt idx="151">
                  <c:v>45511.366655092592</c:v>
                </c:pt>
                <c:pt idx="152">
                  <c:v>45511.366666666669</c:v>
                </c:pt>
                <c:pt idx="153">
                  <c:v>45511.366678240738</c:v>
                </c:pt>
                <c:pt idx="154">
                  <c:v>45511.366689814815</c:v>
                </c:pt>
                <c:pt idx="155">
                  <c:v>45511.366701388892</c:v>
                </c:pt>
                <c:pt idx="156">
                  <c:v>45511.366712962961</c:v>
                </c:pt>
                <c:pt idx="157">
                  <c:v>45511.366724537038</c:v>
                </c:pt>
                <c:pt idx="158">
                  <c:v>45511.366736111115</c:v>
                </c:pt>
                <c:pt idx="159">
                  <c:v>45511.366747685184</c:v>
                </c:pt>
                <c:pt idx="160">
                  <c:v>45511.366759259261</c:v>
                </c:pt>
                <c:pt idx="161">
                  <c:v>45511.366770833331</c:v>
                </c:pt>
                <c:pt idx="162">
                  <c:v>45511.366782407407</c:v>
                </c:pt>
                <c:pt idx="163">
                  <c:v>45511.366793981484</c:v>
                </c:pt>
                <c:pt idx="164">
                  <c:v>45511.366805555554</c:v>
                </c:pt>
                <c:pt idx="165">
                  <c:v>45511.36681712963</c:v>
                </c:pt>
                <c:pt idx="166">
                  <c:v>45511.366828703707</c:v>
                </c:pt>
                <c:pt idx="167">
                  <c:v>45511.366840277777</c:v>
                </c:pt>
                <c:pt idx="168">
                  <c:v>45511.366851851853</c:v>
                </c:pt>
                <c:pt idx="169">
                  <c:v>45511.366863425923</c:v>
                </c:pt>
                <c:pt idx="170">
                  <c:v>45511.366875</c:v>
                </c:pt>
                <c:pt idx="171">
                  <c:v>45511.366886574076</c:v>
                </c:pt>
                <c:pt idx="172">
                  <c:v>45511.366898148146</c:v>
                </c:pt>
                <c:pt idx="173">
                  <c:v>45511.366909722223</c:v>
                </c:pt>
                <c:pt idx="174">
                  <c:v>45511.3669212963</c:v>
                </c:pt>
                <c:pt idx="175">
                  <c:v>45511.366932870369</c:v>
                </c:pt>
                <c:pt idx="176">
                  <c:v>45511.366944444446</c:v>
                </c:pt>
                <c:pt idx="177">
                  <c:v>45511.366956018515</c:v>
                </c:pt>
                <c:pt idx="178">
                  <c:v>45511.366967592592</c:v>
                </c:pt>
                <c:pt idx="179">
                  <c:v>45511.366979166669</c:v>
                </c:pt>
                <c:pt idx="180">
                  <c:v>45511.366990740738</c:v>
                </c:pt>
                <c:pt idx="181">
                  <c:v>45511.367002314815</c:v>
                </c:pt>
                <c:pt idx="182">
                  <c:v>45511.367013888892</c:v>
                </c:pt>
                <c:pt idx="183">
                  <c:v>45511.367025462961</c:v>
                </c:pt>
                <c:pt idx="184">
                  <c:v>45511.367037037038</c:v>
                </c:pt>
                <c:pt idx="185">
                  <c:v>45511.367048611108</c:v>
                </c:pt>
                <c:pt idx="186">
                  <c:v>45511.367060185185</c:v>
                </c:pt>
                <c:pt idx="187">
                  <c:v>45511.367071759261</c:v>
                </c:pt>
                <c:pt idx="188">
                  <c:v>45511.367083333331</c:v>
                </c:pt>
                <c:pt idx="189">
                  <c:v>45511.367094907408</c:v>
                </c:pt>
                <c:pt idx="190">
                  <c:v>45511.367106481484</c:v>
                </c:pt>
                <c:pt idx="191">
                  <c:v>45511.367118055554</c:v>
                </c:pt>
                <c:pt idx="192">
                  <c:v>45511.367129629631</c:v>
                </c:pt>
                <c:pt idx="193">
                  <c:v>45511.3671412037</c:v>
                </c:pt>
                <c:pt idx="194">
                  <c:v>45511.367152777777</c:v>
                </c:pt>
                <c:pt idx="195">
                  <c:v>45511.367164351854</c:v>
                </c:pt>
                <c:pt idx="196">
                  <c:v>45511.367175925923</c:v>
                </c:pt>
                <c:pt idx="197">
                  <c:v>45511.3671875</c:v>
                </c:pt>
                <c:pt idx="198">
                  <c:v>45511.367199074077</c:v>
                </c:pt>
                <c:pt idx="199">
                  <c:v>45511.367210648146</c:v>
                </c:pt>
                <c:pt idx="200">
                  <c:v>45511.367222222223</c:v>
                </c:pt>
                <c:pt idx="201">
                  <c:v>45511.3672337963</c:v>
                </c:pt>
                <c:pt idx="202">
                  <c:v>45511.367245370369</c:v>
                </c:pt>
                <c:pt idx="203">
                  <c:v>45511.367256944446</c:v>
                </c:pt>
                <c:pt idx="204">
                  <c:v>45511.367268518516</c:v>
                </c:pt>
                <c:pt idx="205">
                  <c:v>45511.367280092592</c:v>
                </c:pt>
                <c:pt idx="206">
                  <c:v>45511.367291666669</c:v>
                </c:pt>
                <c:pt idx="207">
                  <c:v>45511.367303240739</c:v>
                </c:pt>
                <c:pt idx="208">
                  <c:v>45511.367314814815</c:v>
                </c:pt>
                <c:pt idx="209">
                  <c:v>45511.367326388892</c:v>
                </c:pt>
                <c:pt idx="210">
                  <c:v>45511.367337962962</c:v>
                </c:pt>
                <c:pt idx="211">
                  <c:v>45511.367349537039</c:v>
                </c:pt>
                <c:pt idx="212">
                  <c:v>45511.367361111108</c:v>
                </c:pt>
                <c:pt idx="213">
                  <c:v>45511.367372685185</c:v>
                </c:pt>
                <c:pt idx="214">
                  <c:v>45511.367384259262</c:v>
                </c:pt>
                <c:pt idx="215">
                  <c:v>45511.367395833331</c:v>
                </c:pt>
                <c:pt idx="216">
                  <c:v>45511.367407407408</c:v>
                </c:pt>
                <c:pt idx="217">
                  <c:v>45511.367418981485</c:v>
                </c:pt>
                <c:pt idx="218">
                  <c:v>45511.367430555554</c:v>
                </c:pt>
                <c:pt idx="219">
                  <c:v>45511.367442129631</c:v>
                </c:pt>
                <c:pt idx="220">
                  <c:v>45511.3674537037</c:v>
                </c:pt>
                <c:pt idx="221">
                  <c:v>45511.367465277777</c:v>
                </c:pt>
                <c:pt idx="222">
                  <c:v>45511.367476851854</c:v>
                </c:pt>
                <c:pt idx="223">
                  <c:v>45511.367488425924</c:v>
                </c:pt>
                <c:pt idx="224">
                  <c:v>45511.3675</c:v>
                </c:pt>
                <c:pt idx="225">
                  <c:v>45511.367511574077</c:v>
                </c:pt>
                <c:pt idx="226">
                  <c:v>45511.367523148147</c:v>
                </c:pt>
                <c:pt idx="227">
                  <c:v>45511.367534722223</c:v>
                </c:pt>
                <c:pt idx="228">
                  <c:v>45511.367546296293</c:v>
                </c:pt>
                <c:pt idx="229">
                  <c:v>45511.36755787037</c:v>
                </c:pt>
                <c:pt idx="230">
                  <c:v>45511.367569444446</c:v>
                </c:pt>
                <c:pt idx="231">
                  <c:v>45511.367581018516</c:v>
                </c:pt>
                <c:pt idx="232">
                  <c:v>45511.367592592593</c:v>
                </c:pt>
                <c:pt idx="233">
                  <c:v>45511.367604166669</c:v>
                </c:pt>
                <c:pt idx="234">
                  <c:v>45511.367615740739</c:v>
                </c:pt>
                <c:pt idx="235">
                  <c:v>45511.367627314816</c:v>
                </c:pt>
                <c:pt idx="236">
                  <c:v>45511.367638888885</c:v>
                </c:pt>
                <c:pt idx="237">
                  <c:v>45511.367650462962</c:v>
                </c:pt>
                <c:pt idx="238">
                  <c:v>45511.367662037039</c:v>
                </c:pt>
                <c:pt idx="239">
                  <c:v>45511.367673611108</c:v>
                </c:pt>
                <c:pt idx="240">
                  <c:v>45511.367685185185</c:v>
                </c:pt>
                <c:pt idx="241">
                  <c:v>45511.367696759262</c:v>
                </c:pt>
                <c:pt idx="242">
                  <c:v>45511.367708333331</c:v>
                </c:pt>
                <c:pt idx="243">
                  <c:v>45511.367719907408</c:v>
                </c:pt>
                <c:pt idx="244">
                  <c:v>45511.367731481485</c:v>
                </c:pt>
                <c:pt idx="245">
                  <c:v>45511.367743055554</c:v>
                </c:pt>
                <c:pt idx="246">
                  <c:v>45511.367754629631</c:v>
                </c:pt>
                <c:pt idx="247">
                  <c:v>45511.367766203701</c:v>
                </c:pt>
                <c:pt idx="248">
                  <c:v>45511.367777777778</c:v>
                </c:pt>
                <c:pt idx="249">
                  <c:v>45511.367789351854</c:v>
                </c:pt>
                <c:pt idx="250">
                  <c:v>45511.367800925924</c:v>
                </c:pt>
                <c:pt idx="251">
                  <c:v>45511.367812500001</c:v>
                </c:pt>
                <c:pt idx="252">
                  <c:v>45511.367824074077</c:v>
                </c:pt>
                <c:pt idx="253">
                  <c:v>45511.367835648147</c:v>
                </c:pt>
                <c:pt idx="254">
                  <c:v>45511.367847222224</c:v>
                </c:pt>
                <c:pt idx="255">
                  <c:v>45511.367858796293</c:v>
                </c:pt>
                <c:pt idx="256">
                  <c:v>45511.36787037037</c:v>
                </c:pt>
                <c:pt idx="257">
                  <c:v>45511.367881944447</c:v>
                </c:pt>
                <c:pt idx="258">
                  <c:v>45511.367893518516</c:v>
                </c:pt>
                <c:pt idx="259">
                  <c:v>45511.367905092593</c:v>
                </c:pt>
                <c:pt idx="260">
                  <c:v>45511.36791666667</c:v>
                </c:pt>
                <c:pt idx="261">
                  <c:v>45511.367928240739</c:v>
                </c:pt>
                <c:pt idx="262">
                  <c:v>45511.367939814816</c:v>
                </c:pt>
                <c:pt idx="263">
                  <c:v>45511.367951388886</c:v>
                </c:pt>
                <c:pt idx="264">
                  <c:v>45511.367962962962</c:v>
                </c:pt>
                <c:pt idx="265">
                  <c:v>45511.367974537039</c:v>
                </c:pt>
                <c:pt idx="266">
                  <c:v>45511.367986111109</c:v>
                </c:pt>
                <c:pt idx="267">
                  <c:v>45511.367997685185</c:v>
                </c:pt>
                <c:pt idx="268">
                  <c:v>45511.368009259262</c:v>
                </c:pt>
                <c:pt idx="269">
                  <c:v>45511.368020833332</c:v>
                </c:pt>
                <c:pt idx="270">
                  <c:v>45511.368032407408</c:v>
                </c:pt>
                <c:pt idx="271">
                  <c:v>45511.368043981478</c:v>
                </c:pt>
                <c:pt idx="272">
                  <c:v>45511.368055555555</c:v>
                </c:pt>
                <c:pt idx="273">
                  <c:v>45511.368067129632</c:v>
                </c:pt>
                <c:pt idx="274">
                  <c:v>45511.368078703701</c:v>
                </c:pt>
                <c:pt idx="275">
                  <c:v>45511.368090277778</c:v>
                </c:pt>
                <c:pt idx="276">
                  <c:v>45511.368101851855</c:v>
                </c:pt>
                <c:pt idx="277">
                  <c:v>45511.368113425924</c:v>
                </c:pt>
                <c:pt idx="278">
                  <c:v>45511.368125000001</c:v>
                </c:pt>
                <c:pt idx="279">
                  <c:v>45511.368136574078</c:v>
                </c:pt>
                <c:pt idx="280">
                  <c:v>45511.368148148147</c:v>
                </c:pt>
                <c:pt idx="281">
                  <c:v>45511.368159722224</c:v>
                </c:pt>
                <c:pt idx="282">
                  <c:v>45511.368171296293</c:v>
                </c:pt>
                <c:pt idx="283">
                  <c:v>45511.36818287037</c:v>
                </c:pt>
                <c:pt idx="284">
                  <c:v>45511.368194444447</c:v>
                </c:pt>
                <c:pt idx="285">
                  <c:v>45511.368206018517</c:v>
                </c:pt>
                <c:pt idx="286">
                  <c:v>45511.368217592593</c:v>
                </c:pt>
                <c:pt idx="287">
                  <c:v>45511.36822916667</c:v>
                </c:pt>
                <c:pt idx="288">
                  <c:v>45511.36824074074</c:v>
                </c:pt>
                <c:pt idx="289">
                  <c:v>45511.368252314816</c:v>
                </c:pt>
                <c:pt idx="290">
                  <c:v>45511.368263888886</c:v>
                </c:pt>
                <c:pt idx="291">
                  <c:v>45511.368275462963</c:v>
                </c:pt>
                <c:pt idx="292">
                  <c:v>45511.368287037039</c:v>
                </c:pt>
                <c:pt idx="293">
                  <c:v>45511.368298611109</c:v>
                </c:pt>
                <c:pt idx="294">
                  <c:v>45511.368310185186</c:v>
                </c:pt>
                <c:pt idx="295">
                  <c:v>45511.368321759262</c:v>
                </c:pt>
                <c:pt idx="296">
                  <c:v>45511.368333333332</c:v>
                </c:pt>
                <c:pt idx="297">
                  <c:v>45511.368344907409</c:v>
                </c:pt>
                <c:pt idx="298">
                  <c:v>45511.368356481478</c:v>
                </c:pt>
                <c:pt idx="299">
                  <c:v>45511.368368055555</c:v>
                </c:pt>
                <c:pt idx="300">
                  <c:v>45511.368379629632</c:v>
                </c:pt>
                <c:pt idx="301">
                  <c:v>45511.368391203701</c:v>
                </c:pt>
                <c:pt idx="302">
                  <c:v>45511.368402777778</c:v>
                </c:pt>
                <c:pt idx="303">
                  <c:v>45511.368414351855</c:v>
                </c:pt>
                <c:pt idx="304">
                  <c:v>45511.368425925924</c:v>
                </c:pt>
                <c:pt idx="305">
                  <c:v>45511.368437500001</c:v>
                </c:pt>
                <c:pt idx="306">
                  <c:v>45511.368449074071</c:v>
                </c:pt>
                <c:pt idx="307">
                  <c:v>45511.368460648147</c:v>
                </c:pt>
                <c:pt idx="308">
                  <c:v>45511.368472222224</c:v>
                </c:pt>
                <c:pt idx="309">
                  <c:v>45511.368483796294</c:v>
                </c:pt>
                <c:pt idx="310">
                  <c:v>45511.368495370371</c:v>
                </c:pt>
                <c:pt idx="311">
                  <c:v>45511.368506944447</c:v>
                </c:pt>
                <c:pt idx="312">
                  <c:v>45511.368518518517</c:v>
                </c:pt>
                <c:pt idx="313">
                  <c:v>45511.368530092594</c:v>
                </c:pt>
                <c:pt idx="314">
                  <c:v>45511.368541666663</c:v>
                </c:pt>
                <c:pt idx="315">
                  <c:v>45511.36855324074</c:v>
                </c:pt>
                <c:pt idx="316">
                  <c:v>45511.368564814817</c:v>
                </c:pt>
                <c:pt idx="317">
                  <c:v>45511.368576388886</c:v>
                </c:pt>
                <c:pt idx="318">
                  <c:v>45511.368587962963</c:v>
                </c:pt>
                <c:pt idx="319">
                  <c:v>45511.36859953704</c:v>
                </c:pt>
                <c:pt idx="320">
                  <c:v>45511.368611111109</c:v>
                </c:pt>
                <c:pt idx="321">
                  <c:v>45511.368622685186</c:v>
                </c:pt>
                <c:pt idx="322">
                  <c:v>45511.368634259263</c:v>
                </c:pt>
                <c:pt idx="323">
                  <c:v>45511.368645833332</c:v>
                </c:pt>
                <c:pt idx="324">
                  <c:v>45511.368657407409</c:v>
                </c:pt>
                <c:pt idx="325">
                  <c:v>45511.368668981479</c:v>
                </c:pt>
                <c:pt idx="326">
                  <c:v>45511.368680555555</c:v>
                </c:pt>
                <c:pt idx="327">
                  <c:v>45511.368692129632</c:v>
                </c:pt>
                <c:pt idx="328">
                  <c:v>45511.368703703702</c:v>
                </c:pt>
                <c:pt idx="329">
                  <c:v>45511.368715277778</c:v>
                </c:pt>
                <c:pt idx="330">
                  <c:v>45511.368726851855</c:v>
                </c:pt>
                <c:pt idx="331">
                  <c:v>45511.368738425925</c:v>
                </c:pt>
                <c:pt idx="332">
                  <c:v>45511.368750000001</c:v>
                </c:pt>
                <c:pt idx="333">
                  <c:v>45511.368761574071</c:v>
                </c:pt>
                <c:pt idx="334">
                  <c:v>45511.368773148148</c:v>
                </c:pt>
                <c:pt idx="335">
                  <c:v>45511.368784722225</c:v>
                </c:pt>
                <c:pt idx="336">
                  <c:v>45511.368796296294</c:v>
                </c:pt>
                <c:pt idx="337">
                  <c:v>45511.368807870371</c:v>
                </c:pt>
                <c:pt idx="338">
                  <c:v>45511.368819444448</c:v>
                </c:pt>
                <c:pt idx="339">
                  <c:v>45511.368831018517</c:v>
                </c:pt>
                <c:pt idx="340">
                  <c:v>45511.368842592594</c:v>
                </c:pt>
                <c:pt idx="341">
                  <c:v>45511.368854166663</c:v>
                </c:pt>
                <c:pt idx="342">
                  <c:v>45511.36886574074</c:v>
                </c:pt>
                <c:pt idx="343">
                  <c:v>45511.368877314817</c:v>
                </c:pt>
                <c:pt idx="344">
                  <c:v>45511.368888888886</c:v>
                </c:pt>
                <c:pt idx="345">
                  <c:v>45511.368900462963</c:v>
                </c:pt>
                <c:pt idx="346">
                  <c:v>45511.36891203704</c:v>
                </c:pt>
                <c:pt idx="347">
                  <c:v>45511.368923611109</c:v>
                </c:pt>
                <c:pt idx="348">
                  <c:v>45511.368935185186</c:v>
                </c:pt>
                <c:pt idx="349">
                  <c:v>45511.368946759256</c:v>
                </c:pt>
                <c:pt idx="350">
                  <c:v>45511.368958333333</c:v>
                </c:pt>
                <c:pt idx="351">
                  <c:v>45511.368969907409</c:v>
                </c:pt>
                <c:pt idx="352">
                  <c:v>45511.368981481479</c:v>
                </c:pt>
                <c:pt idx="353">
                  <c:v>45511.368993055556</c:v>
                </c:pt>
                <c:pt idx="354">
                  <c:v>45511.369004629632</c:v>
                </c:pt>
                <c:pt idx="355">
                  <c:v>45511.369016203702</c:v>
                </c:pt>
                <c:pt idx="356">
                  <c:v>45511.369027777779</c:v>
                </c:pt>
                <c:pt idx="357">
                  <c:v>45511.369039351855</c:v>
                </c:pt>
                <c:pt idx="358">
                  <c:v>45511.369050925925</c:v>
                </c:pt>
                <c:pt idx="359">
                  <c:v>45511.369062500002</c:v>
                </c:pt>
                <c:pt idx="360">
                  <c:v>45511.369074074071</c:v>
                </c:pt>
                <c:pt idx="361">
                  <c:v>45511.369085648148</c:v>
                </c:pt>
                <c:pt idx="362">
                  <c:v>45511.369097222225</c:v>
                </c:pt>
                <c:pt idx="363">
                  <c:v>45511.369108796294</c:v>
                </c:pt>
                <c:pt idx="364">
                  <c:v>45511.369120370371</c:v>
                </c:pt>
                <c:pt idx="365">
                  <c:v>45511.369131944448</c:v>
                </c:pt>
                <c:pt idx="366">
                  <c:v>45511.369143518517</c:v>
                </c:pt>
                <c:pt idx="367">
                  <c:v>45511.369155092594</c:v>
                </c:pt>
                <c:pt idx="368">
                  <c:v>45511.369166666664</c:v>
                </c:pt>
                <c:pt idx="369">
                  <c:v>45511.36917824074</c:v>
                </c:pt>
                <c:pt idx="370">
                  <c:v>45511.369189814817</c:v>
                </c:pt>
                <c:pt idx="371">
                  <c:v>45511.369201388887</c:v>
                </c:pt>
                <c:pt idx="372">
                  <c:v>45511.369212962964</c:v>
                </c:pt>
                <c:pt idx="373">
                  <c:v>45511.36922453704</c:v>
                </c:pt>
                <c:pt idx="374">
                  <c:v>45511.36923611111</c:v>
                </c:pt>
                <c:pt idx="375">
                  <c:v>45511.369247685187</c:v>
                </c:pt>
                <c:pt idx="376">
                  <c:v>45511.369259259256</c:v>
                </c:pt>
                <c:pt idx="377">
                  <c:v>45511.369270833333</c:v>
                </c:pt>
                <c:pt idx="378">
                  <c:v>45511.36928240741</c:v>
                </c:pt>
                <c:pt idx="379">
                  <c:v>45511.369293981479</c:v>
                </c:pt>
                <c:pt idx="380">
                  <c:v>45511.369305555556</c:v>
                </c:pt>
                <c:pt idx="381">
                  <c:v>45511.369317129633</c:v>
                </c:pt>
                <c:pt idx="382">
                  <c:v>45511.369328703702</c:v>
                </c:pt>
                <c:pt idx="383">
                  <c:v>45511.369340277779</c:v>
                </c:pt>
                <c:pt idx="384">
                  <c:v>45511.369351851848</c:v>
                </c:pt>
                <c:pt idx="385">
                  <c:v>45511.369363425925</c:v>
                </c:pt>
                <c:pt idx="386">
                  <c:v>45511.369375000002</c:v>
                </c:pt>
                <c:pt idx="387">
                  <c:v>45511.369386574072</c:v>
                </c:pt>
                <c:pt idx="388">
                  <c:v>45511.369398148148</c:v>
                </c:pt>
                <c:pt idx="389">
                  <c:v>45511.369409722225</c:v>
                </c:pt>
                <c:pt idx="390">
                  <c:v>45511.369421296295</c:v>
                </c:pt>
                <c:pt idx="391">
                  <c:v>45511.369432870371</c:v>
                </c:pt>
                <c:pt idx="392">
                  <c:v>45511.369444444441</c:v>
                </c:pt>
                <c:pt idx="393">
                  <c:v>45511.369456018518</c:v>
                </c:pt>
                <c:pt idx="394">
                  <c:v>45511.369467592594</c:v>
                </c:pt>
                <c:pt idx="395">
                  <c:v>45511.369479166664</c:v>
                </c:pt>
                <c:pt idx="396">
                  <c:v>45511.369490740741</c:v>
                </c:pt>
                <c:pt idx="397">
                  <c:v>45511.369502314818</c:v>
                </c:pt>
                <c:pt idx="398">
                  <c:v>45511.369513888887</c:v>
                </c:pt>
                <c:pt idx="399">
                  <c:v>45511.369525462964</c:v>
                </c:pt>
                <c:pt idx="400">
                  <c:v>45511.369537037041</c:v>
                </c:pt>
                <c:pt idx="401">
                  <c:v>45511.36954861111</c:v>
                </c:pt>
                <c:pt idx="402">
                  <c:v>45511.369560185187</c:v>
                </c:pt>
                <c:pt idx="403">
                  <c:v>45511.369571759256</c:v>
                </c:pt>
                <c:pt idx="404">
                  <c:v>45511.369583333333</c:v>
                </c:pt>
                <c:pt idx="405">
                  <c:v>45511.36959490741</c:v>
                </c:pt>
                <c:pt idx="406">
                  <c:v>45511.369606481479</c:v>
                </c:pt>
                <c:pt idx="407">
                  <c:v>45511.369618055556</c:v>
                </c:pt>
                <c:pt idx="408">
                  <c:v>45511.369629629633</c:v>
                </c:pt>
                <c:pt idx="409">
                  <c:v>45511.369641203702</c:v>
                </c:pt>
                <c:pt idx="410">
                  <c:v>45511.369652777779</c:v>
                </c:pt>
                <c:pt idx="411">
                  <c:v>45511.369664351849</c:v>
                </c:pt>
                <c:pt idx="412">
                  <c:v>45511.369675925926</c:v>
                </c:pt>
                <c:pt idx="413">
                  <c:v>45511.369687500002</c:v>
                </c:pt>
                <c:pt idx="414">
                  <c:v>45511.369699074072</c:v>
                </c:pt>
                <c:pt idx="415">
                  <c:v>45511.369710648149</c:v>
                </c:pt>
                <c:pt idx="416">
                  <c:v>45511.369722222225</c:v>
                </c:pt>
                <c:pt idx="417">
                  <c:v>45511.369733796295</c:v>
                </c:pt>
                <c:pt idx="418">
                  <c:v>45511.369745370372</c:v>
                </c:pt>
                <c:pt idx="419">
                  <c:v>45511.369756944441</c:v>
                </c:pt>
                <c:pt idx="420">
                  <c:v>45511.369768518518</c:v>
                </c:pt>
                <c:pt idx="421">
                  <c:v>45511.369780092595</c:v>
                </c:pt>
                <c:pt idx="422">
                  <c:v>45511.369791666664</c:v>
                </c:pt>
                <c:pt idx="423">
                  <c:v>45511.369803240741</c:v>
                </c:pt>
                <c:pt idx="424">
                  <c:v>45511.369814814818</c:v>
                </c:pt>
                <c:pt idx="425">
                  <c:v>45511.369826388887</c:v>
                </c:pt>
                <c:pt idx="426">
                  <c:v>45511.369837962964</c:v>
                </c:pt>
                <c:pt idx="427">
                  <c:v>45511.369849537034</c:v>
                </c:pt>
                <c:pt idx="428">
                  <c:v>45511.36986111111</c:v>
                </c:pt>
                <c:pt idx="429">
                  <c:v>45511.369872685187</c:v>
                </c:pt>
                <c:pt idx="430">
                  <c:v>45511.369884259257</c:v>
                </c:pt>
                <c:pt idx="431">
                  <c:v>45511.369895833333</c:v>
                </c:pt>
                <c:pt idx="432">
                  <c:v>45511.36990740741</c:v>
                </c:pt>
                <c:pt idx="433">
                  <c:v>45511.36991898148</c:v>
                </c:pt>
                <c:pt idx="434">
                  <c:v>45511.369930555556</c:v>
                </c:pt>
                <c:pt idx="435">
                  <c:v>45511.369942129626</c:v>
                </c:pt>
                <c:pt idx="436">
                  <c:v>45511.369953703703</c:v>
                </c:pt>
                <c:pt idx="437">
                  <c:v>45511.36996527778</c:v>
                </c:pt>
                <c:pt idx="438">
                  <c:v>45511.369976851849</c:v>
                </c:pt>
                <c:pt idx="439">
                  <c:v>45511.369988425926</c:v>
                </c:pt>
                <c:pt idx="440">
                  <c:v>45511.37</c:v>
                </c:pt>
                <c:pt idx="441">
                  <c:v>45511.370011574072</c:v>
                </c:pt>
                <c:pt idx="442">
                  <c:v>45511.370023148149</c:v>
                </c:pt>
                <c:pt idx="443">
                  <c:v>45511.370034722226</c:v>
                </c:pt>
                <c:pt idx="444">
                  <c:v>45511.370046296295</c:v>
                </c:pt>
                <c:pt idx="445">
                  <c:v>45511.370057870372</c:v>
                </c:pt>
                <c:pt idx="446">
                  <c:v>45511.370069444441</c:v>
                </c:pt>
                <c:pt idx="447">
                  <c:v>45511.370081018518</c:v>
                </c:pt>
                <c:pt idx="448">
                  <c:v>45511.370092592595</c:v>
                </c:pt>
                <c:pt idx="449">
                  <c:v>45511.370104166665</c:v>
                </c:pt>
                <c:pt idx="450">
                  <c:v>45511.370115740741</c:v>
                </c:pt>
                <c:pt idx="451">
                  <c:v>45511.370127314818</c:v>
                </c:pt>
                <c:pt idx="452">
                  <c:v>45511.370138888888</c:v>
                </c:pt>
                <c:pt idx="453">
                  <c:v>45511.370150462964</c:v>
                </c:pt>
                <c:pt idx="454">
                  <c:v>45511.370162037034</c:v>
                </c:pt>
                <c:pt idx="455">
                  <c:v>45511.370173611111</c:v>
                </c:pt>
                <c:pt idx="456">
                  <c:v>45511.370185185187</c:v>
                </c:pt>
                <c:pt idx="457">
                  <c:v>45511.370196759257</c:v>
                </c:pt>
                <c:pt idx="458">
                  <c:v>45511.370208333334</c:v>
                </c:pt>
                <c:pt idx="459">
                  <c:v>45511.370219907411</c:v>
                </c:pt>
                <c:pt idx="460">
                  <c:v>45511.37023148148</c:v>
                </c:pt>
                <c:pt idx="461">
                  <c:v>45511.370243055557</c:v>
                </c:pt>
                <c:pt idx="462">
                  <c:v>45511.370254629626</c:v>
                </c:pt>
                <c:pt idx="463">
                  <c:v>45511.370266203703</c:v>
                </c:pt>
                <c:pt idx="464">
                  <c:v>45511.37027777778</c:v>
                </c:pt>
                <c:pt idx="465">
                  <c:v>45511.370289351849</c:v>
                </c:pt>
                <c:pt idx="466">
                  <c:v>45511.370300925926</c:v>
                </c:pt>
                <c:pt idx="467">
                  <c:v>45511.370312500003</c:v>
                </c:pt>
                <c:pt idx="468">
                  <c:v>45511.370324074072</c:v>
                </c:pt>
                <c:pt idx="469">
                  <c:v>45511.370335648149</c:v>
                </c:pt>
                <c:pt idx="470">
                  <c:v>45511.370347222219</c:v>
                </c:pt>
                <c:pt idx="471">
                  <c:v>45511.370358796295</c:v>
                </c:pt>
                <c:pt idx="472">
                  <c:v>45511.370370370372</c:v>
                </c:pt>
                <c:pt idx="473">
                  <c:v>45511.370381944442</c:v>
                </c:pt>
                <c:pt idx="474">
                  <c:v>45511.370393518519</c:v>
                </c:pt>
                <c:pt idx="475">
                  <c:v>45511.370405092595</c:v>
                </c:pt>
                <c:pt idx="476">
                  <c:v>45511.370416666665</c:v>
                </c:pt>
                <c:pt idx="477">
                  <c:v>45511.370428240742</c:v>
                </c:pt>
                <c:pt idx="478">
                  <c:v>45511.370439814818</c:v>
                </c:pt>
                <c:pt idx="479">
                  <c:v>45511.370451388888</c:v>
                </c:pt>
                <c:pt idx="480">
                  <c:v>45511.370462962965</c:v>
                </c:pt>
                <c:pt idx="481">
                  <c:v>45511.370474537034</c:v>
                </c:pt>
                <c:pt idx="482">
                  <c:v>45511.370486111111</c:v>
                </c:pt>
                <c:pt idx="483">
                  <c:v>45511.370497685188</c:v>
                </c:pt>
                <c:pt idx="484">
                  <c:v>45511.370509259257</c:v>
                </c:pt>
                <c:pt idx="485">
                  <c:v>45511.370520833334</c:v>
                </c:pt>
                <c:pt idx="486">
                  <c:v>45511.370532407411</c:v>
                </c:pt>
                <c:pt idx="487">
                  <c:v>45511.37054398148</c:v>
                </c:pt>
                <c:pt idx="488">
                  <c:v>45511.370555555557</c:v>
                </c:pt>
                <c:pt idx="489">
                  <c:v>45511.370567129627</c:v>
                </c:pt>
                <c:pt idx="490">
                  <c:v>45511.370578703703</c:v>
                </c:pt>
                <c:pt idx="491">
                  <c:v>45511.37059027778</c:v>
                </c:pt>
                <c:pt idx="492">
                  <c:v>45511.37060185185</c:v>
                </c:pt>
                <c:pt idx="493">
                  <c:v>45511.370613425926</c:v>
                </c:pt>
                <c:pt idx="494">
                  <c:v>45511.370625000003</c:v>
                </c:pt>
                <c:pt idx="495">
                  <c:v>45511.370636574073</c:v>
                </c:pt>
                <c:pt idx="496">
                  <c:v>45511.370648148149</c:v>
                </c:pt>
                <c:pt idx="497">
                  <c:v>45511.370659722219</c:v>
                </c:pt>
                <c:pt idx="498">
                  <c:v>45511.370671296296</c:v>
                </c:pt>
                <c:pt idx="499">
                  <c:v>45511.370682870373</c:v>
                </c:pt>
                <c:pt idx="500">
                  <c:v>45511.370694444442</c:v>
                </c:pt>
                <c:pt idx="501">
                  <c:v>45511.370706018519</c:v>
                </c:pt>
                <c:pt idx="502">
                  <c:v>45511.370717592596</c:v>
                </c:pt>
                <c:pt idx="503">
                  <c:v>45511.370729166665</c:v>
                </c:pt>
                <c:pt idx="504">
                  <c:v>45511.370740740742</c:v>
                </c:pt>
                <c:pt idx="505">
                  <c:v>45511.370752314811</c:v>
                </c:pt>
                <c:pt idx="506">
                  <c:v>45511.370763888888</c:v>
                </c:pt>
                <c:pt idx="507">
                  <c:v>45511.370775462965</c:v>
                </c:pt>
                <c:pt idx="508">
                  <c:v>45511.370787037034</c:v>
                </c:pt>
                <c:pt idx="509">
                  <c:v>45511.370798611111</c:v>
                </c:pt>
                <c:pt idx="510">
                  <c:v>45511.370810185188</c:v>
                </c:pt>
                <c:pt idx="511">
                  <c:v>45511.370821759258</c:v>
                </c:pt>
                <c:pt idx="512">
                  <c:v>45511.370833333334</c:v>
                </c:pt>
                <c:pt idx="513">
                  <c:v>45511.370844907404</c:v>
                </c:pt>
                <c:pt idx="514">
                  <c:v>45511.370856481481</c:v>
                </c:pt>
                <c:pt idx="515">
                  <c:v>45511.370868055557</c:v>
                </c:pt>
                <c:pt idx="516">
                  <c:v>45511.370879629627</c:v>
                </c:pt>
                <c:pt idx="517">
                  <c:v>45511.370891203704</c:v>
                </c:pt>
                <c:pt idx="518">
                  <c:v>45511.37090277778</c:v>
                </c:pt>
                <c:pt idx="519">
                  <c:v>45511.37091435185</c:v>
                </c:pt>
                <c:pt idx="520">
                  <c:v>45511.370925925927</c:v>
                </c:pt>
                <c:pt idx="521">
                  <c:v>45511.370937500003</c:v>
                </c:pt>
                <c:pt idx="522">
                  <c:v>45511.370949074073</c:v>
                </c:pt>
                <c:pt idx="523">
                  <c:v>45511.37096064815</c:v>
                </c:pt>
                <c:pt idx="524">
                  <c:v>45511.370972222219</c:v>
                </c:pt>
                <c:pt idx="525">
                  <c:v>45511.370983796296</c:v>
                </c:pt>
                <c:pt idx="526">
                  <c:v>45511.370995370373</c:v>
                </c:pt>
                <c:pt idx="527">
                  <c:v>45511.371006944442</c:v>
                </c:pt>
                <c:pt idx="528">
                  <c:v>45511.371018518519</c:v>
                </c:pt>
                <c:pt idx="529">
                  <c:v>45511.371030092596</c:v>
                </c:pt>
                <c:pt idx="530">
                  <c:v>45511.371041666665</c:v>
                </c:pt>
                <c:pt idx="531">
                  <c:v>45511.371053240742</c:v>
                </c:pt>
                <c:pt idx="532">
                  <c:v>45511.371064814812</c:v>
                </c:pt>
                <c:pt idx="533">
                  <c:v>45511.371076388888</c:v>
                </c:pt>
                <c:pt idx="534">
                  <c:v>45511.371087962965</c:v>
                </c:pt>
                <c:pt idx="535">
                  <c:v>45511.371099537035</c:v>
                </c:pt>
                <c:pt idx="536">
                  <c:v>45511.371111111112</c:v>
                </c:pt>
                <c:pt idx="537">
                  <c:v>45511.371122685188</c:v>
                </c:pt>
                <c:pt idx="538">
                  <c:v>45511.371134259258</c:v>
                </c:pt>
                <c:pt idx="539">
                  <c:v>45511.371145833335</c:v>
                </c:pt>
                <c:pt idx="540">
                  <c:v>45511.371157407404</c:v>
                </c:pt>
                <c:pt idx="541">
                  <c:v>45511.371168981481</c:v>
                </c:pt>
                <c:pt idx="542">
                  <c:v>45511.371180555558</c:v>
                </c:pt>
                <c:pt idx="543">
                  <c:v>45511.371192129627</c:v>
                </c:pt>
                <c:pt idx="544">
                  <c:v>45511.371203703704</c:v>
                </c:pt>
                <c:pt idx="545">
                  <c:v>45511.371215277781</c:v>
                </c:pt>
                <c:pt idx="546">
                  <c:v>45511.37122685185</c:v>
                </c:pt>
                <c:pt idx="547">
                  <c:v>45511.371238425927</c:v>
                </c:pt>
                <c:pt idx="548">
                  <c:v>45511.371249999997</c:v>
                </c:pt>
                <c:pt idx="549">
                  <c:v>45511.371261574073</c:v>
                </c:pt>
                <c:pt idx="550">
                  <c:v>45511.37127314815</c:v>
                </c:pt>
                <c:pt idx="551">
                  <c:v>45511.37128472222</c:v>
                </c:pt>
                <c:pt idx="552">
                  <c:v>45511.371296296296</c:v>
                </c:pt>
                <c:pt idx="553">
                  <c:v>45511.371307870373</c:v>
                </c:pt>
                <c:pt idx="554">
                  <c:v>45511.371319444443</c:v>
                </c:pt>
                <c:pt idx="555">
                  <c:v>45511.371331018519</c:v>
                </c:pt>
                <c:pt idx="556">
                  <c:v>45511.371342592596</c:v>
                </c:pt>
                <c:pt idx="557">
                  <c:v>45511.371354166666</c:v>
                </c:pt>
                <c:pt idx="558">
                  <c:v>45511.371365740742</c:v>
                </c:pt>
                <c:pt idx="559">
                  <c:v>45511.371377314812</c:v>
                </c:pt>
                <c:pt idx="560">
                  <c:v>45511.371388888889</c:v>
                </c:pt>
                <c:pt idx="561">
                  <c:v>45511.371400462966</c:v>
                </c:pt>
                <c:pt idx="562">
                  <c:v>45511.371412037035</c:v>
                </c:pt>
                <c:pt idx="563">
                  <c:v>45511.371423611112</c:v>
                </c:pt>
                <c:pt idx="564">
                  <c:v>45511.371435185189</c:v>
                </c:pt>
                <c:pt idx="565">
                  <c:v>45511.371446759258</c:v>
                </c:pt>
                <c:pt idx="566">
                  <c:v>45511.371458333335</c:v>
                </c:pt>
                <c:pt idx="567">
                  <c:v>45511.371469907404</c:v>
                </c:pt>
                <c:pt idx="568">
                  <c:v>45511.371481481481</c:v>
                </c:pt>
                <c:pt idx="569">
                  <c:v>45511.371493055558</c:v>
                </c:pt>
                <c:pt idx="570">
                  <c:v>45511.371504629627</c:v>
                </c:pt>
                <c:pt idx="571">
                  <c:v>45511.371516203704</c:v>
                </c:pt>
                <c:pt idx="572">
                  <c:v>45511.371527777781</c:v>
                </c:pt>
                <c:pt idx="573">
                  <c:v>45511.371539351851</c:v>
                </c:pt>
                <c:pt idx="574">
                  <c:v>45511.371550925927</c:v>
                </c:pt>
                <c:pt idx="575">
                  <c:v>45511.371562499997</c:v>
                </c:pt>
                <c:pt idx="576">
                  <c:v>45511.371574074074</c:v>
                </c:pt>
                <c:pt idx="577">
                  <c:v>45511.37158564815</c:v>
                </c:pt>
                <c:pt idx="578">
                  <c:v>45511.37159722222</c:v>
                </c:pt>
                <c:pt idx="579">
                  <c:v>45511.371608796297</c:v>
                </c:pt>
                <c:pt idx="580">
                  <c:v>45511.371620370373</c:v>
                </c:pt>
                <c:pt idx="581">
                  <c:v>45511.371631944443</c:v>
                </c:pt>
                <c:pt idx="582">
                  <c:v>45511.37164351852</c:v>
                </c:pt>
                <c:pt idx="583">
                  <c:v>45511.371655092589</c:v>
                </c:pt>
                <c:pt idx="584">
                  <c:v>45511.371666666666</c:v>
                </c:pt>
                <c:pt idx="585">
                  <c:v>45511.371678240743</c:v>
                </c:pt>
                <c:pt idx="586">
                  <c:v>45511.371689814812</c:v>
                </c:pt>
                <c:pt idx="587">
                  <c:v>45511.371701388889</c:v>
                </c:pt>
                <c:pt idx="588">
                  <c:v>45511.371712962966</c:v>
                </c:pt>
                <c:pt idx="589">
                  <c:v>45511.371724537035</c:v>
                </c:pt>
                <c:pt idx="590">
                  <c:v>45511.371736111112</c:v>
                </c:pt>
                <c:pt idx="591">
                  <c:v>45511.371747685182</c:v>
                </c:pt>
                <c:pt idx="592">
                  <c:v>45511.371759259258</c:v>
                </c:pt>
                <c:pt idx="593">
                  <c:v>45511.371770833335</c:v>
                </c:pt>
                <c:pt idx="594">
                  <c:v>45511.371782407405</c:v>
                </c:pt>
                <c:pt idx="595">
                  <c:v>45511.371793981481</c:v>
                </c:pt>
                <c:pt idx="596">
                  <c:v>45511.371805555558</c:v>
                </c:pt>
                <c:pt idx="597">
                  <c:v>45511.371817129628</c:v>
                </c:pt>
                <c:pt idx="598">
                  <c:v>45511.371828703705</c:v>
                </c:pt>
                <c:pt idx="599">
                  <c:v>45511.371840277781</c:v>
                </c:pt>
                <c:pt idx="600">
                  <c:v>45511.371851851851</c:v>
                </c:pt>
                <c:pt idx="601">
                  <c:v>45511.371863425928</c:v>
                </c:pt>
                <c:pt idx="602">
                  <c:v>45511.371874999997</c:v>
                </c:pt>
                <c:pt idx="603">
                  <c:v>45511.371886574074</c:v>
                </c:pt>
                <c:pt idx="604">
                  <c:v>45511.371898148151</c:v>
                </c:pt>
                <c:pt idx="605">
                  <c:v>45511.37190972222</c:v>
                </c:pt>
                <c:pt idx="606">
                  <c:v>45511.371921296297</c:v>
                </c:pt>
                <c:pt idx="607">
                  <c:v>45511.371932870374</c:v>
                </c:pt>
                <c:pt idx="608">
                  <c:v>45511.371944444443</c:v>
                </c:pt>
                <c:pt idx="609">
                  <c:v>45511.37195601852</c:v>
                </c:pt>
                <c:pt idx="610">
                  <c:v>45511.371967592589</c:v>
                </c:pt>
                <c:pt idx="611">
                  <c:v>45511.371979166666</c:v>
                </c:pt>
                <c:pt idx="612">
                  <c:v>45511.371990740743</c:v>
                </c:pt>
                <c:pt idx="613">
                  <c:v>45511.372002314813</c:v>
                </c:pt>
                <c:pt idx="614">
                  <c:v>45511.372013888889</c:v>
                </c:pt>
                <c:pt idx="615">
                  <c:v>45511.372025462966</c:v>
                </c:pt>
                <c:pt idx="616">
                  <c:v>45511.372037037036</c:v>
                </c:pt>
                <c:pt idx="617">
                  <c:v>45511.372048611112</c:v>
                </c:pt>
                <c:pt idx="618">
                  <c:v>45511.372060185182</c:v>
                </c:pt>
                <c:pt idx="619">
                  <c:v>45511.372071759259</c:v>
                </c:pt>
                <c:pt idx="620">
                  <c:v>45511.372083333335</c:v>
                </c:pt>
                <c:pt idx="621">
                  <c:v>45511.372094907405</c:v>
                </c:pt>
                <c:pt idx="622">
                  <c:v>45511.372106481482</c:v>
                </c:pt>
                <c:pt idx="623">
                  <c:v>45511.372118055559</c:v>
                </c:pt>
                <c:pt idx="624">
                  <c:v>45511.372129629628</c:v>
                </c:pt>
                <c:pt idx="625">
                  <c:v>45511.372141203705</c:v>
                </c:pt>
                <c:pt idx="626">
                  <c:v>45511.372152777774</c:v>
                </c:pt>
                <c:pt idx="627">
                  <c:v>45511.372164351851</c:v>
                </c:pt>
                <c:pt idx="628">
                  <c:v>45511.372175925928</c:v>
                </c:pt>
                <c:pt idx="629">
                  <c:v>45511.372187499997</c:v>
                </c:pt>
                <c:pt idx="630">
                  <c:v>45511.372199074074</c:v>
                </c:pt>
                <c:pt idx="631">
                  <c:v>45511.372210648151</c:v>
                </c:pt>
                <c:pt idx="632">
                  <c:v>45511.37222222222</c:v>
                </c:pt>
                <c:pt idx="633">
                  <c:v>45511.372233796297</c:v>
                </c:pt>
                <c:pt idx="634">
                  <c:v>45511.372245370374</c:v>
                </c:pt>
                <c:pt idx="635">
                  <c:v>45511.372256944444</c:v>
                </c:pt>
                <c:pt idx="636">
                  <c:v>45511.37226851852</c:v>
                </c:pt>
                <c:pt idx="637">
                  <c:v>45511.37228009259</c:v>
                </c:pt>
                <c:pt idx="638">
                  <c:v>45511.372291666667</c:v>
                </c:pt>
                <c:pt idx="639">
                  <c:v>45511.372303240743</c:v>
                </c:pt>
                <c:pt idx="640">
                  <c:v>45511.372314814813</c:v>
                </c:pt>
                <c:pt idx="641">
                  <c:v>45511.37232638889</c:v>
                </c:pt>
                <c:pt idx="642">
                  <c:v>45511.372337962966</c:v>
                </c:pt>
                <c:pt idx="643">
                  <c:v>45511.372349537036</c:v>
                </c:pt>
                <c:pt idx="644">
                  <c:v>45511.372361111113</c:v>
                </c:pt>
                <c:pt idx="645">
                  <c:v>45511.372372685182</c:v>
                </c:pt>
                <c:pt idx="646">
                  <c:v>45511.372384259259</c:v>
                </c:pt>
                <c:pt idx="647">
                  <c:v>45511.372395833336</c:v>
                </c:pt>
                <c:pt idx="648">
                  <c:v>45511.372407407405</c:v>
                </c:pt>
                <c:pt idx="649">
                  <c:v>45511.372418981482</c:v>
                </c:pt>
                <c:pt idx="650">
                  <c:v>45511.372430555559</c:v>
                </c:pt>
                <c:pt idx="651">
                  <c:v>45511.372442129628</c:v>
                </c:pt>
                <c:pt idx="652">
                  <c:v>45511.372453703705</c:v>
                </c:pt>
                <c:pt idx="653">
                  <c:v>45511.372465277775</c:v>
                </c:pt>
                <c:pt idx="654">
                  <c:v>45511.372476851851</c:v>
                </c:pt>
                <c:pt idx="655">
                  <c:v>45511.372488425928</c:v>
                </c:pt>
                <c:pt idx="656">
                  <c:v>45511.372499999998</c:v>
                </c:pt>
                <c:pt idx="657">
                  <c:v>45511.372511574074</c:v>
                </c:pt>
                <c:pt idx="658">
                  <c:v>45511.372523148151</c:v>
                </c:pt>
                <c:pt idx="659">
                  <c:v>45511.372534722221</c:v>
                </c:pt>
                <c:pt idx="660">
                  <c:v>45511.372546296298</c:v>
                </c:pt>
                <c:pt idx="661">
                  <c:v>45511.372557870367</c:v>
                </c:pt>
                <c:pt idx="662">
                  <c:v>45511.372569444444</c:v>
                </c:pt>
                <c:pt idx="663">
                  <c:v>45511.372581018521</c:v>
                </c:pt>
                <c:pt idx="664">
                  <c:v>45511.37259259259</c:v>
                </c:pt>
                <c:pt idx="665">
                  <c:v>45511.372604166667</c:v>
                </c:pt>
                <c:pt idx="666">
                  <c:v>45511.372615740744</c:v>
                </c:pt>
                <c:pt idx="667">
                  <c:v>45511.372627314813</c:v>
                </c:pt>
                <c:pt idx="668">
                  <c:v>45511.37263888889</c:v>
                </c:pt>
                <c:pt idx="669">
                  <c:v>45511.372650462959</c:v>
                </c:pt>
                <c:pt idx="670">
                  <c:v>45511.372662037036</c:v>
                </c:pt>
                <c:pt idx="671">
                  <c:v>45511.372673611113</c:v>
                </c:pt>
                <c:pt idx="672">
                  <c:v>45511.372685185182</c:v>
                </c:pt>
                <c:pt idx="673">
                  <c:v>45511.372696759259</c:v>
                </c:pt>
                <c:pt idx="674">
                  <c:v>45511.372708333336</c:v>
                </c:pt>
                <c:pt idx="675">
                  <c:v>45511.372719907406</c:v>
                </c:pt>
                <c:pt idx="676">
                  <c:v>45511.372731481482</c:v>
                </c:pt>
                <c:pt idx="677">
                  <c:v>45511.372743055559</c:v>
                </c:pt>
                <c:pt idx="678">
                  <c:v>45511.372754629629</c:v>
                </c:pt>
                <c:pt idx="679">
                  <c:v>45511.372766203705</c:v>
                </c:pt>
                <c:pt idx="680">
                  <c:v>45511.372777777775</c:v>
                </c:pt>
                <c:pt idx="681">
                  <c:v>45511.372789351852</c:v>
                </c:pt>
                <c:pt idx="682">
                  <c:v>45511.372800925928</c:v>
                </c:pt>
                <c:pt idx="683">
                  <c:v>45511.372812499998</c:v>
                </c:pt>
                <c:pt idx="684">
                  <c:v>45511.372824074075</c:v>
                </c:pt>
                <c:pt idx="685">
                  <c:v>45511.372835648152</c:v>
                </c:pt>
                <c:pt idx="686">
                  <c:v>45511.372847222221</c:v>
                </c:pt>
                <c:pt idx="687">
                  <c:v>45511.372858796298</c:v>
                </c:pt>
                <c:pt idx="688">
                  <c:v>45511.372870370367</c:v>
                </c:pt>
                <c:pt idx="689">
                  <c:v>45511.372881944444</c:v>
                </c:pt>
                <c:pt idx="690">
                  <c:v>45511.372893518521</c:v>
                </c:pt>
                <c:pt idx="691">
                  <c:v>45511.37290509259</c:v>
                </c:pt>
                <c:pt idx="692">
                  <c:v>45511.372916666667</c:v>
                </c:pt>
                <c:pt idx="693">
                  <c:v>45511.372928240744</c:v>
                </c:pt>
                <c:pt idx="694">
                  <c:v>45511.372939814813</c:v>
                </c:pt>
                <c:pt idx="695">
                  <c:v>45511.37295138889</c:v>
                </c:pt>
                <c:pt idx="696">
                  <c:v>45511.37296296296</c:v>
                </c:pt>
                <c:pt idx="697">
                  <c:v>45511.372974537036</c:v>
                </c:pt>
                <c:pt idx="698">
                  <c:v>45511.372986111113</c:v>
                </c:pt>
                <c:pt idx="699">
                  <c:v>45511.372997685183</c:v>
                </c:pt>
                <c:pt idx="700">
                  <c:v>45511.37300925926</c:v>
                </c:pt>
                <c:pt idx="701">
                  <c:v>45511.373020833336</c:v>
                </c:pt>
                <c:pt idx="702">
                  <c:v>45511.373032407406</c:v>
                </c:pt>
                <c:pt idx="703">
                  <c:v>45511.373043981483</c:v>
                </c:pt>
                <c:pt idx="704">
                  <c:v>45511.373055555552</c:v>
                </c:pt>
                <c:pt idx="705">
                  <c:v>45511.373067129629</c:v>
                </c:pt>
                <c:pt idx="706">
                  <c:v>45511.373078703706</c:v>
                </c:pt>
                <c:pt idx="707">
                  <c:v>45511.373090277775</c:v>
                </c:pt>
                <c:pt idx="708">
                  <c:v>45511.373101851852</c:v>
                </c:pt>
                <c:pt idx="709">
                  <c:v>45511.373113425929</c:v>
                </c:pt>
                <c:pt idx="710">
                  <c:v>45511.373124999998</c:v>
                </c:pt>
                <c:pt idx="711">
                  <c:v>45511.373136574075</c:v>
                </c:pt>
                <c:pt idx="712">
                  <c:v>45511.373148148145</c:v>
                </c:pt>
                <c:pt idx="713">
                  <c:v>45511.373159722221</c:v>
                </c:pt>
                <c:pt idx="714">
                  <c:v>45511.373171296298</c:v>
                </c:pt>
                <c:pt idx="715">
                  <c:v>45511.373182870368</c:v>
                </c:pt>
                <c:pt idx="716">
                  <c:v>45511.373194444444</c:v>
                </c:pt>
                <c:pt idx="717">
                  <c:v>45511.373206018521</c:v>
                </c:pt>
                <c:pt idx="718">
                  <c:v>45511.373217592591</c:v>
                </c:pt>
                <c:pt idx="719">
                  <c:v>45511.373229166667</c:v>
                </c:pt>
                <c:pt idx="720">
                  <c:v>45511.373240740744</c:v>
                </c:pt>
                <c:pt idx="721">
                  <c:v>45511.373252314814</c:v>
                </c:pt>
                <c:pt idx="722">
                  <c:v>45511.373263888891</c:v>
                </c:pt>
                <c:pt idx="723">
                  <c:v>45511.37327546296</c:v>
                </c:pt>
                <c:pt idx="724">
                  <c:v>45511.373287037037</c:v>
                </c:pt>
                <c:pt idx="725">
                  <c:v>45511.373298611114</c:v>
                </c:pt>
                <c:pt idx="726">
                  <c:v>45511.373310185183</c:v>
                </c:pt>
                <c:pt idx="727">
                  <c:v>45511.37332175926</c:v>
                </c:pt>
                <c:pt idx="728">
                  <c:v>45511.373333333337</c:v>
                </c:pt>
                <c:pt idx="729">
                  <c:v>45511.373344907406</c:v>
                </c:pt>
                <c:pt idx="730">
                  <c:v>45511.373356481483</c:v>
                </c:pt>
                <c:pt idx="731">
                  <c:v>45511.373368055552</c:v>
                </c:pt>
                <c:pt idx="732">
                  <c:v>45511.373379629629</c:v>
                </c:pt>
                <c:pt idx="733">
                  <c:v>45511.373391203706</c:v>
                </c:pt>
                <c:pt idx="734">
                  <c:v>45511.373402777775</c:v>
                </c:pt>
                <c:pt idx="735">
                  <c:v>45511.373414351852</c:v>
                </c:pt>
                <c:pt idx="736">
                  <c:v>45511.373425925929</c:v>
                </c:pt>
                <c:pt idx="737">
                  <c:v>45511.373437499999</c:v>
                </c:pt>
                <c:pt idx="738">
                  <c:v>45511.373449074075</c:v>
                </c:pt>
                <c:pt idx="739">
                  <c:v>45511.373460648145</c:v>
                </c:pt>
                <c:pt idx="740">
                  <c:v>45511.373472222222</c:v>
                </c:pt>
                <c:pt idx="741">
                  <c:v>45511.373483796298</c:v>
                </c:pt>
                <c:pt idx="742">
                  <c:v>45511.373495370368</c:v>
                </c:pt>
                <c:pt idx="743">
                  <c:v>45511.373506944445</c:v>
                </c:pt>
                <c:pt idx="744">
                  <c:v>45511.373518518521</c:v>
                </c:pt>
                <c:pt idx="745">
                  <c:v>45511.373530092591</c:v>
                </c:pt>
                <c:pt idx="746">
                  <c:v>45511.373541666668</c:v>
                </c:pt>
                <c:pt idx="747">
                  <c:v>45511.373553240737</c:v>
                </c:pt>
                <c:pt idx="748">
                  <c:v>45511.373564814814</c:v>
                </c:pt>
                <c:pt idx="749">
                  <c:v>45511.373576388891</c:v>
                </c:pt>
                <c:pt idx="750">
                  <c:v>45511.37358796296</c:v>
                </c:pt>
                <c:pt idx="751">
                  <c:v>45511.373599537037</c:v>
                </c:pt>
                <c:pt idx="752">
                  <c:v>45511.373611111114</c:v>
                </c:pt>
                <c:pt idx="753">
                  <c:v>45511.373622685183</c:v>
                </c:pt>
                <c:pt idx="754">
                  <c:v>45511.37363425926</c:v>
                </c:pt>
                <c:pt idx="755">
                  <c:v>45511.373645833337</c:v>
                </c:pt>
                <c:pt idx="756">
                  <c:v>45511.373657407406</c:v>
                </c:pt>
                <c:pt idx="757">
                  <c:v>45511.373668981483</c:v>
                </c:pt>
                <c:pt idx="758">
                  <c:v>45511.373680555553</c:v>
                </c:pt>
                <c:pt idx="759">
                  <c:v>45511.373692129629</c:v>
                </c:pt>
                <c:pt idx="760">
                  <c:v>45511.373703703706</c:v>
                </c:pt>
                <c:pt idx="761">
                  <c:v>45511.373715277776</c:v>
                </c:pt>
                <c:pt idx="762">
                  <c:v>45511.373726851853</c:v>
                </c:pt>
                <c:pt idx="763">
                  <c:v>45511.373738425929</c:v>
                </c:pt>
                <c:pt idx="764">
                  <c:v>45511.373749999999</c:v>
                </c:pt>
                <c:pt idx="765">
                  <c:v>45511.373761574076</c:v>
                </c:pt>
                <c:pt idx="766">
                  <c:v>45511.373773148145</c:v>
                </c:pt>
                <c:pt idx="767">
                  <c:v>45511.373784722222</c:v>
                </c:pt>
                <c:pt idx="768">
                  <c:v>45511.373796296299</c:v>
                </c:pt>
                <c:pt idx="769">
                  <c:v>45511.373807870368</c:v>
                </c:pt>
                <c:pt idx="770">
                  <c:v>45511.373819444445</c:v>
                </c:pt>
                <c:pt idx="771">
                  <c:v>45511.373831018522</c:v>
                </c:pt>
                <c:pt idx="772">
                  <c:v>45511.373842592591</c:v>
                </c:pt>
                <c:pt idx="773">
                  <c:v>45511.373854166668</c:v>
                </c:pt>
                <c:pt idx="774">
                  <c:v>45511.373865740738</c:v>
                </c:pt>
                <c:pt idx="775">
                  <c:v>45511.373877314814</c:v>
                </c:pt>
                <c:pt idx="776">
                  <c:v>45511.373888888891</c:v>
                </c:pt>
                <c:pt idx="777">
                  <c:v>45511.373900462961</c:v>
                </c:pt>
                <c:pt idx="778">
                  <c:v>45511.373912037037</c:v>
                </c:pt>
                <c:pt idx="779">
                  <c:v>45511.373923611114</c:v>
                </c:pt>
                <c:pt idx="780">
                  <c:v>45511.373935185184</c:v>
                </c:pt>
                <c:pt idx="781">
                  <c:v>45511.37394675926</c:v>
                </c:pt>
                <c:pt idx="782">
                  <c:v>45511.37395833333</c:v>
                </c:pt>
                <c:pt idx="783">
                  <c:v>45511.373969907407</c:v>
                </c:pt>
                <c:pt idx="784">
                  <c:v>45511.373981481483</c:v>
                </c:pt>
                <c:pt idx="785">
                  <c:v>45511.373993055553</c:v>
                </c:pt>
                <c:pt idx="786">
                  <c:v>45511.37400462963</c:v>
                </c:pt>
                <c:pt idx="787">
                  <c:v>45511.374016203707</c:v>
                </c:pt>
                <c:pt idx="788">
                  <c:v>45511.374027777776</c:v>
                </c:pt>
                <c:pt idx="789">
                  <c:v>45511.374039351853</c:v>
                </c:pt>
                <c:pt idx="790">
                  <c:v>45511.374050925922</c:v>
                </c:pt>
                <c:pt idx="791">
                  <c:v>45511.374062499999</c:v>
                </c:pt>
                <c:pt idx="792">
                  <c:v>45511.374074074076</c:v>
                </c:pt>
                <c:pt idx="793">
                  <c:v>45511.374085648145</c:v>
                </c:pt>
                <c:pt idx="794">
                  <c:v>45511.374097222222</c:v>
                </c:pt>
                <c:pt idx="795">
                  <c:v>45511.374108796299</c:v>
                </c:pt>
                <c:pt idx="796">
                  <c:v>45511.374120370368</c:v>
                </c:pt>
                <c:pt idx="797">
                  <c:v>45511.374131944445</c:v>
                </c:pt>
                <c:pt idx="798">
                  <c:v>45511.374143518522</c:v>
                </c:pt>
                <c:pt idx="799">
                  <c:v>45511.374155092592</c:v>
                </c:pt>
                <c:pt idx="800">
                  <c:v>45511.374166666668</c:v>
                </c:pt>
                <c:pt idx="801">
                  <c:v>45511.374178240738</c:v>
                </c:pt>
                <c:pt idx="802">
                  <c:v>45511.374189814815</c:v>
                </c:pt>
                <c:pt idx="803">
                  <c:v>45511.374201388891</c:v>
                </c:pt>
                <c:pt idx="804">
                  <c:v>45511.374212962961</c:v>
                </c:pt>
                <c:pt idx="805">
                  <c:v>45511.374224537038</c:v>
                </c:pt>
                <c:pt idx="806">
                  <c:v>45511.374236111114</c:v>
                </c:pt>
                <c:pt idx="807">
                  <c:v>45511.374247685184</c:v>
                </c:pt>
                <c:pt idx="808">
                  <c:v>45511.374259259261</c:v>
                </c:pt>
                <c:pt idx="809">
                  <c:v>45511.37427083333</c:v>
                </c:pt>
                <c:pt idx="810">
                  <c:v>45511.374282407407</c:v>
                </c:pt>
                <c:pt idx="811">
                  <c:v>45511.374293981484</c:v>
                </c:pt>
                <c:pt idx="812">
                  <c:v>45511.374305555553</c:v>
                </c:pt>
                <c:pt idx="813">
                  <c:v>45511.37431712963</c:v>
                </c:pt>
                <c:pt idx="814">
                  <c:v>45511.374328703707</c:v>
                </c:pt>
                <c:pt idx="815">
                  <c:v>45511.374340277776</c:v>
                </c:pt>
                <c:pt idx="816">
                  <c:v>45511.374351851853</c:v>
                </c:pt>
                <c:pt idx="817">
                  <c:v>45511.374363425923</c:v>
                </c:pt>
                <c:pt idx="818">
                  <c:v>45511.374374999999</c:v>
                </c:pt>
                <c:pt idx="819">
                  <c:v>45511.374386574076</c:v>
                </c:pt>
                <c:pt idx="820">
                  <c:v>45511.374398148146</c:v>
                </c:pt>
                <c:pt idx="821">
                  <c:v>45511.374409722222</c:v>
                </c:pt>
                <c:pt idx="822">
                  <c:v>45511.374421296299</c:v>
                </c:pt>
                <c:pt idx="823">
                  <c:v>45511.374432870369</c:v>
                </c:pt>
                <c:pt idx="824">
                  <c:v>45511.374444444446</c:v>
                </c:pt>
                <c:pt idx="825">
                  <c:v>45511.374456018515</c:v>
                </c:pt>
                <c:pt idx="826">
                  <c:v>45511.374467592592</c:v>
                </c:pt>
                <c:pt idx="827">
                  <c:v>45511.374479166669</c:v>
                </c:pt>
                <c:pt idx="828">
                  <c:v>45511.374490740738</c:v>
                </c:pt>
                <c:pt idx="829">
                  <c:v>45511.374502314815</c:v>
                </c:pt>
                <c:pt idx="830">
                  <c:v>45511.374513888892</c:v>
                </c:pt>
                <c:pt idx="831">
                  <c:v>45511.374525462961</c:v>
                </c:pt>
                <c:pt idx="832">
                  <c:v>45511.374537037038</c:v>
                </c:pt>
                <c:pt idx="833">
                  <c:v>45511.374548611115</c:v>
                </c:pt>
                <c:pt idx="834">
                  <c:v>45511.374560185184</c:v>
                </c:pt>
                <c:pt idx="835">
                  <c:v>45511.374571759261</c:v>
                </c:pt>
                <c:pt idx="836">
                  <c:v>45511.374583333331</c:v>
                </c:pt>
                <c:pt idx="837">
                  <c:v>45511.374594907407</c:v>
                </c:pt>
                <c:pt idx="838">
                  <c:v>45511.374606481484</c:v>
                </c:pt>
                <c:pt idx="839">
                  <c:v>45511.374618055554</c:v>
                </c:pt>
                <c:pt idx="840">
                  <c:v>45511.37462962963</c:v>
                </c:pt>
                <c:pt idx="841">
                  <c:v>45511.374641203707</c:v>
                </c:pt>
                <c:pt idx="842">
                  <c:v>45511.374652777777</c:v>
                </c:pt>
                <c:pt idx="843">
                  <c:v>45511.374664351853</c:v>
                </c:pt>
                <c:pt idx="844">
                  <c:v>45511.374675925923</c:v>
                </c:pt>
                <c:pt idx="845">
                  <c:v>45511.3746875</c:v>
                </c:pt>
                <c:pt idx="846">
                  <c:v>45511.374699074076</c:v>
                </c:pt>
                <c:pt idx="847">
                  <c:v>45511.374710648146</c:v>
                </c:pt>
                <c:pt idx="848">
                  <c:v>45511.374722222223</c:v>
                </c:pt>
                <c:pt idx="849">
                  <c:v>45511.3747337963</c:v>
                </c:pt>
                <c:pt idx="850">
                  <c:v>45511.374745370369</c:v>
                </c:pt>
                <c:pt idx="851">
                  <c:v>45511.374756944446</c:v>
                </c:pt>
                <c:pt idx="852">
                  <c:v>45511.374768518515</c:v>
                </c:pt>
                <c:pt idx="853">
                  <c:v>45511.374780092592</c:v>
                </c:pt>
                <c:pt idx="854">
                  <c:v>45511.374791666669</c:v>
                </c:pt>
                <c:pt idx="855">
                  <c:v>45511.374803240738</c:v>
                </c:pt>
                <c:pt idx="856">
                  <c:v>45511.374814814815</c:v>
                </c:pt>
                <c:pt idx="857">
                  <c:v>45511.374826388892</c:v>
                </c:pt>
                <c:pt idx="858">
                  <c:v>45511.374837962961</c:v>
                </c:pt>
                <c:pt idx="859">
                  <c:v>45511.374849537038</c:v>
                </c:pt>
                <c:pt idx="860">
                  <c:v>45511.374861111108</c:v>
                </c:pt>
                <c:pt idx="861">
                  <c:v>45511.374872685185</c:v>
                </c:pt>
                <c:pt idx="862">
                  <c:v>45511.374884259261</c:v>
                </c:pt>
                <c:pt idx="863">
                  <c:v>45511.374895833331</c:v>
                </c:pt>
                <c:pt idx="864">
                  <c:v>45511.374907407408</c:v>
                </c:pt>
                <c:pt idx="865">
                  <c:v>45511.374918981484</c:v>
                </c:pt>
                <c:pt idx="866">
                  <c:v>45511.374930555554</c:v>
                </c:pt>
                <c:pt idx="867">
                  <c:v>45511.374942129631</c:v>
                </c:pt>
                <c:pt idx="868">
                  <c:v>45511.3749537037</c:v>
                </c:pt>
                <c:pt idx="869">
                  <c:v>45511.374965277777</c:v>
                </c:pt>
                <c:pt idx="870">
                  <c:v>45511.374976851854</c:v>
                </c:pt>
                <c:pt idx="871">
                  <c:v>45511.374988425923</c:v>
                </c:pt>
                <c:pt idx="872">
                  <c:v>45511.375</c:v>
                </c:pt>
                <c:pt idx="873">
                  <c:v>45511.375011574077</c:v>
                </c:pt>
                <c:pt idx="874">
                  <c:v>45511.375023148146</c:v>
                </c:pt>
                <c:pt idx="875">
                  <c:v>45511.375034722223</c:v>
                </c:pt>
                <c:pt idx="876">
                  <c:v>45511.3750462963</c:v>
                </c:pt>
                <c:pt idx="877">
                  <c:v>45511.375057870369</c:v>
                </c:pt>
                <c:pt idx="878">
                  <c:v>45511.375069444446</c:v>
                </c:pt>
                <c:pt idx="879">
                  <c:v>45511.375081018516</c:v>
                </c:pt>
                <c:pt idx="880">
                  <c:v>45511.375092592592</c:v>
                </c:pt>
                <c:pt idx="881">
                  <c:v>45511.375104166669</c:v>
                </c:pt>
                <c:pt idx="882">
                  <c:v>45511.375115740739</c:v>
                </c:pt>
                <c:pt idx="883">
                  <c:v>45511.375127314815</c:v>
                </c:pt>
                <c:pt idx="884">
                  <c:v>45511.375138888892</c:v>
                </c:pt>
                <c:pt idx="885">
                  <c:v>45511.375150462962</c:v>
                </c:pt>
                <c:pt idx="886">
                  <c:v>45511.375162037039</c:v>
                </c:pt>
                <c:pt idx="887">
                  <c:v>45511.375173611108</c:v>
                </c:pt>
                <c:pt idx="888">
                  <c:v>45511.375185185185</c:v>
                </c:pt>
                <c:pt idx="889">
                  <c:v>45511.375196759262</c:v>
                </c:pt>
                <c:pt idx="890">
                  <c:v>45511.375208333331</c:v>
                </c:pt>
                <c:pt idx="891">
                  <c:v>45511.375219907408</c:v>
                </c:pt>
                <c:pt idx="892">
                  <c:v>45511.375231481485</c:v>
                </c:pt>
                <c:pt idx="893">
                  <c:v>45511.375243055554</c:v>
                </c:pt>
                <c:pt idx="894">
                  <c:v>45511.375254629631</c:v>
                </c:pt>
                <c:pt idx="895">
                  <c:v>45511.3752662037</c:v>
                </c:pt>
                <c:pt idx="896">
                  <c:v>45511.375277777777</c:v>
                </c:pt>
                <c:pt idx="897">
                  <c:v>45511.375289351854</c:v>
                </c:pt>
                <c:pt idx="898">
                  <c:v>45511.375300925924</c:v>
                </c:pt>
                <c:pt idx="899">
                  <c:v>45511.3753125</c:v>
                </c:pt>
                <c:pt idx="900">
                  <c:v>45511.375324074077</c:v>
                </c:pt>
                <c:pt idx="901">
                  <c:v>45511.375335648147</c:v>
                </c:pt>
                <c:pt idx="902">
                  <c:v>45511.375347222223</c:v>
                </c:pt>
                <c:pt idx="903">
                  <c:v>45511.375358796293</c:v>
                </c:pt>
                <c:pt idx="904">
                  <c:v>45511.37537037037</c:v>
                </c:pt>
                <c:pt idx="905">
                  <c:v>45511.375381944446</c:v>
                </c:pt>
                <c:pt idx="906">
                  <c:v>45511.375393518516</c:v>
                </c:pt>
                <c:pt idx="907">
                  <c:v>45511.375405092593</c:v>
                </c:pt>
                <c:pt idx="908">
                  <c:v>45511.375416666669</c:v>
                </c:pt>
                <c:pt idx="909">
                  <c:v>45511.375428240739</c:v>
                </c:pt>
                <c:pt idx="910">
                  <c:v>45511.375439814816</c:v>
                </c:pt>
                <c:pt idx="911">
                  <c:v>45511.375451388885</c:v>
                </c:pt>
                <c:pt idx="912">
                  <c:v>45511.375462962962</c:v>
                </c:pt>
                <c:pt idx="913">
                  <c:v>45511.375474537039</c:v>
                </c:pt>
                <c:pt idx="914">
                  <c:v>45511.375486111108</c:v>
                </c:pt>
                <c:pt idx="915">
                  <c:v>45511.375497685185</c:v>
                </c:pt>
                <c:pt idx="916">
                  <c:v>45511.375509259262</c:v>
                </c:pt>
                <c:pt idx="917">
                  <c:v>45511.375520833331</c:v>
                </c:pt>
                <c:pt idx="918">
                  <c:v>45511.375532407408</c:v>
                </c:pt>
                <c:pt idx="919">
                  <c:v>45511.375543981485</c:v>
                </c:pt>
                <c:pt idx="920">
                  <c:v>45511.375555555554</c:v>
                </c:pt>
                <c:pt idx="921">
                  <c:v>45511.375567129631</c:v>
                </c:pt>
                <c:pt idx="922">
                  <c:v>45511.375578703701</c:v>
                </c:pt>
                <c:pt idx="923">
                  <c:v>45511.375590277778</c:v>
                </c:pt>
                <c:pt idx="924">
                  <c:v>45511.375601851854</c:v>
                </c:pt>
                <c:pt idx="925">
                  <c:v>45511.375613425924</c:v>
                </c:pt>
                <c:pt idx="926">
                  <c:v>45511.375625000001</c:v>
                </c:pt>
                <c:pt idx="927">
                  <c:v>45511.375636574077</c:v>
                </c:pt>
                <c:pt idx="928">
                  <c:v>45511.375648148147</c:v>
                </c:pt>
                <c:pt idx="929">
                  <c:v>45511.375659722224</c:v>
                </c:pt>
                <c:pt idx="930">
                  <c:v>45511.375671296293</c:v>
                </c:pt>
                <c:pt idx="931">
                  <c:v>45511.37568287037</c:v>
                </c:pt>
                <c:pt idx="932">
                  <c:v>45511.375694444447</c:v>
                </c:pt>
                <c:pt idx="933">
                  <c:v>45511.375706018516</c:v>
                </c:pt>
                <c:pt idx="934">
                  <c:v>45511.375717592593</c:v>
                </c:pt>
                <c:pt idx="935">
                  <c:v>45511.37572916667</c:v>
                </c:pt>
                <c:pt idx="936">
                  <c:v>45511.375740740739</c:v>
                </c:pt>
                <c:pt idx="937">
                  <c:v>45511.375752314816</c:v>
                </c:pt>
                <c:pt idx="938">
                  <c:v>45511.375763888886</c:v>
                </c:pt>
                <c:pt idx="939">
                  <c:v>45511.375775462962</c:v>
                </c:pt>
                <c:pt idx="940">
                  <c:v>45511.375787037039</c:v>
                </c:pt>
                <c:pt idx="941">
                  <c:v>45511.375798611109</c:v>
                </c:pt>
                <c:pt idx="942">
                  <c:v>45511.375810185185</c:v>
                </c:pt>
                <c:pt idx="943">
                  <c:v>45511.375821759262</c:v>
                </c:pt>
                <c:pt idx="944">
                  <c:v>45511.375833333332</c:v>
                </c:pt>
                <c:pt idx="945">
                  <c:v>45511.375844907408</c:v>
                </c:pt>
                <c:pt idx="946">
                  <c:v>45511.375856481478</c:v>
                </c:pt>
                <c:pt idx="947">
                  <c:v>45511.375868055555</c:v>
                </c:pt>
                <c:pt idx="948">
                  <c:v>45511.375879629632</c:v>
                </c:pt>
                <c:pt idx="949">
                  <c:v>45511.375891203701</c:v>
                </c:pt>
                <c:pt idx="950">
                  <c:v>45511.375902777778</c:v>
                </c:pt>
                <c:pt idx="951">
                  <c:v>45511.375914351855</c:v>
                </c:pt>
                <c:pt idx="952">
                  <c:v>45511.375925925924</c:v>
                </c:pt>
                <c:pt idx="953">
                  <c:v>45511.375937500001</c:v>
                </c:pt>
                <c:pt idx="954">
                  <c:v>45511.375949074078</c:v>
                </c:pt>
                <c:pt idx="955">
                  <c:v>45511.375960648147</c:v>
                </c:pt>
                <c:pt idx="956">
                  <c:v>45511.375972222224</c:v>
                </c:pt>
                <c:pt idx="957">
                  <c:v>45511.375983796293</c:v>
                </c:pt>
                <c:pt idx="958">
                  <c:v>45511.37599537037</c:v>
                </c:pt>
                <c:pt idx="959">
                  <c:v>45511.376006944447</c:v>
                </c:pt>
                <c:pt idx="960">
                  <c:v>45511.376018518517</c:v>
                </c:pt>
                <c:pt idx="961">
                  <c:v>45511.376030092593</c:v>
                </c:pt>
                <c:pt idx="962">
                  <c:v>45511.37604166667</c:v>
                </c:pt>
                <c:pt idx="963">
                  <c:v>45511.37605324074</c:v>
                </c:pt>
                <c:pt idx="964">
                  <c:v>45511.376064814816</c:v>
                </c:pt>
                <c:pt idx="965">
                  <c:v>45511.376076388886</c:v>
                </c:pt>
                <c:pt idx="966">
                  <c:v>45511.376087962963</c:v>
                </c:pt>
                <c:pt idx="967">
                  <c:v>45511.376099537039</c:v>
                </c:pt>
                <c:pt idx="968">
                  <c:v>45511.376111111109</c:v>
                </c:pt>
                <c:pt idx="969">
                  <c:v>45511.376122685186</c:v>
                </c:pt>
                <c:pt idx="970">
                  <c:v>45511.376134259262</c:v>
                </c:pt>
                <c:pt idx="971">
                  <c:v>45511.376145833332</c:v>
                </c:pt>
                <c:pt idx="972">
                  <c:v>45511.376157407409</c:v>
                </c:pt>
                <c:pt idx="973">
                  <c:v>45511.376168981478</c:v>
                </c:pt>
                <c:pt idx="974">
                  <c:v>45511.376180555555</c:v>
                </c:pt>
                <c:pt idx="975">
                  <c:v>45511.376192129632</c:v>
                </c:pt>
                <c:pt idx="976">
                  <c:v>45511.376203703701</c:v>
                </c:pt>
                <c:pt idx="977">
                  <c:v>45511.376215277778</c:v>
                </c:pt>
                <c:pt idx="978">
                  <c:v>45511.376226851855</c:v>
                </c:pt>
                <c:pt idx="979">
                  <c:v>45511.376238425924</c:v>
                </c:pt>
                <c:pt idx="980">
                  <c:v>45511.376250000001</c:v>
                </c:pt>
                <c:pt idx="981">
                  <c:v>45511.376261574071</c:v>
                </c:pt>
                <c:pt idx="982">
                  <c:v>45511.376273148147</c:v>
                </c:pt>
                <c:pt idx="983">
                  <c:v>45511.376284722224</c:v>
                </c:pt>
                <c:pt idx="984">
                  <c:v>45511.376296296294</c:v>
                </c:pt>
                <c:pt idx="985">
                  <c:v>45511.376307870371</c:v>
                </c:pt>
                <c:pt idx="986">
                  <c:v>45511.376319444447</c:v>
                </c:pt>
                <c:pt idx="987">
                  <c:v>45511.376331018517</c:v>
                </c:pt>
                <c:pt idx="988">
                  <c:v>45511.376342592594</c:v>
                </c:pt>
                <c:pt idx="989">
                  <c:v>45511.376354166663</c:v>
                </c:pt>
                <c:pt idx="990">
                  <c:v>45511.37636574074</c:v>
                </c:pt>
                <c:pt idx="991">
                  <c:v>45511.376377314817</c:v>
                </c:pt>
                <c:pt idx="992">
                  <c:v>45511.376388888886</c:v>
                </c:pt>
                <c:pt idx="993">
                  <c:v>45511.376400462963</c:v>
                </c:pt>
                <c:pt idx="994">
                  <c:v>45511.37641203704</c:v>
                </c:pt>
                <c:pt idx="995">
                  <c:v>45511.376423611109</c:v>
                </c:pt>
                <c:pt idx="996">
                  <c:v>45511.376435185186</c:v>
                </c:pt>
                <c:pt idx="997">
                  <c:v>45511.376446759263</c:v>
                </c:pt>
                <c:pt idx="998">
                  <c:v>45511.376458333332</c:v>
                </c:pt>
                <c:pt idx="999">
                  <c:v>45511.376469907409</c:v>
                </c:pt>
                <c:pt idx="1000">
                  <c:v>45511.376481481479</c:v>
                </c:pt>
                <c:pt idx="1001">
                  <c:v>45511.376493055555</c:v>
                </c:pt>
                <c:pt idx="1002">
                  <c:v>45511.376504629632</c:v>
                </c:pt>
                <c:pt idx="1003">
                  <c:v>45511.376516203702</c:v>
                </c:pt>
                <c:pt idx="1004">
                  <c:v>45511.376527777778</c:v>
                </c:pt>
                <c:pt idx="1005">
                  <c:v>45511.376539351855</c:v>
                </c:pt>
                <c:pt idx="1006">
                  <c:v>45511.376550925925</c:v>
                </c:pt>
                <c:pt idx="1007">
                  <c:v>45511.376562500001</c:v>
                </c:pt>
                <c:pt idx="1008">
                  <c:v>45511.376574074071</c:v>
                </c:pt>
                <c:pt idx="1009">
                  <c:v>45511.376585648148</c:v>
                </c:pt>
                <c:pt idx="1010">
                  <c:v>45511.376597222225</c:v>
                </c:pt>
                <c:pt idx="1011">
                  <c:v>45511.376608796294</c:v>
                </c:pt>
                <c:pt idx="1012">
                  <c:v>45511.376620370371</c:v>
                </c:pt>
                <c:pt idx="1013">
                  <c:v>45511.376631944448</c:v>
                </c:pt>
                <c:pt idx="1014">
                  <c:v>45511.376643518517</c:v>
                </c:pt>
                <c:pt idx="1015">
                  <c:v>45511.376655092594</c:v>
                </c:pt>
                <c:pt idx="1016">
                  <c:v>45511.376666666663</c:v>
                </c:pt>
                <c:pt idx="1017">
                  <c:v>45511.37667824074</c:v>
                </c:pt>
                <c:pt idx="1018">
                  <c:v>45511.376689814817</c:v>
                </c:pt>
                <c:pt idx="1019">
                  <c:v>45511.376701388886</c:v>
                </c:pt>
                <c:pt idx="1020">
                  <c:v>45511.376712962963</c:v>
                </c:pt>
                <c:pt idx="1021">
                  <c:v>45511.37672453704</c:v>
                </c:pt>
                <c:pt idx="1022">
                  <c:v>45511.376736111109</c:v>
                </c:pt>
                <c:pt idx="1023">
                  <c:v>45511.376747685186</c:v>
                </c:pt>
                <c:pt idx="1024">
                  <c:v>45511.376759259256</c:v>
                </c:pt>
                <c:pt idx="1025">
                  <c:v>45511.376770833333</c:v>
                </c:pt>
                <c:pt idx="1026">
                  <c:v>45511.376782407409</c:v>
                </c:pt>
                <c:pt idx="1027">
                  <c:v>45511.376793981479</c:v>
                </c:pt>
                <c:pt idx="1028">
                  <c:v>45511.376805555556</c:v>
                </c:pt>
                <c:pt idx="1029">
                  <c:v>45511.376817129632</c:v>
                </c:pt>
                <c:pt idx="1030">
                  <c:v>45511.376828703702</c:v>
                </c:pt>
                <c:pt idx="1031">
                  <c:v>45511.376840277779</c:v>
                </c:pt>
                <c:pt idx="1032">
                  <c:v>45511.376851851855</c:v>
                </c:pt>
                <c:pt idx="1033">
                  <c:v>45511.376863425925</c:v>
                </c:pt>
                <c:pt idx="1034">
                  <c:v>45511.376875000002</c:v>
                </c:pt>
                <c:pt idx="1035">
                  <c:v>45511.376886574071</c:v>
                </c:pt>
                <c:pt idx="1036">
                  <c:v>45511.376898148148</c:v>
                </c:pt>
                <c:pt idx="1037">
                  <c:v>45511.376909722225</c:v>
                </c:pt>
                <c:pt idx="1038">
                  <c:v>45511.376921296294</c:v>
                </c:pt>
                <c:pt idx="1039">
                  <c:v>45511.376932870371</c:v>
                </c:pt>
                <c:pt idx="1040">
                  <c:v>45511.376944444448</c:v>
                </c:pt>
                <c:pt idx="1041">
                  <c:v>45511.376956018517</c:v>
                </c:pt>
                <c:pt idx="1042">
                  <c:v>45511.376967592594</c:v>
                </c:pt>
                <c:pt idx="1043">
                  <c:v>45511.376979166664</c:v>
                </c:pt>
                <c:pt idx="1044">
                  <c:v>45511.37699074074</c:v>
                </c:pt>
                <c:pt idx="1045">
                  <c:v>45511.377002314817</c:v>
                </c:pt>
                <c:pt idx="1046">
                  <c:v>45511.377013888887</c:v>
                </c:pt>
                <c:pt idx="1047">
                  <c:v>45511.377025462964</c:v>
                </c:pt>
                <c:pt idx="1048">
                  <c:v>45511.37703703704</c:v>
                </c:pt>
                <c:pt idx="1049">
                  <c:v>45511.37704861111</c:v>
                </c:pt>
                <c:pt idx="1050">
                  <c:v>45511.377060185187</c:v>
                </c:pt>
                <c:pt idx="1051">
                  <c:v>45511.377071759256</c:v>
                </c:pt>
                <c:pt idx="1052">
                  <c:v>45511.377083333333</c:v>
                </c:pt>
                <c:pt idx="1053">
                  <c:v>45511.37709490741</c:v>
                </c:pt>
                <c:pt idx="1054">
                  <c:v>45511.377106481479</c:v>
                </c:pt>
                <c:pt idx="1055">
                  <c:v>45511.377118055556</c:v>
                </c:pt>
                <c:pt idx="1056">
                  <c:v>45511.377129629633</c:v>
                </c:pt>
                <c:pt idx="1057">
                  <c:v>45511.377141203702</c:v>
                </c:pt>
                <c:pt idx="1058">
                  <c:v>45511.377152777779</c:v>
                </c:pt>
                <c:pt idx="1059">
                  <c:v>45511.377164351848</c:v>
                </c:pt>
                <c:pt idx="1060">
                  <c:v>45511.377175925925</c:v>
                </c:pt>
                <c:pt idx="1061">
                  <c:v>45511.377187500002</c:v>
                </c:pt>
                <c:pt idx="1062">
                  <c:v>45511.377199074072</c:v>
                </c:pt>
                <c:pt idx="1063">
                  <c:v>45511.377210648148</c:v>
                </c:pt>
                <c:pt idx="1064">
                  <c:v>45511.377222222225</c:v>
                </c:pt>
                <c:pt idx="1065">
                  <c:v>45511.377233796295</c:v>
                </c:pt>
                <c:pt idx="1066">
                  <c:v>45511.377245370371</c:v>
                </c:pt>
                <c:pt idx="1067">
                  <c:v>45511.377256944441</c:v>
                </c:pt>
                <c:pt idx="1068">
                  <c:v>45511.377268518518</c:v>
                </c:pt>
                <c:pt idx="1069">
                  <c:v>45511.377280092594</c:v>
                </c:pt>
                <c:pt idx="1070">
                  <c:v>45511.377291666664</c:v>
                </c:pt>
                <c:pt idx="1071">
                  <c:v>45511.377303240741</c:v>
                </c:pt>
                <c:pt idx="1072">
                  <c:v>45511.377314814818</c:v>
                </c:pt>
                <c:pt idx="1073">
                  <c:v>45511.377326388887</c:v>
                </c:pt>
                <c:pt idx="1074">
                  <c:v>45511.377337962964</c:v>
                </c:pt>
                <c:pt idx="1075">
                  <c:v>45511.377349537041</c:v>
                </c:pt>
                <c:pt idx="1076">
                  <c:v>45511.37736111111</c:v>
                </c:pt>
                <c:pt idx="1077">
                  <c:v>45511.377372685187</c:v>
                </c:pt>
                <c:pt idx="1078">
                  <c:v>45511.377384259256</c:v>
                </c:pt>
                <c:pt idx="1079">
                  <c:v>45511.377395833333</c:v>
                </c:pt>
                <c:pt idx="1080">
                  <c:v>45511.37740740741</c:v>
                </c:pt>
                <c:pt idx="1081">
                  <c:v>45511.377418981479</c:v>
                </c:pt>
                <c:pt idx="1082">
                  <c:v>45511.377430555556</c:v>
                </c:pt>
                <c:pt idx="1083">
                  <c:v>45511.377442129633</c:v>
                </c:pt>
                <c:pt idx="1084">
                  <c:v>45511.377453703702</c:v>
                </c:pt>
                <c:pt idx="1085">
                  <c:v>45511.377465277779</c:v>
                </c:pt>
                <c:pt idx="1086">
                  <c:v>45511.377476851849</c:v>
                </c:pt>
                <c:pt idx="1087">
                  <c:v>45511.377488425926</c:v>
                </c:pt>
                <c:pt idx="1088">
                  <c:v>45511.377500000002</c:v>
                </c:pt>
                <c:pt idx="1089">
                  <c:v>45511.377511574072</c:v>
                </c:pt>
                <c:pt idx="1090">
                  <c:v>45511.377523148149</c:v>
                </c:pt>
                <c:pt idx="1091">
                  <c:v>45511.377534722225</c:v>
                </c:pt>
                <c:pt idx="1092">
                  <c:v>45511.377546296295</c:v>
                </c:pt>
                <c:pt idx="1093">
                  <c:v>45511.377557870372</c:v>
                </c:pt>
                <c:pt idx="1094">
                  <c:v>45511.377569444441</c:v>
                </c:pt>
                <c:pt idx="1095">
                  <c:v>45511.377581018518</c:v>
                </c:pt>
                <c:pt idx="1096">
                  <c:v>45511.377592592595</c:v>
                </c:pt>
                <c:pt idx="1097">
                  <c:v>45511.377604166664</c:v>
                </c:pt>
                <c:pt idx="1098">
                  <c:v>45511.377615740741</c:v>
                </c:pt>
                <c:pt idx="1099">
                  <c:v>45511.377627314818</c:v>
                </c:pt>
                <c:pt idx="1100">
                  <c:v>45511.377638888887</c:v>
                </c:pt>
                <c:pt idx="1101">
                  <c:v>45511.377650462964</c:v>
                </c:pt>
                <c:pt idx="1102">
                  <c:v>45511.377662037034</c:v>
                </c:pt>
                <c:pt idx="1103">
                  <c:v>45511.37767361111</c:v>
                </c:pt>
                <c:pt idx="1104">
                  <c:v>45511.377685185187</c:v>
                </c:pt>
                <c:pt idx="1105">
                  <c:v>45511.377696759257</c:v>
                </c:pt>
                <c:pt idx="1106">
                  <c:v>45511.377708333333</c:v>
                </c:pt>
                <c:pt idx="1107">
                  <c:v>45511.37771990741</c:v>
                </c:pt>
                <c:pt idx="1108">
                  <c:v>45511.37773148148</c:v>
                </c:pt>
                <c:pt idx="1109">
                  <c:v>45511.377743055556</c:v>
                </c:pt>
                <c:pt idx="1110">
                  <c:v>45511.377754629626</c:v>
                </c:pt>
                <c:pt idx="1111">
                  <c:v>45511.377766203703</c:v>
                </c:pt>
                <c:pt idx="1112">
                  <c:v>45511.37777777778</c:v>
                </c:pt>
                <c:pt idx="1113">
                  <c:v>45511.377789351849</c:v>
                </c:pt>
                <c:pt idx="1114">
                  <c:v>45511.377800925926</c:v>
                </c:pt>
                <c:pt idx="1115">
                  <c:v>45511.377812500003</c:v>
                </c:pt>
                <c:pt idx="1116">
                  <c:v>45511.377824074072</c:v>
                </c:pt>
                <c:pt idx="1117">
                  <c:v>45511.377835648149</c:v>
                </c:pt>
                <c:pt idx="1118">
                  <c:v>45511.377847222226</c:v>
                </c:pt>
                <c:pt idx="1119">
                  <c:v>45511.377858796295</c:v>
                </c:pt>
                <c:pt idx="1120">
                  <c:v>45511.377870370372</c:v>
                </c:pt>
                <c:pt idx="1121">
                  <c:v>45511.377881944441</c:v>
                </c:pt>
                <c:pt idx="1122">
                  <c:v>45511.377893518518</c:v>
                </c:pt>
                <c:pt idx="1123">
                  <c:v>45511.377905092595</c:v>
                </c:pt>
                <c:pt idx="1124">
                  <c:v>45511.377916666665</c:v>
                </c:pt>
                <c:pt idx="1125">
                  <c:v>45511.377928240741</c:v>
                </c:pt>
                <c:pt idx="1126">
                  <c:v>45511.377939814818</c:v>
                </c:pt>
                <c:pt idx="1127">
                  <c:v>45511.377951388888</c:v>
                </c:pt>
                <c:pt idx="1128">
                  <c:v>45511.377962962964</c:v>
                </c:pt>
                <c:pt idx="1129">
                  <c:v>45511.377974537034</c:v>
                </c:pt>
                <c:pt idx="1130">
                  <c:v>45511.377986111111</c:v>
                </c:pt>
                <c:pt idx="1131">
                  <c:v>45511.377997685187</c:v>
                </c:pt>
                <c:pt idx="1132">
                  <c:v>45511.378009259257</c:v>
                </c:pt>
                <c:pt idx="1133">
                  <c:v>45511.378020833334</c:v>
                </c:pt>
                <c:pt idx="1134">
                  <c:v>45511.378032407411</c:v>
                </c:pt>
                <c:pt idx="1135">
                  <c:v>45511.37804398148</c:v>
                </c:pt>
                <c:pt idx="1136">
                  <c:v>45511.378055555557</c:v>
                </c:pt>
                <c:pt idx="1137">
                  <c:v>45511.378067129626</c:v>
                </c:pt>
                <c:pt idx="1138">
                  <c:v>45511.378078703703</c:v>
                </c:pt>
                <c:pt idx="1139">
                  <c:v>45511.37809027778</c:v>
                </c:pt>
                <c:pt idx="1140">
                  <c:v>45511.378101851849</c:v>
                </c:pt>
                <c:pt idx="1141">
                  <c:v>45511.378113425926</c:v>
                </c:pt>
                <c:pt idx="1142">
                  <c:v>45511.378125000003</c:v>
                </c:pt>
                <c:pt idx="1143">
                  <c:v>45511.378136574072</c:v>
                </c:pt>
                <c:pt idx="1144">
                  <c:v>45511.378148148149</c:v>
                </c:pt>
                <c:pt idx="1145">
                  <c:v>45511.378159722219</c:v>
                </c:pt>
                <c:pt idx="1146">
                  <c:v>45511.378171296295</c:v>
                </c:pt>
                <c:pt idx="1147">
                  <c:v>45511.378182870372</c:v>
                </c:pt>
                <c:pt idx="1148">
                  <c:v>45511.378194444442</c:v>
                </c:pt>
                <c:pt idx="1149">
                  <c:v>45511.378206018519</c:v>
                </c:pt>
                <c:pt idx="1150">
                  <c:v>45511.378217592595</c:v>
                </c:pt>
                <c:pt idx="1151">
                  <c:v>45511.378229166665</c:v>
                </c:pt>
                <c:pt idx="1152">
                  <c:v>45511.378240740742</c:v>
                </c:pt>
                <c:pt idx="1153">
                  <c:v>45511.378252314818</c:v>
                </c:pt>
                <c:pt idx="1154">
                  <c:v>45511.378263888888</c:v>
                </c:pt>
                <c:pt idx="1155">
                  <c:v>45511.378275462965</c:v>
                </c:pt>
                <c:pt idx="1156">
                  <c:v>45511.378287037034</c:v>
                </c:pt>
                <c:pt idx="1157">
                  <c:v>45511.378298611111</c:v>
                </c:pt>
                <c:pt idx="1158">
                  <c:v>45511.378310185188</c:v>
                </c:pt>
                <c:pt idx="1159">
                  <c:v>45511.378321759257</c:v>
                </c:pt>
                <c:pt idx="1160">
                  <c:v>45511.378333333334</c:v>
                </c:pt>
                <c:pt idx="1161">
                  <c:v>45511.378344907411</c:v>
                </c:pt>
                <c:pt idx="1162">
                  <c:v>45511.37835648148</c:v>
                </c:pt>
                <c:pt idx="1163">
                  <c:v>45511.378368055557</c:v>
                </c:pt>
                <c:pt idx="1164">
                  <c:v>45511.378379629627</c:v>
                </c:pt>
                <c:pt idx="1165">
                  <c:v>45511.378391203703</c:v>
                </c:pt>
                <c:pt idx="1166">
                  <c:v>45511.37840277778</c:v>
                </c:pt>
                <c:pt idx="1167">
                  <c:v>45511.37841435185</c:v>
                </c:pt>
                <c:pt idx="1168">
                  <c:v>45511.378425925926</c:v>
                </c:pt>
                <c:pt idx="1169">
                  <c:v>45511.378437500003</c:v>
                </c:pt>
                <c:pt idx="1170">
                  <c:v>45511.378449074073</c:v>
                </c:pt>
                <c:pt idx="1171">
                  <c:v>45511.378460648149</c:v>
                </c:pt>
                <c:pt idx="1172">
                  <c:v>45511.378472222219</c:v>
                </c:pt>
                <c:pt idx="1173">
                  <c:v>45511.378483796296</c:v>
                </c:pt>
                <c:pt idx="1174">
                  <c:v>45511.378495370373</c:v>
                </c:pt>
                <c:pt idx="1175">
                  <c:v>45511.378506944442</c:v>
                </c:pt>
                <c:pt idx="1176">
                  <c:v>45511.378518518519</c:v>
                </c:pt>
                <c:pt idx="1177">
                  <c:v>45511.378530092596</c:v>
                </c:pt>
                <c:pt idx="1178">
                  <c:v>45511.378541666665</c:v>
                </c:pt>
                <c:pt idx="1179">
                  <c:v>45511.378553240742</c:v>
                </c:pt>
                <c:pt idx="1180">
                  <c:v>45511.378564814811</c:v>
                </c:pt>
                <c:pt idx="1181">
                  <c:v>45511.378576388888</c:v>
                </c:pt>
                <c:pt idx="1182">
                  <c:v>45511.378587962965</c:v>
                </c:pt>
                <c:pt idx="1183">
                  <c:v>45511.378599537034</c:v>
                </c:pt>
                <c:pt idx="1184">
                  <c:v>45511.378611111111</c:v>
                </c:pt>
                <c:pt idx="1185">
                  <c:v>45511.378622685188</c:v>
                </c:pt>
                <c:pt idx="1186">
                  <c:v>45511.378634259258</c:v>
                </c:pt>
                <c:pt idx="1187">
                  <c:v>45511.378645833334</c:v>
                </c:pt>
                <c:pt idx="1188">
                  <c:v>45511.378657407404</c:v>
                </c:pt>
                <c:pt idx="1189">
                  <c:v>45511.378668981481</c:v>
                </c:pt>
                <c:pt idx="1190">
                  <c:v>45511.378680555557</c:v>
                </c:pt>
                <c:pt idx="1191">
                  <c:v>45511.378692129627</c:v>
                </c:pt>
                <c:pt idx="1192">
                  <c:v>45511.378703703704</c:v>
                </c:pt>
                <c:pt idx="1193">
                  <c:v>45511.37871527778</c:v>
                </c:pt>
                <c:pt idx="1194">
                  <c:v>45511.37872685185</c:v>
                </c:pt>
                <c:pt idx="1195">
                  <c:v>45511.378738425927</c:v>
                </c:pt>
                <c:pt idx="1196">
                  <c:v>45511.378750000003</c:v>
                </c:pt>
                <c:pt idx="1197">
                  <c:v>45511.378761574073</c:v>
                </c:pt>
                <c:pt idx="1198">
                  <c:v>45511.37877314815</c:v>
                </c:pt>
                <c:pt idx="1199">
                  <c:v>45511.378784722219</c:v>
                </c:pt>
                <c:pt idx="1200">
                  <c:v>45511.378796296296</c:v>
                </c:pt>
                <c:pt idx="1201">
                  <c:v>45511.378807870373</c:v>
                </c:pt>
                <c:pt idx="1202">
                  <c:v>45511.378819444442</c:v>
                </c:pt>
                <c:pt idx="1203">
                  <c:v>45511.378831018519</c:v>
                </c:pt>
                <c:pt idx="1204">
                  <c:v>45511.378842592596</c:v>
                </c:pt>
                <c:pt idx="1205">
                  <c:v>45511.378854166665</c:v>
                </c:pt>
                <c:pt idx="1206">
                  <c:v>45511.378865740742</c:v>
                </c:pt>
                <c:pt idx="1207">
                  <c:v>45511.378877314812</c:v>
                </c:pt>
                <c:pt idx="1208">
                  <c:v>45511.378888888888</c:v>
                </c:pt>
                <c:pt idx="1209">
                  <c:v>45511.378900462965</c:v>
                </c:pt>
                <c:pt idx="1210">
                  <c:v>45511.378912037035</c:v>
                </c:pt>
                <c:pt idx="1211">
                  <c:v>45511.378923611112</c:v>
                </c:pt>
                <c:pt idx="1212">
                  <c:v>45511.378935185188</c:v>
                </c:pt>
                <c:pt idx="1213">
                  <c:v>45511.378946759258</c:v>
                </c:pt>
                <c:pt idx="1214">
                  <c:v>45511.378958333335</c:v>
                </c:pt>
                <c:pt idx="1215">
                  <c:v>45511.378969907404</c:v>
                </c:pt>
                <c:pt idx="1216">
                  <c:v>45511.378981481481</c:v>
                </c:pt>
                <c:pt idx="1217">
                  <c:v>45511.378993055558</c:v>
                </c:pt>
                <c:pt idx="1218">
                  <c:v>45511.379004629627</c:v>
                </c:pt>
                <c:pt idx="1219">
                  <c:v>45511.379016203704</c:v>
                </c:pt>
                <c:pt idx="1220">
                  <c:v>45511.379027777781</c:v>
                </c:pt>
                <c:pt idx="1221">
                  <c:v>45511.37903935185</c:v>
                </c:pt>
                <c:pt idx="1222">
                  <c:v>45511.379050925927</c:v>
                </c:pt>
                <c:pt idx="1223">
                  <c:v>45511.379062499997</c:v>
                </c:pt>
                <c:pt idx="1224">
                  <c:v>45511.379074074073</c:v>
                </c:pt>
                <c:pt idx="1225">
                  <c:v>45511.37908564815</c:v>
                </c:pt>
                <c:pt idx="1226">
                  <c:v>45511.37909722222</c:v>
                </c:pt>
                <c:pt idx="1227">
                  <c:v>45511.379108796296</c:v>
                </c:pt>
                <c:pt idx="1228">
                  <c:v>45511.379120370373</c:v>
                </c:pt>
                <c:pt idx="1229">
                  <c:v>45511.379131944443</c:v>
                </c:pt>
                <c:pt idx="1230">
                  <c:v>45511.379143518519</c:v>
                </c:pt>
                <c:pt idx="1231">
                  <c:v>45511.379155092596</c:v>
                </c:pt>
                <c:pt idx="1232">
                  <c:v>45511.379166666666</c:v>
                </c:pt>
                <c:pt idx="1233">
                  <c:v>45511.379178240742</c:v>
                </c:pt>
                <c:pt idx="1234">
                  <c:v>45511.379189814812</c:v>
                </c:pt>
                <c:pt idx="1235">
                  <c:v>45511.379201388889</c:v>
                </c:pt>
                <c:pt idx="1236">
                  <c:v>45511.379212962966</c:v>
                </c:pt>
                <c:pt idx="1237">
                  <c:v>45511.379224537035</c:v>
                </c:pt>
                <c:pt idx="1238">
                  <c:v>45511.379236111112</c:v>
                </c:pt>
                <c:pt idx="1239">
                  <c:v>45511.379247685189</c:v>
                </c:pt>
                <c:pt idx="1240">
                  <c:v>45511.379259259258</c:v>
                </c:pt>
                <c:pt idx="1241">
                  <c:v>45511.379270833335</c:v>
                </c:pt>
                <c:pt idx="1242">
                  <c:v>45511.379282407404</c:v>
                </c:pt>
                <c:pt idx="1243">
                  <c:v>45511.379293981481</c:v>
                </c:pt>
                <c:pt idx="1244">
                  <c:v>45511.379305555558</c:v>
                </c:pt>
                <c:pt idx="1245">
                  <c:v>45511.379317129627</c:v>
                </c:pt>
                <c:pt idx="1246">
                  <c:v>45511.379328703704</c:v>
                </c:pt>
                <c:pt idx="1247">
                  <c:v>45511.379340277781</c:v>
                </c:pt>
                <c:pt idx="1248">
                  <c:v>45511.379351851851</c:v>
                </c:pt>
                <c:pt idx="1249">
                  <c:v>45511.379363425927</c:v>
                </c:pt>
                <c:pt idx="1250">
                  <c:v>45511.379374999997</c:v>
                </c:pt>
                <c:pt idx="1251">
                  <c:v>45511.379386574074</c:v>
                </c:pt>
                <c:pt idx="1252">
                  <c:v>45511.37939814815</c:v>
                </c:pt>
                <c:pt idx="1253">
                  <c:v>45511.37940972222</c:v>
                </c:pt>
                <c:pt idx="1254">
                  <c:v>45511.379421296297</c:v>
                </c:pt>
                <c:pt idx="1255">
                  <c:v>45511.379432870373</c:v>
                </c:pt>
                <c:pt idx="1256">
                  <c:v>45511.379444444443</c:v>
                </c:pt>
                <c:pt idx="1257">
                  <c:v>45511.37945601852</c:v>
                </c:pt>
                <c:pt idx="1258">
                  <c:v>45511.379467592589</c:v>
                </c:pt>
                <c:pt idx="1259">
                  <c:v>45511.379479166666</c:v>
                </c:pt>
                <c:pt idx="1260">
                  <c:v>45511.379490740743</c:v>
                </c:pt>
                <c:pt idx="1261">
                  <c:v>45511.379502314812</c:v>
                </c:pt>
                <c:pt idx="1262">
                  <c:v>45511.379513888889</c:v>
                </c:pt>
                <c:pt idx="1263">
                  <c:v>45511.379525462966</c:v>
                </c:pt>
                <c:pt idx="1264">
                  <c:v>45511.379537037035</c:v>
                </c:pt>
                <c:pt idx="1265">
                  <c:v>45511.379548611112</c:v>
                </c:pt>
                <c:pt idx="1266">
                  <c:v>45511.379560185182</c:v>
                </c:pt>
                <c:pt idx="1267">
                  <c:v>45511.379571759258</c:v>
                </c:pt>
                <c:pt idx="1268">
                  <c:v>45511.379583333335</c:v>
                </c:pt>
                <c:pt idx="1269">
                  <c:v>45511.379594907405</c:v>
                </c:pt>
                <c:pt idx="1270">
                  <c:v>45511.379606481481</c:v>
                </c:pt>
                <c:pt idx="1271">
                  <c:v>45511.379618055558</c:v>
                </c:pt>
                <c:pt idx="1272">
                  <c:v>45511.379629629628</c:v>
                </c:pt>
                <c:pt idx="1273">
                  <c:v>45511.379641203705</c:v>
                </c:pt>
                <c:pt idx="1274">
                  <c:v>45511.379652777781</c:v>
                </c:pt>
                <c:pt idx="1275">
                  <c:v>45511.379664351851</c:v>
                </c:pt>
                <c:pt idx="1276">
                  <c:v>45511.379675925928</c:v>
                </c:pt>
                <c:pt idx="1277">
                  <c:v>45511.379687499997</c:v>
                </c:pt>
                <c:pt idx="1278">
                  <c:v>45511.379699074074</c:v>
                </c:pt>
                <c:pt idx="1279">
                  <c:v>45511.379710648151</c:v>
                </c:pt>
                <c:pt idx="1280">
                  <c:v>45511.37972222222</c:v>
                </c:pt>
                <c:pt idx="1281">
                  <c:v>45511.379733796297</c:v>
                </c:pt>
                <c:pt idx="1282">
                  <c:v>45511.379745370374</c:v>
                </c:pt>
                <c:pt idx="1283">
                  <c:v>45511.379756944443</c:v>
                </c:pt>
                <c:pt idx="1284">
                  <c:v>45511.37976851852</c:v>
                </c:pt>
                <c:pt idx="1285">
                  <c:v>45511.379780092589</c:v>
                </c:pt>
                <c:pt idx="1286">
                  <c:v>45511.379791666666</c:v>
                </c:pt>
                <c:pt idx="1287">
                  <c:v>45511.379803240743</c:v>
                </c:pt>
                <c:pt idx="1288">
                  <c:v>45511.379814814813</c:v>
                </c:pt>
                <c:pt idx="1289">
                  <c:v>45511.379826388889</c:v>
                </c:pt>
                <c:pt idx="1290">
                  <c:v>45511.379837962966</c:v>
                </c:pt>
                <c:pt idx="1291">
                  <c:v>45511.379849537036</c:v>
                </c:pt>
                <c:pt idx="1292">
                  <c:v>45511.379861111112</c:v>
                </c:pt>
                <c:pt idx="1293">
                  <c:v>45511.379872685182</c:v>
                </c:pt>
                <c:pt idx="1294">
                  <c:v>45511.379884259259</c:v>
                </c:pt>
                <c:pt idx="1295">
                  <c:v>45511.379895833335</c:v>
                </c:pt>
                <c:pt idx="1296">
                  <c:v>45511.379907407405</c:v>
                </c:pt>
                <c:pt idx="1297">
                  <c:v>45511.379918981482</c:v>
                </c:pt>
                <c:pt idx="1298">
                  <c:v>45511.379930555559</c:v>
                </c:pt>
                <c:pt idx="1299">
                  <c:v>45511.379942129628</c:v>
                </c:pt>
                <c:pt idx="1300">
                  <c:v>45511.379953703705</c:v>
                </c:pt>
                <c:pt idx="1301">
                  <c:v>45511.379965277774</c:v>
                </c:pt>
                <c:pt idx="1302">
                  <c:v>45511.379976851851</c:v>
                </c:pt>
                <c:pt idx="1303">
                  <c:v>45511.379988425928</c:v>
                </c:pt>
                <c:pt idx="1304">
                  <c:v>45511.38</c:v>
                </c:pt>
                <c:pt idx="1305">
                  <c:v>45511.380011574074</c:v>
                </c:pt>
                <c:pt idx="1306">
                  <c:v>45511.380023148151</c:v>
                </c:pt>
                <c:pt idx="1307">
                  <c:v>45511.38003472222</c:v>
                </c:pt>
                <c:pt idx="1308">
                  <c:v>45511.380046296297</c:v>
                </c:pt>
                <c:pt idx="1309">
                  <c:v>45511.380057870374</c:v>
                </c:pt>
                <c:pt idx="1310">
                  <c:v>45511.380069444444</c:v>
                </c:pt>
                <c:pt idx="1311">
                  <c:v>45511.38008101852</c:v>
                </c:pt>
                <c:pt idx="1312">
                  <c:v>45511.38009259259</c:v>
                </c:pt>
                <c:pt idx="1313">
                  <c:v>45511.380104166667</c:v>
                </c:pt>
                <c:pt idx="1314">
                  <c:v>45511.380115740743</c:v>
                </c:pt>
                <c:pt idx="1315">
                  <c:v>45511.380127314813</c:v>
                </c:pt>
                <c:pt idx="1316">
                  <c:v>45511.38013888889</c:v>
                </c:pt>
                <c:pt idx="1317">
                  <c:v>45511.380150462966</c:v>
                </c:pt>
                <c:pt idx="1318">
                  <c:v>45511.380162037036</c:v>
                </c:pt>
                <c:pt idx="1319">
                  <c:v>45511.380173611113</c:v>
                </c:pt>
                <c:pt idx="1320">
                  <c:v>45511.380185185182</c:v>
                </c:pt>
                <c:pt idx="1321">
                  <c:v>45511.380196759259</c:v>
                </c:pt>
                <c:pt idx="1322">
                  <c:v>45511.380208333336</c:v>
                </c:pt>
                <c:pt idx="1323">
                  <c:v>45511.380219907405</c:v>
                </c:pt>
                <c:pt idx="1324">
                  <c:v>45511.380231481482</c:v>
                </c:pt>
                <c:pt idx="1325">
                  <c:v>45511.380243055559</c:v>
                </c:pt>
                <c:pt idx="1326">
                  <c:v>45511.380254629628</c:v>
                </c:pt>
                <c:pt idx="1327">
                  <c:v>45511.380266203705</c:v>
                </c:pt>
                <c:pt idx="1328">
                  <c:v>45511.380277777775</c:v>
                </c:pt>
                <c:pt idx="1329">
                  <c:v>45511.380289351851</c:v>
                </c:pt>
                <c:pt idx="1330">
                  <c:v>45511.380300925928</c:v>
                </c:pt>
                <c:pt idx="1331">
                  <c:v>45511.380312499998</c:v>
                </c:pt>
                <c:pt idx="1332">
                  <c:v>45511.380324074074</c:v>
                </c:pt>
                <c:pt idx="1333">
                  <c:v>45511.380335648151</c:v>
                </c:pt>
                <c:pt idx="1334">
                  <c:v>45511.380347222221</c:v>
                </c:pt>
                <c:pt idx="1335">
                  <c:v>45511.380358796298</c:v>
                </c:pt>
                <c:pt idx="1336">
                  <c:v>45511.380370370367</c:v>
                </c:pt>
                <c:pt idx="1337">
                  <c:v>45511.380381944444</c:v>
                </c:pt>
                <c:pt idx="1338">
                  <c:v>45511.380393518521</c:v>
                </c:pt>
                <c:pt idx="1339">
                  <c:v>45511.38040509259</c:v>
                </c:pt>
                <c:pt idx="1340">
                  <c:v>45511.380416666667</c:v>
                </c:pt>
                <c:pt idx="1341">
                  <c:v>45511.380428240744</c:v>
                </c:pt>
                <c:pt idx="1342">
                  <c:v>45511.380439814813</c:v>
                </c:pt>
                <c:pt idx="1343">
                  <c:v>45511.38045138889</c:v>
                </c:pt>
                <c:pt idx="1344">
                  <c:v>45511.380462962959</c:v>
                </c:pt>
                <c:pt idx="1345">
                  <c:v>45511.380474537036</c:v>
                </c:pt>
                <c:pt idx="1346">
                  <c:v>45511.380486111113</c:v>
                </c:pt>
                <c:pt idx="1347">
                  <c:v>45511.380497685182</c:v>
                </c:pt>
                <c:pt idx="1348">
                  <c:v>45511.380509259259</c:v>
                </c:pt>
                <c:pt idx="1349">
                  <c:v>45511.380520833336</c:v>
                </c:pt>
                <c:pt idx="1350">
                  <c:v>45511.380532407406</c:v>
                </c:pt>
                <c:pt idx="1351">
                  <c:v>45511.380543981482</c:v>
                </c:pt>
                <c:pt idx="1352">
                  <c:v>45511.380555555559</c:v>
                </c:pt>
                <c:pt idx="1353">
                  <c:v>45511.380567129629</c:v>
                </c:pt>
                <c:pt idx="1354">
                  <c:v>45511.380578703705</c:v>
                </c:pt>
                <c:pt idx="1355">
                  <c:v>45511.380590277775</c:v>
                </c:pt>
                <c:pt idx="1356">
                  <c:v>45511.380601851852</c:v>
                </c:pt>
                <c:pt idx="1357">
                  <c:v>45511.380613425928</c:v>
                </c:pt>
                <c:pt idx="1358">
                  <c:v>45511.380624999998</c:v>
                </c:pt>
                <c:pt idx="1359">
                  <c:v>45511.380636574075</c:v>
                </c:pt>
                <c:pt idx="1360">
                  <c:v>45511.380648148152</c:v>
                </c:pt>
                <c:pt idx="1361">
                  <c:v>45511.380659722221</c:v>
                </c:pt>
                <c:pt idx="1362">
                  <c:v>45511.380671296298</c:v>
                </c:pt>
                <c:pt idx="1363">
                  <c:v>45511.380682870367</c:v>
                </c:pt>
                <c:pt idx="1364">
                  <c:v>45511.380694444444</c:v>
                </c:pt>
                <c:pt idx="1365">
                  <c:v>45511.380706018521</c:v>
                </c:pt>
                <c:pt idx="1366">
                  <c:v>45511.38071759259</c:v>
                </c:pt>
                <c:pt idx="1367">
                  <c:v>45511.380729166667</c:v>
                </c:pt>
                <c:pt idx="1368">
                  <c:v>45511.380740740744</c:v>
                </c:pt>
                <c:pt idx="1369">
                  <c:v>45511.380752314813</c:v>
                </c:pt>
                <c:pt idx="1370">
                  <c:v>45511.38076388889</c:v>
                </c:pt>
                <c:pt idx="1371">
                  <c:v>45511.38077546296</c:v>
                </c:pt>
                <c:pt idx="1372">
                  <c:v>45511.380787037036</c:v>
                </c:pt>
                <c:pt idx="1373">
                  <c:v>45511.380798611113</c:v>
                </c:pt>
                <c:pt idx="1374">
                  <c:v>45511.380810185183</c:v>
                </c:pt>
                <c:pt idx="1375">
                  <c:v>45511.38082175926</c:v>
                </c:pt>
                <c:pt idx="1376">
                  <c:v>45511.380833333336</c:v>
                </c:pt>
                <c:pt idx="1377">
                  <c:v>45511.380844907406</c:v>
                </c:pt>
                <c:pt idx="1378">
                  <c:v>45511.380856481483</c:v>
                </c:pt>
                <c:pt idx="1379">
                  <c:v>45511.380868055552</c:v>
                </c:pt>
                <c:pt idx="1380">
                  <c:v>45511.380879629629</c:v>
                </c:pt>
                <c:pt idx="1381">
                  <c:v>45511.380891203706</c:v>
                </c:pt>
                <c:pt idx="1382">
                  <c:v>45511.380902777775</c:v>
                </c:pt>
                <c:pt idx="1383">
                  <c:v>45511.380914351852</c:v>
                </c:pt>
                <c:pt idx="1384">
                  <c:v>45511.380925925929</c:v>
                </c:pt>
                <c:pt idx="1385">
                  <c:v>45511.380937499998</c:v>
                </c:pt>
                <c:pt idx="1386">
                  <c:v>45511.380949074075</c:v>
                </c:pt>
                <c:pt idx="1387">
                  <c:v>45511.380960648145</c:v>
                </c:pt>
                <c:pt idx="1388">
                  <c:v>45511.380972222221</c:v>
                </c:pt>
                <c:pt idx="1389">
                  <c:v>45511.380983796298</c:v>
                </c:pt>
                <c:pt idx="1390">
                  <c:v>45511.380995370368</c:v>
                </c:pt>
                <c:pt idx="1391">
                  <c:v>45511.381006944444</c:v>
                </c:pt>
                <c:pt idx="1392">
                  <c:v>45511.381018518521</c:v>
                </c:pt>
                <c:pt idx="1393">
                  <c:v>45511.381030092591</c:v>
                </c:pt>
                <c:pt idx="1394">
                  <c:v>45511.381041666667</c:v>
                </c:pt>
                <c:pt idx="1395">
                  <c:v>45511.381053240744</c:v>
                </c:pt>
                <c:pt idx="1396">
                  <c:v>45511.381064814814</c:v>
                </c:pt>
                <c:pt idx="1397">
                  <c:v>45511.381076388891</c:v>
                </c:pt>
                <c:pt idx="1398">
                  <c:v>45511.38108796296</c:v>
                </c:pt>
                <c:pt idx="1399">
                  <c:v>45511.381099537037</c:v>
                </c:pt>
                <c:pt idx="1400">
                  <c:v>45511.381111111114</c:v>
                </c:pt>
                <c:pt idx="1401">
                  <c:v>45511.381122685183</c:v>
                </c:pt>
                <c:pt idx="1402">
                  <c:v>45511.38113425926</c:v>
                </c:pt>
                <c:pt idx="1403">
                  <c:v>45511.381145833337</c:v>
                </c:pt>
                <c:pt idx="1404">
                  <c:v>45511.381157407406</c:v>
                </c:pt>
                <c:pt idx="1405">
                  <c:v>45511.381168981483</c:v>
                </c:pt>
                <c:pt idx="1406">
                  <c:v>45511.381180555552</c:v>
                </c:pt>
                <c:pt idx="1407">
                  <c:v>45511.381192129629</c:v>
                </c:pt>
                <c:pt idx="1408">
                  <c:v>45511.381203703706</c:v>
                </c:pt>
                <c:pt idx="1409">
                  <c:v>45511.381215277775</c:v>
                </c:pt>
                <c:pt idx="1410">
                  <c:v>45511.381226851852</c:v>
                </c:pt>
                <c:pt idx="1411">
                  <c:v>45511.381238425929</c:v>
                </c:pt>
                <c:pt idx="1412">
                  <c:v>45511.381249999999</c:v>
                </c:pt>
                <c:pt idx="1413">
                  <c:v>45511.381261574075</c:v>
                </c:pt>
                <c:pt idx="1414">
                  <c:v>45511.381273148145</c:v>
                </c:pt>
                <c:pt idx="1415">
                  <c:v>45511.381284722222</c:v>
                </c:pt>
                <c:pt idx="1416">
                  <c:v>45511.381296296298</c:v>
                </c:pt>
                <c:pt idx="1417">
                  <c:v>45511.381307870368</c:v>
                </c:pt>
                <c:pt idx="1418">
                  <c:v>45511.381319444445</c:v>
                </c:pt>
                <c:pt idx="1419">
                  <c:v>45511.381331018521</c:v>
                </c:pt>
                <c:pt idx="1420">
                  <c:v>45511.381342592591</c:v>
                </c:pt>
                <c:pt idx="1421">
                  <c:v>45511.381354166668</c:v>
                </c:pt>
                <c:pt idx="1422">
                  <c:v>45511.381365740737</c:v>
                </c:pt>
                <c:pt idx="1423">
                  <c:v>45511.381377314814</c:v>
                </c:pt>
                <c:pt idx="1424">
                  <c:v>45511.381388888891</c:v>
                </c:pt>
                <c:pt idx="1425">
                  <c:v>45511.38140046296</c:v>
                </c:pt>
                <c:pt idx="1426">
                  <c:v>45511.381412037037</c:v>
                </c:pt>
                <c:pt idx="1427">
                  <c:v>45511.381423611114</c:v>
                </c:pt>
                <c:pt idx="1428">
                  <c:v>45511.381435185183</c:v>
                </c:pt>
                <c:pt idx="1429">
                  <c:v>45511.38144675926</c:v>
                </c:pt>
                <c:pt idx="1430">
                  <c:v>45511.381458333337</c:v>
                </c:pt>
                <c:pt idx="1431">
                  <c:v>45511.381469907406</c:v>
                </c:pt>
                <c:pt idx="1432">
                  <c:v>45511.381481481483</c:v>
                </c:pt>
                <c:pt idx="1433">
                  <c:v>45511.381493055553</c:v>
                </c:pt>
                <c:pt idx="1434">
                  <c:v>45511.381504629629</c:v>
                </c:pt>
                <c:pt idx="1435">
                  <c:v>45511.381516203706</c:v>
                </c:pt>
                <c:pt idx="1436">
                  <c:v>45511.381527777776</c:v>
                </c:pt>
                <c:pt idx="1437">
                  <c:v>45511.381539351853</c:v>
                </c:pt>
                <c:pt idx="1438">
                  <c:v>45511.381550925929</c:v>
                </c:pt>
                <c:pt idx="1439">
                  <c:v>45511.381562499999</c:v>
                </c:pt>
                <c:pt idx="1440">
                  <c:v>45511.381574074076</c:v>
                </c:pt>
                <c:pt idx="1441">
                  <c:v>45511.381585648145</c:v>
                </c:pt>
                <c:pt idx="1442">
                  <c:v>45511.381597222222</c:v>
                </c:pt>
                <c:pt idx="1443">
                  <c:v>45511.381608796299</c:v>
                </c:pt>
                <c:pt idx="1444">
                  <c:v>45511.381620370368</c:v>
                </c:pt>
                <c:pt idx="1445">
                  <c:v>45511.381631944445</c:v>
                </c:pt>
                <c:pt idx="1446">
                  <c:v>45511.381643518522</c:v>
                </c:pt>
                <c:pt idx="1447">
                  <c:v>45511.381655092591</c:v>
                </c:pt>
                <c:pt idx="1448">
                  <c:v>45511.381666666668</c:v>
                </c:pt>
                <c:pt idx="1449">
                  <c:v>45511.381678240738</c:v>
                </c:pt>
                <c:pt idx="1450">
                  <c:v>45511.381689814814</c:v>
                </c:pt>
                <c:pt idx="1451">
                  <c:v>45511.381701388891</c:v>
                </c:pt>
                <c:pt idx="1452">
                  <c:v>45511.381712962961</c:v>
                </c:pt>
                <c:pt idx="1453">
                  <c:v>45511.381724537037</c:v>
                </c:pt>
                <c:pt idx="1454">
                  <c:v>45511.381736111114</c:v>
                </c:pt>
                <c:pt idx="1455">
                  <c:v>45511.381747685184</c:v>
                </c:pt>
                <c:pt idx="1456">
                  <c:v>45511.38175925926</c:v>
                </c:pt>
                <c:pt idx="1457">
                  <c:v>45511.38177083333</c:v>
                </c:pt>
                <c:pt idx="1458">
                  <c:v>45511.381782407407</c:v>
                </c:pt>
                <c:pt idx="1459">
                  <c:v>45511.381793981483</c:v>
                </c:pt>
                <c:pt idx="1460">
                  <c:v>45511.381805555553</c:v>
                </c:pt>
                <c:pt idx="1461">
                  <c:v>45511.38181712963</c:v>
                </c:pt>
                <c:pt idx="1462">
                  <c:v>45511.381828703707</c:v>
                </c:pt>
                <c:pt idx="1463">
                  <c:v>45511.381840277776</c:v>
                </c:pt>
                <c:pt idx="1464">
                  <c:v>45511.381851851853</c:v>
                </c:pt>
                <c:pt idx="1465">
                  <c:v>45511.381863425922</c:v>
                </c:pt>
                <c:pt idx="1466">
                  <c:v>45511.381874999999</c:v>
                </c:pt>
                <c:pt idx="1467">
                  <c:v>45511.381886574076</c:v>
                </c:pt>
                <c:pt idx="1468">
                  <c:v>45511.381898148145</c:v>
                </c:pt>
                <c:pt idx="1469">
                  <c:v>45511.381909722222</c:v>
                </c:pt>
                <c:pt idx="1470">
                  <c:v>45511.381921296299</c:v>
                </c:pt>
                <c:pt idx="1471">
                  <c:v>45511.381932870368</c:v>
                </c:pt>
                <c:pt idx="1472">
                  <c:v>45511.381944444445</c:v>
                </c:pt>
                <c:pt idx="1473">
                  <c:v>45511.381956018522</c:v>
                </c:pt>
                <c:pt idx="1474">
                  <c:v>45511.381967592592</c:v>
                </c:pt>
                <c:pt idx="1475">
                  <c:v>45511.381979166668</c:v>
                </c:pt>
                <c:pt idx="1476">
                  <c:v>45511.381990740738</c:v>
                </c:pt>
                <c:pt idx="1477">
                  <c:v>45511.382002314815</c:v>
                </c:pt>
                <c:pt idx="1478">
                  <c:v>45511.382013888891</c:v>
                </c:pt>
                <c:pt idx="1479">
                  <c:v>45511.382025462961</c:v>
                </c:pt>
                <c:pt idx="1480">
                  <c:v>45511.382037037038</c:v>
                </c:pt>
                <c:pt idx="1481">
                  <c:v>45511.382048611114</c:v>
                </c:pt>
                <c:pt idx="1482">
                  <c:v>45511.382060185184</c:v>
                </c:pt>
                <c:pt idx="1483">
                  <c:v>45511.382071759261</c:v>
                </c:pt>
                <c:pt idx="1484">
                  <c:v>45511.38208333333</c:v>
                </c:pt>
                <c:pt idx="1485">
                  <c:v>45511.382094907407</c:v>
                </c:pt>
                <c:pt idx="1486">
                  <c:v>45511.382106481484</c:v>
                </c:pt>
                <c:pt idx="1487">
                  <c:v>45511.382118055553</c:v>
                </c:pt>
                <c:pt idx="1488">
                  <c:v>45511.38212962963</c:v>
                </c:pt>
                <c:pt idx="1489">
                  <c:v>45511.382141203707</c:v>
                </c:pt>
                <c:pt idx="1490">
                  <c:v>45511.382152777776</c:v>
                </c:pt>
                <c:pt idx="1491">
                  <c:v>45511.382164351853</c:v>
                </c:pt>
                <c:pt idx="1492">
                  <c:v>45511.382175925923</c:v>
                </c:pt>
                <c:pt idx="1493">
                  <c:v>45511.382187499999</c:v>
                </c:pt>
                <c:pt idx="1494">
                  <c:v>45511.382199074076</c:v>
                </c:pt>
                <c:pt idx="1495">
                  <c:v>45511.382210648146</c:v>
                </c:pt>
                <c:pt idx="1496">
                  <c:v>45511.382222222222</c:v>
                </c:pt>
                <c:pt idx="1497">
                  <c:v>45511.382233796299</c:v>
                </c:pt>
                <c:pt idx="1498">
                  <c:v>45511.382245370369</c:v>
                </c:pt>
                <c:pt idx="1499">
                  <c:v>45511.382256944446</c:v>
                </c:pt>
                <c:pt idx="1500">
                  <c:v>45511.382268518515</c:v>
                </c:pt>
                <c:pt idx="1501">
                  <c:v>45511.382280092592</c:v>
                </c:pt>
                <c:pt idx="1502">
                  <c:v>45511.382291666669</c:v>
                </c:pt>
                <c:pt idx="1503">
                  <c:v>45511.382303240738</c:v>
                </c:pt>
                <c:pt idx="1504">
                  <c:v>45511.382314814815</c:v>
                </c:pt>
                <c:pt idx="1505">
                  <c:v>45511.382326388892</c:v>
                </c:pt>
                <c:pt idx="1506">
                  <c:v>45511.382337962961</c:v>
                </c:pt>
                <c:pt idx="1507">
                  <c:v>45511.382349537038</c:v>
                </c:pt>
                <c:pt idx="1508">
                  <c:v>45511.382361111115</c:v>
                </c:pt>
                <c:pt idx="1509">
                  <c:v>45511.382372685184</c:v>
                </c:pt>
                <c:pt idx="1510">
                  <c:v>45511.382384259261</c:v>
                </c:pt>
                <c:pt idx="1511">
                  <c:v>45511.382395833331</c:v>
                </c:pt>
                <c:pt idx="1512">
                  <c:v>45511.382407407407</c:v>
                </c:pt>
                <c:pt idx="1513">
                  <c:v>45511.382418981484</c:v>
                </c:pt>
                <c:pt idx="1514">
                  <c:v>45511.382430555554</c:v>
                </c:pt>
                <c:pt idx="1515">
                  <c:v>45511.38244212963</c:v>
                </c:pt>
                <c:pt idx="1516">
                  <c:v>45511.382453703707</c:v>
                </c:pt>
                <c:pt idx="1517">
                  <c:v>45511.382465277777</c:v>
                </c:pt>
                <c:pt idx="1518">
                  <c:v>45511.382476851853</c:v>
                </c:pt>
                <c:pt idx="1519">
                  <c:v>45511.382488425923</c:v>
                </c:pt>
                <c:pt idx="1520">
                  <c:v>45511.3825</c:v>
                </c:pt>
                <c:pt idx="1521">
                  <c:v>45511.382511574076</c:v>
                </c:pt>
                <c:pt idx="1522">
                  <c:v>45511.382523148146</c:v>
                </c:pt>
                <c:pt idx="1523">
                  <c:v>45511.382534722223</c:v>
                </c:pt>
                <c:pt idx="1524">
                  <c:v>45511.3825462963</c:v>
                </c:pt>
                <c:pt idx="1525">
                  <c:v>45511.382557870369</c:v>
                </c:pt>
                <c:pt idx="1526">
                  <c:v>45511.382569444446</c:v>
                </c:pt>
                <c:pt idx="1527">
                  <c:v>45511.382581018515</c:v>
                </c:pt>
                <c:pt idx="1528">
                  <c:v>45511.382592592592</c:v>
                </c:pt>
                <c:pt idx="1529">
                  <c:v>45511.382604166669</c:v>
                </c:pt>
                <c:pt idx="1530">
                  <c:v>45511.382615740738</c:v>
                </c:pt>
                <c:pt idx="1531">
                  <c:v>45511.382627314815</c:v>
                </c:pt>
                <c:pt idx="1532">
                  <c:v>45511.382638888892</c:v>
                </c:pt>
                <c:pt idx="1533">
                  <c:v>45511.382650462961</c:v>
                </c:pt>
                <c:pt idx="1534">
                  <c:v>45511.382662037038</c:v>
                </c:pt>
                <c:pt idx="1535">
                  <c:v>45511.382673611108</c:v>
                </c:pt>
                <c:pt idx="1536">
                  <c:v>45511.382685185185</c:v>
                </c:pt>
                <c:pt idx="1537">
                  <c:v>45511.382696759261</c:v>
                </c:pt>
                <c:pt idx="1538">
                  <c:v>45511.382708333331</c:v>
                </c:pt>
                <c:pt idx="1539">
                  <c:v>45511.382719907408</c:v>
                </c:pt>
                <c:pt idx="1540">
                  <c:v>45511.382731481484</c:v>
                </c:pt>
                <c:pt idx="1541">
                  <c:v>45511.382743055554</c:v>
                </c:pt>
                <c:pt idx="1542">
                  <c:v>45511.382754629631</c:v>
                </c:pt>
                <c:pt idx="1543">
                  <c:v>45511.3827662037</c:v>
                </c:pt>
                <c:pt idx="1544">
                  <c:v>45511.382777777777</c:v>
                </c:pt>
                <c:pt idx="1545">
                  <c:v>45511.382789351854</c:v>
                </c:pt>
                <c:pt idx="1546">
                  <c:v>45511.382800925923</c:v>
                </c:pt>
                <c:pt idx="1547">
                  <c:v>45511.3828125</c:v>
                </c:pt>
                <c:pt idx="1548">
                  <c:v>45511.382824074077</c:v>
                </c:pt>
                <c:pt idx="1549">
                  <c:v>45511.382835648146</c:v>
                </c:pt>
                <c:pt idx="1550">
                  <c:v>45511.382847222223</c:v>
                </c:pt>
                <c:pt idx="1551">
                  <c:v>45511.3828587963</c:v>
                </c:pt>
                <c:pt idx="1552">
                  <c:v>45511.382870370369</c:v>
                </c:pt>
                <c:pt idx="1553">
                  <c:v>45511.382881944446</c:v>
                </c:pt>
                <c:pt idx="1554">
                  <c:v>45511.382893518516</c:v>
                </c:pt>
                <c:pt idx="1555">
                  <c:v>45511.382905092592</c:v>
                </c:pt>
                <c:pt idx="1556">
                  <c:v>45511.382916666669</c:v>
                </c:pt>
                <c:pt idx="1557">
                  <c:v>45511.382928240739</c:v>
                </c:pt>
                <c:pt idx="1558">
                  <c:v>45511.382939814815</c:v>
                </c:pt>
                <c:pt idx="1559">
                  <c:v>45511.382951388892</c:v>
                </c:pt>
                <c:pt idx="1560">
                  <c:v>45511.382962962962</c:v>
                </c:pt>
                <c:pt idx="1561">
                  <c:v>45511.382974537039</c:v>
                </c:pt>
                <c:pt idx="1562">
                  <c:v>45511.382986111108</c:v>
                </c:pt>
                <c:pt idx="1563">
                  <c:v>45511.382997685185</c:v>
                </c:pt>
                <c:pt idx="1564">
                  <c:v>45511.383009259262</c:v>
                </c:pt>
                <c:pt idx="1565">
                  <c:v>45511.383020833331</c:v>
                </c:pt>
                <c:pt idx="1566">
                  <c:v>45511.383032407408</c:v>
                </c:pt>
                <c:pt idx="1567">
                  <c:v>45511.383043981485</c:v>
                </c:pt>
                <c:pt idx="1568">
                  <c:v>45511.383055555554</c:v>
                </c:pt>
                <c:pt idx="1569">
                  <c:v>45511.383067129631</c:v>
                </c:pt>
                <c:pt idx="1570">
                  <c:v>45511.3830787037</c:v>
                </c:pt>
                <c:pt idx="1571">
                  <c:v>45511.383090277777</c:v>
                </c:pt>
                <c:pt idx="1572">
                  <c:v>45511.383101851854</c:v>
                </c:pt>
                <c:pt idx="1573">
                  <c:v>45511.383113425924</c:v>
                </c:pt>
                <c:pt idx="1574">
                  <c:v>45511.383125</c:v>
                </c:pt>
                <c:pt idx="1575">
                  <c:v>45511.383136574077</c:v>
                </c:pt>
                <c:pt idx="1576">
                  <c:v>45511.383148148147</c:v>
                </c:pt>
                <c:pt idx="1577">
                  <c:v>45511.383159722223</c:v>
                </c:pt>
                <c:pt idx="1578">
                  <c:v>45511.383171296293</c:v>
                </c:pt>
                <c:pt idx="1579">
                  <c:v>45511.38318287037</c:v>
                </c:pt>
                <c:pt idx="1580">
                  <c:v>45511.383194444446</c:v>
                </c:pt>
                <c:pt idx="1581">
                  <c:v>45511.383206018516</c:v>
                </c:pt>
                <c:pt idx="1582">
                  <c:v>45511.383217592593</c:v>
                </c:pt>
                <c:pt idx="1583">
                  <c:v>45511.383229166669</c:v>
                </c:pt>
                <c:pt idx="1584">
                  <c:v>45511.383240740739</c:v>
                </c:pt>
                <c:pt idx="1585">
                  <c:v>45511.383252314816</c:v>
                </c:pt>
                <c:pt idx="1586">
                  <c:v>45511.383263888885</c:v>
                </c:pt>
                <c:pt idx="1587">
                  <c:v>45511.383275462962</c:v>
                </c:pt>
                <c:pt idx="1588">
                  <c:v>45511.383287037039</c:v>
                </c:pt>
                <c:pt idx="1589">
                  <c:v>45511.383298611108</c:v>
                </c:pt>
                <c:pt idx="1590">
                  <c:v>45511.383310185185</c:v>
                </c:pt>
                <c:pt idx="1591">
                  <c:v>45511.383321759262</c:v>
                </c:pt>
                <c:pt idx="1592">
                  <c:v>45511.383333333331</c:v>
                </c:pt>
                <c:pt idx="1593">
                  <c:v>45511.383344907408</c:v>
                </c:pt>
                <c:pt idx="1594">
                  <c:v>45511.383356481485</c:v>
                </c:pt>
                <c:pt idx="1595">
                  <c:v>45511.383368055554</c:v>
                </c:pt>
                <c:pt idx="1596">
                  <c:v>45511.383379629631</c:v>
                </c:pt>
                <c:pt idx="1597">
                  <c:v>45511.383391203701</c:v>
                </c:pt>
                <c:pt idx="1598">
                  <c:v>45511.383402777778</c:v>
                </c:pt>
                <c:pt idx="1599">
                  <c:v>45511.383414351854</c:v>
                </c:pt>
                <c:pt idx="1600">
                  <c:v>45511.383425925924</c:v>
                </c:pt>
                <c:pt idx="1601">
                  <c:v>45511.383437500001</c:v>
                </c:pt>
                <c:pt idx="1602">
                  <c:v>45511.383449074077</c:v>
                </c:pt>
                <c:pt idx="1603">
                  <c:v>45511.383460648147</c:v>
                </c:pt>
                <c:pt idx="1604">
                  <c:v>45511.383472222224</c:v>
                </c:pt>
                <c:pt idx="1605">
                  <c:v>45511.383483796293</c:v>
                </c:pt>
                <c:pt idx="1606">
                  <c:v>45511.38349537037</c:v>
                </c:pt>
                <c:pt idx="1607">
                  <c:v>45511.383506944447</c:v>
                </c:pt>
                <c:pt idx="1608">
                  <c:v>45511.383518518516</c:v>
                </c:pt>
                <c:pt idx="1609">
                  <c:v>45511.383530092593</c:v>
                </c:pt>
                <c:pt idx="1610">
                  <c:v>45511.38354166667</c:v>
                </c:pt>
                <c:pt idx="1611">
                  <c:v>45511.383553240739</c:v>
                </c:pt>
                <c:pt idx="1612">
                  <c:v>45511.383564814816</c:v>
                </c:pt>
                <c:pt idx="1613">
                  <c:v>45511.383576388886</c:v>
                </c:pt>
                <c:pt idx="1614">
                  <c:v>45511.383587962962</c:v>
                </c:pt>
                <c:pt idx="1615">
                  <c:v>45511.383599537039</c:v>
                </c:pt>
                <c:pt idx="1616">
                  <c:v>45511.383611111109</c:v>
                </c:pt>
                <c:pt idx="1617">
                  <c:v>45511.383622685185</c:v>
                </c:pt>
                <c:pt idx="1618">
                  <c:v>45511.383634259262</c:v>
                </c:pt>
                <c:pt idx="1619">
                  <c:v>45511.383645833332</c:v>
                </c:pt>
                <c:pt idx="1620">
                  <c:v>45511.383657407408</c:v>
                </c:pt>
                <c:pt idx="1621">
                  <c:v>45511.383668981478</c:v>
                </c:pt>
                <c:pt idx="1622">
                  <c:v>45511.383680555555</c:v>
                </c:pt>
                <c:pt idx="1623">
                  <c:v>45511.383692129632</c:v>
                </c:pt>
                <c:pt idx="1624">
                  <c:v>45511.383703703701</c:v>
                </c:pt>
                <c:pt idx="1625">
                  <c:v>45511.383715277778</c:v>
                </c:pt>
                <c:pt idx="1626">
                  <c:v>45511.383726851855</c:v>
                </c:pt>
                <c:pt idx="1627">
                  <c:v>45511.383738425924</c:v>
                </c:pt>
                <c:pt idx="1628">
                  <c:v>45511.383750000001</c:v>
                </c:pt>
                <c:pt idx="1629">
                  <c:v>45511.383761574078</c:v>
                </c:pt>
                <c:pt idx="1630">
                  <c:v>45511.383773148147</c:v>
                </c:pt>
                <c:pt idx="1631">
                  <c:v>45511.383784722224</c:v>
                </c:pt>
                <c:pt idx="1632">
                  <c:v>45511.383796296293</c:v>
                </c:pt>
                <c:pt idx="1633">
                  <c:v>45511.38380787037</c:v>
                </c:pt>
                <c:pt idx="1634">
                  <c:v>45511.383819444447</c:v>
                </c:pt>
                <c:pt idx="1635">
                  <c:v>45511.383831018517</c:v>
                </c:pt>
                <c:pt idx="1636">
                  <c:v>45511.383842592593</c:v>
                </c:pt>
                <c:pt idx="1637">
                  <c:v>45511.38385416667</c:v>
                </c:pt>
                <c:pt idx="1638">
                  <c:v>45511.38386574074</c:v>
                </c:pt>
                <c:pt idx="1639">
                  <c:v>45511.383877314816</c:v>
                </c:pt>
                <c:pt idx="1640">
                  <c:v>45511.383888888886</c:v>
                </c:pt>
                <c:pt idx="1641">
                  <c:v>45511.383900462963</c:v>
                </c:pt>
                <c:pt idx="1642">
                  <c:v>45511.383912037039</c:v>
                </c:pt>
                <c:pt idx="1643">
                  <c:v>45511.383923611109</c:v>
                </c:pt>
                <c:pt idx="1644">
                  <c:v>45511.383935185186</c:v>
                </c:pt>
                <c:pt idx="1645">
                  <c:v>45511.383946759262</c:v>
                </c:pt>
                <c:pt idx="1646">
                  <c:v>45511.383958333332</c:v>
                </c:pt>
                <c:pt idx="1647">
                  <c:v>45511.383969907409</c:v>
                </c:pt>
                <c:pt idx="1648">
                  <c:v>45511.383981481478</c:v>
                </c:pt>
                <c:pt idx="1649">
                  <c:v>45511.383993055555</c:v>
                </c:pt>
                <c:pt idx="1650">
                  <c:v>45511.384004629632</c:v>
                </c:pt>
                <c:pt idx="1651">
                  <c:v>45511.384016203701</c:v>
                </c:pt>
                <c:pt idx="1652">
                  <c:v>45511.384027777778</c:v>
                </c:pt>
                <c:pt idx="1653">
                  <c:v>45511.384039351855</c:v>
                </c:pt>
                <c:pt idx="1654">
                  <c:v>45511.384050925924</c:v>
                </c:pt>
                <c:pt idx="1655">
                  <c:v>45511.384062500001</c:v>
                </c:pt>
                <c:pt idx="1656">
                  <c:v>45511.384074074071</c:v>
                </c:pt>
                <c:pt idx="1657">
                  <c:v>45511.384085648147</c:v>
                </c:pt>
                <c:pt idx="1658">
                  <c:v>45511.384097222224</c:v>
                </c:pt>
                <c:pt idx="1659">
                  <c:v>45511.384108796294</c:v>
                </c:pt>
                <c:pt idx="1660">
                  <c:v>45511.384120370371</c:v>
                </c:pt>
                <c:pt idx="1661">
                  <c:v>45511.384131944447</c:v>
                </c:pt>
                <c:pt idx="1662">
                  <c:v>45511.384143518517</c:v>
                </c:pt>
                <c:pt idx="1663">
                  <c:v>45511.384155092594</c:v>
                </c:pt>
                <c:pt idx="1664">
                  <c:v>45511.384166666663</c:v>
                </c:pt>
                <c:pt idx="1665">
                  <c:v>45511.38417824074</c:v>
                </c:pt>
                <c:pt idx="1666">
                  <c:v>45511.384189814817</c:v>
                </c:pt>
                <c:pt idx="1667">
                  <c:v>45511.384201388886</c:v>
                </c:pt>
                <c:pt idx="1668">
                  <c:v>45511.384212962963</c:v>
                </c:pt>
                <c:pt idx="1669">
                  <c:v>45511.38422453704</c:v>
                </c:pt>
                <c:pt idx="1670">
                  <c:v>45511.384236111109</c:v>
                </c:pt>
                <c:pt idx="1671">
                  <c:v>45511.384247685186</c:v>
                </c:pt>
                <c:pt idx="1672">
                  <c:v>45511.384259259263</c:v>
                </c:pt>
                <c:pt idx="1673">
                  <c:v>45511.384270833332</c:v>
                </c:pt>
                <c:pt idx="1674">
                  <c:v>45511.384282407409</c:v>
                </c:pt>
                <c:pt idx="1675">
                  <c:v>45511.384293981479</c:v>
                </c:pt>
                <c:pt idx="1676">
                  <c:v>45511.384305555555</c:v>
                </c:pt>
                <c:pt idx="1677">
                  <c:v>45511.384317129632</c:v>
                </c:pt>
                <c:pt idx="1678">
                  <c:v>45511.384328703702</c:v>
                </c:pt>
                <c:pt idx="1679">
                  <c:v>45511.384340277778</c:v>
                </c:pt>
                <c:pt idx="1680">
                  <c:v>45511.384351851855</c:v>
                </c:pt>
                <c:pt idx="1681">
                  <c:v>45511.384363425925</c:v>
                </c:pt>
                <c:pt idx="1682">
                  <c:v>45511.384375000001</c:v>
                </c:pt>
                <c:pt idx="1683">
                  <c:v>45511.384386574071</c:v>
                </c:pt>
                <c:pt idx="1684">
                  <c:v>45511.384398148148</c:v>
                </c:pt>
                <c:pt idx="1685">
                  <c:v>45511.384409722225</c:v>
                </c:pt>
                <c:pt idx="1686">
                  <c:v>45511.384421296294</c:v>
                </c:pt>
                <c:pt idx="1687">
                  <c:v>45511.384432870371</c:v>
                </c:pt>
                <c:pt idx="1688">
                  <c:v>45511.384444444448</c:v>
                </c:pt>
                <c:pt idx="1689">
                  <c:v>45511.384456018517</c:v>
                </c:pt>
                <c:pt idx="1690">
                  <c:v>45511.384467592594</c:v>
                </c:pt>
                <c:pt idx="1691">
                  <c:v>45511.384479166663</c:v>
                </c:pt>
                <c:pt idx="1692">
                  <c:v>45511.38449074074</c:v>
                </c:pt>
                <c:pt idx="1693">
                  <c:v>45511.384502314817</c:v>
                </c:pt>
                <c:pt idx="1694">
                  <c:v>45511.384513888886</c:v>
                </c:pt>
                <c:pt idx="1695">
                  <c:v>45511.384525462963</c:v>
                </c:pt>
                <c:pt idx="1696">
                  <c:v>45511.38453703704</c:v>
                </c:pt>
                <c:pt idx="1697">
                  <c:v>45511.384548611109</c:v>
                </c:pt>
                <c:pt idx="1698">
                  <c:v>45511.384560185186</c:v>
                </c:pt>
                <c:pt idx="1699">
                  <c:v>45511.384571759256</c:v>
                </c:pt>
                <c:pt idx="1700">
                  <c:v>45511.384583333333</c:v>
                </c:pt>
                <c:pt idx="1701">
                  <c:v>45511.384594907409</c:v>
                </c:pt>
                <c:pt idx="1702">
                  <c:v>45511.384606481479</c:v>
                </c:pt>
                <c:pt idx="1703">
                  <c:v>45511.384618055556</c:v>
                </c:pt>
                <c:pt idx="1704">
                  <c:v>45511.384629629632</c:v>
                </c:pt>
                <c:pt idx="1705">
                  <c:v>45511.384641203702</c:v>
                </c:pt>
                <c:pt idx="1706">
                  <c:v>45511.384652777779</c:v>
                </c:pt>
                <c:pt idx="1707">
                  <c:v>45511.384664351855</c:v>
                </c:pt>
                <c:pt idx="1708">
                  <c:v>45511.384675925925</c:v>
                </c:pt>
                <c:pt idx="1709">
                  <c:v>45511.384687500002</c:v>
                </c:pt>
                <c:pt idx="1710">
                  <c:v>45511.384699074071</c:v>
                </c:pt>
                <c:pt idx="1711">
                  <c:v>45511.384710648148</c:v>
                </c:pt>
                <c:pt idx="1712">
                  <c:v>45511.384722222225</c:v>
                </c:pt>
                <c:pt idx="1713">
                  <c:v>45511.384733796294</c:v>
                </c:pt>
                <c:pt idx="1714">
                  <c:v>45511.384745370371</c:v>
                </c:pt>
                <c:pt idx="1715">
                  <c:v>45511.384756944448</c:v>
                </c:pt>
                <c:pt idx="1716">
                  <c:v>45511.384768518517</c:v>
                </c:pt>
                <c:pt idx="1717">
                  <c:v>45511.384780092594</c:v>
                </c:pt>
                <c:pt idx="1718">
                  <c:v>45511.384791666664</c:v>
                </c:pt>
                <c:pt idx="1719">
                  <c:v>45511.38480324074</c:v>
                </c:pt>
                <c:pt idx="1720">
                  <c:v>45511.384814814817</c:v>
                </c:pt>
                <c:pt idx="1721">
                  <c:v>45511.384826388887</c:v>
                </c:pt>
                <c:pt idx="1722">
                  <c:v>45511.384837962964</c:v>
                </c:pt>
                <c:pt idx="1723">
                  <c:v>45511.38484953704</c:v>
                </c:pt>
                <c:pt idx="1724">
                  <c:v>45511.38486111111</c:v>
                </c:pt>
                <c:pt idx="1725">
                  <c:v>45511.384872685187</c:v>
                </c:pt>
                <c:pt idx="1726">
                  <c:v>45511.384884259256</c:v>
                </c:pt>
                <c:pt idx="1727">
                  <c:v>45511.384895833333</c:v>
                </c:pt>
                <c:pt idx="1728">
                  <c:v>45511.38490740741</c:v>
                </c:pt>
                <c:pt idx="1729">
                  <c:v>45511.384918981479</c:v>
                </c:pt>
                <c:pt idx="1730">
                  <c:v>45511.384930555556</c:v>
                </c:pt>
                <c:pt idx="1731">
                  <c:v>45511.384942129633</c:v>
                </c:pt>
                <c:pt idx="1732">
                  <c:v>45511.384953703702</c:v>
                </c:pt>
                <c:pt idx="1733">
                  <c:v>45511.384965277779</c:v>
                </c:pt>
                <c:pt idx="1734">
                  <c:v>45511.384976851848</c:v>
                </c:pt>
                <c:pt idx="1735">
                  <c:v>45511.384988425925</c:v>
                </c:pt>
                <c:pt idx="1736">
                  <c:v>45511.385000000002</c:v>
                </c:pt>
                <c:pt idx="1737">
                  <c:v>45511.385011574072</c:v>
                </c:pt>
                <c:pt idx="1738">
                  <c:v>45511.385023148148</c:v>
                </c:pt>
                <c:pt idx="1739">
                  <c:v>45511.385034722225</c:v>
                </c:pt>
                <c:pt idx="1740">
                  <c:v>45511.385046296295</c:v>
                </c:pt>
                <c:pt idx="1741">
                  <c:v>45511.385057870371</c:v>
                </c:pt>
                <c:pt idx="1742">
                  <c:v>45511.385069444441</c:v>
                </c:pt>
                <c:pt idx="1743">
                  <c:v>45511.385081018518</c:v>
                </c:pt>
                <c:pt idx="1744">
                  <c:v>45511.385092592594</c:v>
                </c:pt>
                <c:pt idx="1745">
                  <c:v>45511.385104166664</c:v>
                </c:pt>
                <c:pt idx="1746">
                  <c:v>45511.385115740741</c:v>
                </c:pt>
                <c:pt idx="1747">
                  <c:v>45511.385127314818</c:v>
                </c:pt>
                <c:pt idx="1748">
                  <c:v>45511.385138888887</c:v>
                </c:pt>
                <c:pt idx="1749">
                  <c:v>45511.385150462964</c:v>
                </c:pt>
                <c:pt idx="1750">
                  <c:v>45511.385162037041</c:v>
                </c:pt>
                <c:pt idx="1751">
                  <c:v>45511.38517361111</c:v>
                </c:pt>
                <c:pt idx="1752">
                  <c:v>45511.385185185187</c:v>
                </c:pt>
                <c:pt idx="1753">
                  <c:v>45511.385196759256</c:v>
                </c:pt>
                <c:pt idx="1754">
                  <c:v>45511.385208333333</c:v>
                </c:pt>
                <c:pt idx="1755">
                  <c:v>45511.38521990741</c:v>
                </c:pt>
                <c:pt idx="1756">
                  <c:v>45511.385231481479</c:v>
                </c:pt>
                <c:pt idx="1757">
                  <c:v>45511.385243055556</c:v>
                </c:pt>
                <c:pt idx="1758">
                  <c:v>45511.385254629633</c:v>
                </c:pt>
                <c:pt idx="1759">
                  <c:v>45511.385266203702</c:v>
                </c:pt>
                <c:pt idx="1760">
                  <c:v>45511.385277777779</c:v>
                </c:pt>
                <c:pt idx="1761">
                  <c:v>45511.385289351849</c:v>
                </c:pt>
                <c:pt idx="1762">
                  <c:v>45511.385300925926</c:v>
                </c:pt>
                <c:pt idx="1763">
                  <c:v>45511.385312500002</c:v>
                </c:pt>
                <c:pt idx="1764">
                  <c:v>45511.385324074072</c:v>
                </c:pt>
                <c:pt idx="1765">
                  <c:v>45511.385335648149</c:v>
                </c:pt>
                <c:pt idx="1766">
                  <c:v>45511.385347222225</c:v>
                </c:pt>
                <c:pt idx="1767">
                  <c:v>45511.385358796295</c:v>
                </c:pt>
                <c:pt idx="1768">
                  <c:v>45511.385370370372</c:v>
                </c:pt>
                <c:pt idx="1769">
                  <c:v>45511.385381944441</c:v>
                </c:pt>
                <c:pt idx="1770">
                  <c:v>45511.385393518518</c:v>
                </c:pt>
                <c:pt idx="1771">
                  <c:v>45511.385405092595</c:v>
                </c:pt>
                <c:pt idx="1772">
                  <c:v>45511.385416666664</c:v>
                </c:pt>
                <c:pt idx="1773">
                  <c:v>45511.385428240741</c:v>
                </c:pt>
                <c:pt idx="1774">
                  <c:v>45511.385439814818</c:v>
                </c:pt>
                <c:pt idx="1775">
                  <c:v>45511.385451388887</c:v>
                </c:pt>
                <c:pt idx="1776">
                  <c:v>45511.385462962964</c:v>
                </c:pt>
                <c:pt idx="1777">
                  <c:v>45511.385474537034</c:v>
                </c:pt>
                <c:pt idx="1778">
                  <c:v>45511.38548611111</c:v>
                </c:pt>
                <c:pt idx="1779">
                  <c:v>45511.385497685187</c:v>
                </c:pt>
                <c:pt idx="1780">
                  <c:v>45511.385509259257</c:v>
                </c:pt>
                <c:pt idx="1781">
                  <c:v>45511.385520833333</c:v>
                </c:pt>
                <c:pt idx="1782">
                  <c:v>45511.38553240741</c:v>
                </c:pt>
                <c:pt idx="1783">
                  <c:v>45511.38554398148</c:v>
                </c:pt>
                <c:pt idx="1784">
                  <c:v>45511.385555555556</c:v>
                </c:pt>
                <c:pt idx="1785">
                  <c:v>45511.385567129626</c:v>
                </c:pt>
                <c:pt idx="1786">
                  <c:v>45511.385578703703</c:v>
                </c:pt>
                <c:pt idx="1787">
                  <c:v>45511.38559027778</c:v>
                </c:pt>
                <c:pt idx="1788">
                  <c:v>45511.385601851849</c:v>
                </c:pt>
                <c:pt idx="1789">
                  <c:v>45511.385613425926</c:v>
                </c:pt>
                <c:pt idx="1790">
                  <c:v>45511.385625000003</c:v>
                </c:pt>
                <c:pt idx="1791">
                  <c:v>45511.385636574072</c:v>
                </c:pt>
                <c:pt idx="1792">
                  <c:v>45511.385648148149</c:v>
                </c:pt>
                <c:pt idx="1793">
                  <c:v>45511.385659722226</c:v>
                </c:pt>
                <c:pt idx="1794">
                  <c:v>45511.385671296295</c:v>
                </c:pt>
                <c:pt idx="1795">
                  <c:v>45511.385682870372</c:v>
                </c:pt>
                <c:pt idx="1796">
                  <c:v>45511.385694444441</c:v>
                </c:pt>
                <c:pt idx="1797">
                  <c:v>45511.385706018518</c:v>
                </c:pt>
                <c:pt idx="1798">
                  <c:v>45511.385717592595</c:v>
                </c:pt>
                <c:pt idx="1799">
                  <c:v>45511.385729166665</c:v>
                </c:pt>
                <c:pt idx="1800">
                  <c:v>45511.385740740741</c:v>
                </c:pt>
                <c:pt idx="1801">
                  <c:v>45511.385752314818</c:v>
                </c:pt>
                <c:pt idx="1802">
                  <c:v>45511.385763888888</c:v>
                </c:pt>
                <c:pt idx="1803">
                  <c:v>45511.385775462964</c:v>
                </c:pt>
                <c:pt idx="1804">
                  <c:v>45511.385787037034</c:v>
                </c:pt>
                <c:pt idx="1805">
                  <c:v>45511.385798611111</c:v>
                </c:pt>
                <c:pt idx="1806">
                  <c:v>45511.385810185187</c:v>
                </c:pt>
                <c:pt idx="1807">
                  <c:v>45511.385821759257</c:v>
                </c:pt>
                <c:pt idx="1808">
                  <c:v>45511.385833333334</c:v>
                </c:pt>
                <c:pt idx="1809">
                  <c:v>45511.385844907411</c:v>
                </c:pt>
                <c:pt idx="1810">
                  <c:v>45511.38585648148</c:v>
                </c:pt>
                <c:pt idx="1811">
                  <c:v>45511.385868055557</c:v>
                </c:pt>
                <c:pt idx="1812">
                  <c:v>45511.385879629626</c:v>
                </c:pt>
                <c:pt idx="1813">
                  <c:v>45511.385891203703</c:v>
                </c:pt>
                <c:pt idx="1814">
                  <c:v>45511.38590277778</c:v>
                </c:pt>
                <c:pt idx="1815">
                  <c:v>45511.385914351849</c:v>
                </c:pt>
                <c:pt idx="1816">
                  <c:v>45511.385925925926</c:v>
                </c:pt>
                <c:pt idx="1817">
                  <c:v>45511.385937500003</c:v>
                </c:pt>
                <c:pt idx="1818">
                  <c:v>45511.385949074072</c:v>
                </c:pt>
                <c:pt idx="1819">
                  <c:v>45511.385960648149</c:v>
                </c:pt>
                <c:pt idx="1820">
                  <c:v>45511.385972222219</c:v>
                </c:pt>
                <c:pt idx="1821">
                  <c:v>45511.385983796295</c:v>
                </c:pt>
                <c:pt idx="1822">
                  <c:v>45511.385995370372</c:v>
                </c:pt>
                <c:pt idx="1823">
                  <c:v>45511.386006944442</c:v>
                </c:pt>
                <c:pt idx="1824">
                  <c:v>45511.386018518519</c:v>
                </c:pt>
                <c:pt idx="1825">
                  <c:v>45511.386030092595</c:v>
                </c:pt>
                <c:pt idx="1826">
                  <c:v>45511.386041666665</c:v>
                </c:pt>
                <c:pt idx="1827">
                  <c:v>45511.386053240742</c:v>
                </c:pt>
                <c:pt idx="1828">
                  <c:v>45511.386064814818</c:v>
                </c:pt>
                <c:pt idx="1829">
                  <c:v>45511.386076388888</c:v>
                </c:pt>
                <c:pt idx="1830">
                  <c:v>45511.386087962965</c:v>
                </c:pt>
                <c:pt idx="1831">
                  <c:v>45511.386099537034</c:v>
                </c:pt>
                <c:pt idx="1832">
                  <c:v>45511.386111111111</c:v>
                </c:pt>
                <c:pt idx="1833">
                  <c:v>45511.386122685188</c:v>
                </c:pt>
                <c:pt idx="1834">
                  <c:v>45511.386134259257</c:v>
                </c:pt>
                <c:pt idx="1835">
                  <c:v>45511.386145833334</c:v>
                </c:pt>
                <c:pt idx="1836">
                  <c:v>45511.386157407411</c:v>
                </c:pt>
                <c:pt idx="1837">
                  <c:v>45511.38616898148</c:v>
                </c:pt>
                <c:pt idx="1838">
                  <c:v>45511.386180555557</c:v>
                </c:pt>
                <c:pt idx="1839">
                  <c:v>45511.386192129627</c:v>
                </c:pt>
                <c:pt idx="1840">
                  <c:v>45511.386203703703</c:v>
                </c:pt>
                <c:pt idx="1841">
                  <c:v>45511.38621527778</c:v>
                </c:pt>
                <c:pt idx="1842">
                  <c:v>45511.38622685185</c:v>
                </c:pt>
                <c:pt idx="1843">
                  <c:v>45511.386238425926</c:v>
                </c:pt>
                <c:pt idx="1844">
                  <c:v>45511.386250000003</c:v>
                </c:pt>
                <c:pt idx="1845">
                  <c:v>45511.386261574073</c:v>
                </c:pt>
                <c:pt idx="1846">
                  <c:v>45511.386273148149</c:v>
                </c:pt>
                <c:pt idx="1847">
                  <c:v>45511.386284722219</c:v>
                </c:pt>
                <c:pt idx="1848">
                  <c:v>45511.386296296296</c:v>
                </c:pt>
                <c:pt idx="1849">
                  <c:v>45511.386307870373</c:v>
                </c:pt>
                <c:pt idx="1850">
                  <c:v>45511.386319444442</c:v>
                </c:pt>
                <c:pt idx="1851">
                  <c:v>45511.386331018519</c:v>
                </c:pt>
                <c:pt idx="1852">
                  <c:v>45511.386342592596</c:v>
                </c:pt>
                <c:pt idx="1853">
                  <c:v>45511.386354166665</c:v>
                </c:pt>
                <c:pt idx="1854">
                  <c:v>45511.386365740742</c:v>
                </c:pt>
                <c:pt idx="1855">
                  <c:v>45511.386377314811</c:v>
                </c:pt>
                <c:pt idx="1856">
                  <c:v>45511.386388888888</c:v>
                </c:pt>
                <c:pt idx="1857">
                  <c:v>45511.386400462965</c:v>
                </c:pt>
                <c:pt idx="1858">
                  <c:v>45511.386412037034</c:v>
                </c:pt>
                <c:pt idx="1859">
                  <c:v>45511.386423611111</c:v>
                </c:pt>
                <c:pt idx="1860">
                  <c:v>45511.386435185188</c:v>
                </c:pt>
                <c:pt idx="1861">
                  <c:v>45511.386446759258</c:v>
                </c:pt>
                <c:pt idx="1862">
                  <c:v>45511.386458333334</c:v>
                </c:pt>
                <c:pt idx="1863">
                  <c:v>45511.386469907404</c:v>
                </c:pt>
                <c:pt idx="1864">
                  <c:v>45511.386481481481</c:v>
                </c:pt>
                <c:pt idx="1865">
                  <c:v>45511.386493055557</c:v>
                </c:pt>
                <c:pt idx="1866">
                  <c:v>45511.386504629627</c:v>
                </c:pt>
                <c:pt idx="1867">
                  <c:v>45511.386516203704</c:v>
                </c:pt>
                <c:pt idx="1868">
                  <c:v>45511.38652777778</c:v>
                </c:pt>
                <c:pt idx="1869">
                  <c:v>45511.38653935185</c:v>
                </c:pt>
                <c:pt idx="1870">
                  <c:v>45511.386550925927</c:v>
                </c:pt>
                <c:pt idx="1871">
                  <c:v>45511.386562500003</c:v>
                </c:pt>
                <c:pt idx="1872">
                  <c:v>45511.386574074073</c:v>
                </c:pt>
                <c:pt idx="1873">
                  <c:v>45511.38658564815</c:v>
                </c:pt>
                <c:pt idx="1874">
                  <c:v>45511.386597222219</c:v>
                </c:pt>
                <c:pt idx="1875">
                  <c:v>45511.386608796296</c:v>
                </c:pt>
                <c:pt idx="1876">
                  <c:v>45511.386620370373</c:v>
                </c:pt>
                <c:pt idx="1877">
                  <c:v>45511.386631944442</c:v>
                </c:pt>
                <c:pt idx="1878">
                  <c:v>45511.386643518519</c:v>
                </c:pt>
                <c:pt idx="1879">
                  <c:v>45511.386655092596</c:v>
                </c:pt>
                <c:pt idx="1880">
                  <c:v>45511.386666666665</c:v>
                </c:pt>
                <c:pt idx="1881">
                  <c:v>45511.386678240742</c:v>
                </c:pt>
                <c:pt idx="1882">
                  <c:v>45511.386689814812</c:v>
                </c:pt>
                <c:pt idx="1883">
                  <c:v>45511.386701388888</c:v>
                </c:pt>
                <c:pt idx="1884">
                  <c:v>45511.386712962965</c:v>
                </c:pt>
                <c:pt idx="1885">
                  <c:v>45511.386724537035</c:v>
                </c:pt>
                <c:pt idx="1886">
                  <c:v>45511.386736111112</c:v>
                </c:pt>
                <c:pt idx="1887">
                  <c:v>45511.386747685188</c:v>
                </c:pt>
                <c:pt idx="1888">
                  <c:v>45511.386759259258</c:v>
                </c:pt>
                <c:pt idx="1889">
                  <c:v>45511.386770833335</c:v>
                </c:pt>
                <c:pt idx="1890">
                  <c:v>45511.386782407404</c:v>
                </c:pt>
                <c:pt idx="1891">
                  <c:v>45511.386793981481</c:v>
                </c:pt>
                <c:pt idx="1892">
                  <c:v>45511.386805555558</c:v>
                </c:pt>
                <c:pt idx="1893">
                  <c:v>45511.386817129627</c:v>
                </c:pt>
                <c:pt idx="1894">
                  <c:v>45511.386828703704</c:v>
                </c:pt>
                <c:pt idx="1895">
                  <c:v>45511.386840277781</c:v>
                </c:pt>
                <c:pt idx="1896">
                  <c:v>45511.38685185185</c:v>
                </c:pt>
                <c:pt idx="1897">
                  <c:v>45511.386863425927</c:v>
                </c:pt>
                <c:pt idx="1898">
                  <c:v>45511.386874999997</c:v>
                </c:pt>
                <c:pt idx="1899">
                  <c:v>45511.386886574073</c:v>
                </c:pt>
                <c:pt idx="1900">
                  <c:v>45511.38689814815</c:v>
                </c:pt>
                <c:pt idx="1901">
                  <c:v>45511.38690972222</c:v>
                </c:pt>
                <c:pt idx="1902">
                  <c:v>45511.386921296296</c:v>
                </c:pt>
                <c:pt idx="1903">
                  <c:v>45511.386932870373</c:v>
                </c:pt>
                <c:pt idx="1904">
                  <c:v>45511.386944444443</c:v>
                </c:pt>
                <c:pt idx="1905">
                  <c:v>45511.386956018519</c:v>
                </c:pt>
                <c:pt idx="1906">
                  <c:v>45511.386967592596</c:v>
                </c:pt>
                <c:pt idx="1907">
                  <c:v>45511.386979166666</c:v>
                </c:pt>
                <c:pt idx="1908">
                  <c:v>45511.386990740742</c:v>
                </c:pt>
                <c:pt idx="1909">
                  <c:v>45511.387002314812</c:v>
                </c:pt>
                <c:pt idx="1910">
                  <c:v>45511.387013888889</c:v>
                </c:pt>
                <c:pt idx="1911">
                  <c:v>45511.387025462966</c:v>
                </c:pt>
                <c:pt idx="1912">
                  <c:v>45511.387037037035</c:v>
                </c:pt>
                <c:pt idx="1913">
                  <c:v>45511.387048611112</c:v>
                </c:pt>
                <c:pt idx="1914">
                  <c:v>45511.387060185189</c:v>
                </c:pt>
                <c:pt idx="1915">
                  <c:v>45511.387071759258</c:v>
                </c:pt>
                <c:pt idx="1916">
                  <c:v>45511.387083333335</c:v>
                </c:pt>
                <c:pt idx="1917">
                  <c:v>45511.387094907404</c:v>
                </c:pt>
                <c:pt idx="1918">
                  <c:v>45511.387106481481</c:v>
                </c:pt>
                <c:pt idx="1919">
                  <c:v>45511.387118055558</c:v>
                </c:pt>
                <c:pt idx="1920">
                  <c:v>45511.387129629627</c:v>
                </c:pt>
                <c:pt idx="1921">
                  <c:v>45511.387141203704</c:v>
                </c:pt>
                <c:pt idx="1922">
                  <c:v>45511.387152777781</c:v>
                </c:pt>
                <c:pt idx="1923">
                  <c:v>45511.387164351851</c:v>
                </c:pt>
                <c:pt idx="1924">
                  <c:v>45511.387175925927</c:v>
                </c:pt>
                <c:pt idx="1925">
                  <c:v>45511.387187499997</c:v>
                </c:pt>
                <c:pt idx="1926">
                  <c:v>45511.387199074074</c:v>
                </c:pt>
                <c:pt idx="1927">
                  <c:v>45511.38721064815</c:v>
                </c:pt>
                <c:pt idx="1928">
                  <c:v>45511.38722222222</c:v>
                </c:pt>
                <c:pt idx="1929">
                  <c:v>45511.387233796297</c:v>
                </c:pt>
                <c:pt idx="1930">
                  <c:v>45511.387245370373</c:v>
                </c:pt>
                <c:pt idx="1931">
                  <c:v>45511.387256944443</c:v>
                </c:pt>
                <c:pt idx="1932">
                  <c:v>45511.38726851852</c:v>
                </c:pt>
                <c:pt idx="1933">
                  <c:v>45511.387280092589</c:v>
                </c:pt>
                <c:pt idx="1934">
                  <c:v>45511.387291666666</c:v>
                </c:pt>
                <c:pt idx="1935">
                  <c:v>45511.387303240743</c:v>
                </c:pt>
                <c:pt idx="1936">
                  <c:v>45511.387314814812</c:v>
                </c:pt>
                <c:pt idx="1937">
                  <c:v>45511.387326388889</c:v>
                </c:pt>
                <c:pt idx="1938">
                  <c:v>45511.387337962966</c:v>
                </c:pt>
                <c:pt idx="1939">
                  <c:v>45511.387349537035</c:v>
                </c:pt>
                <c:pt idx="1940">
                  <c:v>45511.387361111112</c:v>
                </c:pt>
                <c:pt idx="1941">
                  <c:v>45511.387372685182</c:v>
                </c:pt>
                <c:pt idx="1942">
                  <c:v>45511.387384259258</c:v>
                </c:pt>
                <c:pt idx="1943">
                  <c:v>45511.387395833335</c:v>
                </c:pt>
                <c:pt idx="1944">
                  <c:v>45511.387407407405</c:v>
                </c:pt>
                <c:pt idx="1945">
                  <c:v>45511.387418981481</c:v>
                </c:pt>
                <c:pt idx="1946">
                  <c:v>45511.387430555558</c:v>
                </c:pt>
                <c:pt idx="1947">
                  <c:v>45511.387442129628</c:v>
                </c:pt>
                <c:pt idx="1948">
                  <c:v>45511.387453703705</c:v>
                </c:pt>
                <c:pt idx="1949">
                  <c:v>45511.387465277781</c:v>
                </c:pt>
                <c:pt idx="1950">
                  <c:v>45511.387476851851</c:v>
                </c:pt>
                <c:pt idx="1951">
                  <c:v>45511.387488425928</c:v>
                </c:pt>
                <c:pt idx="1952">
                  <c:v>45511.387499999997</c:v>
                </c:pt>
                <c:pt idx="1953">
                  <c:v>45511.387511574074</c:v>
                </c:pt>
                <c:pt idx="1954">
                  <c:v>45511.387523148151</c:v>
                </c:pt>
                <c:pt idx="1955">
                  <c:v>45511.38753472222</c:v>
                </c:pt>
                <c:pt idx="1956">
                  <c:v>45511.387546296297</c:v>
                </c:pt>
                <c:pt idx="1957">
                  <c:v>45511.387557870374</c:v>
                </c:pt>
                <c:pt idx="1958">
                  <c:v>45511.387569444443</c:v>
                </c:pt>
                <c:pt idx="1959">
                  <c:v>45511.38758101852</c:v>
                </c:pt>
                <c:pt idx="1960">
                  <c:v>45511.387592592589</c:v>
                </c:pt>
                <c:pt idx="1961">
                  <c:v>45511.387604166666</c:v>
                </c:pt>
                <c:pt idx="1962">
                  <c:v>45511.387615740743</c:v>
                </c:pt>
                <c:pt idx="1963">
                  <c:v>45511.387627314813</c:v>
                </c:pt>
                <c:pt idx="1964">
                  <c:v>45511.387638888889</c:v>
                </c:pt>
                <c:pt idx="1965">
                  <c:v>45511.387650462966</c:v>
                </c:pt>
                <c:pt idx="1966">
                  <c:v>45511.387662037036</c:v>
                </c:pt>
                <c:pt idx="1967">
                  <c:v>45511.387673611112</c:v>
                </c:pt>
                <c:pt idx="1968">
                  <c:v>45511.387685185182</c:v>
                </c:pt>
                <c:pt idx="1969">
                  <c:v>45511.387696759259</c:v>
                </c:pt>
                <c:pt idx="1970">
                  <c:v>45511.387708333335</c:v>
                </c:pt>
                <c:pt idx="1971">
                  <c:v>45511.387719907405</c:v>
                </c:pt>
                <c:pt idx="1972">
                  <c:v>45511.387731481482</c:v>
                </c:pt>
                <c:pt idx="1973">
                  <c:v>45511.387743055559</c:v>
                </c:pt>
                <c:pt idx="1974">
                  <c:v>45511.387754629628</c:v>
                </c:pt>
                <c:pt idx="1975">
                  <c:v>45511.387766203705</c:v>
                </c:pt>
                <c:pt idx="1976">
                  <c:v>45511.387777777774</c:v>
                </c:pt>
                <c:pt idx="1977">
                  <c:v>45511.387789351851</c:v>
                </c:pt>
                <c:pt idx="1978">
                  <c:v>45511.387800925928</c:v>
                </c:pt>
                <c:pt idx="1979">
                  <c:v>45511.387812499997</c:v>
                </c:pt>
                <c:pt idx="1980">
                  <c:v>45511.387824074074</c:v>
                </c:pt>
                <c:pt idx="1981">
                  <c:v>45511.387835648151</c:v>
                </c:pt>
                <c:pt idx="1982">
                  <c:v>45511.38784722222</c:v>
                </c:pt>
                <c:pt idx="1983">
                  <c:v>45511.387858796297</c:v>
                </c:pt>
                <c:pt idx="1984">
                  <c:v>45511.387870370374</c:v>
                </c:pt>
                <c:pt idx="1985">
                  <c:v>45511.387881944444</c:v>
                </c:pt>
                <c:pt idx="1986">
                  <c:v>45511.38789351852</c:v>
                </c:pt>
                <c:pt idx="1987">
                  <c:v>45511.38790509259</c:v>
                </c:pt>
                <c:pt idx="1988">
                  <c:v>45511.387916666667</c:v>
                </c:pt>
                <c:pt idx="1989">
                  <c:v>45511.387928240743</c:v>
                </c:pt>
                <c:pt idx="1990">
                  <c:v>45511.387939814813</c:v>
                </c:pt>
                <c:pt idx="1991">
                  <c:v>45511.38795138889</c:v>
                </c:pt>
                <c:pt idx="1992">
                  <c:v>45511.387962962966</c:v>
                </c:pt>
                <c:pt idx="1993">
                  <c:v>45511.387974537036</c:v>
                </c:pt>
                <c:pt idx="1994">
                  <c:v>45511.387986111113</c:v>
                </c:pt>
                <c:pt idx="1995">
                  <c:v>45511.387997685182</c:v>
                </c:pt>
                <c:pt idx="1996">
                  <c:v>45511.388009259259</c:v>
                </c:pt>
                <c:pt idx="1997">
                  <c:v>45511.388020833336</c:v>
                </c:pt>
                <c:pt idx="1998">
                  <c:v>45511.388032407405</c:v>
                </c:pt>
                <c:pt idx="1999">
                  <c:v>45511.388043981482</c:v>
                </c:pt>
                <c:pt idx="2000">
                  <c:v>45511.388055555559</c:v>
                </c:pt>
                <c:pt idx="2001">
                  <c:v>45511.388067129628</c:v>
                </c:pt>
                <c:pt idx="2002">
                  <c:v>45511.388078703705</c:v>
                </c:pt>
                <c:pt idx="2003">
                  <c:v>45511.388090277775</c:v>
                </c:pt>
                <c:pt idx="2004">
                  <c:v>45511.388101851851</c:v>
                </c:pt>
                <c:pt idx="2005">
                  <c:v>45511.388113425928</c:v>
                </c:pt>
                <c:pt idx="2006">
                  <c:v>45511.388124999998</c:v>
                </c:pt>
                <c:pt idx="2007">
                  <c:v>45511.388136574074</c:v>
                </c:pt>
                <c:pt idx="2008">
                  <c:v>45511.388148148151</c:v>
                </c:pt>
                <c:pt idx="2009">
                  <c:v>45511.388159722221</c:v>
                </c:pt>
                <c:pt idx="2010">
                  <c:v>45511.388171296298</c:v>
                </c:pt>
                <c:pt idx="2011">
                  <c:v>45511.388182870367</c:v>
                </c:pt>
                <c:pt idx="2012">
                  <c:v>45511.388194444444</c:v>
                </c:pt>
                <c:pt idx="2013">
                  <c:v>45511.388206018521</c:v>
                </c:pt>
                <c:pt idx="2014">
                  <c:v>45511.38821759259</c:v>
                </c:pt>
                <c:pt idx="2015">
                  <c:v>45511.388229166667</c:v>
                </c:pt>
                <c:pt idx="2016">
                  <c:v>45511.388240740744</c:v>
                </c:pt>
                <c:pt idx="2017">
                  <c:v>45511.388252314813</c:v>
                </c:pt>
                <c:pt idx="2018">
                  <c:v>45511.38826388889</c:v>
                </c:pt>
                <c:pt idx="2019">
                  <c:v>45511.388275462959</c:v>
                </c:pt>
                <c:pt idx="2020">
                  <c:v>45511.388287037036</c:v>
                </c:pt>
                <c:pt idx="2021">
                  <c:v>45511.388298611113</c:v>
                </c:pt>
                <c:pt idx="2022">
                  <c:v>45511.388310185182</c:v>
                </c:pt>
                <c:pt idx="2023">
                  <c:v>45511.388321759259</c:v>
                </c:pt>
                <c:pt idx="2024">
                  <c:v>45511.388333333336</c:v>
                </c:pt>
                <c:pt idx="2025">
                  <c:v>45511.388344907406</c:v>
                </c:pt>
                <c:pt idx="2026">
                  <c:v>45511.388356481482</c:v>
                </c:pt>
                <c:pt idx="2027">
                  <c:v>45511.388368055559</c:v>
                </c:pt>
                <c:pt idx="2028">
                  <c:v>45511.388379629629</c:v>
                </c:pt>
                <c:pt idx="2029">
                  <c:v>45511.388391203705</c:v>
                </c:pt>
                <c:pt idx="2030">
                  <c:v>45511.388402777775</c:v>
                </c:pt>
                <c:pt idx="2031">
                  <c:v>45511.388414351852</c:v>
                </c:pt>
                <c:pt idx="2032">
                  <c:v>45511.388425925928</c:v>
                </c:pt>
                <c:pt idx="2033">
                  <c:v>45511.388437499998</c:v>
                </c:pt>
                <c:pt idx="2034">
                  <c:v>45511.388449074075</c:v>
                </c:pt>
                <c:pt idx="2035">
                  <c:v>45511.388460648152</c:v>
                </c:pt>
                <c:pt idx="2036">
                  <c:v>45511.388472222221</c:v>
                </c:pt>
                <c:pt idx="2037">
                  <c:v>45511.388483796298</c:v>
                </c:pt>
                <c:pt idx="2038">
                  <c:v>45511.388495370367</c:v>
                </c:pt>
                <c:pt idx="2039">
                  <c:v>45511.388506944444</c:v>
                </c:pt>
                <c:pt idx="2040">
                  <c:v>45511.388518518521</c:v>
                </c:pt>
                <c:pt idx="2041">
                  <c:v>45511.38853009259</c:v>
                </c:pt>
                <c:pt idx="2042">
                  <c:v>45511.388541666667</c:v>
                </c:pt>
                <c:pt idx="2043">
                  <c:v>45511.388553240744</c:v>
                </c:pt>
                <c:pt idx="2044">
                  <c:v>45511.388564814813</c:v>
                </c:pt>
                <c:pt idx="2045">
                  <c:v>45511.38857638889</c:v>
                </c:pt>
                <c:pt idx="2046">
                  <c:v>45511.38858796296</c:v>
                </c:pt>
                <c:pt idx="2047">
                  <c:v>45511.388599537036</c:v>
                </c:pt>
                <c:pt idx="2048">
                  <c:v>45511.388611111113</c:v>
                </c:pt>
                <c:pt idx="2049">
                  <c:v>45511.388622685183</c:v>
                </c:pt>
                <c:pt idx="2050">
                  <c:v>45511.38863425926</c:v>
                </c:pt>
                <c:pt idx="2051">
                  <c:v>45511.388645833336</c:v>
                </c:pt>
                <c:pt idx="2052">
                  <c:v>45511.388657407406</c:v>
                </c:pt>
                <c:pt idx="2053">
                  <c:v>45511.388668981483</c:v>
                </c:pt>
                <c:pt idx="2054">
                  <c:v>45511.388680555552</c:v>
                </c:pt>
                <c:pt idx="2055">
                  <c:v>45511.388692129629</c:v>
                </c:pt>
                <c:pt idx="2056">
                  <c:v>45511.388703703706</c:v>
                </c:pt>
                <c:pt idx="2057">
                  <c:v>45511.388715277775</c:v>
                </c:pt>
                <c:pt idx="2058">
                  <c:v>45511.388726851852</c:v>
                </c:pt>
                <c:pt idx="2059">
                  <c:v>45511.388738425929</c:v>
                </c:pt>
                <c:pt idx="2060">
                  <c:v>45511.388749999998</c:v>
                </c:pt>
                <c:pt idx="2061">
                  <c:v>45511.388761574075</c:v>
                </c:pt>
                <c:pt idx="2062">
                  <c:v>45511.388773148145</c:v>
                </c:pt>
                <c:pt idx="2063">
                  <c:v>45511.388784722221</c:v>
                </c:pt>
                <c:pt idx="2064">
                  <c:v>45511.388796296298</c:v>
                </c:pt>
                <c:pt idx="2065">
                  <c:v>45511.388807870368</c:v>
                </c:pt>
                <c:pt idx="2066">
                  <c:v>45511.388819444444</c:v>
                </c:pt>
                <c:pt idx="2067">
                  <c:v>45511.388831018521</c:v>
                </c:pt>
                <c:pt idx="2068">
                  <c:v>45511.388842592591</c:v>
                </c:pt>
                <c:pt idx="2069">
                  <c:v>45511.388854166667</c:v>
                </c:pt>
                <c:pt idx="2070">
                  <c:v>45511.388865740744</c:v>
                </c:pt>
                <c:pt idx="2071">
                  <c:v>45511.388877314814</c:v>
                </c:pt>
                <c:pt idx="2072">
                  <c:v>45511.388888888891</c:v>
                </c:pt>
                <c:pt idx="2073">
                  <c:v>45511.38890046296</c:v>
                </c:pt>
                <c:pt idx="2074">
                  <c:v>45511.388912037037</c:v>
                </c:pt>
                <c:pt idx="2075">
                  <c:v>45511.388923611114</c:v>
                </c:pt>
                <c:pt idx="2076">
                  <c:v>45511.388935185183</c:v>
                </c:pt>
                <c:pt idx="2077">
                  <c:v>45511.38894675926</c:v>
                </c:pt>
                <c:pt idx="2078">
                  <c:v>45511.388958333337</c:v>
                </c:pt>
                <c:pt idx="2079">
                  <c:v>45511.388969907406</c:v>
                </c:pt>
                <c:pt idx="2080">
                  <c:v>45511.388981481483</c:v>
                </c:pt>
                <c:pt idx="2081">
                  <c:v>45511.388993055552</c:v>
                </c:pt>
                <c:pt idx="2082">
                  <c:v>45511.389004629629</c:v>
                </c:pt>
                <c:pt idx="2083">
                  <c:v>45511.389016203706</c:v>
                </c:pt>
                <c:pt idx="2084">
                  <c:v>45511.389027777775</c:v>
                </c:pt>
                <c:pt idx="2085">
                  <c:v>45511.389039351852</c:v>
                </c:pt>
                <c:pt idx="2086">
                  <c:v>45511.389050925929</c:v>
                </c:pt>
                <c:pt idx="2087">
                  <c:v>45511.389062499999</c:v>
                </c:pt>
                <c:pt idx="2088">
                  <c:v>45511.389074074075</c:v>
                </c:pt>
                <c:pt idx="2089">
                  <c:v>45511.389085648145</c:v>
                </c:pt>
                <c:pt idx="2090">
                  <c:v>45511.389097222222</c:v>
                </c:pt>
                <c:pt idx="2091">
                  <c:v>45511.389108796298</c:v>
                </c:pt>
                <c:pt idx="2092">
                  <c:v>45511.389120370368</c:v>
                </c:pt>
                <c:pt idx="2093">
                  <c:v>45511.389131944445</c:v>
                </c:pt>
                <c:pt idx="2094">
                  <c:v>45511.389143518521</c:v>
                </c:pt>
                <c:pt idx="2095">
                  <c:v>45511.389155092591</c:v>
                </c:pt>
                <c:pt idx="2096">
                  <c:v>45511.389166666668</c:v>
                </c:pt>
                <c:pt idx="2097">
                  <c:v>45511.389178240737</c:v>
                </c:pt>
                <c:pt idx="2098">
                  <c:v>45511.389189814814</c:v>
                </c:pt>
                <c:pt idx="2099">
                  <c:v>45511.389201388891</c:v>
                </c:pt>
                <c:pt idx="2100">
                  <c:v>45511.38921296296</c:v>
                </c:pt>
                <c:pt idx="2101">
                  <c:v>45511.389224537037</c:v>
                </c:pt>
                <c:pt idx="2102">
                  <c:v>45511.389236111114</c:v>
                </c:pt>
                <c:pt idx="2103">
                  <c:v>45511.389247685183</c:v>
                </c:pt>
                <c:pt idx="2104">
                  <c:v>45511.38925925926</c:v>
                </c:pt>
                <c:pt idx="2105">
                  <c:v>45511.389270833337</c:v>
                </c:pt>
                <c:pt idx="2106">
                  <c:v>45511.389282407406</c:v>
                </c:pt>
                <c:pt idx="2107">
                  <c:v>45511.389293981483</c:v>
                </c:pt>
                <c:pt idx="2108">
                  <c:v>45511.389305555553</c:v>
                </c:pt>
                <c:pt idx="2109">
                  <c:v>45511.389317129629</c:v>
                </c:pt>
                <c:pt idx="2110">
                  <c:v>45511.389328703706</c:v>
                </c:pt>
                <c:pt idx="2111">
                  <c:v>45511.389340277776</c:v>
                </c:pt>
                <c:pt idx="2112">
                  <c:v>45511.389351851853</c:v>
                </c:pt>
                <c:pt idx="2113">
                  <c:v>45511.389363425929</c:v>
                </c:pt>
                <c:pt idx="2114">
                  <c:v>45511.389374999999</c:v>
                </c:pt>
                <c:pt idx="2115">
                  <c:v>45511.389386574076</c:v>
                </c:pt>
                <c:pt idx="2116">
                  <c:v>45511.389398148145</c:v>
                </c:pt>
                <c:pt idx="2117">
                  <c:v>45511.389409722222</c:v>
                </c:pt>
                <c:pt idx="2118">
                  <c:v>45511.389421296299</c:v>
                </c:pt>
                <c:pt idx="2119">
                  <c:v>45511.389432870368</c:v>
                </c:pt>
                <c:pt idx="2120">
                  <c:v>45511.389444444445</c:v>
                </c:pt>
                <c:pt idx="2121">
                  <c:v>45511.389456018522</c:v>
                </c:pt>
                <c:pt idx="2122">
                  <c:v>45511.389467592591</c:v>
                </c:pt>
                <c:pt idx="2123">
                  <c:v>45511.389479166668</c:v>
                </c:pt>
                <c:pt idx="2124">
                  <c:v>45511.389490740738</c:v>
                </c:pt>
                <c:pt idx="2125">
                  <c:v>45511.389502314814</c:v>
                </c:pt>
                <c:pt idx="2126">
                  <c:v>45511.389513888891</c:v>
                </c:pt>
                <c:pt idx="2127">
                  <c:v>45511.389525462961</c:v>
                </c:pt>
                <c:pt idx="2128">
                  <c:v>45511.389537037037</c:v>
                </c:pt>
                <c:pt idx="2129">
                  <c:v>45511.389548611114</c:v>
                </c:pt>
                <c:pt idx="2130">
                  <c:v>45511.389560185184</c:v>
                </c:pt>
                <c:pt idx="2131">
                  <c:v>45511.38957175926</c:v>
                </c:pt>
                <c:pt idx="2132">
                  <c:v>45511.38958333333</c:v>
                </c:pt>
                <c:pt idx="2133">
                  <c:v>45511.389594907407</c:v>
                </c:pt>
                <c:pt idx="2134">
                  <c:v>45511.389606481483</c:v>
                </c:pt>
                <c:pt idx="2135">
                  <c:v>45511.389618055553</c:v>
                </c:pt>
                <c:pt idx="2136">
                  <c:v>45511.38962962963</c:v>
                </c:pt>
                <c:pt idx="2137">
                  <c:v>45511.389641203707</c:v>
                </c:pt>
                <c:pt idx="2138">
                  <c:v>45511.389652777776</c:v>
                </c:pt>
                <c:pt idx="2139">
                  <c:v>45511.389664351853</c:v>
                </c:pt>
                <c:pt idx="2140">
                  <c:v>45511.389675925922</c:v>
                </c:pt>
                <c:pt idx="2141">
                  <c:v>45511.389687499999</c:v>
                </c:pt>
                <c:pt idx="2142">
                  <c:v>45511.389699074076</c:v>
                </c:pt>
                <c:pt idx="2143">
                  <c:v>45511.389710648145</c:v>
                </c:pt>
                <c:pt idx="2144">
                  <c:v>45511.389722222222</c:v>
                </c:pt>
                <c:pt idx="2145">
                  <c:v>45511.389733796299</c:v>
                </c:pt>
                <c:pt idx="2146">
                  <c:v>45511.389745370368</c:v>
                </c:pt>
                <c:pt idx="2147">
                  <c:v>45511.389756944445</c:v>
                </c:pt>
                <c:pt idx="2148">
                  <c:v>45511.389768518522</c:v>
                </c:pt>
                <c:pt idx="2149">
                  <c:v>45511.389780092592</c:v>
                </c:pt>
                <c:pt idx="2150">
                  <c:v>45511.389791666668</c:v>
                </c:pt>
                <c:pt idx="2151">
                  <c:v>45511.389803240738</c:v>
                </c:pt>
                <c:pt idx="2152">
                  <c:v>45511.389814814815</c:v>
                </c:pt>
                <c:pt idx="2153">
                  <c:v>45511.389826388891</c:v>
                </c:pt>
                <c:pt idx="2154">
                  <c:v>45511.389837962961</c:v>
                </c:pt>
                <c:pt idx="2155">
                  <c:v>45511.389849537038</c:v>
                </c:pt>
                <c:pt idx="2156">
                  <c:v>45511.389861111114</c:v>
                </c:pt>
                <c:pt idx="2157">
                  <c:v>45511.389872685184</c:v>
                </c:pt>
                <c:pt idx="2158">
                  <c:v>45511.389884259261</c:v>
                </c:pt>
                <c:pt idx="2159">
                  <c:v>45511.38989583333</c:v>
                </c:pt>
                <c:pt idx="2160">
                  <c:v>45511.389907407407</c:v>
                </c:pt>
                <c:pt idx="2161">
                  <c:v>45511.389918981484</c:v>
                </c:pt>
                <c:pt idx="2162">
                  <c:v>45511.389930555553</c:v>
                </c:pt>
                <c:pt idx="2163">
                  <c:v>45511.38994212963</c:v>
                </c:pt>
                <c:pt idx="2164">
                  <c:v>45511.389953703707</c:v>
                </c:pt>
                <c:pt idx="2165">
                  <c:v>45511.389965277776</c:v>
                </c:pt>
                <c:pt idx="2166">
                  <c:v>45511.389976851853</c:v>
                </c:pt>
                <c:pt idx="2167">
                  <c:v>45511.389988425923</c:v>
                </c:pt>
                <c:pt idx="2168">
                  <c:v>45511.39</c:v>
                </c:pt>
                <c:pt idx="2169">
                  <c:v>45511.390011574076</c:v>
                </c:pt>
                <c:pt idx="2170">
                  <c:v>45511.390023148146</c:v>
                </c:pt>
                <c:pt idx="2171">
                  <c:v>45511.390034722222</c:v>
                </c:pt>
                <c:pt idx="2172">
                  <c:v>45511.390046296299</c:v>
                </c:pt>
                <c:pt idx="2173">
                  <c:v>45511.390057870369</c:v>
                </c:pt>
                <c:pt idx="2174">
                  <c:v>45511.390069444446</c:v>
                </c:pt>
                <c:pt idx="2175">
                  <c:v>45511.390081018515</c:v>
                </c:pt>
                <c:pt idx="2176">
                  <c:v>45511.390092592592</c:v>
                </c:pt>
                <c:pt idx="2177">
                  <c:v>45511.390104166669</c:v>
                </c:pt>
                <c:pt idx="2178">
                  <c:v>45511.390115740738</c:v>
                </c:pt>
                <c:pt idx="2179">
                  <c:v>45511.390127314815</c:v>
                </c:pt>
                <c:pt idx="2180">
                  <c:v>45511.390138888892</c:v>
                </c:pt>
                <c:pt idx="2181">
                  <c:v>45511.390150462961</c:v>
                </c:pt>
                <c:pt idx="2182">
                  <c:v>45511.390162037038</c:v>
                </c:pt>
                <c:pt idx="2183">
                  <c:v>45511.390173611115</c:v>
                </c:pt>
                <c:pt idx="2184">
                  <c:v>45511.390185185184</c:v>
                </c:pt>
                <c:pt idx="2185">
                  <c:v>45511.390196759261</c:v>
                </c:pt>
                <c:pt idx="2186">
                  <c:v>45511.390208333331</c:v>
                </c:pt>
                <c:pt idx="2187">
                  <c:v>45511.390219907407</c:v>
                </c:pt>
                <c:pt idx="2188">
                  <c:v>45511.390231481484</c:v>
                </c:pt>
                <c:pt idx="2189">
                  <c:v>45511.390243055554</c:v>
                </c:pt>
                <c:pt idx="2190">
                  <c:v>45511.39025462963</c:v>
                </c:pt>
                <c:pt idx="2191">
                  <c:v>45511.390266203707</c:v>
                </c:pt>
                <c:pt idx="2192">
                  <c:v>45511.390277777777</c:v>
                </c:pt>
                <c:pt idx="2193">
                  <c:v>45511.390289351853</c:v>
                </c:pt>
                <c:pt idx="2194">
                  <c:v>45511.390300925923</c:v>
                </c:pt>
                <c:pt idx="2195">
                  <c:v>45511.3903125</c:v>
                </c:pt>
                <c:pt idx="2196">
                  <c:v>45511.390324074076</c:v>
                </c:pt>
                <c:pt idx="2197">
                  <c:v>45511.390335648146</c:v>
                </c:pt>
                <c:pt idx="2198">
                  <c:v>45511.390347222223</c:v>
                </c:pt>
                <c:pt idx="2199">
                  <c:v>45511.3903587963</c:v>
                </c:pt>
                <c:pt idx="2200">
                  <c:v>45511.390370370369</c:v>
                </c:pt>
                <c:pt idx="2201">
                  <c:v>45511.390381944446</c:v>
                </c:pt>
                <c:pt idx="2202">
                  <c:v>45511.390393518515</c:v>
                </c:pt>
                <c:pt idx="2203">
                  <c:v>45511.390405092592</c:v>
                </c:pt>
                <c:pt idx="2204">
                  <c:v>45511.390416666669</c:v>
                </c:pt>
                <c:pt idx="2205">
                  <c:v>45511.390428240738</c:v>
                </c:pt>
                <c:pt idx="2206">
                  <c:v>45511.390439814815</c:v>
                </c:pt>
                <c:pt idx="2207">
                  <c:v>45511.390451388892</c:v>
                </c:pt>
                <c:pt idx="2208">
                  <c:v>45511.390462962961</c:v>
                </c:pt>
                <c:pt idx="2209">
                  <c:v>45511.390474537038</c:v>
                </c:pt>
                <c:pt idx="2210">
                  <c:v>45511.390486111108</c:v>
                </c:pt>
                <c:pt idx="2211">
                  <c:v>45511.390497685185</c:v>
                </c:pt>
                <c:pt idx="2212">
                  <c:v>45511.390509259261</c:v>
                </c:pt>
                <c:pt idx="2213">
                  <c:v>45511.390520833331</c:v>
                </c:pt>
                <c:pt idx="2214">
                  <c:v>45511.390532407408</c:v>
                </c:pt>
                <c:pt idx="2215">
                  <c:v>45511.390543981484</c:v>
                </c:pt>
                <c:pt idx="2216">
                  <c:v>45511.390555555554</c:v>
                </c:pt>
                <c:pt idx="2217">
                  <c:v>45511.390567129631</c:v>
                </c:pt>
                <c:pt idx="2218">
                  <c:v>45511.3905787037</c:v>
                </c:pt>
                <c:pt idx="2219">
                  <c:v>45511.390590277777</c:v>
                </c:pt>
                <c:pt idx="2220">
                  <c:v>45511.390601851854</c:v>
                </c:pt>
                <c:pt idx="2221">
                  <c:v>45511.390613425923</c:v>
                </c:pt>
                <c:pt idx="2222">
                  <c:v>45511.390625</c:v>
                </c:pt>
                <c:pt idx="2223">
                  <c:v>45511.390636574077</c:v>
                </c:pt>
                <c:pt idx="2224">
                  <c:v>45511.390648148146</c:v>
                </c:pt>
                <c:pt idx="2225">
                  <c:v>45511.390659722223</c:v>
                </c:pt>
                <c:pt idx="2226">
                  <c:v>45511.3906712963</c:v>
                </c:pt>
                <c:pt idx="2227">
                  <c:v>45511.390682870369</c:v>
                </c:pt>
                <c:pt idx="2228">
                  <c:v>45511.390694444446</c:v>
                </c:pt>
                <c:pt idx="2229">
                  <c:v>45511.390706018516</c:v>
                </c:pt>
                <c:pt idx="2230">
                  <c:v>45511.390717592592</c:v>
                </c:pt>
                <c:pt idx="2231">
                  <c:v>45511.390729166669</c:v>
                </c:pt>
                <c:pt idx="2232">
                  <c:v>45511.390740740739</c:v>
                </c:pt>
                <c:pt idx="2233">
                  <c:v>45511.390752314815</c:v>
                </c:pt>
                <c:pt idx="2234">
                  <c:v>45511.390763888892</c:v>
                </c:pt>
                <c:pt idx="2235">
                  <c:v>45511.390775462962</c:v>
                </c:pt>
                <c:pt idx="2236">
                  <c:v>45511.390787037039</c:v>
                </c:pt>
                <c:pt idx="2237">
                  <c:v>45511.390798611108</c:v>
                </c:pt>
                <c:pt idx="2238">
                  <c:v>45511.390810185185</c:v>
                </c:pt>
                <c:pt idx="2239">
                  <c:v>45511.390821759262</c:v>
                </c:pt>
                <c:pt idx="2240">
                  <c:v>45511.390833333331</c:v>
                </c:pt>
                <c:pt idx="2241">
                  <c:v>45511.390844907408</c:v>
                </c:pt>
                <c:pt idx="2242">
                  <c:v>45511.390856481485</c:v>
                </c:pt>
                <c:pt idx="2243">
                  <c:v>45511.390868055554</c:v>
                </c:pt>
                <c:pt idx="2244">
                  <c:v>45511.390879629631</c:v>
                </c:pt>
                <c:pt idx="2245">
                  <c:v>45511.3908912037</c:v>
                </c:pt>
                <c:pt idx="2246">
                  <c:v>45511.390902777777</c:v>
                </c:pt>
                <c:pt idx="2247">
                  <c:v>45511.390914351854</c:v>
                </c:pt>
                <c:pt idx="2248">
                  <c:v>45511.390925925924</c:v>
                </c:pt>
                <c:pt idx="2249">
                  <c:v>45511.3909375</c:v>
                </c:pt>
                <c:pt idx="2250">
                  <c:v>45511.390949074077</c:v>
                </c:pt>
                <c:pt idx="2251">
                  <c:v>45511.390960648147</c:v>
                </c:pt>
                <c:pt idx="2252">
                  <c:v>45511.390972222223</c:v>
                </c:pt>
                <c:pt idx="2253">
                  <c:v>45511.390983796293</c:v>
                </c:pt>
                <c:pt idx="2254">
                  <c:v>45511.39099537037</c:v>
                </c:pt>
                <c:pt idx="2255">
                  <c:v>45511.391006944446</c:v>
                </c:pt>
                <c:pt idx="2256">
                  <c:v>45511.391018518516</c:v>
                </c:pt>
                <c:pt idx="2257">
                  <c:v>45511.391030092593</c:v>
                </c:pt>
                <c:pt idx="2258">
                  <c:v>45511.391041666669</c:v>
                </c:pt>
                <c:pt idx="2259">
                  <c:v>45511.391053240739</c:v>
                </c:pt>
                <c:pt idx="2260">
                  <c:v>45511.391064814816</c:v>
                </c:pt>
                <c:pt idx="2261">
                  <c:v>45511.391076388885</c:v>
                </c:pt>
                <c:pt idx="2262">
                  <c:v>45511.391087962962</c:v>
                </c:pt>
                <c:pt idx="2263">
                  <c:v>45511.391099537039</c:v>
                </c:pt>
                <c:pt idx="2264">
                  <c:v>45511.391111111108</c:v>
                </c:pt>
                <c:pt idx="2265">
                  <c:v>45511.391122685185</c:v>
                </c:pt>
                <c:pt idx="2266">
                  <c:v>45511.391134259262</c:v>
                </c:pt>
                <c:pt idx="2267">
                  <c:v>45511.391145833331</c:v>
                </c:pt>
                <c:pt idx="2268">
                  <c:v>45511.391157407408</c:v>
                </c:pt>
                <c:pt idx="2269">
                  <c:v>45511.391168981485</c:v>
                </c:pt>
                <c:pt idx="2270">
                  <c:v>45511.391180555554</c:v>
                </c:pt>
                <c:pt idx="2271">
                  <c:v>45511.391192129631</c:v>
                </c:pt>
                <c:pt idx="2272">
                  <c:v>45511.391203703701</c:v>
                </c:pt>
                <c:pt idx="2273">
                  <c:v>45511.391215277778</c:v>
                </c:pt>
                <c:pt idx="2274">
                  <c:v>45511.391226851854</c:v>
                </c:pt>
                <c:pt idx="2275">
                  <c:v>45511.391238425924</c:v>
                </c:pt>
                <c:pt idx="2276">
                  <c:v>45511.391250000001</c:v>
                </c:pt>
                <c:pt idx="2277">
                  <c:v>45511.391261574077</c:v>
                </c:pt>
                <c:pt idx="2278">
                  <c:v>45511.391273148147</c:v>
                </c:pt>
                <c:pt idx="2279">
                  <c:v>45511.391284722224</c:v>
                </c:pt>
                <c:pt idx="2280">
                  <c:v>45511.391296296293</c:v>
                </c:pt>
                <c:pt idx="2281">
                  <c:v>45511.39130787037</c:v>
                </c:pt>
                <c:pt idx="2282">
                  <c:v>45511.391319444447</c:v>
                </c:pt>
                <c:pt idx="2283">
                  <c:v>45511.391331018516</c:v>
                </c:pt>
                <c:pt idx="2284">
                  <c:v>45511.391342592593</c:v>
                </c:pt>
                <c:pt idx="2285">
                  <c:v>45511.39135416667</c:v>
                </c:pt>
                <c:pt idx="2286">
                  <c:v>45511.391365740739</c:v>
                </c:pt>
                <c:pt idx="2287">
                  <c:v>45511.391377314816</c:v>
                </c:pt>
                <c:pt idx="2288">
                  <c:v>45511.391388888886</c:v>
                </c:pt>
                <c:pt idx="2289">
                  <c:v>45511.391400462962</c:v>
                </c:pt>
                <c:pt idx="2290">
                  <c:v>45511.391412037039</c:v>
                </c:pt>
                <c:pt idx="2291">
                  <c:v>45511.391423611109</c:v>
                </c:pt>
                <c:pt idx="2292">
                  <c:v>45511.391435185185</c:v>
                </c:pt>
                <c:pt idx="2293">
                  <c:v>45511.391446759262</c:v>
                </c:pt>
                <c:pt idx="2294">
                  <c:v>45511.391458333332</c:v>
                </c:pt>
                <c:pt idx="2295">
                  <c:v>45511.391469907408</c:v>
                </c:pt>
                <c:pt idx="2296">
                  <c:v>45511.391481481478</c:v>
                </c:pt>
                <c:pt idx="2297">
                  <c:v>45511.391493055555</c:v>
                </c:pt>
                <c:pt idx="2298">
                  <c:v>45511.391504629632</c:v>
                </c:pt>
                <c:pt idx="2299">
                  <c:v>45511.391516203701</c:v>
                </c:pt>
                <c:pt idx="2300">
                  <c:v>45511.391527777778</c:v>
                </c:pt>
                <c:pt idx="2301">
                  <c:v>45511.391539351855</c:v>
                </c:pt>
                <c:pt idx="2302">
                  <c:v>45511.391550925924</c:v>
                </c:pt>
                <c:pt idx="2303">
                  <c:v>45511.391562500001</c:v>
                </c:pt>
                <c:pt idx="2304">
                  <c:v>45511.391574074078</c:v>
                </c:pt>
                <c:pt idx="2305">
                  <c:v>45511.391585648147</c:v>
                </c:pt>
                <c:pt idx="2306">
                  <c:v>45511.391597222224</c:v>
                </c:pt>
                <c:pt idx="2307">
                  <c:v>45511.391608796293</c:v>
                </c:pt>
                <c:pt idx="2308">
                  <c:v>45511.39162037037</c:v>
                </c:pt>
                <c:pt idx="2309">
                  <c:v>45511.391631944447</c:v>
                </c:pt>
                <c:pt idx="2310">
                  <c:v>45511.391643518517</c:v>
                </c:pt>
                <c:pt idx="2311">
                  <c:v>45511.391655092593</c:v>
                </c:pt>
                <c:pt idx="2312">
                  <c:v>45511.39166666667</c:v>
                </c:pt>
                <c:pt idx="2313">
                  <c:v>45511.39167824074</c:v>
                </c:pt>
                <c:pt idx="2314">
                  <c:v>45511.391689814816</c:v>
                </c:pt>
                <c:pt idx="2315">
                  <c:v>45511.391701388886</c:v>
                </c:pt>
                <c:pt idx="2316">
                  <c:v>45511.391712962963</c:v>
                </c:pt>
                <c:pt idx="2317">
                  <c:v>45511.391724537039</c:v>
                </c:pt>
                <c:pt idx="2318">
                  <c:v>45511.391736111109</c:v>
                </c:pt>
                <c:pt idx="2319">
                  <c:v>45511.391747685186</c:v>
                </c:pt>
                <c:pt idx="2320">
                  <c:v>45511.391759259262</c:v>
                </c:pt>
                <c:pt idx="2321">
                  <c:v>45511.391770833332</c:v>
                </c:pt>
                <c:pt idx="2322">
                  <c:v>45511.391782407409</c:v>
                </c:pt>
                <c:pt idx="2323">
                  <c:v>45511.391793981478</c:v>
                </c:pt>
                <c:pt idx="2324">
                  <c:v>45511.391805555555</c:v>
                </c:pt>
                <c:pt idx="2325">
                  <c:v>45511.391817129632</c:v>
                </c:pt>
                <c:pt idx="2326">
                  <c:v>45511.391828703701</c:v>
                </c:pt>
                <c:pt idx="2327">
                  <c:v>45511.391840277778</c:v>
                </c:pt>
                <c:pt idx="2328">
                  <c:v>45511.391851851855</c:v>
                </c:pt>
                <c:pt idx="2329">
                  <c:v>45511.391863425924</c:v>
                </c:pt>
                <c:pt idx="2330">
                  <c:v>45511.391875000001</c:v>
                </c:pt>
                <c:pt idx="2331">
                  <c:v>45511.391886574071</c:v>
                </c:pt>
                <c:pt idx="2332">
                  <c:v>45511.391898148147</c:v>
                </c:pt>
                <c:pt idx="2333">
                  <c:v>45511.391909722224</c:v>
                </c:pt>
                <c:pt idx="2334">
                  <c:v>45511.391921296294</c:v>
                </c:pt>
                <c:pt idx="2335">
                  <c:v>45511.391932870371</c:v>
                </c:pt>
                <c:pt idx="2336">
                  <c:v>45511.391944444447</c:v>
                </c:pt>
                <c:pt idx="2337">
                  <c:v>45511.391956018517</c:v>
                </c:pt>
                <c:pt idx="2338">
                  <c:v>45511.391967592594</c:v>
                </c:pt>
                <c:pt idx="2339">
                  <c:v>45511.391979166663</c:v>
                </c:pt>
                <c:pt idx="2340">
                  <c:v>45511.39199074074</c:v>
                </c:pt>
                <c:pt idx="2341">
                  <c:v>45511.392002314817</c:v>
                </c:pt>
                <c:pt idx="2342">
                  <c:v>45511.392013888886</c:v>
                </c:pt>
                <c:pt idx="2343">
                  <c:v>45511.392025462963</c:v>
                </c:pt>
                <c:pt idx="2344">
                  <c:v>45511.39203703704</c:v>
                </c:pt>
                <c:pt idx="2345">
                  <c:v>45511.392048611109</c:v>
                </c:pt>
                <c:pt idx="2346">
                  <c:v>45511.392060185186</c:v>
                </c:pt>
                <c:pt idx="2347">
                  <c:v>45511.392071759263</c:v>
                </c:pt>
                <c:pt idx="2348">
                  <c:v>45511.392083333332</c:v>
                </c:pt>
                <c:pt idx="2349">
                  <c:v>45511.392094907409</c:v>
                </c:pt>
                <c:pt idx="2350">
                  <c:v>45511.392106481479</c:v>
                </c:pt>
                <c:pt idx="2351">
                  <c:v>45511.392118055555</c:v>
                </c:pt>
                <c:pt idx="2352">
                  <c:v>45511.392129629632</c:v>
                </c:pt>
                <c:pt idx="2353">
                  <c:v>45511.392141203702</c:v>
                </c:pt>
                <c:pt idx="2354">
                  <c:v>45511.392152777778</c:v>
                </c:pt>
                <c:pt idx="2355">
                  <c:v>45511.392164351855</c:v>
                </c:pt>
                <c:pt idx="2356">
                  <c:v>45511.392175925925</c:v>
                </c:pt>
                <c:pt idx="2357">
                  <c:v>45511.392187500001</c:v>
                </c:pt>
                <c:pt idx="2358">
                  <c:v>45511.392199074071</c:v>
                </c:pt>
                <c:pt idx="2359">
                  <c:v>45511.392210648148</c:v>
                </c:pt>
                <c:pt idx="2360">
                  <c:v>45511.392222222225</c:v>
                </c:pt>
                <c:pt idx="2361">
                  <c:v>45511.392233796294</c:v>
                </c:pt>
                <c:pt idx="2362">
                  <c:v>45511.392245370371</c:v>
                </c:pt>
                <c:pt idx="2363">
                  <c:v>45511.392256944448</c:v>
                </c:pt>
                <c:pt idx="2364">
                  <c:v>45511.392268518517</c:v>
                </c:pt>
                <c:pt idx="2365">
                  <c:v>45511.392280092594</c:v>
                </c:pt>
                <c:pt idx="2366">
                  <c:v>45511.392291666663</c:v>
                </c:pt>
                <c:pt idx="2367">
                  <c:v>45511.39230324074</c:v>
                </c:pt>
                <c:pt idx="2368">
                  <c:v>45511.392314814817</c:v>
                </c:pt>
                <c:pt idx="2369">
                  <c:v>45511.392326388886</c:v>
                </c:pt>
                <c:pt idx="2370">
                  <c:v>45511.392337962963</c:v>
                </c:pt>
                <c:pt idx="2371">
                  <c:v>45511.39234953704</c:v>
                </c:pt>
                <c:pt idx="2372">
                  <c:v>45511.392361111109</c:v>
                </c:pt>
                <c:pt idx="2373">
                  <c:v>45511.392372685186</c:v>
                </c:pt>
                <c:pt idx="2374">
                  <c:v>45511.392384259256</c:v>
                </c:pt>
                <c:pt idx="2375">
                  <c:v>45511.392395833333</c:v>
                </c:pt>
                <c:pt idx="2376">
                  <c:v>45511.392407407409</c:v>
                </c:pt>
                <c:pt idx="2377">
                  <c:v>45511.392418981479</c:v>
                </c:pt>
                <c:pt idx="2378">
                  <c:v>45511.392430555556</c:v>
                </c:pt>
                <c:pt idx="2379">
                  <c:v>45511.392442129632</c:v>
                </c:pt>
                <c:pt idx="2380">
                  <c:v>45511.392453703702</c:v>
                </c:pt>
                <c:pt idx="2381">
                  <c:v>45511.392465277779</c:v>
                </c:pt>
                <c:pt idx="2382">
                  <c:v>45511.392476851855</c:v>
                </c:pt>
                <c:pt idx="2383">
                  <c:v>45511.392488425925</c:v>
                </c:pt>
                <c:pt idx="2384">
                  <c:v>45511.392500000002</c:v>
                </c:pt>
                <c:pt idx="2385">
                  <c:v>45511.392511574071</c:v>
                </c:pt>
                <c:pt idx="2386">
                  <c:v>45511.392523148148</c:v>
                </c:pt>
                <c:pt idx="2387">
                  <c:v>45511.392534722225</c:v>
                </c:pt>
                <c:pt idx="2388">
                  <c:v>45511.392546296294</c:v>
                </c:pt>
                <c:pt idx="2389">
                  <c:v>45511.392557870371</c:v>
                </c:pt>
                <c:pt idx="2390">
                  <c:v>45511.392569444448</c:v>
                </c:pt>
                <c:pt idx="2391">
                  <c:v>45511.392581018517</c:v>
                </c:pt>
                <c:pt idx="2392">
                  <c:v>45511.392592592594</c:v>
                </c:pt>
                <c:pt idx="2393">
                  <c:v>45511.392604166664</c:v>
                </c:pt>
                <c:pt idx="2394">
                  <c:v>45511.39261574074</c:v>
                </c:pt>
                <c:pt idx="2395">
                  <c:v>45511.392627314817</c:v>
                </c:pt>
                <c:pt idx="2396">
                  <c:v>45511.392638888887</c:v>
                </c:pt>
                <c:pt idx="2397">
                  <c:v>45511.392650462964</c:v>
                </c:pt>
                <c:pt idx="2398">
                  <c:v>45511.39266203704</c:v>
                </c:pt>
                <c:pt idx="2399">
                  <c:v>45511.39267361111</c:v>
                </c:pt>
                <c:pt idx="2400">
                  <c:v>45511.392685185187</c:v>
                </c:pt>
                <c:pt idx="2401">
                  <c:v>45511.392696759256</c:v>
                </c:pt>
                <c:pt idx="2402">
                  <c:v>45511.392708333333</c:v>
                </c:pt>
                <c:pt idx="2403">
                  <c:v>45511.39271990741</c:v>
                </c:pt>
                <c:pt idx="2404">
                  <c:v>45511.392731481479</c:v>
                </c:pt>
                <c:pt idx="2405">
                  <c:v>45511.392743055556</c:v>
                </c:pt>
                <c:pt idx="2406">
                  <c:v>45511.392754629633</c:v>
                </c:pt>
                <c:pt idx="2407">
                  <c:v>45511.392766203702</c:v>
                </c:pt>
                <c:pt idx="2408">
                  <c:v>45511.392777777779</c:v>
                </c:pt>
                <c:pt idx="2409">
                  <c:v>45511.392789351848</c:v>
                </c:pt>
                <c:pt idx="2410">
                  <c:v>45511.392800925925</c:v>
                </c:pt>
                <c:pt idx="2411">
                  <c:v>45511.392812500002</c:v>
                </c:pt>
                <c:pt idx="2412">
                  <c:v>45511.392824074072</c:v>
                </c:pt>
                <c:pt idx="2413">
                  <c:v>45511.392835648148</c:v>
                </c:pt>
                <c:pt idx="2414">
                  <c:v>45511.392847222225</c:v>
                </c:pt>
                <c:pt idx="2415">
                  <c:v>45511.392858796295</c:v>
                </c:pt>
                <c:pt idx="2416">
                  <c:v>45511.392870370371</c:v>
                </c:pt>
                <c:pt idx="2417">
                  <c:v>45511.392881944441</c:v>
                </c:pt>
                <c:pt idx="2418">
                  <c:v>45511.392893518518</c:v>
                </c:pt>
                <c:pt idx="2419">
                  <c:v>45511.392905092594</c:v>
                </c:pt>
                <c:pt idx="2420">
                  <c:v>45511.392916666664</c:v>
                </c:pt>
                <c:pt idx="2421">
                  <c:v>45511.392928240741</c:v>
                </c:pt>
                <c:pt idx="2422">
                  <c:v>45511.392939814818</c:v>
                </c:pt>
                <c:pt idx="2423">
                  <c:v>45511.392951388887</c:v>
                </c:pt>
                <c:pt idx="2424">
                  <c:v>45511.392962962964</c:v>
                </c:pt>
                <c:pt idx="2425">
                  <c:v>45511.392974537041</c:v>
                </c:pt>
                <c:pt idx="2426">
                  <c:v>45511.39298611111</c:v>
                </c:pt>
                <c:pt idx="2427">
                  <c:v>45511.392997685187</c:v>
                </c:pt>
                <c:pt idx="2428">
                  <c:v>45511.393009259256</c:v>
                </c:pt>
                <c:pt idx="2429">
                  <c:v>45511.393020833333</c:v>
                </c:pt>
                <c:pt idx="2430">
                  <c:v>45511.39303240741</c:v>
                </c:pt>
                <c:pt idx="2431">
                  <c:v>45511.393043981479</c:v>
                </c:pt>
                <c:pt idx="2432">
                  <c:v>45511.393055555556</c:v>
                </c:pt>
                <c:pt idx="2433">
                  <c:v>45511.393067129633</c:v>
                </c:pt>
                <c:pt idx="2434">
                  <c:v>45511.393078703702</c:v>
                </c:pt>
                <c:pt idx="2435">
                  <c:v>45511.393090277779</c:v>
                </c:pt>
                <c:pt idx="2436">
                  <c:v>45511.393101851849</c:v>
                </c:pt>
                <c:pt idx="2437">
                  <c:v>45511.393113425926</c:v>
                </c:pt>
                <c:pt idx="2438">
                  <c:v>45511.393125000002</c:v>
                </c:pt>
                <c:pt idx="2439">
                  <c:v>45511.393136574072</c:v>
                </c:pt>
                <c:pt idx="2440">
                  <c:v>45511.393148148149</c:v>
                </c:pt>
                <c:pt idx="2441">
                  <c:v>45511.393159722225</c:v>
                </c:pt>
                <c:pt idx="2442">
                  <c:v>45511.393171296295</c:v>
                </c:pt>
                <c:pt idx="2443">
                  <c:v>45511.393182870372</c:v>
                </c:pt>
                <c:pt idx="2444">
                  <c:v>45511.393194444441</c:v>
                </c:pt>
                <c:pt idx="2445">
                  <c:v>45511.393206018518</c:v>
                </c:pt>
                <c:pt idx="2446">
                  <c:v>45511.393217592595</c:v>
                </c:pt>
                <c:pt idx="2447">
                  <c:v>45511.393229166664</c:v>
                </c:pt>
                <c:pt idx="2448">
                  <c:v>45511.393240740741</c:v>
                </c:pt>
                <c:pt idx="2449">
                  <c:v>45511.393252314818</c:v>
                </c:pt>
                <c:pt idx="2450">
                  <c:v>45511.393263888887</c:v>
                </c:pt>
                <c:pt idx="2451">
                  <c:v>45511.393275462964</c:v>
                </c:pt>
                <c:pt idx="2452">
                  <c:v>45511.393287037034</c:v>
                </c:pt>
                <c:pt idx="2453">
                  <c:v>45511.39329861111</c:v>
                </c:pt>
                <c:pt idx="2454">
                  <c:v>45511.393310185187</c:v>
                </c:pt>
                <c:pt idx="2455">
                  <c:v>45511.393321759257</c:v>
                </c:pt>
                <c:pt idx="2456">
                  <c:v>45511.393333333333</c:v>
                </c:pt>
                <c:pt idx="2457">
                  <c:v>45511.39334490741</c:v>
                </c:pt>
                <c:pt idx="2458">
                  <c:v>45511.39335648148</c:v>
                </c:pt>
                <c:pt idx="2459">
                  <c:v>45511.393368055556</c:v>
                </c:pt>
                <c:pt idx="2460">
                  <c:v>45511.393379629626</c:v>
                </c:pt>
                <c:pt idx="2461">
                  <c:v>45511.393391203703</c:v>
                </c:pt>
                <c:pt idx="2462">
                  <c:v>45511.39340277778</c:v>
                </c:pt>
                <c:pt idx="2463">
                  <c:v>45511.393414351849</c:v>
                </c:pt>
                <c:pt idx="2464">
                  <c:v>45511.393425925926</c:v>
                </c:pt>
                <c:pt idx="2465">
                  <c:v>45511.393437500003</c:v>
                </c:pt>
                <c:pt idx="2466">
                  <c:v>45511.393449074072</c:v>
                </c:pt>
                <c:pt idx="2467">
                  <c:v>45511.393460648149</c:v>
                </c:pt>
                <c:pt idx="2468">
                  <c:v>45511.393472222226</c:v>
                </c:pt>
                <c:pt idx="2469">
                  <c:v>45511.393483796295</c:v>
                </c:pt>
                <c:pt idx="2470">
                  <c:v>45511.393495370372</c:v>
                </c:pt>
                <c:pt idx="2471">
                  <c:v>45511.393506944441</c:v>
                </c:pt>
                <c:pt idx="2472">
                  <c:v>45511.393518518518</c:v>
                </c:pt>
                <c:pt idx="2473">
                  <c:v>45511.393530092595</c:v>
                </c:pt>
                <c:pt idx="2474">
                  <c:v>45511.393541666665</c:v>
                </c:pt>
                <c:pt idx="2475">
                  <c:v>45511.393553240741</c:v>
                </c:pt>
                <c:pt idx="2476">
                  <c:v>45511.393564814818</c:v>
                </c:pt>
                <c:pt idx="2477">
                  <c:v>45511.393576388888</c:v>
                </c:pt>
                <c:pt idx="2478">
                  <c:v>45511.393587962964</c:v>
                </c:pt>
                <c:pt idx="2479">
                  <c:v>45511.393599537034</c:v>
                </c:pt>
                <c:pt idx="2480">
                  <c:v>45511.393611111111</c:v>
                </c:pt>
                <c:pt idx="2481">
                  <c:v>45511.393622685187</c:v>
                </c:pt>
                <c:pt idx="2482">
                  <c:v>45511.393634259257</c:v>
                </c:pt>
                <c:pt idx="2483">
                  <c:v>45511.393645833334</c:v>
                </c:pt>
                <c:pt idx="2484">
                  <c:v>45511.393657407411</c:v>
                </c:pt>
                <c:pt idx="2485">
                  <c:v>45511.39366898148</c:v>
                </c:pt>
                <c:pt idx="2486">
                  <c:v>45511.393680555557</c:v>
                </c:pt>
                <c:pt idx="2487">
                  <c:v>45511.393692129626</c:v>
                </c:pt>
                <c:pt idx="2488">
                  <c:v>45511.393703703703</c:v>
                </c:pt>
                <c:pt idx="2489">
                  <c:v>45511.39371527778</c:v>
                </c:pt>
                <c:pt idx="2490">
                  <c:v>45511.393726851849</c:v>
                </c:pt>
                <c:pt idx="2491">
                  <c:v>45511.393738425926</c:v>
                </c:pt>
                <c:pt idx="2492">
                  <c:v>45511.393750000003</c:v>
                </c:pt>
                <c:pt idx="2493">
                  <c:v>45511.393761574072</c:v>
                </c:pt>
                <c:pt idx="2494">
                  <c:v>45511.393773148149</c:v>
                </c:pt>
                <c:pt idx="2495">
                  <c:v>45511.393784722219</c:v>
                </c:pt>
                <c:pt idx="2496">
                  <c:v>45511.393796296295</c:v>
                </c:pt>
                <c:pt idx="2497">
                  <c:v>45511.393807870372</c:v>
                </c:pt>
                <c:pt idx="2498">
                  <c:v>45511.393819444442</c:v>
                </c:pt>
                <c:pt idx="2499">
                  <c:v>45511.393831018519</c:v>
                </c:pt>
                <c:pt idx="2500">
                  <c:v>45511.393842592595</c:v>
                </c:pt>
                <c:pt idx="2501">
                  <c:v>45511.393854166665</c:v>
                </c:pt>
                <c:pt idx="2502">
                  <c:v>45511.393865740742</c:v>
                </c:pt>
                <c:pt idx="2503">
                  <c:v>45511.393877314818</c:v>
                </c:pt>
                <c:pt idx="2504">
                  <c:v>45511.393888888888</c:v>
                </c:pt>
                <c:pt idx="2505">
                  <c:v>45511.393900462965</c:v>
                </c:pt>
                <c:pt idx="2506">
                  <c:v>45511.393912037034</c:v>
                </c:pt>
                <c:pt idx="2507">
                  <c:v>45511.393923611111</c:v>
                </c:pt>
                <c:pt idx="2508">
                  <c:v>45511.393935185188</c:v>
                </c:pt>
                <c:pt idx="2509">
                  <c:v>45511.393946759257</c:v>
                </c:pt>
                <c:pt idx="2510">
                  <c:v>45511.393958333334</c:v>
                </c:pt>
                <c:pt idx="2511">
                  <c:v>45511.393969907411</c:v>
                </c:pt>
                <c:pt idx="2512">
                  <c:v>45511.39398148148</c:v>
                </c:pt>
                <c:pt idx="2513">
                  <c:v>45511.393993055557</c:v>
                </c:pt>
                <c:pt idx="2514">
                  <c:v>45511.394004629627</c:v>
                </c:pt>
                <c:pt idx="2515">
                  <c:v>45511.394016203703</c:v>
                </c:pt>
                <c:pt idx="2516">
                  <c:v>45511.39402777778</c:v>
                </c:pt>
                <c:pt idx="2517">
                  <c:v>45511.39403935185</c:v>
                </c:pt>
                <c:pt idx="2518">
                  <c:v>45511.394050925926</c:v>
                </c:pt>
                <c:pt idx="2519">
                  <c:v>45511.394062500003</c:v>
                </c:pt>
                <c:pt idx="2520">
                  <c:v>45511.394074074073</c:v>
                </c:pt>
                <c:pt idx="2521">
                  <c:v>45511.394085648149</c:v>
                </c:pt>
                <c:pt idx="2522">
                  <c:v>45511.394097222219</c:v>
                </c:pt>
                <c:pt idx="2523">
                  <c:v>45511.394108796296</c:v>
                </c:pt>
                <c:pt idx="2524">
                  <c:v>45511.394120370373</c:v>
                </c:pt>
                <c:pt idx="2525">
                  <c:v>45511.394131944442</c:v>
                </c:pt>
                <c:pt idx="2526">
                  <c:v>45511.394143518519</c:v>
                </c:pt>
                <c:pt idx="2527">
                  <c:v>45511.394155092596</c:v>
                </c:pt>
                <c:pt idx="2528">
                  <c:v>45511.394166666665</c:v>
                </c:pt>
                <c:pt idx="2529">
                  <c:v>45511.394178240742</c:v>
                </c:pt>
                <c:pt idx="2530">
                  <c:v>45511.394189814811</c:v>
                </c:pt>
                <c:pt idx="2531">
                  <c:v>45511.394201388888</c:v>
                </c:pt>
                <c:pt idx="2532">
                  <c:v>45511.394212962965</c:v>
                </c:pt>
                <c:pt idx="2533">
                  <c:v>45511.394224537034</c:v>
                </c:pt>
                <c:pt idx="2534">
                  <c:v>45511.394236111111</c:v>
                </c:pt>
                <c:pt idx="2535">
                  <c:v>45511.394247685188</c:v>
                </c:pt>
                <c:pt idx="2536">
                  <c:v>45511.394259259258</c:v>
                </c:pt>
                <c:pt idx="2537">
                  <c:v>45511.394270833334</c:v>
                </c:pt>
                <c:pt idx="2538">
                  <c:v>45511.394282407404</c:v>
                </c:pt>
                <c:pt idx="2539">
                  <c:v>45511.394293981481</c:v>
                </c:pt>
                <c:pt idx="2540">
                  <c:v>45511.394305555557</c:v>
                </c:pt>
                <c:pt idx="2541">
                  <c:v>45511.394317129627</c:v>
                </c:pt>
                <c:pt idx="2542">
                  <c:v>45511.394328703704</c:v>
                </c:pt>
                <c:pt idx="2543">
                  <c:v>45511.39434027778</c:v>
                </c:pt>
                <c:pt idx="2544">
                  <c:v>45511.39435185185</c:v>
                </c:pt>
                <c:pt idx="2545">
                  <c:v>45511.394363425927</c:v>
                </c:pt>
                <c:pt idx="2546">
                  <c:v>45511.394375000003</c:v>
                </c:pt>
                <c:pt idx="2547">
                  <c:v>45511.394386574073</c:v>
                </c:pt>
                <c:pt idx="2548">
                  <c:v>45511.39439814815</c:v>
                </c:pt>
                <c:pt idx="2549">
                  <c:v>45511.394409722219</c:v>
                </c:pt>
                <c:pt idx="2550">
                  <c:v>45511.394421296296</c:v>
                </c:pt>
                <c:pt idx="2551">
                  <c:v>45511.394432870373</c:v>
                </c:pt>
                <c:pt idx="2552">
                  <c:v>45511.394444444442</c:v>
                </c:pt>
                <c:pt idx="2553">
                  <c:v>45511.394456018519</c:v>
                </c:pt>
                <c:pt idx="2554">
                  <c:v>45511.394467592596</c:v>
                </c:pt>
                <c:pt idx="2555">
                  <c:v>45511.394479166665</c:v>
                </c:pt>
                <c:pt idx="2556">
                  <c:v>45511.394490740742</c:v>
                </c:pt>
                <c:pt idx="2557">
                  <c:v>45511.394502314812</c:v>
                </c:pt>
                <c:pt idx="2558">
                  <c:v>45511.394513888888</c:v>
                </c:pt>
                <c:pt idx="2559">
                  <c:v>45511.394525462965</c:v>
                </c:pt>
                <c:pt idx="2560">
                  <c:v>45511.394537037035</c:v>
                </c:pt>
                <c:pt idx="2561">
                  <c:v>45511.394548611112</c:v>
                </c:pt>
                <c:pt idx="2562">
                  <c:v>45511.394560185188</c:v>
                </c:pt>
                <c:pt idx="2563">
                  <c:v>45511.394571759258</c:v>
                </c:pt>
                <c:pt idx="2564">
                  <c:v>45511.394583333335</c:v>
                </c:pt>
                <c:pt idx="2565">
                  <c:v>45511.394594907404</c:v>
                </c:pt>
                <c:pt idx="2566">
                  <c:v>45511.394606481481</c:v>
                </c:pt>
                <c:pt idx="2567">
                  <c:v>45511.394618055558</c:v>
                </c:pt>
                <c:pt idx="2568">
                  <c:v>45511.394629629627</c:v>
                </c:pt>
                <c:pt idx="2569">
                  <c:v>45511.394641203704</c:v>
                </c:pt>
                <c:pt idx="2570">
                  <c:v>45511.394652777781</c:v>
                </c:pt>
                <c:pt idx="2571">
                  <c:v>45511.39466435185</c:v>
                </c:pt>
                <c:pt idx="2572">
                  <c:v>45511.394675925927</c:v>
                </c:pt>
                <c:pt idx="2573">
                  <c:v>45511.394687499997</c:v>
                </c:pt>
                <c:pt idx="2574">
                  <c:v>45511.394699074073</c:v>
                </c:pt>
                <c:pt idx="2575">
                  <c:v>45511.39471064815</c:v>
                </c:pt>
                <c:pt idx="2576">
                  <c:v>45511.39472222222</c:v>
                </c:pt>
                <c:pt idx="2577">
                  <c:v>45511.394733796296</c:v>
                </c:pt>
                <c:pt idx="2578">
                  <c:v>45511.394745370373</c:v>
                </c:pt>
                <c:pt idx="2579">
                  <c:v>45511.394756944443</c:v>
                </c:pt>
                <c:pt idx="2580">
                  <c:v>45511.394768518519</c:v>
                </c:pt>
                <c:pt idx="2581">
                  <c:v>45511.394780092596</c:v>
                </c:pt>
                <c:pt idx="2582">
                  <c:v>45511.394791666666</c:v>
                </c:pt>
                <c:pt idx="2583">
                  <c:v>45511.394803240742</c:v>
                </c:pt>
                <c:pt idx="2584">
                  <c:v>45511.394814814812</c:v>
                </c:pt>
                <c:pt idx="2585">
                  <c:v>45511.394826388889</c:v>
                </c:pt>
                <c:pt idx="2586">
                  <c:v>45511.394837962966</c:v>
                </c:pt>
                <c:pt idx="2587">
                  <c:v>45511.394849537035</c:v>
                </c:pt>
                <c:pt idx="2588">
                  <c:v>45511.394861111112</c:v>
                </c:pt>
                <c:pt idx="2589">
                  <c:v>45511.394872685189</c:v>
                </c:pt>
                <c:pt idx="2590">
                  <c:v>45511.394884259258</c:v>
                </c:pt>
                <c:pt idx="2591">
                  <c:v>45511.394895833335</c:v>
                </c:pt>
                <c:pt idx="2592">
                  <c:v>45511.394907407404</c:v>
                </c:pt>
                <c:pt idx="2593">
                  <c:v>45511.394918981481</c:v>
                </c:pt>
                <c:pt idx="2594">
                  <c:v>45511.394930555558</c:v>
                </c:pt>
                <c:pt idx="2595">
                  <c:v>45511.394942129627</c:v>
                </c:pt>
                <c:pt idx="2596">
                  <c:v>45511.394953703704</c:v>
                </c:pt>
                <c:pt idx="2597">
                  <c:v>45511.394965277781</c:v>
                </c:pt>
                <c:pt idx="2598">
                  <c:v>45511.394976851851</c:v>
                </c:pt>
                <c:pt idx="2599">
                  <c:v>45511.394988425927</c:v>
                </c:pt>
                <c:pt idx="2600">
                  <c:v>45511.394999999997</c:v>
                </c:pt>
                <c:pt idx="2601">
                  <c:v>45511.395011574074</c:v>
                </c:pt>
                <c:pt idx="2602">
                  <c:v>45511.39502314815</c:v>
                </c:pt>
                <c:pt idx="2603">
                  <c:v>45511.39503472222</c:v>
                </c:pt>
                <c:pt idx="2604">
                  <c:v>45511.395046296297</c:v>
                </c:pt>
                <c:pt idx="2605">
                  <c:v>45511.395057870373</c:v>
                </c:pt>
                <c:pt idx="2606">
                  <c:v>45511.395069444443</c:v>
                </c:pt>
                <c:pt idx="2607">
                  <c:v>45511.39508101852</c:v>
                </c:pt>
                <c:pt idx="2608">
                  <c:v>45511.395092592589</c:v>
                </c:pt>
                <c:pt idx="2609">
                  <c:v>45511.395104166666</c:v>
                </c:pt>
                <c:pt idx="2610">
                  <c:v>45511.395115740743</c:v>
                </c:pt>
                <c:pt idx="2611">
                  <c:v>45511.395127314812</c:v>
                </c:pt>
                <c:pt idx="2612">
                  <c:v>45511.395138888889</c:v>
                </c:pt>
                <c:pt idx="2613">
                  <c:v>45511.395150462966</c:v>
                </c:pt>
                <c:pt idx="2614">
                  <c:v>45511.395162037035</c:v>
                </c:pt>
                <c:pt idx="2615">
                  <c:v>45511.395173611112</c:v>
                </c:pt>
                <c:pt idx="2616">
                  <c:v>45511.395185185182</c:v>
                </c:pt>
                <c:pt idx="2617">
                  <c:v>45511.395196759258</c:v>
                </c:pt>
                <c:pt idx="2618">
                  <c:v>45511.395208333335</c:v>
                </c:pt>
                <c:pt idx="2619">
                  <c:v>45511.395219907405</c:v>
                </c:pt>
                <c:pt idx="2620">
                  <c:v>45511.395231481481</c:v>
                </c:pt>
                <c:pt idx="2621">
                  <c:v>45511.395243055558</c:v>
                </c:pt>
                <c:pt idx="2622">
                  <c:v>45511.395254629628</c:v>
                </c:pt>
                <c:pt idx="2623">
                  <c:v>45511.395266203705</c:v>
                </c:pt>
                <c:pt idx="2624">
                  <c:v>45511.395277777781</c:v>
                </c:pt>
                <c:pt idx="2625">
                  <c:v>45511.395289351851</c:v>
                </c:pt>
                <c:pt idx="2626">
                  <c:v>45511.395300925928</c:v>
                </c:pt>
                <c:pt idx="2627">
                  <c:v>45511.395312499997</c:v>
                </c:pt>
                <c:pt idx="2628">
                  <c:v>45511.395324074074</c:v>
                </c:pt>
                <c:pt idx="2629">
                  <c:v>45511.395335648151</c:v>
                </c:pt>
                <c:pt idx="2630">
                  <c:v>45511.39534722222</c:v>
                </c:pt>
                <c:pt idx="2631">
                  <c:v>45511.395358796297</c:v>
                </c:pt>
                <c:pt idx="2632">
                  <c:v>45511.395370370374</c:v>
                </c:pt>
                <c:pt idx="2633">
                  <c:v>45511.395381944443</c:v>
                </c:pt>
                <c:pt idx="2634">
                  <c:v>45511.39539351852</c:v>
                </c:pt>
                <c:pt idx="2635">
                  <c:v>45511.395405092589</c:v>
                </c:pt>
                <c:pt idx="2636">
                  <c:v>45511.395416666666</c:v>
                </c:pt>
                <c:pt idx="2637">
                  <c:v>45511.395428240743</c:v>
                </c:pt>
                <c:pt idx="2638">
                  <c:v>45511.395439814813</c:v>
                </c:pt>
                <c:pt idx="2639">
                  <c:v>45511.395451388889</c:v>
                </c:pt>
                <c:pt idx="2640">
                  <c:v>45511.395462962966</c:v>
                </c:pt>
                <c:pt idx="2641">
                  <c:v>45511.395474537036</c:v>
                </c:pt>
                <c:pt idx="2642">
                  <c:v>45511.395486111112</c:v>
                </c:pt>
                <c:pt idx="2643">
                  <c:v>45511.395497685182</c:v>
                </c:pt>
                <c:pt idx="2644">
                  <c:v>45511.395509259259</c:v>
                </c:pt>
                <c:pt idx="2645">
                  <c:v>45511.395520833335</c:v>
                </c:pt>
                <c:pt idx="2646">
                  <c:v>45511.395532407405</c:v>
                </c:pt>
                <c:pt idx="2647">
                  <c:v>45511.395543981482</c:v>
                </c:pt>
                <c:pt idx="2648">
                  <c:v>45511.395555555559</c:v>
                </c:pt>
                <c:pt idx="2649">
                  <c:v>45511.395567129628</c:v>
                </c:pt>
                <c:pt idx="2650">
                  <c:v>45511.395578703705</c:v>
                </c:pt>
                <c:pt idx="2651">
                  <c:v>45511.395590277774</c:v>
                </c:pt>
                <c:pt idx="2652">
                  <c:v>45511.395601851851</c:v>
                </c:pt>
                <c:pt idx="2653">
                  <c:v>45511.395613425928</c:v>
                </c:pt>
                <c:pt idx="2654">
                  <c:v>45511.395624999997</c:v>
                </c:pt>
                <c:pt idx="2655">
                  <c:v>45511.395636574074</c:v>
                </c:pt>
                <c:pt idx="2656">
                  <c:v>45511.395648148151</c:v>
                </c:pt>
                <c:pt idx="2657">
                  <c:v>45511.39565972222</c:v>
                </c:pt>
                <c:pt idx="2658">
                  <c:v>45511.395671296297</c:v>
                </c:pt>
                <c:pt idx="2659">
                  <c:v>45511.395682870374</c:v>
                </c:pt>
                <c:pt idx="2660">
                  <c:v>45511.395694444444</c:v>
                </c:pt>
                <c:pt idx="2661">
                  <c:v>45511.39570601852</c:v>
                </c:pt>
                <c:pt idx="2662">
                  <c:v>45511.39571759259</c:v>
                </c:pt>
                <c:pt idx="2663">
                  <c:v>45511.395729166667</c:v>
                </c:pt>
                <c:pt idx="2664">
                  <c:v>45511.395740740743</c:v>
                </c:pt>
                <c:pt idx="2665">
                  <c:v>45511.395752314813</c:v>
                </c:pt>
                <c:pt idx="2666">
                  <c:v>45511.39576388889</c:v>
                </c:pt>
                <c:pt idx="2667">
                  <c:v>45511.395775462966</c:v>
                </c:pt>
                <c:pt idx="2668">
                  <c:v>45511.395787037036</c:v>
                </c:pt>
                <c:pt idx="2669">
                  <c:v>45511.395798611113</c:v>
                </c:pt>
                <c:pt idx="2670">
                  <c:v>45511.395810185182</c:v>
                </c:pt>
                <c:pt idx="2671">
                  <c:v>45511.395821759259</c:v>
                </c:pt>
                <c:pt idx="2672">
                  <c:v>45511.395833333336</c:v>
                </c:pt>
                <c:pt idx="2673">
                  <c:v>45511.395844907405</c:v>
                </c:pt>
                <c:pt idx="2674">
                  <c:v>45511.395856481482</c:v>
                </c:pt>
                <c:pt idx="2675">
                  <c:v>45511.395868055559</c:v>
                </c:pt>
                <c:pt idx="2676">
                  <c:v>45511.395879629628</c:v>
                </c:pt>
                <c:pt idx="2677">
                  <c:v>45511.395891203705</c:v>
                </c:pt>
                <c:pt idx="2678">
                  <c:v>45511.395902777775</c:v>
                </c:pt>
                <c:pt idx="2679">
                  <c:v>45511.395914351851</c:v>
                </c:pt>
                <c:pt idx="2680">
                  <c:v>45511.395925925928</c:v>
                </c:pt>
                <c:pt idx="2681">
                  <c:v>45511.395937499998</c:v>
                </c:pt>
                <c:pt idx="2682">
                  <c:v>45511.395949074074</c:v>
                </c:pt>
                <c:pt idx="2683">
                  <c:v>45511.395960648151</c:v>
                </c:pt>
                <c:pt idx="2684">
                  <c:v>45511.395972222221</c:v>
                </c:pt>
                <c:pt idx="2685">
                  <c:v>45511.395983796298</c:v>
                </c:pt>
                <c:pt idx="2686">
                  <c:v>45511.395995370367</c:v>
                </c:pt>
                <c:pt idx="2687">
                  <c:v>45511.396006944444</c:v>
                </c:pt>
                <c:pt idx="2688">
                  <c:v>45511.396018518521</c:v>
                </c:pt>
                <c:pt idx="2689">
                  <c:v>45511.39603009259</c:v>
                </c:pt>
                <c:pt idx="2690">
                  <c:v>45511.396041666667</c:v>
                </c:pt>
                <c:pt idx="2691">
                  <c:v>45511.396053240744</c:v>
                </c:pt>
                <c:pt idx="2692">
                  <c:v>45511.396064814813</c:v>
                </c:pt>
                <c:pt idx="2693">
                  <c:v>45511.39607638889</c:v>
                </c:pt>
                <c:pt idx="2694">
                  <c:v>45511.396087962959</c:v>
                </c:pt>
                <c:pt idx="2695">
                  <c:v>45511.396099537036</c:v>
                </c:pt>
                <c:pt idx="2696">
                  <c:v>45511.396111111113</c:v>
                </c:pt>
                <c:pt idx="2697">
                  <c:v>45511.396122685182</c:v>
                </c:pt>
                <c:pt idx="2698">
                  <c:v>45511.396134259259</c:v>
                </c:pt>
                <c:pt idx="2699">
                  <c:v>45511.396145833336</c:v>
                </c:pt>
                <c:pt idx="2700">
                  <c:v>45511.396157407406</c:v>
                </c:pt>
                <c:pt idx="2701">
                  <c:v>45511.396168981482</c:v>
                </c:pt>
                <c:pt idx="2702">
                  <c:v>45511.396180555559</c:v>
                </c:pt>
                <c:pt idx="2703">
                  <c:v>45511.396192129629</c:v>
                </c:pt>
                <c:pt idx="2704">
                  <c:v>45511.396203703705</c:v>
                </c:pt>
                <c:pt idx="2705">
                  <c:v>45511.396215277775</c:v>
                </c:pt>
                <c:pt idx="2706">
                  <c:v>45511.396226851852</c:v>
                </c:pt>
                <c:pt idx="2707">
                  <c:v>45511.396238425928</c:v>
                </c:pt>
                <c:pt idx="2708">
                  <c:v>45511.396249999998</c:v>
                </c:pt>
                <c:pt idx="2709">
                  <c:v>45511.396261574075</c:v>
                </c:pt>
                <c:pt idx="2710">
                  <c:v>45511.396273148152</c:v>
                </c:pt>
                <c:pt idx="2711">
                  <c:v>45511.396284722221</c:v>
                </c:pt>
                <c:pt idx="2712">
                  <c:v>45511.396296296298</c:v>
                </c:pt>
                <c:pt idx="2713">
                  <c:v>45511.396307870367</c:v>
                </c:pt>
                <c:pt idx="2714">
                  <c:v>45511.396319444444</c:v>
                </c:pt>
                <c:pt idx="2715">
                  <c:v>45511.396331018521</c:v>
                </c:pt>
                <c:pt idx="2716">
                  <c:v>45511.39634259259</c:v>
                </c:pt>
                <c:pt idx="2717">
                  <c:v>45511.396354166667</c:v>
                </c:pt>
                <c:pt idx="2718">
                  <c:v>45511.396365740744</c:v>
                </c:pt>
                <c:pt idx="2719">
                  <c:v>45511.396377314813</c:v>
                </c:pt>
                <c:pt idx="2720">
                  <c:v>45511.39638888889</c:v>
                </c:pt>
                <c:pt idx="2721">
                  <c:v>45511.39640046296</c:v>
                </c:pt>
                <c:pt idx="2722">
                  <c:v>45511.396412037036</c:v>
                </c:pt>
                <c:pt idx="2723">
                  <c:v>45511.396423611113</c:v>
                </c:pt>
                <c:pt idx="2724">
                  <c:v>45511.396435185183</c:v>
                </c:pt>
                <c:pt idx="2725">
                  <c:v>45511.39644675926</c:v>
                </c:pt>
                <c:pt idx="2726">
                  <c:v>45511.396458333336</c:v>
                </c:pt>
                <c:pt idx="2727">
                  <c:v>45511.396469907406</c:v>
                </c:pt>
                <c:pt idx="2728">
                  <c:v>45511.396481481483</c:v>
                </c:pt>
                <c:pt idx="2729">
                  <c:v>45511.396493055552</c:v>
                </c:pt>
                <c:pt idx="2730">
                  <c:v>45511.396504629629</c:v>
                </c:pt>
                <c:pt idx="2731">
                  <c:v>45511.396516203706</c:v>
                </c:pt>
                <c:pt idx="2732">
                  <c:v>45511.396527777775</c:v>
                </c:pt>
                <c:pt idx="2733">
                  <c:v>45511.396539351852</c:v>
                </c:pt>
                <c:pt idx="2734">
                  <c:v>45511.396550925929</c:v>
                </c:pt>
                <c:pt idx="2735">
                  <c:v>45511.396562499998</c:v>
                </c:pt>
                <c:pt idx="2736">
                  <c:v>45511.396574074075</c:v>
                </c:pt>
                <c:pt idx="2737">
                  <c:v>45511.396585648145</c:v>
                </c:pt>
                <c:pt idx="2738">
                  <c:v>45511.396597222221</c:v>
                </c:pt>
                <c:pt idx="2739">
                  <c:v>45511.396608796298</c:v>
                </c:pt>
                <c:pt idx="2740">
                  <c:v>45511.396620370368</c:v>
                </c:pt>
                <c:pt idx="2741">
                  <c:v>45511.396631944444</c:v>
                </c:pt>
                <c:pt idx="2742">
                  <c:v>45511.396643518521</c:v>
                </c:pt>
                <c:pt idx="2743">
                  <c:v>45511.396655092591</c:v>
                </c:pt>
                <c:pt idx="2744">
                  <c:v>45511.396666666667</c:v>
                </c:pt>
                <c:pt idx="2745">
                  <c:v>45511.396678240744</c:v>
                </c:pt>
                <c:pt idx="2746">
                  <c:v>45511.396689814814</c:v>
                </c:pt>
                <c:pt idx="2747">
                  <c:v>45511.396701388891</c:v>
                </c:pt>
                <c:pt idx="2748">
                  <c:v>45511.39671296296</c:v>
                </c:pt>
                <c:pt idx="2749">
                  <c:v>45511.396724537037</c:v>
                </c:pt>
                <c:pt idx="2750">
                  <c:v>45511.396736111114</c:v>
                </c:pt>
                <c:pt idx="2751">
                  <c:v>45511.396747685183</c:v>
                </c:pt>
                <c:pt idx="2752">
                  <c:v>45511.39675925926</c:v>
                </c:pt>
                <c:pt idx="2753">
                  <c:v>45511.396770833337</c:v>
                </c:pt>
                <c:pt idx="2754">
                  <c:v>45511.396782407406</c:v>
                </c:pt>
                <c:pt idx="2755">
                  <c:v>45511.396793981483</c:v>
                </c:pt>
                <c:pt idx="2756">
                  <c:v>45511.396805555552</c:v>
                </c:pt>
                <c:pt idx="2757">
                  <c:v>45511.396817129629</c:v>
                </c:pt>
                <c:pt idx="2758">
                  <c:v>45511.396828703706</c:v>
                </c:pt>
                <c:pt idx="2759">
                  <c:v>45511.396840277775</c:v>
                </c:pt>
                <c:pt idx="2760">
                  <c:v>45511.396851851852</c:v>
                </c:pt>
                <c:pt idx="2761">
                  <c:v>45511.396863425929</c:v>
                </c:pt>
                <c:pt idx="2762">
                  <c:v>45511.396874999999</c:v>
                </c:pt>
                <c:pt idx="2763">
                  <c:v>45511.396886574075</c:v>
                </c:pt>
                <c:pt idx="2764">
                  <c:v>45511.396898148145</c:v>
                </c:pt>
                <c:pt idx="2765">
                  <c:v>45511.396909722222</c:v>
                </c:pt>
                <c:pt idx="2766">
                  <c:v>45511.396921296298</c:v>
                </c:pt>
                <c:pt idx="2767">
                  <c:v>45511.396932870368</c:v>
                </c:pt>
                <c:pt idx="2768">
                  <c:v>45511.396944444445</c:v>
                </c:pt>
                <c:pt idx="2769">
                  <c:v>45511.396956018521</c:v>
                </c:pt>
                <c:pt idx="2770">
                  <c:v>45511.396967592591</c:v>
                </c:pt>
                <c:pt idx="2771">
                  <c:v>45511.396979166668</c:v>
                </c:pt>
                <c:pt idx="2772">
                  <c:v>45511.396990740737</c:v>
                </c:pt>
                <c:pt idx="2773">
                  <c:v>45511.397002314814</c:v>
                </c:pt>
                <c:pt idx="2774">
                  <c:v>45511.397013888891</c:v>
                </c:pt>
                <c:pt idx="2775">
                  <c:v>45511.39702546296</c:v>
                </c:pt>
                <c:pt idx="2776">
                  <c:v>45511.397037037037</c:v>
                </c:pt>
                <c:pt idx="2777">
                  <c:v>45511.397048611114</c:v>
                </c:pt>
                <c:pt idx="2778">
                  <c:v>45511.397060185183</c:v>
                </c:pt>
                <c:pt idx="2779">
                  <c:v>45511.39707175926</c:v>
                </c:pt>
                <c:pt idx="2780">
                  <c:v>45511.397083333337</c:v>
                </c:pt>
                <c:pt idx="2781">
                  <c:v>45511.397094907406</c:v>
                </c:pt>
                <c:pt idx="2782">
                  <c:v>45511.397106481483</c:v>
                </c:pt>
                <c:pt idx="2783">
                  <c:v>45511.397118055553</c:v>
                </c:pt>
                <c:pt idx="2784">
                  <c:v>45511.397129629629</c:v>
                </c:pt>
                <c:pt idx="2785">
                  <c:v>45511.397141203706</c:v>
                </c:pt>
                <c:pt idx="2786">
                  <c:v>45511.397152777776</c:v>
                </c:pt>
                <c:pt idx="2787">
                  <c:v>45511.397164351853</c:v>
                </c:pt>
                <c:pt idx="2788">
                  <c:v>45511.397175925929</c:v>
                </c:pt>
                <c:pt idx="2789">
                  <c:v>45511.397187499999</c:v>
                </c:pt>
                <c:pt idx="2790">
                  <c:v>45511.397199074076</c:v>
                </c:pt>
                <c:pt idx="2791">
                  <c:v>45511.397210648145</c:v>
                </c:pt>
                <c:pt idx="2792">
                  <c:v>45511.397222222222</c:v>
                </c:pt>
                <c:pt idx="2793">
                  <c:v>45511.397233796299</c:v>
                </c:pt>
                <c:pt idx="2794">
                  <c:v>45511.397245370368</c:v>
                </c:pt>
                <c:pt idx="2795">
                  <c:v>45511.397256944445</c:v>
                </c:pt>
                <c:pt idx="2796">
                  <c:v>45511.397268518522</c:v>
                </c:pt>
                <c:pt idx="2797">
                  <c:v>45511.397280092591</c:v>
                </c:pt>
                <c:pt idx="2798">
                  <c:v>45511.397291666668</c:v>
                </c:pt>
                <c:pt idx="2799">
                  <c:v>45511.397303240738</c:v>
                </c:pt>
                <c:pt idx="2800">
                  <c:v>45511.397314814814</c:v>
                </c:pt>
                <c:pt idx="2801">
                  <c:v>45511.397326388891</c:v>
                </c:pt>
                <c:pt idx="2802">
                  <c:v>45511.397337962961</c:v>
                </c:pt>
                <c:pt idx="2803">
                  <c:v>45511.397349537037</c:v>
                </c:pt>
                <c:pt idx="2804">
                  <c:v>45511.397361111114</c:v>
                </c:pt>
                <c:pt idx="2805">
                  <c:v>45511.397372685184</c:v>
                </c:pt>
                <c:pt idx="2806">
                  <c:v>45511.39738425926</c:v>
                </c:pt>
                <c:pt idx="2807">
                  <c:v>45511.39739583333</c:v>
                </c:pt>
                <c:pt idx="2808">
                  <c:v>45511.397407407407</c:v>
                </c:pt>
                <c:pt idx="2809">
                  <c:v>45511.397418981483</c:v>
                </c:pt>
                <c:pt idx="2810">
                  <c:v>45511.397430555553</c:v>
                </c:pt>
                <c:pt idx="2811">
                  <c:v>45511.39744212963</c:v>
                </c:pt>
                <c:pt idx="2812">
                  <c:v>45511.397453703707</c:v>
                </c:pt>
                <c:pt idx="2813">
                  <c:v>45511.397465277776</c:v>
                </c:pt>
                <c:pt idx="2814">
                  <c:v>45511.397476851853</c:v>
                </c:pt>
                <c:pt idx="2815">
                  <c:v>45511.397488425922</c:v>
                </c:pt>
                <c:pt idx="2816">
                  <c:v>45511.397499999999</c:v>
                </c:pt>
                <c:pt idx="2817">
                  <c:v>45511.397511574076</c:v>
                </c:pt>
                <c:pt idx="2818">
                  <c:v>45511.397523148145</c:v>
                </c:pt>
                <c:pt idx="2819">
                  <c:v>45511.397534722222</c:v>
                </c:pt>
                <c:pt idx="2820">
                  <c:v>45511.397546296299</c:v>
                </c:pt>
                <c:pt idx="2821">
                  <c:v>45511.397557870368</c:v>
                </c:pt>
                <c:pt idx="2822">
                  <c:v>45511.397569444445</c:v>
                </c:pt>
                <c:pt idx="2823">
                  <c:v>45511.397581018522</c:v>
                </c:pt>
                <c:pt idx="2824">
                  <c:v>45511.397592592592</c:v>
                </c:pt>
                <c:pt idx="2825">
                  <c:v>45511.397604166668</c:v>
                </c:pt>
                <c:pt idx="2826">
                  <c:v>45511.397615740738</c:v>
                </c:pt>
                <c:pt idx="2827">
                  <c:v>45511.397627314815</c:v>
                </c:pt>
                <c:pt idx="2828">
                  <c:v>45511.397638888891</c:v>
                </c:pt>
                <c:pt idx="2829">
                  <c:v>45511.397650462961</c:v>
                </c:pt>
                <c:pt idx="2830">
                  <c:v>45511.397662037038</c:v>
                </c:pt>
                <c:pt idx="2831">
                  <c:v>45511.397673611114</c:v>
                </c:pt>
                <c:pt idx="2832">
                  <c:v>45511.397685185184</c:v>
                </c:pt>
                <c:pt idx="2833">
                  <c:v>45511.397696759261</c:v>
                </c:pt>
                <c:pt idx="2834">
                  <c:v>45511.39770833333</c:v>
                </c:pt>
                <c:pt idx="2835">
                  <c:v>45511.397719907407</c:v>
                </c:pt>
                <c:pt idx="2836">
                  <c:v>45511.397731481484</c:v>
                </c:pt>
                <c:pt idx="2837">
                  <c:v>45511.397743055553</c:v>
                </c:pt>
                <c:pt idx="2838">
                  <c:v>45511.39775462963</c:v>
                </c:pt>
                <c:pt idx="2839">
                  <c:v>45511.397766203707</c:v>
                </c:pt>
                <c:pt idx="2840">
                  <c:v>45511.397777777776</c:v>
                </c:pt>
                <c:pt idx="2841">
                  <c:v>45511.397789351853</c:v>
                </c:pt>
                <c:pt idx="2842">
                  <c:v>45511.397800925923</c:v>
                </c:pt>
                <c:pt idx="2843">
                  <c:v>45511.397812499999</c:v>
                </c:pt>
                <c:pt idx="2844">
                  <c:v>45511.397824074076</c:v>
                </c:pt>
                <c:pt idx="2845">
                  <c:v>45511.397835648146</c:v>
                </c:pt>
                <c:pt idx="2846">
                  <c:v>45511.397847222222</c:v>
                </c:pt>
                <c:pt idx="2847">
                  <c:v>45511.397858796299</c:v>
                </c:pt>
                <c:pt idx="2848">
                  <c:v>45511.397870370369</c:v>
                </c:pt>
                <c:pt idx="2849">
                  <c:v>45511.397881944446</c:v>
                </c:pt>
                <c:pt idx="2850">
                  <c:v>45511.397893518515</c:v>
                </c:pt>
                <c:pt idx="2851">
                  <c:v>45511.397905092592</c:v>
                </c:pt>
                <c:pt idx="2852">
                  <c:v>45511.397916666669</c:v>
                </c:pt>
                <c:pt idx="2853">
                  <c:v>45511.397928240738</c:v>
                </c:pt>
                <c:pt idx="2854">
                  <c:v>45511.397939814815</c:v>
                </c:pt>
                <c:pt idx="2855">
                  <c:v>45511.397951388892</c:v>
                </c:pt>
                <c:pt idx="2856">
                  <c:v>45511.397962962961</c:v>
                </c:pt>
                <c:pt idx="2857">
                  <c:v>45511.397974537038</c:v>
                </c:pt>
                <c:pt idx="2858">
                  <c:v>45511.397986111115</c:v>
                </c:pt>
                <c:pt idx="2859">
                  <c:v>45511.397997685184</c:v>
                </c:pt>
                <c:pt idx="2860">
                  <c:v>45511.398009259261</c:v>
                </c:pt>
                <c:pt idx="2861">
                  <c:v>45511.398020833331</c:v>
                </c:pt>
                <c:pt idx="2862">
                  <c:v>45511.398032407407</c:v>
                </c:pt>
                <c:pt idx="2863">
                  <c:v>45511.398043981484</c:v>
                </c:pt>
                <c:pt idx="2864">
                  <c:v>45511.398055555554</c:v>
                </c:pt>
                <c:pt idx="2865">
                  <c:v>45511.39806712963</c:v>
                </c:pt>
                <c:pt idx="2866">
                  <c:v>45511.398078703707</c:v>
                </c:pt>
                <c:pt idx="2867">
                  <c:v>45511.398090277777</c:v>
                </c:pt>
                <c:pt idx="2868">
                  <c:v>45511.398101851853</c:v>
                </c:pt>
                <c:pt idx="2869">
                  <c:v>45511.398113425923</c:v>
                </c:pt>
                <c:pt idx="2870">
                  <c:v>45511.398125</c:v>
                </c:pt>
                <c:pt idx="2871">
                  <c:v>45511.398136574076</c:v>
                </c:pt>
                <c:pt idx="2872">
                  <c:v>45511.398148148146</c:v>
                </c:pt>
                <c:pt idx="2873">
                  <c:v>45511.398159722223</c:v>
                </c:pt>
                <c:pt idx="2874">
                  <c:v>45511.3981712963</c:v>
                </c:pt>
                <c:pt idx="2875">
                  <c:v>45511.398182870369</c:v>
                </c:pt>
                <c:pt idx="2876">
                  <c:v>45511.398194444446</c:v>
                </c:pt>
                <c:pt idx="2877">
                  <c:v>45511.398206018515</c:v>
                </c:pt>
                <c:pt idx="2878">
                  <c:v>45511.398217592592</c:v>
                </c:pt>
                <c:pt idx="2879">
                  <c:v>45511.398229166669</c:v>
                </c:pt>
                <c:pt idx="2880">
                  <c:v>45511.398240740738</c:v>
                </c:pt>
                <c:pt idx="2881">
                  <c:v>45511.398252314815</c:v>
                </c:pt>
                <c:pt idx="2882">
                  <c:v>45511.398263888892</c:v>
                </c:pt>
                <c:pt idx="2883">
                  <c:v>45511.398275462961</c:v>
                </c:pt>
                <c:pt idx="2884">
                  <c:v>45511.398287037038</c:v>
                </c:pt>
                <c:pt idx="2885">
                  <c:v>45511.398298611108</c:v>
                </c:pt>
                <c:pt idx="2886">
                  <c:v>45511.398310185185</c:v>
                </c:pt>
                <c:pt idx="2887">
                  <c:v>45511.398321759261</c:v>
                </c:pt>
                <c:pt idx="2888">
                  <c:v>45511.398333333331</c:v>
                </c:pt>
                <c:pt idx="2889">
                  <c:v>45511.398344907408</c:v>
                </c:pt>
                <c:pt idx="2890">
                  <c:v>45511.398356481484</c:v>
                </c:pt>
                <c:pt idx="2891">
                  <c:v>45511.398368055554</c:v>
                </c:pt>
                <c:pt idx="2892">
                  <c:v>45511.398379629631</c:v>
                </c:pt>
                <c:pt idx="2893">
                  <c:v>45511.3983912037</c:v>
                </c:pt>
                <c:pt idx="2894">
                  <c:v>45511.398402777777</c:v>
                </c:pt>
                <c:pt idx="2895">
                  <c:v>45511.398414351854</c:v>
                </c:pt>
                <c:pt idx="2896">
                  <c:v>45511.398425925923</c:v>
                </c:pt>
                <c:pt idx="2897">
                  <c:v>45511.3984375</c:v>
                </c:pt>
                <c:pt idx="2898">
                  <c:v>45511.398449074077</c:v>
                </c:pt>
                <c:pt idx="2899">
                  <c:v>45511.398460648146</c:v>
                </c:pt>
                <c:pt idx="2900">
                  <c:v>45511.398472222223</c:v>
                </c:pt>
                <c:pt idx="2901">
                  <c:v>45511.3984837963</c:v>
                </c:pt>
                <c:pt idx="2902">
                  <c:v>45511.398495370369</c:v>
                </c:pt>
                <c:pt idx="2903">
                  <c:v>45511.398506944446</c:v>
                </c:pt>
                <c:pt idx="2904">
                  <c:v>45511.398518518516</c:v>
                </c:pt>
                <c:pt idx="2905">
                  <c:v>45511.398530092592</c:v>
                </c:pt>
                <c:pt idx="2906">
                  <c:v>45511.398541666669</c:v>
                </c:pt>
                <c:pt idx="2907">
                  <c:v>45511.398553240739</c:v>
                </c:pt>
                <c:pt idx="2908">
                  <c:v>45511.398564814815</c:v>
                </c:pt>
                <c:pt idx="2909">
                  <c:v>45511.398576388892</c:v>
                </c:pt>
                <c:pt idx="2910">
                  <c:v>45511.398587962962</c:v>
                </c:pt>
                <c:pt idx="2911">
                  <c:v>45511.398599537039</c:v>
                </c:pt>
                <c:pt idx="2912">
                  <c:v>45511.398611111108</c:v>
                </c:pt>
                <c:pt idx="2913">
                  <c:v>45511.398622685185</c:v>
                </c:pt>
                <c:pt idx="2914">
                  <c:v>45511.398634259262</c:v>
                </c:pt>
                <c:pt idx="2915">
                  <c:v>45511.398645833331</c:v>
                </c:pt>
                <c:pt idx="2916">
                  <c:v>45511.398657407408</c:v>
                </c:pt>
                <c:pt idx="2917">
                  <c:v>45511.398668981485</c:v>
                </c:pt>
                <c:pt idx="2918">
                  <c:v>45511.398680555554</c:v>
                </c:pt>
                <c:pt idx="2919">
                  <c:v>45511.398692129631</c:v>
                </c:pt>
                <c:pt idx="2920">
                  <c:v>45511.3987037037</c:v>
                </c:pt>
                <c:pt idx="2921">
                  <c:v>45511.398715277777</c:v>
                </c:pt>
                <c:pt idx="2922">
                  <c:v>45511.398726851854</c:v>
                </c:pt>
                <c:pt idx="2923">
                  <c:v>45511.398738425924</c:v>
                </c:pt>
                <c:pt idx="2924">
                  <c:v>45511.39875</c:v>
                </c:pt>
                <c:pt idx="2925">
                  <c:v>45511.398761574077</c:v>
                </c:pt>
                <c:pt idx="2926">
                  <c:v>45511.398773148147</c:v>
                </c:pt>
                <c:pt idx="2927">
                  <c:v>45511.398784722223</c:v>
                </c:pt>
                <c:pt idx="2928">
                  <c:v>45511.398796296293</c:v>
                </c:pt>
                <c:pt idx="2929">
                  <c:v>45511.39880787037</c:v>
                </c:pt>
                <c:pt idx="2930">
                  <c:v>45511.398819444446</c:v>
                </c:pt>
                <c:pt idx="2931">
                  <c:v>45511.398831018516</c:v>
                </c:pt>
                <c:pt idx="2932">
                  <c:v>45511.398842592593</c:v>
                </c:pt>
                <c:pt idx="2933">
                  <c:v>45511.398854166669</c:v>
                </c:pt>
                <c:pt idx="2934">
                  <c:v>45511.398865740739</c:v>
                </c:pt>
                <c:pt idx="2935">
                  <c:v>45511.398877314816</c:v>
                </c:pt>
                <c:pt idx="2936">
                  <c:v>45511.398888888885</c:v>
                </c:pt>
                <c:pt idx="2937">
                  <c:v>45511.398900462962</c:v>
                </c:pt>
                <c:pt idx="2938">
                  <c:v>45511.398912037039</c:v>
                </c:pt>
                <c:pt idx="2939">
                  <c:v>45511.398923611108</c:v>
                </c:pt>
                <c:pt idx="2940">
                  <c:v>45511.398935185185</c:v>
                </c:pt>
                <c:pt idx="2941">
                  <c:v>45511.398946759262</c:v>
                </c:pt>
                <c:pt idx="2942">
                  <c:v>45511.398958333331</c:v>
                </c:pt>
                <c:pt idx="2943">
                  <c:v>45511.398969907408</c:v>
                </c:pt>
                <c:pt idx="2944">
                  <c:v>45511.398981481485</c:v>
                </c:pt>
                <c:pt idx="2945">
                  <c:v>45511.398993055554</c:v>
                </c:pt>
                <c:pt idx="2946">
                  <c:v>45511.399004629631</c:v>
                </c:pt>
                <c:pt idx="2947">
                  <c:v>45511.399016203701</c:v>
                </c:pt>
                <c:pt idx="2948">
                  <c:v>45511.399027777778</c:v>
                </c:pt>
                <c:pt idx="2949">
                  <c:v>45511.399039351854</c:v>
                </c:pt>
                <c:pt idx="2950">
                  <c:v>45511.399050925924</c:v>
                </c:pt>
                <c:pt idx="2951">
                  <c:v>45511.399062500001</c:v>
                </c:pt>
                <c:pt idx="2952">
                  <c:v>45511.399074074077</c:v>
                </c:pt>
                <c:pt idx="2953">
                  <c:v>45511.399085648147</c:v>
                </c:pt>
                <c:pt idx="2954">
                  <c:v>45511.399097222224</c:v>
                </c:pt>
                <c:pt idx="2955">
                  <c:v>45511.399108796293</c:v>
                </c:pt>
                <c:pt idx="2956">
                  <c:v>45511.39912037037</c:v>
                </c:pt>
                <c:pt idx="2957">
                  <c:v>45511.399131944447</c:v>
                </c:pt>
                <c:pt idx="2958">
                  <c:v>45511.399143518516</c:v>
                </c:pt>
                <c:pt idx="2959">
                  <c:v>45511.399155092593</c:v>
                </c:pt>
                <c:pt idx="2960">
                  <c:v>45511.39916666667</c:v>
                </c:pt>
                <c:pt idx="2961">
                  <c:v>45511.399178240739</c:v>
                </c:pt>
                <c:pt idx="2962">
                  <c:v>45511.399189814816</c:v>
                </c:pt>
                <c:pt idx="2963">
                  <c:v>45511.399201388886</c:v>
                </c:pt>
                <c:pt idx="2964">
                  <c:v>45511.399212962962</c:v>
                </c:pt>
                <c:pt idx="2965">
                  <c:v>45511.399224537039</c:v>
                </c:pt>
                <c:pt idx="2966">
                  <c:v>45511.399236111109</c:v>
                </c:pt>
                <c:pt idx="2967">
                  <c:v>45511.399247685185</c:v>
                </c:pt>
                <c:pt idx="2968">
                  <c:v>45511.399259259262</c:v>
                </c:pt>
                <c:pt idx="2969">
                  <c:v>45511.399270833332</c:v>
                </c:pt>
                <c:pt idx="2970">
                  <c:v>45511.399282407408</c:v>
                </c:pt>
                <c:pt idx="2971">
                  <c:v>45511.399293981478</c:v>
                </c:pt>
                <c:pt idx="2972">
                  <c:v>45511.399305555555</c:v>
                </c:pt>
                <c:pt idx="2973">
                  <c:v>45511.399317129632</c:v>
                </c:pt>
                <c:pt idx="2974">
                  <c:v>45511.399328703701</c:v>
                </c:pt>
                <c:pt idx="2975">
                  <c:v>45511.399340277778</c:v>
                </c:pt>
                <c:pt idx="2976">
                  <c:v>45511.399351851855</c:v>
                </c:pt>
                <c:pt idx="2977">
                  <c:v>45511.399363425924</c:v>
                </c:pt>
                <c:pt idx="2978">
                  <c:v>45511.399375000001</c:v>
                </c:pt>
                <c:pt idx="2979">
                  <c:v>45511.399386574078</c:v>
                </c:pt>
                <c:pt idx="2980">
                  <c:v>45511.399398148147</c:v>
                </c:pt>
                <c:pt idx="2981">
                  <c:v>45511.399409722224</c:v>
                </c:pt>
                <c:pt idx="2982">
                  <c:v>45511.399421296293</c:v>
                </c:pt>
                <c:pt idx="2983">
                  <c:v>45511.39943287037</c:v>
                </c:pt>
                <c:pt idx="2984">
                  <c:v>45511.399444444447</c:v>
                </c:pt>
                <c:pt idx="2985">
                  <c:v>45511.399456018517</c:v>
                </c:pt>
                <c:pt idx="2986">
                  <c:v>45511.399467592593</c:v>
                </c:pt>
                <c:pt idx="2987">
                  <c:v>45511.39947916667</c:v>
                </c:pt>
                <c:pt idx="2988">
                  <c:v>45511.39949074074</c:v>
                </c:pt>
                <c:pt idx="2989">
                  <c:v>45511.399502314816</c:v>
                </c:pt>
                <c:pt idx="2990">
                  <c:v>45511.399513888886</c:v>
                </c:pt>
                <c:pt idx="2991">
                  <c:v>45511.399525462963</c:v>
                </c:pt>
                <c:pt idx="2992">
                  <c:v>45511.399537037039</c:v>
                </c:pt>
                <c:pt idx="2993">
                  <c:v>45511.399548611109</c:v>
                </c:pt>
                <c:pt idx="2994">
                  <c:v>45511.399560185186</c:v>
                </c:pt>
                <c:pt idx="2995">
                  <c:v>45511.399571759262</c:v>
                </c:pt>
                <c:pt idx="2996">
                  <c:v>45511.399583333332</c:v>
                </c:pt>
                <c:pt idx="2997">
                  <c:v>45511.399594907409</c:v>
                </c:pt>
                <c:pt idx="2998">
                  <c:v>45511.399606481478</c:v>
                </c:pt>
                <c:pt idx="2999">
                  <c:v>45511.399618055555</c:v>
                </c:pt>
                <c:pt idx="3000">
                  <c:v>45511.399629629632</c:v>
                </c:pt>
                <c:pt idx="3001">
                  <c:v>45511.399641203701</c:v>
                </c:pt>
                <c:pt idx="3002">
                  <c:v>45511.399652777778</c:v>
                </c:pt>
                <c:pt idx="3003">
                  <c:v>45511.399664351855</c:v>
                </c:pt>
                <c:pt idx="3004">
                  <c:v>45511.399675925924</c:v>
                </c:pt>
                <c:pt idx="3005">
                  <c:v>45511.399687500001</c:v>
                </c:pt>
                <c:pt idx="3006">
                  <c:v>45511.399699074071</c:v>
                </c:pt>
                <c:pt idx="3007">
                  <c:v>45511.399710648147</c:v>
                </c:pt>
                <c:pt idx="3008">
                  <c:v>45511.399722222224</c:v>
                </c:pt>
                <c:pt idx="3009">
                  <c:v>45511.399733796294</c:v>
                </c:pt>
                <c:pt idx="3010">
                  <c:v>45511.399745370371</c:v>
                </c:pt>
                <c:pt idx="3011">
                  <c:v>45511.399756944447</c:v>
                </c:pt>
                <c:pt idx="3012">
                  <c:v>45511.399768518517</c:v>
                </c:pt>
                <c:pt idx="3013">
                  <c:v>45511.399780092594</c:v>
                </c:pt>
                <c:pt idx="3014">
                  <c:v>45511.399791666663</c:v>
                </c:pt>
                <c:pt idx="3015">
                  <c:v>45511.39980324074</c:v>
                </c:pt>
                <c:pt idx="3016">
                  <c:v>45511.399814814817</c:v>
                </c:pt>
                <c:pt idx="3017">
                  <c:v>45511.399826388886</c:v>
                </c:pt>
                <c:pt idx="3018">
                  <c:v>45511.399837962963</c:v>
                </c:pt>
                <c:pt idx="3019">
                  <c:v>45511.39984953704</c:v>
                </c:pt>
                <c:pt idx="3020">
                  <c:v>45511.399861111109</c:v>
                </c:pt>
                <c:pt idx="3021">
                  <c:v>45511.399872685186</c:v>
                </c:pt>
                <c:pt idx="3022">
                  <c:v>45511.399884259263</c:v>
                </c:pt>
                <c:pt idx="3023">
                  <c:v>45511.399895833332</c:v>
                </c:pt>
                <c:pt idx="3024">
                  <c:v>45511.399907407409</c:v>
                </c:pt>
                <c:pt idx="3025">
                  <c:v>45511.399918981479</c:v>
                </c:pt>
                <c:pt idx="3026">
                  <c:v>45511.399930555555</c:v>
                </c:pt>
                <c:pt idx="3027">
                  <c:v>45511.399942129632</c:v>
                </c:pt>
                <c:pt idx="3028">
                  <c:v>45511.399953703702</c:v>
                </c:pt>
                <c:pt idx="3029">
                  <c:v>45511.399965277778</c:v>
                </c:pt>
                <c:pt idx="3030">
                  <c:v>45511.399976851855</c:v>
                </c:pt>
                <c:pt idx="3031">
                  <c:v>45511.399988425925</c:v>
                </c:pt>
                <c:pt idx="3032">
                  <c:v>45511.4</c:v>
                </c:pt>
                <c:pt idx="3033">
                  <c:v>45511.400011574071</c:v>
                </c:pt>
                <c:pt idx="3034">
                  <c:v>45511.400023148148</c:v>
                </c:pt>
                <c:pt idx="3035">
                  <c:v>45511.400034722225</c:v>
                </c:pt>
                <c:pt idx="3036">
                  <c:v>45511.400046296294</c:v>
                </c:pt>
                <c:pt idx="3037">
                  <c:v>45511.400057870371</c:v>
                </c:pt>
                <c:pt idx="3038">
                  <c:v>45511.400069444448</c:v>
                </c:pt>
                <c:pt idx="3039">
                  <c:v>45511.400081018517</c:v>
                </c:pt>
                <c:pt idx="3040">
                  <c:v>45511.400092592594</c:v>
                </c:pt>
                <c:pt idx="3041">
                  <c:v>45511.400104166663</c:v>
                </c:pt>
                <c:pt idx="3042">
                  <c:v>45511.40011574074</c:v>
                </c:pt>
                <c:pt idx="3043">
                  <c:v>45511.400127314817</c:v>
                </c:pt>
                <c:pt idx="3044">
                  <c:v>45511.400138888886</c:v>
                </c:pt>
                <c:pt idx="3045">
                  <c:v>45511.400150462963</c:v>
                </c:pt>
                <c:pt idx="3046">
                  <c:v>45511.40016203704</c:v>
                </c:pt>
                <c:pt idx="3047">
                  <c:v>45511.400173611109</c:v>
                </c:pt>
                <c:pt idx="3048">
                  <c:v>45511.400185185186</c:v>
                </c:pt>
                <c:pt idx="3049">
                  <c:v>45511.400196759256</c:v>
                </c:pt>
                <c:pt idx="3050">
                  <c:v>45511.400208333333</c:v>
                </c:pt>
                <c:pt idx="3051">
                  <c:v>45511.400219907409</c:v>
                </c:pt>
                <c:pt idx="3052">
                  <c:v>45511.400231481479</c:v>
                </c:pt>
                <c:pt idx="3053">
                  <c:v>45511.400243055556</c:v>
                </c:pt>
                <c:pt idx="3054">
                  <c:v>45511.400254629632</c:v>
                </c:pt>
                <c:pt idx="3055">
                  <c:v>45511.400266203702</c:v>
                </c:pt>
                <c:pt idx="3056">
                  <c:v>45511.400277777779</c:v>
                </c:pt>
                <c:pt idx="3057">
                  <c:v>45511.400289351855</c:v>
                </c:pt>
                <c:pt idx="3058">
                  <c:v>45511.400300925925</c:v>
                </c:pt>
                <c:pt idx="3059">
                  <c:v>45511.400312500002</c:v>
                </c:pt>
                <c:pt idx="3060">
                  <c:v>45511.400324074071</c:v>
                </c:pt>
                <c:pt idx="3061">
                  <c:v>45511.400335648148</c:v>
                </c:pt>
                <c:pt idx="3062">
                  <c:v>45511.400347222225</c:v>
                </c:pt>
                <c:pt idx="3063">
                  <c:v>45511.400358796294</c:v>
                </c:pt>
                <c:pt idx="3064">
                  <c:v>45511.400370370371</c:v>
                </c:pt>
                <c:pt idx="3065">
                  <c:v>45511.400381944448</c:v>
                </c:pt>
                <c:pt idx="3066">
                  <c:v>45511.400393518517</c:v>
                </c:pt>
                <c:pt idx="3067">
                  <c:v>45511.400405092594</c:v>
                </c:pt>
                <c:pt idx="3068">
                  <c:v>45511.400416666664</c:v>
                </c:pt>
                <c:pt idx="3069">
                  <c:v>45511.40042824074</c:v>
                </c:pt>
                <c:pt idx="3070">
                  <c:v>45511.400439814817</c:v>
                </c:pt>
                <c:pt idx="3071">
                  <c:v>45511.400451388887</c:v>
                </c:pt>
                <c:pt idx="3072">
                  <c:v>45511.400462962964</c:v>
                </c:pt>
                <c:pt idx="3073">
                  <c:v>45511.40047453704</c:v>
                </c:pt>
                <c:pt idx="3074">
                  <c:v>45511.40048611111</c:v>
                </c:pt>
                <c:pt idx="3075">
                  <c:v>45511.400497685187</c:v>
                </c:pt>
                <c:pt idx="3076">
                  <c:v>45511.400509259256</c:v>
                </c:pt>
                <c:pt idx="3077">
                  <c:v>45511.400520833333</c:v>
                </c:pt>
                <c:pt idx="3078">
                  <c:v>45511.40053240741</c:v>
                </c:pt>
                <c:pt idx="3079">
                  <c:v>45511.400543981479</c:v>
                </c:pt>
                <c:pt idx="3080">
                  <c:v>45511.400555555556</c:v>
                </c:pt>
                <c:pt idx="3081">
                  <c:v>45511.400567129633</c:v>
                </c:pt>
                <c:pt idx="3082">
                  <c:v>45511.400578703702</c:v>
                </c:pt>
                <c:pt idx="3083">
                  <c:v>45511.400590277779</c:v>
                </c:pt>
                <c:pt idx="3084">
                  <c:v>45511.400601851848</c:v>
                </c:pt>
                <c:pt idx="3085">
                  <c:v>45511.400613425925</c:v>
                </c:pt>
                <c:pt idx="3086">
                  <c:v>45511.400625000002</c:v>
                </c:pt>
                <c:pt idx="3087">
                  <c:v>45511.400636574072</c:v>
                </c:pt>
                <c:pt idx="3088">
                  <c:v>45511.400648148148</c:v>
                </c:pt>
                <c:pt idx="3089">
                  <c:v>45511.400659722225</c:v>
                </c:pt>
                <c:pt idx="3090">
                  <c:v>45511.400671296295</c:v>
                </c:pt>
                <c:pt idx="3091">
                  <c:v>45511.400682870371</c:v>
                </c:pt>
                <c:pt idx="3092">
                  <c:v>45511.400694444441</c:v>
                </c:pt>
                <c:pt idx="3093">
                  <c:v>45511.400706018518</c:v>
                </c:pt>
                <c:pt idx="3094">
                  <c:v>45511.400717592594</c:v>
                </c:pt>
                <c:pt idx="3095">
                  <c:v>45511.400729166664</c:v>
                </c:pt>
                <c:pt idx="3096">
                  <c:v>45511.400740740741</c:v>
                </c:pt>
                <c:pt idx="3097">
                  <c:v>45511.400752314818</c:v>
                </c:pt>
                <c:pt idx="3098">
                  <c:v>45511.400763888887</c:v>
                </c:pt>
                <c:pt idx="3099">
                  <c:v>45511.400775462964</c:v>
                </c:pt>
                <c:pt idx="3100">
                  <c:v>45511.400787037041</c:v>
                </c:pt>
                <c:pt idx="3101">
                  <c:v>45511.40079861111</c:v>
                </c:pt>
                <c:pt idx="3102">
                  <c:v>45511.400810185187</c:v>
                </c:pt>
                <c:pt idx="3103">
                  <c:v>45511.400821759256</c:v>
                </c:pt>
                <c:pt idx="3104">
                  <c:v>45511.400833333333</c:v>
                </c:pt>
                <c:pt idx="3105">
                  <c:v>45511.40084490741</c:v>
                </c:pt>
                <c:pt idx="3106">
                  <c:v>45511.400856481479</c:v>
                </c:pt>
                <c:pt idx="3107">
                  <c:v>45511.400868055556</c:v>
                </c:pt>
                <c:pt idx="3108">
                  <c:v>45511.400879629633</c:v>
                </c:pt>
                <c:pt idx="3109">
                  <c:v>45511.400891203702</c:v>
                </c:pt>
                <c:pt idx="3110">
                  <c:v>45511.400902777779</c:v>
                </c:pt>
                <c:pt idx="3111">
                  <c:v>45511.400914351849</c:v>
                </c:pt>
                <c:pt idx="3112">
                  <c:v>45511.400925925926</c:v>
                </c:pt>
                <c:pt idx="3113">
                  <c:v>45511.400937500002</c:v>
                </c:pt>
                <c:pt idx="3114">
                  <c:v>45511.400949074072</c:v>
                </c:pt>
                <c:pt idx="3115">
                  <c:v>45511.400960648149</c:v>
                </c:pt>
                <c:pt idx="3116">
                  <c:v>45511.400972222225</c:v>
                </c:pt>
                <c:pt idx="3117">
                  <c:v>45511.400983796295</c:v>
                </c:pt>
                <c:pt idx="3118">
                  <c:v>45511.400995370372</c:v>
                </c:pt>
                <c:pt idx="3119">
                  <c:v>45511.401006944441</c:v>
                </c:pt>
                <c:pt idx="3120">
                  <c:v>45511.401018518518</c:v>
                </c:pt>
                <c:pt idx="3121">
                  <c:v>45511.401030092595</c:v>
                </c:pt>
                <c:pt idx="3122">
                  <c:v>45511.401041666664</c:v>
                </c:pt>
                <c:pt idx="3123">
                  <c:v>45511.401053240741</c:v>
                </c:pt>
                <c:pt idx="3124">
                  <c:v>45511.401064814818</c:v>
                </c:pt>
                <c:pt idx="3125">
                  <c:v>45511.401076388887</c:v>
                </c:pt>
                <c:pt idx="3126">
                  <c:v>45511.401087962964</c:v>
                </c:pt>
                <c:pt idx="3127">
                  <c:v>45511.401099537034</c:v>
                </c:pt>
                <c:pt idx="3128">
                  <c:v>45511.40111111111</c:v>
                </c:pt>
                <c:pt idx="3129">
                  <c:v>45511.401122685187</c:v>
                </c:pt>
                <c:pt idx="3130">
                  <c:v>45511.401134259257</c:v>
                </c:pt>
                <c:pt idx="3131">
                  <c:v>45511.401145833333</c:v>
                </c:pt>
                <c:pt idx="3132">
                  <c:v>45511.40115740741</c:v>
                </c:pt>
                <c:pt idx="3133">
                  <c:v>45511.40116898148</c:v>
                </c:pt>
                <c:pt idx="3134">
                  <c:v>45511.401180555556</c:v>
                </c:pt>
                <c:pt idx="3135">
                  <c:v>45511.401192129626</c:v>
                </c:pt>
                <c:pt idx="3136">
                  <c:v>45511.401203703703</c:v>
                </c:pt>
                <c:pt idx="3137">
                  <c:v>45511.40121527778</c:v>
                </c:pt>
                <c:pt idx="3138">
                  <c:v>45511.401226851849</c:v>
                </c:pt>
                <c:pt idx="3139">
                  <c:v>45511.401238425926</c:v>
                </c:pt>
                <c:pt idx="3140">
                  <c:v>45511.401250000003</c:v>
                </c:pt>
                <c:pt idx="3141">
                  <c:v>45511.401261574072</c:v>
                </c:pt>
                <c:pt idx="3142">
                  <c:v>45511.401273148149</c:v>
                </c:pt>
                <c:pt idx="3143">
                  <c:v>45511.401284722226</c:v>
                </c:pt>
                <c:pt idx="3144">
                  <c:v>45511.401296296295</c:v>
                </c:pt>
                <c:pt idx="3145">
                  <c:v>45511.401307870372</c:v>
                </c:pt>
                <c:pt idx="3146">
                  <c:v>45511.401319444441</c:v>
                </c:pt>
                <c:pt idx="3147">
                  <c:v>45511.401331018518</c:v>
                </c:pt>
                <c:pt idx="3148">
                  <c:v>45511.401342592595</c:v>
                </c:pt>
                <c:pt idx="3149">
                  <c:v>45511.401354166665</c:v>
                </c:pt>
                <c:pt idx="3150">
                  <c:v>45511.401365740741</c:v>
                </c:pt>
                <c:pt idx="3151">
                  <c:v>45511.401377314818</c:v>
                </c:pt>
                <c:pt idx="3152">
                  <c:v>45511.401388888888</c:v>
                </c:pt>
                <c:pt idx="3153">
                  <c:v>45511.401400462964</c:v>
                </c:pt>
                <c:pt idx="3154">
                  <c:v>45511.401412037034</c:v>
                </c:pt>
                <c:pt idx="3155">
                  <c:v>45511.401423611111</c:v>
                </c:pt>
                <c:pt idx="3156">
                  <c:v>45511.401435185187</c:v>
                </c:pt>
                <c:pt idx="3157">
                  <c:v>45511.401446759257</c:v>
                </c:pt>
                <c:pt idx="3158">
                  <c:v>45511.401458333334</c:v>
                </c:pt>
                <c:pt idx="3159">
                  <c:v>45511.401469907411</c:v>
                </c:pt>
                <c:pt idx="3160">
                  <c:v>45511.40148148148</c:v>
                </c:pt>
                <c:pt idx="3161">
                  <c:v>45511.401493055557</c:v>
                </c:pt>
                <c:pt idx="3162">
                  <c:v>45511.401504629626</c:v>
                </c:pt>
                <c:pt idx="3163">
                  <c:v>45511.401516203703</c:v>
                </c:pt>
                <c:pt idx="3164">
                  <c:v>45511.40152777778</c:v>
                </c:pt>
                <c:pt idx="3165">
                  <c:v>45511.401539351849</c:v>
                </c:pt>
                <c:pt idx="3166">
                  <c:v>45511.401550925926</c:v>
                </c:pt>
                <c:pt idx="3167">
                  <c:v>45511.401562500003</c:v>
                </c:pt>
                <c:pt idx="3168">
                  <c:v>45511.401574074072</c:v>
                </c:pt>
                <c:pt idx="3169">
                  <c:v>45511.401585648149</c:v>
                </c:pt>
                <c:pt idx="3170">
                  <c:v>45511.401597222219</c:v>
                </c:pt>
                <c:pt idx="3171">
                  <c:v>45511.401608796295</c:v>
                </c:pt>
                <c:pt idx="3172">
                  <c:v>45511.401620370372</c:v>
                </c:pt>
                <c:pt idx="3173">
                  <c:v>45511.401631944442</c:v>
                </c:pt>
                <c:pt idx="3174">
                  <c:v>45511.401643518519</c:v>
                </c:pt>
                <c:pt idx="3175">
                  <c:v>45511.401655092595</c:v>
                </c:pt>
                <c:pt idx="3176">
                  <c:v>45511.401666666665</c:v>
                </c:pt>
                <c:pt idx="3177">
                  <c:v>45511.401678240742</c:v>
                </c:pt>
                <c:pt idx="3178">
                  <c:v>45511.401689814818</c:v>
                </c:pt>
                <c:pt idx="3179">
                  <c:v>45511.401701388888</c:v>
                </c:pt>
                <c:pt idx="3180">
                  <c:v>45511.401712962965</c:v>
                </c:pt>
                <c:pt idx="3181">
                  <c:v>45511.401724537034</c:v>
                </c:pt>
                <c:pt idx="3182">
                  <c:v>45511.401736111111</c:v>
                </c:pt>
                <c:pt idx="3183">
                  <c:v>45511.401747685188</c:v>
                </c:pt>
                <c:pt idx="3184">
                  <c:v>45511.401759259257</c:v>
                </c:pt>
                <c:pt idx="3185">
                  <c:v>45511.401770833334</c:v>
                </c:pt>
                <c:pt idx="3186">
                  <c:v>45511.401782407411</c:v>
                </c:pt>
                <c:pt idx="3187">
                  <c:v>45511.40179398148</c:v>
                </c:pt>
                <c:pt idx="3188">
                  <c:v>45511.401805555557</c:v>
                </c:pt>
                <c:pt idx="3189">
                  <c:v>45511.401817129627</c:v>
                </c:pt>
                <c:pt idx="3190">
                  <c:v>45511.401828703703</c:v>
                </c:pt>
                <c:pt idx="3191">
                  <c:v>45511.40184027778</c:v>
                </c:pt>
                <c:pt idx="3192">
                  <c:v>45511.40185185185</c:v>
                </c:pt>
                <c:pt idx="3193">
                  <c:v>45511.401863425926</c:v>
                </c:pt>
                <c:pt idx="3194">
                  <c:v>45511.401875000003</c:v>
                </c:pt>
                <c:pt idx="3195">
                  <c:v>45511.401886574073</c:v>
                </c:pt>
                <c:pt idx="3196">
                  <c:v>45511.401898148149</c:v>
                </c:pt>
                <c:pt idx="3197">
                  <c:v>45511.401909722219</c:v>
                </c:pt>
                <c:pt idx="3198">
                  <c:v>45511.401921296296</c:v>
                </c:pt>
                <c:pt idx="3199">
                  <c:v>45511.401932870373</c:v>
                </c:pt>
                <c:pt idx="3200">
                  <c:v>45511.401944444442</c:v>
                </c:pt>
                <c:pt idx="3201">
                  <c:v>45511.401956018519</c:v>
                </c:pt>
                <c:pt idx="3202">
                  <c:v>45511.401967592596</c:v>
                </c:pt>
                <c:pt idx="3203">
                  <c:v>45511.401979166665</c:v>
                </c:pt>
                <c:pt idx="3204">
                  <c:v>45511.401990740742</c:v>
                </c:pt>
                <c:pt idx="3205">
                  <c:v>45511.402002314811</c:v>
                </c:pt>
                <c:pt idx="3206">
                  <c:v>45511.402013888888</c:v>
                </c:pt>
                <c:pt idx="3207">
                  <c:v>45511.402025462965</c:v>
                </c:pt>
                <c:pt idx="3208">
                  <c:v>45511.402037037034</c:v>
                </c:pt>
                <c:pt idx="3209">
                  <c:v>45511.402048611111</c:v>
                </c:pt>
                <c:pt idx="3210">
                  <c:v>45511.402060185188</c:v>
                </c:pt>
                <c:pt idx="3211">
                  <c:v>45511.402071759258</c:v>
                </c:pt>
                <c:pt idx="3212">
                  <c:v>45511.402083333334</c:v>
                </c:pt>
                <c:pt idx="3213">
                  <c:v>45511.402094907404</c:v>
                </c:pt>
                <c:pt idx="3214">
                  <c:v>45511.402106481481</c:v>
                </c:pt>
                <c:pt idx="3215">
                  <c:v>45511.402118055557</c:v>
                </c:pt>
                <c:pt idx="3216">
                  <c:v>45511.402129629627</c:v>
                </c:pt>
                <c:pt idx="3217">
                  <c:v>45511.402141203704</c:v>
                </c:pt>
                <c:pt idx="3218">
                  <c:v>45511.40215277778</c:v>
                </c:pt>
                <c:pt idx="3219">
                  <c:v>45511.40216435185</c:v>
                </c:pt>
                <c:pt idx="3220">
                  <c:v>45511.402175925927</c:v>
                </c:pt>
                <c:pt idx="3221">
                  <c:v>45511.402187500003</c:v>
                </c:pt>
                <c:pt idx="3222">
                  <c:v>45511.402199074073</c:v>
                </c:pt>
                <c:pt idx="3223">
                  <c:v>45511.40221064815</c:v>
                </c:pt>
                <c:pt idx="3224">
                  <c:v>45511.402222222219</c:v>
                </c:pt>
                <c:pt idx="3225">
                  <c:v>45511.402233796296</c:v>
                </c:pt>
                <c:pt idx="3226">
                  <c:v>45511.402245370373</c:v>
                </c:pt>
                <c:pt idx="3227">
                  <c:v>45511.402256944442</c:v>
                </c:pt>
                <c:pt idx="3228">
                  <c:v>45511.402268518519</c:v>
                </c:pt>
                <c:pt idx="3229">
                  <c:v>45511.402280092596</c:v>
                </c:pt>
                <c:pt idx="3230">
                  <c:v>45511.402291666665</c:v>
                </c:pt>
                <c:pt idx="3231">
                  <c:v>45511.402303240742</c:v>
                </c:pt>
                <c:pt idx="3232">
                  <c:v>45511.402314814812</c:v>
                </c:pt>
                <c:pt idx="3233">
                  <c:v>45511.402326388888</c:v>
                </c:pt>
                <c:pt idx="3234">
                  <c:v>45511.402337962965</c:v>
                </c:pt>
                <c:pt idx="3235">
                  <c:v>45511.402349537035</c:v>
                </c:pt>
                <c:pt idx="3236">
                  <c:v>45511.402361111112</c:v>
                </c:pt>
                <c:pt idx="3237">
                  <c:v>45511.402372685188</c:v>
                </c:pt>
                <c:pt idx="3238">
                  <c:v>45511.402384259258</c:v>
                </c:pt>
                <c:pt idx="3239">
                  <c:v>45511.402395833335</c:v>
                </c:pt>
                <c:pt idx="3240">
                  <c:v>45511.402407407404</c:v>
                </c:pt>
                <c:pt idx="3241">
                  <c:v>45511.402418981481</c:v>
                </c:pt>
                <c:pt idx="3242">
                  <c:v>45511.402430555558</c:v>
                </c:pt>
                <c:pt idx="3243">
                  <c:v>45511.402442129627</c:v>
                </c:pt>
                <c:pt idx="3244">
                  <c:v>45511.402453703704</c:v>
                </c:pt>
                <c:pt idx="3245">
                  <c:v>45511.402465277781</c:v>
                </c:pt>
                <c:pt idx="3246">
                  <c:v>45511.40247685185</c:v>
                </c:pt>
                <c:pt idx="3247">
                  <c:v>45511.402488425927</c:v>
                </c:pt>
                <c:pt idx="3248">
                  <c:v>45511.402499999997</c:v>
                </c:pt>
                <c:pt idx="3249">
                  <c:v>45511.402511574073</c:v>
                </c:pt>
                <c:pt idx="3250">
                  <c:v>45511.40252314815</c:v>
                </c:pt>
                <c:pt idx="3251">
                  <c:v>45511.40253472222</c:v>
                </c:pt>
                <c:pt idx="3252">
                  <c:v>45511.402546296296</c:v>
                </c:pt>
                <c:pt idx="3253">
                  <c:v>45511.402557870373</c:v>
                </c:pt>
                <c:pt idx="3254">
                  <c:v>45511.402569444443</c:v>
                </c:pt>
                <c:pt idx="3255">
                  <c:v>45511.402581018519</c:v>
                </c:pt>
                <c:pt idx="3256">
                  <c:v>45511.402592592596</c:v>
                </c:pt>
                <c:pt idx="3257">
                  <c:v>45511.402604166666</c:v>
                </c:pt>
                <c:pt idx="3258">
                  <c:v>45511.402615740742</c:v>
                </c:pt>
                <c:pt idx="3259">
                  <c:v>45511.402627314812</c:v>
                </c:pt>
                <c:pt idx="3260">
                  <c:v>45511.402638888889</c:v>
                </c:pt>
                <c:pt idx="3261">
                  <c:v>45511.402650462966</c:v>
                </c:pt>
                <c:pt idx="3262">
                  <c:v>45511.402662037035</c:v>
                </c:pt>
                <c:pt idx="3263">
                  <c:v>45511.402673611112</c:v>
                </c:pt>
                <c:pt idx="3264">
                  <c:v>45511.402685185189</c:v>
                </c:pt>
                <c:pt idx="3265">
                  <c:v>45511.402696759258</c:v>
                </c:pt>
                <c:pt idx="3266">
                  <c:v>45511.402708333335</c:v>
                </c:pt>
                <c:pt idx="3267">
                  <c:v>45511.402719907404</c:v>
                </c:pt>
                <c:pt idx="3268">
                  <c:v>45511.402731481481</c:v>
                </c:pt>
                <c:pt idx="3269">
                  <c:v>45511.402743055558</c:v>
                </c:pt>
                <c:pt idx="3270">
                  <c:v>45511.402754629627</c:v>
                </c:pt>
                <c:pt idx="3271">
                  <c:v>45511.402766203704</c:v>
                </c:pt>
                <c:pt idx="3272">
                  <c:v>45511.402777777781</c:v>
                </c:pt>
                <c:pt idx="3273">
                  <c:v>45511.402789351851</c:v>
                </c:pt>
                <c:pt idx="3274">
                  <c:v>45511.402800925927</c:v>
                </c:pt>
                <c:pt idx="3275">
                  <c:v>45511.402812499997</c:v>
                </c:pt>
                <c:pt idx="3276">
                  <c:v>45511.402824074074</c:v>
                </c:pt>
                <c:pt idx="3277">
                  <c:v>45511.40283564815</c:v>
                </c:pt>
                <c:pt idx="3278">
                  <c:v>45511.40284722222</c:v>
                </c:pt>
                <c:pt idx="3279">
                  <c:v>45511.402858796297</c:v>
                </c:pt>
                <c:pt idx="3280">
                  <c:v>45511.402870370373</c:v>
                </c:pt>
                <c:pt idx="3281">
                  <c:v>45511.402881944443</c:v>
                </c:pt>
                <c:pt idx="3282">
                  <c:v>45511.40289351852</c:v>
                </c:pt>
                <c:pt idx="3283">
                  <c:v>45511.402905092589</c:v>
                </c:pt>
                <c:pt idx="3284">
                  <c:v>45511.402916666666</c:v>
                </c:pt>
                <c:pt idx="3285">
                  <c:v>45511.402928240743</c:v>
                </c:pt>
                <c:pt idx="3286">
                  <c:v>45511.402939814812</c:v>
                </c:pt>
                <c:pt idx="3287">
                  <c:v>45511.402951388889</c:v>
                </c:pt>
                <c:pt idx="3288">
                  <c:v>45511.402962962966</c:v>
                </c:pt>
                <c:pt idx="3289">
                  <c:v>45511.402974537035</c:v>
                </c:pt>
                <c:pt idx="3290">
                  <c:v>45511.402986111112</c:v>
                </c:pt>
                <c:pt idx="3291">
                  <c:v>45511.402997685182</c:v>
                </c:pt>
                <c:pt idx="3292">
                  <c:v>45511.403009259258</c:v>
                </c:pt>
                <c:pt idx="3293">
                  <c:v>45511.403020833335</c:v>
                </c:pt>
                <c:pt idx="3294">
                  <c:v>45511.403032407405</c:v>
                </c:pt>
                <c:pt idx="3295">
                  <c:v>45511.403043981481</c:v>
                </c:pt>
                <c:pt idx="3296">
                  <c:v>45511.403055555558</c:v>
                </c:pt>
                <c:pt idx="3297">
                  <c:v>45511.403067129628</c:v>
                </c:pt>
                <c:pt idx="3298">
                  <c:v>45511.403078703705</c:v>
                </c:pt>
                <c:pt idx="3299">
                  <c:v>45511.403090277781</c:v>
                </c:pt>
                <c:pt idx="3300">
                  <c:v>45511.403101851851</c:v>
                </c:pt>
                <c:pt idx="3301">
                  <c:v>45511.403113425928</c:v>
                </c:pt>
                <c:pt idx="3302">
                  <c:v>45511.403124999997</c:v>
                </c:pt>
                <c:pt idx="3303">
                  <c:v>45511.403136574074</c:v>
                </c:pt>
                <c:pt idx="3304">
                  <c:v>45511.403148148151</c:v>
                </c:pt>
                <c:pt idx="3305">
                  <c:v>45511.40315972222</c:v>
                </c:pt>
                <c:pt idx="3306">
                  <c:v>45511.403171296297</c:v>
                </c:pt>
                <c:pt idx="3307">
                  <c:v>45511.403182870374</c:v>
                </c:pt>
                <c:pt idx="3308">
                  <c:v>45511.403194444443</c:v>
                </c:pt>
                <c:pt idx="3309">
                  <c:v>45511.40320601852</c:v>
                </c:pt>
                <c:pt idx="3310">
                  <c:v>45511.403217592589</c:v>
                </c:pt>
                <c:pt idx="3311">
                  <c:v>45511.403229166666</c:v>
                </c:pt>
                <c:pt idx="3312">
                  <c:v>45511.403240740743</c:v>
                </c:pt>
                <c:pt idx="3313">
                  <c:v>45511.403252314813</c:v>
                </c:pt>
                <c:pt idx="3314">
                  <c:v>45511.403263888889</c:v>
                </c:pt>
                <c:pt idx="3315">
                  <c:v>45511.403275462966</c:v>
                </c:pt>
                <c:pt idx="3316">
                  <c:v>45511.403287037036</c:v>
                </c:pt>
                <c:pt idx="3317">
                  <c:v>45511.403298611112</c:v>
                </c:pt>
                <c:pt idx="3318">
                  <c:v>45511.403310185182</c:v>
                </c:pt>
                <c:pt idx="3319">
                  <c:v>45511.403321759259</c:v>
                </c:pt>
                <c:pt idx="3320">
                  <c:v>45511.403333333335</c:v>
                </c:pt>
                <c:pt idx="3321">
                  <c:v>45511.403344907405</c:v>
                </c:pt>
                <c:pt idx="3322">
                  <c:v>45511.403356481482</c:v>
                </c:pt>
                <c:pt idx="3323">
                  <c:v>45511.403368055559</c:v>
                </c:pt>
                <c:pt idx="3324">
                  <c:v>45511.403379629628</c:v>
                </c:pt>
                <c:pt idx="3325">
                  <c:v>45511.403391203705</c:v>
                </c:pt>
                <c:pt idx="3326">
                  <c:v>45511.403402777774</c:v>
                </c:pt>
                <c:pt idx="3327">
                  <c:v>45511.403414351851</c:v>
                </c:pt>
                <c:pt idx="3328">
                  <c:v>45511.403425925928</c:v>
                </c:pt>
                <c:pt idx="3329">
                  <c:v>45511.403437499997</c:v>
                </c:pt>
                <c:pt idx="3330">
                  <c:v>45511.403449074074</c:v>
                </c:pt>
                <c:pt idx="3331">
                  <c:v>45511.403460648151</c:v>
                </c:pt>
                <c:pt idx="3332">
                  <c:v>45511.40347222222</c:v>
                </c:pt>
                <c:pt idx="3333">
                  <c:v>45511.403483796297</c:v>
                </c:pt>
                <c:pt idx="3334">
                  <c:v>45511.403495370374</c:v>
                </c:pt>
                <c:pt idx="3335">
                  <c:v>45511.403506944444</c:v>
                </c:pt>
                <c:pt idx="3336">
                  <c:v>45511.40351851852</c:v>
                </c:pt>
                <c:pt idx="3337">
                  <c:v>45511.40353009259</c:v>
                </c:pt>
                <c:pt idx="3338">
                  <c:v>45511.403541666667</c:v>
                </c:pt>
                <c:pt idx="3339">
                  <c:v>45511.403553240743</c:v>
                </c:pt>
                <c:pt idx="3340">
                  <c:v>45511.403564814813</c:v>
                </c:pt>
                <c:pt idx="3341">
                  <c:v>45511.40357638889</c:v>
                </c:pt>
                <c:pt idx="3342">
                  <c:v>45511.403587962966</c:v>
                </c:pt>
                <c:pt idx="3343">
                  <c:v>45511.403599537036</c:v>
                </c:pt>
                <c:pt idx="3344">
                  <c:v>45511.403611111113</c:v>
                </c:pt>
                <c:pt idx="3345">
                  <c:v>45511.403622685182</c:v>
                </c:pt>
                <c:pt idx="3346">
                  <c:v>45511.403634259259</c:v>
                </c:pt>
                <c:pt idx="3347">
                  <c:v>45511.403645833336</c:v>
                </c:pt>
                <c:pt idx="3348">
                  <c:v>45511.403657407405</c:v>
                </c:pt>
                <c:pt idx="3349">
                  <c:v>45511.403668981482</c:v>
                </c:pt>
                <c:pt idx="3350">
                  <c:v>45511.403680555559</c:v>
                </c:pt>
                <c:pt idx="3351">
                  <c:v>45511.403692129628</c:v>
                </c:pt>
                <c:pt idx="3352">
                  <c:v>45511.403703703705</c:v>
                </c:pt>
                <c:pt idx="3353">
                  <c:v>45511.403715277775</c:v>
                </c:pt>
                <c:pt idx="3354">
                  <c:v>45511.403726851851</c:v>
                </c:pt>
                <c:pt idx="3355">
                  <c:v>45511.403738425928</c:v>
                </c:pt>
                <c:pt idx="3356">
                  <c:v>45511.403749999998</c:v>
                </c:pt>
                <c:pt idx="3357">
                  <c:v>45511.403761574074</c:v>
                </c:pt>
                <c:pt idx="3358">
                  <c:v>45511.403773148151</c:v>
                </c:pt>
                <c:pt idx="3359">
                  <c:v>45511.403784722221</c:v>
                </c:pt>
                <c:pt idx="3360">
                  <c:v>45511.403796296298</c:v>
                </c:pt>
                <c:pt idx="3361">
                  <c:v>45511.403807870367</c:v>
                </c:pt>
                <c:pt idx="3362">
                  <c:v>45511.403819444444</c:v>
                </c:pt>
                <c:pt idx="3363">
                  <c:v>45511.403831018521</c:v>
                </c:pt>
                <c:pt idx="3364">
                  <c:v>45511.40384259259</c:v>
                </c:pt>
                <c:pt idx="3365">
                  <c:v>45511.403854166667</c:v>
                </c:pt>
                <c:pt idx="3366">
                  <c:v>45511.403865740744</c:v>
                </c:pt>
                <c:pt idx="3367">
                  <c:v>45511.403877314813</c:v>
                </c:pt>
                <c:pt idx="3368">
                  <c:v>45511.40388888889</c:v>
                </c:pt>
                <c:pt idx="3369">
                  <c:v>45511.403900462959</c:v>
                </c:pt>
                <c:pt idx="3370">
                  <c:v>45511.403912037036</c:v>
                </c:pt>
                <c:pt idx="3371">
                  <c:v>45511.403923611113</c:v>
                </c:pt>
                <c:pt idx="3372">
                  <c:v>45511.403935185182</c:v>
                </c:pt>
                <c:pt idx="3373">
                  <c:v>45511.403946759259</c:v>
                </c:pt>
                <c:pt idx="3374">
                  <c:v>45511.403958333336</c:v>
                </c:pt>
                <c:pt idx="3375">
                  <c:v>45511.403969907406</c:v>
                </c:pt>
                <c:pt idx="3376">
                  <c:v>45511.403981481482</c:v>
                </c:pt>
                <c:pt idx="3377">
                  <c:v>45511.403993055559</c:v>
                </c:pt>
                <c:pt idx="3378">
                  <c:v>45511.404004629629</c:v>
                </c:pt>
                <c:pt idx="3379">
                  <c:v>45511.404016203705</c:v>
                </c:pt>
                <c:pt idx="3380">
                  <c:v>45511.404027777775</c:v>
                </c:pt>
                <c:pt idx="3381">
                  <c:v>45511.404039351852</c:v>
                </c:pt>
                <c:pt idx="3382">
                  <c:v>45511.404050925928</c:v>
                </c:pt>
                <c:pt idx="3383">
                  <c:v>45511.404062499998</c:v>
                </c:pt>
                <c:pt idx="3384">
                  <c:v>45511.404074074075</c:v>
                </c:pt>
                <c:pt idx="3385">
                  <c:v>45511.404085648152</c:v>
                </c:pt>
                <c:pt idx="3386">
                  <c:v>45511.404097222221</c:v>
                </c:pt>
                <c:pt idx="3387">
                  <c:v>45511.404108796298</c:v>
                </c:pt>
                <c:pt idx="3388">
                  <c:v>45511.404120370367</c:v>
                </c:pt>
                <c:pt idx="3389">
                  <c:v>45511.404131944444</c:v>
                </c:pt>
                <c:pt idx="3390">
                  <c:v>45511.404143518521</c:v>
                </c:pt>
                <c:pt idx="3391">
                  <c:v>45511.40415509259</c:v>
                </c:pt>
                <c:pt idx="3392">
                  <c:v>45511.404166666667</c:v>
                </c:pt>
                <c:pt idx="3393">
                  <c:v>45511.404178240744</c:v>
                </c:pt>
                <c:pt idx="3394">
                  <c:v>45511.404189814813</c:v>
                </c:pt>
                <c:pt idx="3395">
                  <c:v>45511.40420138889</c:v>
                </c:pt>
                <c:pt idx="3396">
                  <c:v>45511.40421296296</c:v>
                </c:pt>
                <c:pt idx="3397">
                  <c:v>45511.404224537036</c:v>
                </c:pt>
                <c:pt idx="3398">
                  <c:v>45511.404236111113</c:v>
                </c:pt>
                <c:pt idx="3399">
                  <c:v>45511.404247685183</c:v>
                </c:pt>
                <c:pt idx="3400">
                  <c:v>45511.40425925926</c:v>
                </c:pt>
                <c:pt idx="3401">
                  <c:v>45511.404270833336</c:v>
                </c:pt>
                <c:pt idx="3402">
                  <c:v>45511.404282407406</c:v>
                </c:pt>
                <c:pt idx="3403">
                  <c:v>45511.404293981483</c:v>
                </c:pt>
                <c:pt idx="3404">
                  <c:v>45511.404305555552</c:v>
                </c:pt>
                <c:pt idx="3405">
                  <c:v>45511.404317129629</c:v>
                </c:pt>
                <c:pt idx="3406">
                  <c:v>45511.404328703706</c:v>
                </c:pt>
                <c:pt idx="3407">
                  <c:v>45511.404340277775</c:v>
                </c:pt>
                <c:pt idx="3408">
                  <c:v>45511.404351851852</c:v>
                </c:pt>
                <c:pt idx="3409">
                  <c:v>45511.404363425929</c:v>
                </c:pt>
                <c:pt idx="3410">
                  <c:v>45511.404374999998</c:v>
                </c:pt>
                <c:pt idx="3411">
                  <c:v>45511.404386574075</c:v>
                </c:pt>
                <c:pt idx="3412">
                  <c:v>45511.404398148145</c:v>
                </c:pt>
                <c:pt idx="3413">
                  <c:v>45511.404409722221</c:v>
                </c:pt>
                <c:pt idx="3414">
                  <c:v>45511.404421296298</c:v>
                </c:pt>
                <c:pt idx="3415">
                  <c:v>45511.404432870368</c:v>
                </c:pt>
                <c:pt idx="3416">
                  <c:v>45511.404444444444</c:v>
                </c:pt>
                <c:pt idx="3417">
                  <c:v>45511.404456018521</c:v>
                </c:pt>
                <c:pt idx="3418">
                  <c:v>45511.404467592591</c:v>
                </c:pt>
                <c:pt idx="3419">
                  <c:v>45511.404479166667</c:v>
                </c:pt>
                <c:pt idx="3420">
                  <c:v>45511.404490740744</c:v>
                </c:pt>
                <c:pt idx="3421">
                  <c:v>45511.404502314814</c:v>
                </c:pt>
                <c:pt idx="3422">
                  <c:v>45511.404513888891</c:v>
                </c:pt>
                <c:pt idx="3423">
                  <c:v>45511.40452546296</c:v>
                </c:pt>
                <c:pt idx="3424">
                  <c:v>45511.404537037037</c:v>
                </c:pt>
                <c:pt idx="3425">
                  <c:v>45511.404548611114</c:v>
                </c:pt>
                <c:pt idx="3426">
                  <c:v>45511.404560185183</c:v>
                </c:pt>
                <c:pt idx="3427">
                  <c:v>45511.40457175926</c:v>
                </c:pt>
                <c:pt idx="3428">
                  <c:v>45511.404583333337</c:v>
                </c:pt>
                <c:pt idx="3429">
                  <c:v>45511.404594907406</c:v>
                </c:pt>
                <c:pt idx="3430">
                  <c:v>45511.404606481483</c:v>
                </c:pt>
                <c:pt idx="3431">
                  <c:v>45511.404618055552</c:v>
                </c:pt>
                <c:pt idx="3432">
                  <c:v>45511.404629629629</c:v>
                </c:pt>
                <c:pt idx="3433">
                  <c:v>45511.404641203706</c:v>
                </c:pt>
                <c:pt idx="3434">
                  <c:v>45511.404652777775</c:v>
                </c:pt>
                <c:pt idx="3435">
                  <c:v>45511.404664351852</c:v>
                </c:pt>
                <c:pt idx="3436">
                  <c:v>45511.404675925929</c:v>
                </c:pt>
                <c:pt idx="3437">
                  <c:v>45511.404687499999</c:v>
                </c:pt>
                <c:pt idx="3438">
                  <c:v>45511.404699074075</c:v>
                </c:pt>
                <c:pt idx="3439">
                  <c:v>45511.404710648145</c:v>
                </c:pt>
                <c:pt idx="3440">
                  <c:v>45511.404722222222</c:v>
                </c:pt>
                <c:pt idx="3441">
                  <c:v>45511.404733796298</c:v>
                </c:pt>
                <c:pt idx="3442">
                  <c:v>45511.404745370368</c:v>
                </c:pt>
                <c:pt idx="3443">
                  <c:v>45511.404756944445</c:v>
                </c:pt>
                <c:pt idx="3444">
                  <c:v>45511.404768518521</c:v>
                </c:pt>
                <c:pt idx="3445">
                  <c:v>45511.404780092591</c:v>
                </c:pt>
                <c:pt idx="3446">
                  <c:v>45511.404791666668</c:v>
                </c:pt>
                <c:pt idx="3447">
                  <c:v>45511.404803240737</c:v>
                </c:pt>
                <c:pt idx="3448">
                  <c:v>45511.404814814814</c:v>
                </c:pt>
                <c:pt idx="3449">
                  <c:v>45511.404826388891</c:v>
                </c:pt>
                <c:pt idx="3450">
                  <c:v>45511.40483796296</c:v>
                </c:pt>
                <c:pt idx="3451">
                  <c:v>45511.404849537037</c:v>
                </c:pt>
                <c:pt idx="3452">
                  <c:v>45511.404861111114</c:v>
                </c:pt>
                <c:pt idx="3453">
                  <c:v>45511.404872685183</c:v>
                </c:pt>
                <c:pt idx="3454">
                  <c:v>45511.40488425926</c:v>
                </c:pt>
                <c:pt idx="3455">
                  <c:v>45511.404895833337</c:v>
                </c:pt>
                <c:pt idx="3456">
                  <c:v>45511.404907407406</c:v>
                </c:pt>
                <c:pt idx="3457">
                  <c:v>45511.404918981483</c:v>
                </c:pt>
                <c:pt idx="3458">
                  <c:v>45511.404930555553</c:v>
                </c:pt>
                <c:pt idx="3459">
                  <c:v>45511.404942129629</c:v>
                </c:pt>
                <c:pt idx="3460">
                  <c:v>45511.404953703706</c:v>
                </c:pt>
                <c:pt idx="3461">
                  <c:v>45511.404965277776</c:v>
                </c:pt>
                <c:pt idx="3462">
                  <c:v>45511.404976851853</c:v>
                </c:pt>
                <c:pt idx="3463">
                  <c:v>45511.404988425929</c:v>
                </c:pt>
                <c:pt idx="3464">
                  <c:v>45511.404999999999</c:v>
                </c:pt>
                <c:pt idx="3465">
                  <c:v>45511.405011574076</c:v>
                </c:pt>
                <c:pt idx="3466">
                  <c:v>45511.405023148145</c:v>
                </c:pt>
                <c:pt idx="3467">
                  <c:v>45511.405034722222</c:v>
                </c:pt>
                <c:pt idx="3468">
                  <c:v>45511.405046296299</c:v>
                </c:pt>
                <c:pt idx="3469">
                  <c:v>45511.405057870368</c:v>
                </c:pt>
                <c:pt idx="3470">
                  <c:v>45511.405069444445</c:v>
                </c:pt>
                <c:pt idx="3471">
                  <c:v>45511.405081018522</c:v>
                </c:pt>
                <c:pt idx="3472">
                  <c:v>45511.405092592591</c:v>
                </c:pt>
                <c:pt idx="3473">
                  <c:v>45511.405104166668</c:v>
                </c:pt>
                <c:pt idx="3474">
                  <c:v>45511.405115740738</c:v>
                </c:pt>
                <c:pt idx="3475">
                  <c:v>45511.405127314814</c:v>
                </c:pt>
                <c:pt idx="3476">
                  <c:v>45511.405138888891</c:v>
                </c:pt>
                <c:pt idx="3477">
                  <c:v>45511.405150462961</c:v>
                </c:pt>
                <c:pt idx="3478">
                  <c:v>45511.405162037037</c:v>
                </c:pt>
                <c:pt idx="3479">
                  <c:v>45511.405173611114</c:v>
                </c:pt>
                <c:pt idx="3480">
                  <c:v>45511.405185185184</c:v>
                </c:pt>
                <c:pt idx="3481">
                  <c:v>45511.40519675926</c:v>
                </c:pt>
                <c:pt idx="3482">
                  <c:v>45511.40520833333</c:v>
                </c:pt>
                <c:pt idx="3483">
                  <c:v>45511.405219907407</c:v>
                </c:pt>
                <c:pt idx="3484">
                  <c:v>45511.405231481483</c:v>
                </c:pt>
                <c:pt idx="3485">
                  <c:v>45511.405243055553</c:v>
                </c:pt>
                <c:pt idx="3486">
                  <c:v>45511.40525462963</c:v>
                </c:pt>
                <c:pt idx="3487">
                  <c:v>45511.405266203707</c:v>
                </c:pt>
                <c:pt idx="3488">
                  <c:v>45511.405277777776</c:v>
                </c:pt>
                <c:pt idx="3489">
                  <c:v>45511.405289351853</c:v>
                </c:pt>
                <c:pt idx="3490">
                  <c:v>45511.405300925922</c:v>
                </c:pt>
                <c:pt idx="3491">
                  <c:v>45511.405312499999</c:v>
                </c:pt>
                <c:pt idx="3492">
                  <c:v>45511.405324074076</c:v>
                </c:pt>
                <c:pt idx="3493">
                  <c:v>45511.405335648145</c:v>
                </c:pt>
                <c:pt idx="3494">
                  <c:v>45511.405347222222</c:v>
                </c:pt>
                <c:pt idx="3495">
                  <c:v>45511.405358796299</c:v>
                </c:pt>
                <c:pt idx="3496">
                  <c:v>45511.405370370368</c:v>
                </c:pt>
                <c:pt idx="3497">
                  <c:v>45511.405381944445</c:v>
                </c:pt>
                <c:pt idx="3498">
                  <c:v>45511.405393518522</c:v>
                </c:pt>
                <c:pt idx="3499">
                  <c:v>45511.405405092592</c:v>
                </c:pt>
                <c:pt idx="3500">
                  <c:v>45511.405416666668</c:v>
                </c:pt>
                <c:pt idx="3501">
                  <c:v>45511.405428240738</c:v>
                </c:pt>
                <c:pt idx="3502">
                  <c:v>45511.405439814815</c:v>
                </c:pt>
                <c:pt idx="3503">
                  <c:v>45511.405451388891</c:v>
                </c:pt>
                <c:pt idx="3504">
                  <c:v>45511.405462962961</c:v>
                </c:pt>
                <c:pt idx="3505">
                  <c:v>45511.405474537038</c:v>
                </c:pt>
                <c:pt idx="3506">
                  <c:v>45511.405486111114</c:v>
                </c:pt>
                <c:pt idx="3507">
                  <c:v>45511.405497685184</c:v>
                </c:pt>
                <c:pt idx="3508">
                  <c:v>45511.405509259261</c:v>
                </c:pt>
                <c:pt idx="3509">
                  <c:v>45511.40552083333</c:v>
                </c:pt>
                <c:pt idx="3510">
                  <c:v>45511.405532407407</c:v>
                </c:pt>
                <c:pt idx="3511">
                  <c:v>45511.405543981484</c:v>
                </c:pt>
                <c:pt idx="3512">
                  <c:v>45511.405555555553</c:v>
                </c:pt>
                <c:pt idx="3513">
                  <c:v>45511.40556712963</c:v>
                </c:pt>
                <c:pt idx="3514">
                  <c:v>45511.405578703707</c:v>
                </c:pt>
                <c:pt idx="3515">
                  <c:v>45511.405590277776</c:v>
                </c:pt>
                <c:pt idx="3516">
                  <c:v>45511.405601851853</c:v>
                </c:pt>
                <c:pt idx="3517">
                  <c:v>45511.405613425923</c:v>
                </c:pt>
                <c:pt idx="3518">
                  <c:v>45511.405624999999</c:v>
                </c:pt>
                <c:pt idx="3519">
                  <c:v>45511.405636574076</c:v>
                </c:pt>
                <c:pt idx="3520">
                  <c:v>45511.405648148146</c:v>
                </c:pt>
                <c:pt idx="3521">
                  <c:v>45511.405659722222</c:v>
                </c:pt>
                <c:pt idx="3522">
                  <c:v>45511.405671296299</c:v>
                </c:pt>
                <c:pt idx="3523">
                  <c:v>45511.405682870369</c:v>
                </c:pt>
                <c:pt idx="3524">
                  <c:v>45511.405694444446</c:v>
                </c:pt>
                <c:pt idx="3525">
                  <c:v>45511.405706018515</c:v>
                </c:pt>
                <c:pt idx="3526">
                  <c:v>45511.405717592592</c:v>
                </c:pt>
                <c:pt idx="3527">
                  <c:v>45511.405729166669</c:v>
                </c:pt>
                <c:pt idx="3528">
                  <c:v>45511.405740740738</c:v>
                </c:pt>
                <c:pt idx="3529">
                  <c:v>45511.405752314815</c:v>
                </c:pt>
                <c:pt idx="3530">
                  <c:v>45511.405763888892</c:v>
                </c:pt>
                <c:pt idx="3531">
                  <c:v>45511.405775462961</c:v>
                </c:pt>
                <c:pt idx="3532">
                  <c:v>45511.405787037038</c:v>
                </c:pt>
                <c:pt idx="3533">
                  <c:v>45511.405798611115</c:v>
                </c:pt>
                <c:pt idx="3534">
                  <c:v>45511.405810185184</c:v>
                </c:pt>
                <c:pt idx="3535">
                  <c:v>45511.405821759261</c:v>
                </c:pt>
                <c:pt idx="3536">
                  <c:v>45511.405833333331</c:v>
                </c:pt>
                <c:pt idx="3537">
                  <c:v>45511.405844907407</c:v>
                </c:pt>
                <c:pt idx="3538">
                  <c:v>45511.405856481484</c:v>
                </c:pt>
                <c:pt idx="3539">
                  <c:v>45511.405868055554</c:v>
                </c:pt>
                <c:pt idx="3540">
                  <c:v>45511.40587962963</c:v>
                </c:pt>
                <c:pt idx="3541">
                  <c:v>45511.405891203707</c:v>
                </c:pt>
                <c:pt idx="3542">
                  <c:v>45511.405902777777</c:v>
                </c:pt>
                <c:pt idx="3543">
                  <c:v>45511.405914351853</c:v>
                </c:pt>
                <c:pt idx="3544">
                  <c:v>45511.405925925923</c:v>
                </c:pt>
                <c:pt idx="3545">
                  <c:v>45511.4059375</c:v>
                </c:pt>
                <c:pt idx="3546">
                  <c:v>45511.405949074076</c:v>
                </c:pt>
                <c:pt idx="3547">
                  <c:v>45511.405960648146</c:v>
                </c:pt>
                <c:pt idx="3548">
                  <c:v>45511.405972222223</c:v>
                </c:pt>
                <c:pt idx="3549">
                  <c:v>45511.4059837963</c:v>
                </c:pt>
                <c:pt idx="3550">
                  <c:v>45511.405995370369</c:v>
                </c:pt>
                <c:pt idx="3551">
                  <c:v>45511.406006944446</c:v>
                </c:pt>
                <c:pt idx="3552">
                  <c:v>45511.406018518515</c:v>
                </c:pt>
                <c:pt idx="3553">
                  <c:v>45511.406030092592</c:v>
                </c:pt>
                <c:pt idx="3554">
                  <c:v>45511.406041666669</c:v>
                </c:pt>
                <c:pt idx="3555">
                  <c:v>45511.406053240738</c:v>
                </c:pt>
                <c:pt idx="3556">
                  <c:v>45511.406064814815</c:v>
                </c:pt>
                <c:pt idx="3557">
                  <c:v>45511.406076388892</c:v>
                </c:pt>
                <c:pt idx="3558">
                  <c:v>45511.406087962961</c:v>
                </c:pt>
                <c:pt idx="3559">
                  <c:v>45511.406099537038</c:v>
                </c:pt>
                <c:pt idx="3560">
                  <c:v>45511.406111111108</c:v>
                </c:pt>
                <c:pt idx="3561">
                  <c:v>45511.406122685185</c:v>
                </c:pt>
                <c:pt idx="3562">
                  <c:v>45511.406134259261</c:v>
                </c:pt>
                <c:pt idx="3563">
                  <c:v>45511.406145833331</c:v>
                </c:pt>
                <c:pt idx="3564">
                  <c:v>45511.406157407408</c:v>
                </c:pt>
                <c:pt idx="3565">
                  <c:v>45511.406168981484</c:v>
                </c:pt>
                <c:pt idx="3566">
                  <c:v>45511.406180555554</c:v>
                </c:pt>
                <c:pt idx="3567">
                  <c:v>45511.406192129631</c:v>
                </c:pt>
                <c:pt idx="3568">
                  <c:v>45511.4062037037</c:v>
                </c:pt>
                <c:pt idx="3569">
                  <c:v>45511.406215277777</c:v>
                </c:pt>
                <c:pt idx="3570">
                  <c:v>45511.406226851854</c:v>
                </c:pt>
                <c:pt idx="3571">
                  <c:v>45511.406238425923</c:v>
                </c:pt>
                <c:pt idx="3572">
                  <c:v>45511.40625</c:v>
                </c:pt>
                <c:pt idx="3573">
                  <c:v>45511.406261574077</c:v>
                </c:pt>
                <c:pt idx="3574">
                  <c:v>45511.406273148146</c:v>
                </c:pt>
                <c:pt idx="3575">
                  <c:v>45511.406284722223</c:v>
                </c:pt>
                <c:pt idx="3576">
                  <c:v>45511.4062962963</c:v>
                </c:pt>
                <c:pt idx="3577">
                  <c:v>45511.406307870369</c:v>
                </c:pt>
                <c:pt idx="3578">
                  <c:v>45511.406319444446</c:v>
                </c:pt>
                <c:pt idx="3579">
                  <c:v>45511.406331018516</c:v>
                </c:pt>
                <c:pt idx="3580">
                  <c:v>45511.406342592592</c:v>
                </c:pt>
                <c:pt idx="3581">
                  <c:v>45511.406354166669</c:v>
                </c:pt>
                <c:pt idx="3582">
                  <c:v>45511.406365740739</c:v>
                </c:pt>
                <c:pt idx="3583">
                  <c:v>45511.406377314815</c:v>
                </c:pt>
                <c:pt idx="3584">
                  <c:v>45511.406388888892</c:v>
                </c:pt>
                <c:pt idx="3585">
                  <c:v>45511.406400462962</c:v>
                </c:pt>
                <c:pt idx="3586">
                  <c:v>45511.406412037039</c:v>
                </c:pt>
                <c:pt idx="3587">
                  <c:v>45511.406423611108</c:v>
                </c:pt>
                <c:pt idx="3588">
                  <c:v>45511.406435185185</c:v>
                </c:pt>
                <c:pt idx="3589">
                  <c:v>45511.406446759262</c:v>
                </c:pt>
                <c:pt idx="3590">
                  <c:v>45511.406458333331</c:v>
                </c:pt>
                <c:pt idx="3591">
                  <c:v>45511.406469907408</c:v>
                </c:pt>
                <c:pt idx="3592">
                  <c:v>45511.406481481485</c:v>
                </c:pt>
                <c:pt idx="3593">
                  <c:v>45511.406493055554</c:v>
                </c:pt>
                <c:pt idx="3594">
                  <c:v>45511.406504629631</c:v>
                </c:pt>
                <c:pt idx="3595">
                  <c:v>45511.4065162037</c:v>
                </c:pt>
                <c:pt idx="3596">
                  <c:v>45511.406527777777</c:v>
                </c:pt>
                <c:pt idx="3597">
                  <c:v>45511.406539351854</c:v>
                </c:pt>
                <c:pt idx="3598">
                  <c:v>45511.406550925924</c:v>
                </c:pt>
                <c:pt idx="3599">
                  <c:v>45511.4065625</c:v>
                </c:pt>
                <c:pt idx="3600">
                  <c:v>45511.406574074077</c:v>
                </c:pt>
                <c:pt idx="3601">
                  <c:v>45511.406585648147</c:v>
                </c:pt>
                <c:pt idx="3602">
                  <c:v>45511.406597222223</c:v>
                </c:pt>
                <c:pt idx="3603">
                  <c:v>45511.406608796293</c:v>
                </c:pt>
                <c:pt idx="3604">
                  <c:v>45511.40662037037</c:v>
                </c:pt>
                <c:pt idx="3605">
                  <c:v>45511.406631944446</c:v>
                </c:pt>
                <c:pt idx="3606">
                  <c:v>45511.406643518516</c:v>
                </c:pt>
                <c:pt idx="3607">
                  <c:v>45511.406655092593</c:v>
                </c:pt>
                <c:pt idx="3608">
                  <c:v>45511.406666666669</c:v>
                </c:pt>
                <c:pt idx="3609">
                  <c:v>45511.406678240739</c:v>
                </c:pt>
                <c:pt idx="3610">
                  <c:v>45511.406689814816</c:v>
                </c:pt>
                <c:pt idx="3611">
                  <c:v>45511.406701388885</c:v>
                </c:pt>
                <c:pt idx="3612">
                  <c:v>45511.406712962962</c:v>
                </c:pt>
                <c:pt idx="3613">
                  <c:v>45511.406724537039</c:v>
                </c:pt>
                <c:pt idx="3614">
                  <c:v>45511.406736111108</c:v>
                </c:pt>
                <c:pt idx="3615">
                  <c:v>45511.406747685185</c:v>
                </c:pt>
                <c:pt idx="3616">
                  <c:v>45511.406759259262</c:v>
                </c:pt>
                <c:pt idx="3617">
                  <c:v>45511.406770833331</c:v>
                </c:pt>
                <c:pt idx="3618">
                  <c:v>45511.406782407408</c:v>
                </c:pt>
                <c:pt idx="3619">
                  <c:v>45511.406793981485</c:v>
                </c:pt>
                <c:pt idx="3620">
                  <c:v>45511.406805555554</c:v>
                </c:pt>
                <c:pt idx="3621">
                  <c:v>45511.406817129631</c:v>
                </c:pt>
                <c:pt idx="3622">
                  <c:v>45511.406828703701</c:v>
                </c:pt>
                <c:pt idx="3623">
                  <c:v>45511.406840277778</c:v>
                </c:pt>
                <c:pt idx="3624">
                  <c:v>45511.406851851854</c:v>
                </c:pt>
                <c:pt idx="3625">
                  <c:v>45511.406863425924</c:v>
                </c:pt>
                <c:pt idx="3626">
                  <c:v>45511.406875000001</c:v>
                </c:pt>
                <c:pt idx="3627">
                  <c:v>45511.406886574077</c:v>
                </c:pt>
                <c:pt idx="3628">
                  <c:v>45511.406898148147</c:v>
                </c:pt>
                <c:pt idx="3629">
                  <c:v>45511.406909722224</c:v>
                </c:pt>
                <c:pt idx="3630">
                  <c:v>45511.406921296293</c:v>
                </c:pt>
                <c:pt idx="3631">
                  <c:v>45511.40693287037</c:v>
                </c:pt>
                <c:pt idx="3632">
                  <c:v>45511.406944444447</c:v>
                </c:pt>
                <c:pt idx="3633">
                  <c:v>45511.406956018516</c:v>
                </c:pt>
                <c:pt idx="3634">
                  <c:v>45511.406967592593</c:v>
                </c:pt>
                <c:pt idx="3635">
                  <c:v>45511.40697916667</c:v>
                </c:pt>
                <c:pt idx="3636">
                  <c:v>45511.406990740739</c:v>
                </c:pt>
                <c:pt idx="3637">
                  <c:v>45511.407002314816</c:v>
                </c:pt>
                <c:pt idx="3638">
                  <c:v>45511.407013888886</c:v>
                </c:pt>
                <c:pt idx="3639">
                  <c:v>45511.407025462962</c:v>
                </c:pt>
                <c:pt idx="3640">
                  <c:v>45511.407037037039</c:v>
                </c:pt>
                <c:pt idx="3641">
                  <c:v>45511.407048611109</c:v>
                </c:pt>
                <c:pt idx="3642">
                  <c:v>45511.407060185185</c:v>
                </c:pt>
                <c:pt idx="3643">
                  <c:v>45511.407071759262</c:v>
                </c:pt>
                <c:pt idx="3644">
                  <c:v>45511.407083333332</c:v>
                </c:pt>
                <c:pt idx="3645">
                  <c:v>45511.407094907408</c:v>
                </c:pt>
                <c:pt idx="3646">
                  <c:v>45511.407106481478</c:v>
                </c:pt>
                <c:pt idx="3647">
                  <c:v>45511.407118055555</c:v>
                </c:pt>
                <c:pt idx="3648">
                  <c:v>45511.407129629632</c:v>
                </c:pt>
                <c:pt idx="3649">
                  <c:v>45511.407141203701</c:v>
                </c:pt>
                <c:pt idx="3650">
                  <c:v>45511.407152777778</c:v>
                </c:pt>
                <c:pt idx="3651">
                  <c:v>45511.407164351855</c:v>
                </c:pt>
                <c:pt idx="3652">
                  <c:v>45511.407175925924</c:v>
                </c:pt>
                <c:pt idx="3653">
                  <c:v>45511.407187500001</c:v>
                </c:pt>
                <c:pt idx="3654">
                  <c:v>45511.407199074078</c:v>
                </c:pt>
                <c:pt idx="3655">
                  <c:v>45511.407210648147</c:v>
                </c:pt>
                <c:pt idx="3656">
                  <c:v>45511.407222222224</c:v>
                </c:pt>
                <c:pt idx="3657">
                  <c:v>45511.407233796293</c:v>
                </c:pt>
                <c:pt idx="3658">
                  <c:v>45511.40724537037</c:v>
                </c:pt>
                <c:pt idx="3659">
                  <c:v>45511.407256944447</c:v>
                </c:pt>
                <c:pt idx="3660">
                  <c:v>45511.407268518517</c:v>
                </c:pt>
                <c:pt idx="3661">
                  <c:v>45511.407280092593</c:v>
                </c:pt>
                <c:pt idx="3662">
                  <c:v>45511.40729166667</c:v>
                </c:pt>
                <c:pt idx="3663">
                  <c:v>45511.40730324074</c:v>
                </c:pt>
                <c:pt idx="3664">
                  <c:v>45511.407314814816</c:v>
                </c:pt>
                <c:pt idx="3665">
                  <c:v>45511.407326388886</c:v>
                </c:pt>
                <c:pt idx="3666">
                  <c:v>45511.407337962963</c:v>
                </c:pt>
                <c:pt idx="3667">
                  <c:v>45511.407349537039</c:v>
                </c:pt>
                <c:pt idx="3668">
                  <c:v>45511.407361111109</c:v>
                </c:pt>
                <c:pt idx="3669">
                  <c:v>45511.407372685186</c:v>
                </c:pt>
                <c:pt idx="3670">
                  <c:v>45511.407384259262</c:v>
                </c:pt>
                <c:pt idx="3671">
                  <c:v>45511.407395833332</c:v>
                </c:pt>
                <c:pt idx="3672">
                  <c:v>45511.407407407409</c:v>
                </c:pt>
                <c:pt idx="3673">
                  <c:v>45511.407418981478</c:v>
                </c:pt>
                <c:pt idx="3674">
                  <c:v>45511.407430555555</c:v>
                </c:pt>
                <c:pt idx="3675">
                  <c:v>45511.407442129632</c:v>
                </c:pt>
                <c:pt idx="3676">
                  <c:v>45511.407453703701</c:v>
                </c:pt>
                <c:pt idx="3677">
                  <c:v>45511.407465277778</c:v>
                </c:pt>
                <c:pt idx="3678">
                  <c:v>45511.407476851855</c:v>
                </c:pt>
                <c:pt idx="3679">
                  <c:v>45511.407488425924</c:v>
                </c:pt>
                <c:pt idx="3680">
                  <c:v>45511.407500000001</c:v>
                </c:pt>
                <c:pt idx="3681">
                  <c:v>45511.407511574071</c:v>
                </c:pt>
                <c:pt idx="3682">
                  <c:v>45511.407523148147</c:v>
                </c:pt>
                <c:pt idx="3683">
                  <c:v>45511.407534722224</c:v>
                </c:pt>
                <c:pt idx="3684">
                  <c:v>45511.407546296294</c:v>
                </c:pt>
                <c:pt idx="3685">
                  <c:v>45511.407557870371</c:v>
                </c:pt>
                <c:pt idx="3686">
                  <c:v>45511.407569444447</c:v>
                </c:pt>
                <c:pt idx="3687">
                  <c:v>45511.407581018517</c:v>
                </c:pt>
                <c:pt idx="3688">
                  <c:v>45511.407592592594</c:v>
                </c:pt>
                <c:pt idx="3689">
                  <c:v>45511.407604166663</c:v>
                </c:pt>
                <c:pt idx="3690">
                  <c:v>45511.40761574074</c:v>
                </c:pt>
                <c:pt idx="3691">
                  <c:v>45511.407627314817</c:v>
                </c:pt>
                <c:pt idx="3692">
                  <c:v>45511.407638888886</c:v>
                </c:pt>
                <c:pt idx="3693">
                  <c:v>45511.407650462963</c:v>
                </c:pt>
                <c:pt idx="3694">
                  <c:v>45511.40766203704</c:v>
                </c:pt>
                <c:pt idx="3695">
                  <c:v>45511.407673611109</c:v>
                </c:pt>
                <c:pt idx="3696">
                  <c:v>45511.407685185186</c:v>
                </c:pt>
                <c:pt idx="3697">
                  <c:v>45511.407696759263</c:v>
                </c:pt>
                <c:pt idx="3698">
                  <c:v>45511.407708333332</c:v>
                </c:pt>
                <c:pt idx="3699">
                  <c:v>45511.407719907409</c:v>
                </c:pt>
                <c:pt idx="3700">
                  <c:v>45511.407731481479</c:v>
                </c:pt>
                <c:pt idx="3701">
                  <c:v>45511.407743055555</c:v>
                </c:pt>
                <c:pt idx="3702">
                  <c:v>45511.407754629632</c:v>
                </c:pt>
                <c:pt idx="3703">
                  <c:v>45511.407766203702</c:v>
                </c:pt>
                <c:pt idx="3704">
                  <c:v>45511.407777777778</c:v>
                </c:pt>
                <c:pt idx="3705">
                  <c:v>45511.407789351855</c:v>
                </c:pt>
                <c:pt idx="3706">
                  <c:v>45511.407800925925</c:v>
                </c:pt>
                <c:pt idx="3707">
                  <c:v>45511.407812500001</c:v>
                </c:pt>
                <c:pt idx="3708">
                  <c:v>45511.407824074071</c:v>
                </c:pt>
                <c:pt idx="3709">
                  <c:v>45511.407835648148</c:v>
                </c:pt>
                <c:pt idx="3710">
                  <c:v>45511.407847222225</c:v>
                </c:pt>
                <c:pt idx="3711">
                  <c:v>45511.407858796294</c:v>
                </c:pt>
                <c:pt idx="3712">
                  <c:v>45511.407870370371</c:v>
                </c:pt>
                <c:pt idx="3713">
                  <c:v>45511.407881944448</c:v>
                </c:pt>
                <c:pt idx="3714">
                  <c:v>45511.407893518517</c:v>
                </c:pt>
                <c:pt idx="3715">
                  <c:v>45511.407905092594</c:v>
                </c:pt>
                <c:pt idx="3716">
                  <c:v>45511.407916666663</c:v>
                </c:pt>
                <c:pt idx="3717">
                  <c:v>45511.40792824074</c:v>
                </c:pt>
                <c:pt idx="3718">
                  <c:v>45511.407939814817</c:v>
                </c:pt>
                <c:pt idx="3719">
                  <c:v>45511.407951388886</c:v>
                </c:pt>
                <c:pt idx="3720">
                  <c:v>45511.407962962963</c:v>
                </c:pt>
                <c:pt idx="3721">
                  <c:v>45511.40797453704</c:v>
                </c:pt>
                <c:pt idx="3722">
                  <c:v>45511.407986111109</c:v>
                </c:pt>
                <c:pt idx="3723">
                  <c:v>45511.407997685186</c:v>
                </c:pt>
                <c:pt idx="3724">
                  <c:v>45511.408009259256</c:v>
                </c:pt>
                <c:pt idx="3725">
                  <c:v>45511.408020833333</c:v>
                </c:pt>
                <c:pt idx="3726">
                  <c:v>45511.408032407409</c:v>
                </c:pt>
                <c:pt idx="3727">
                  <c:v>45511.408043981479</c:v>
                </c:pt>
                <c:pt idx="3728">
                  <c:v>45511.408055555556</c:v>
                </c:pt>
                <c:pt idx="3729">
                  <c:v>45511.408067129632</c:v>
                </c:pt>
                <c:pt idx="3730">
                  <c:v>45511.408078703702</c:v>
                </c:pt>
                <c:pt idx="3731">
                  <c:v>45511.408090277779</c:v>
                </c:pt>
                <c:pt idx="3732">
                  <c:v>45511.408101851855</c:v>
                </c:pt>
                <c:pt idx="3733">
                  <c:v>45511.408113425925</c:v>
                </c:pt>
                <c:pt idx="3734">
                  <c:v>45511.408125000002</c:v>
                </c:pt>
                <c:pt idx="3735">
                  <c:v>45511.408136574071</c:v>
                </c:pt>
                <c:pt idx="3736">
                  <c:v>45511.408148148148</c:v>
                </c:pt>
                <c:pt idx="3737">
                  <c:v>45511.408159722225</c:v>
                </c:pt>
                <c:pt idx="3738">
                  <c:v>45511.408171296294</c:v>
                </c:pt>
                <c:pt idx="3739">
                  <c:v>45511.408182870371</c:v>
                </c:pt>
                <c:pt idx="3740">
                  <c:v>45511.408194444448</c:v>
                </c:pt>
                <c:pt idx="3741">
                  <c:v>45511.408206018517</c:v>
                </c:pt>
                <c:pt idx="3742">
                  <c:v>45511.408217592594</c:v>
                </c:pt>
                <c:pt idx="3743">
                  <c:v>45511.408229166664</c:v>
                </c:pt>
                <c:pt idx="3744">
                  <c:v>45511.40824074074</c:v>
                </c:pt>
                <c:pt idx="3745">
                  <c:v>45511.408252314817</c:v>
                </c:pt>
                <c:pt idx="3746">
                  <c:v>45511.408263888887</c:v>
                </c:pt>
                <c:pt idx="3747">
                  <c:v>45511.408275462964</c:v>
                </c:pt>
                <c:pt idx="3748">
                  <c:v>45511.40828703704</c:v>
                </c:pt>
                <c:pt idx="3749">
                  <c:v>45511.40829861111</c:v>
                </c:pt>
                <c:pt idx="3750">
                  <c:v>45511.408310185187</c:v>
                </c:pt>
                <c:pt idx="3751">
                  <c:v>45511.408321759256</c:v>
                </c:pt>
                <c:pt idx="3752">
                  <c:v>45511.408333333333</c:v>
                </c:pt>
                <c:pt idx="3753">
                  <c:v>45511.40834490741</c:v>
                </c:pt>
                <c:pt idx="3754">
                  <c:v>45511.408356481479</c:v>
                </c:pt>
                <c:pt idx="3755">
                  <c:v>45511.408368055556</c:v>
                </c:pt>
                <c:pt idx="3756">
                  <c:v>45511.408379629633</c:v>
                </c:pt>
                <c:pt idx="3757">
                  <c:v>45511.408391203702</c:v>
                </c:pt>
                <c:pt idx="3758">
                  <c:v>45511.408402777779</c:v>
                </c:pt>
                <c:pt idx="3759">
                  <c:v>45511.408414351848</c:v>
                </c:pt>
                <c:pt idx="3760">
                  <c:v>45511.408425925925</c:v>
                </c:pt>
                <c:pt idx="3761">
                  <c:v>45511.408437500002</c:v>
                </c:pt>
                <c:pt idx="3762">
                  <c:v>45511.408449074072</c:v>
                </c:pt>
                <c:pt idx="3763">
                  <c:v>45511.408460648148</c:v>
                </c:pt>
                <c:pt idx="3764">
                  <c:v>45511.408472222225</c:v>
                </c:pt>
                <c:pt idx="3765">
                  <c:v>45511.408483796295</c:v>
                </c:pt>
                <c:pt idx="3766">
                  <c:v>45511.408495370371</c:v>
                </c:pt>
                <c:pt idx="3767">
                  <c:v>45511.408506944441</c:v>
                </c:pt>
                <c:pt idx="3768">
                  <c:v>45511.408518518518</c:v>
                </c:pt>
                <c:pt idx="3769">
                  <c:v>45511.408530092594</c:v>
                </c:pt>
                <c:pt idx="3770">
                  <c:v>45511.408541666664</c:v>
                </c:pt>
                <c:pt idx="3771">
                  <c:v>45511.408553240741</c:v>
                </c:pt>
                <c:pt idx="3772">
                  <c:v>45511.408564814818</c:v>
                </c:pt>
                <c:pt idx="3773">
                  <c:v>45511.408576388887</c:v>
                </c:pt>
                <c:pt idx="3774">
                  <c:v>45511.408587962964</c:v>
                </c:pt>
                <c:pt idx="3775">
                  <c:v>45511.408599537041</c:v>
                </c:pt>
                <c:pt idx="3776">
                  <c:v>45511.40861111111</c:v>
                </c:pt>
                <c:pt idx="3777">
                  <c:v>45511.408622685187</c:v>
                </c:pt>
                <c:pt idx="3778">
                  <c:v>45511.408634259256</c:v>
                </c:pt>
                <c:pt idx="3779">
                  <c:v>45511.408645833333</c:v>
                </c:pt>
                <c:pt idx="3780">
                  <c:v>45511.40865740741</c:v>
                </c:pt>
                <c:pt idx="3781">
                  <c:v>45511.408668981479</c:v>
                </c:pt>
                <c:pt idx="3782">
                  <c:v>45511.408680555556</c:v>
                </c:pt>
                <c:pt idx="3783">
                  <c:v>45511.408692129633</c:v>
                </c:pt>
                <c:pt idx="3784">
                  <c:v>45511.408703703702</c:v>
                </c:pt>
                <c:pt idx="3785">
                  <c:v>45511.408715277779</c:v>
                </c:pt>
                <c:pt idx="3786">
                  <c:v>45511.408726851849</c:v>
                </c:pt>
                <c:pt idx="3787">
                  <c:v>45511.408738425926</c:v>
                </c:pt>
                <c:pt idx="3788">
                  <c:v>45511.408750000002</c:v>
                </c:pt>
                <c:pt idx="3789">
                  <c:v>45511.408761574072</c:v>
                </c:pt>
                <c:pt idx="3790">
                  <c:v>45511.408773148149</c:v>
                </c:pt>
                <c:pt idx="3791">
                  <c:v>45511.408784722225</c:v>
                </c:pt>
                <c:pt idx="3792">
                  <c:v>45511.408796296295</c:v>
                </c:pt>
                <c:pt idx="3793">
                  <c:v>45511.408807870372</c:v>
                </c:pt>
                <c:pt idx="3794">
                  <c:v>45511.408819444441</c:v>
                </c:pt>
                <c:pt idx="3795">
                  <c:v>45511.408831018518</c:v>
                </c:pt>
                <c:pt idx="3796">
                  <c:v>45511.408842592595</c:v>
                </c:pt>
                <c:pt idx="3797">
                  <c:v>45511.408854166664</c:v>
                </c:pt>
                <c:pt idx="3798">
                  <c:v>45511.408865740741</c:v>
                </c:pt>
                <c:pt idx="3799">
                  <c:v>45511.408877314818</c:v>
                </c:pt>
                <c:pt idx="3800">
                  <c:v>45511.408888888887</c:v>
                </c:pt>
                <c:pt idx="3801">
                  <c:v>45511.408900462964</c:v>
                </c:pt>
                <c:pt idx="3802">
                  <c:v>45511.408912037034</c:v>
                </c:pt>
                <c:pt idx="3803">
                  <c:v>45511.40892361111</c:v>
                </c:pt>
                <c:pt idx="3804">
                  <c:v>45511.408935185187</c:v>
                </c:pt>
                <c:pt idx="3805">
                  <c:v>45511.408946759257</c:v>
                </c:pt>
                <c:pt idx="3806">
                  <c:v>45511.408958333333</c:v>
                </c:pt>
                <c:pt idx="3807">
                  <c:v>45511.40896990741</c:v>
                </c:pt>
                <c:pt idx="3808">
                  <c:v>45511.40898148148</c:v>
                </c:pt>
                <c:pt idx="3809">
                  <c:v>45511.408993055556</c:v>
                </c:pt>
                <c:pt idx="3810">
                  <c:v>45511.409004629626</c:v>
                </c:pt>
                <c:pt idx="3811">
                  <c:v>45511.409016203703</c:v>
                </c:pt>
                <c:pt idx="3812">
                  <c:v>45511.40902777778</c:v>
                </c:pt>
                <c:pt idx="3813">
                  <c:v>45511.409039351849</c:v>
                </c:pt>
                <c:pt idx="3814">
                  <c:v>45511.409050925926</c:v>
                </c:pt>
                <c:pt idx="3815">
                  <c:v>45511.409062500003</c:v>
                </c:pt>
                <c:pt idx="3816">
                  <c:v>45511.409074074072</c:v>
                </c:pt>
                <c:pt idx="3817">
                  <c:v>45511.409085648149</c:v>
                </c:pt>
                <c:pt idx="3818">
                  <c:v>45511.409097222226</c:v>
                </c:pt>
                <c:pt idx="3819">
                  <c:v>45511.409108796295</c:v>
                </c:pt>
                <c:pt idx="3820">
                  <c:v>45511.409120370372</c:v>
                </c:pt>
                <c:pt idx="3821">
                  <c:v>45511.409131944441</c:v>
                </c:pt>
                <c:pt idx="3822">
                  <c:v>45511.409143518518</c:v>
                </c:pt>
                <c:pt idx="3823">
                  <c:v>45511.409155092595</c:v>
                </c:pt>
                <c:pt idx="3824">
                  <c:v>45511.409166666665</c:v>
                </c:pt>
                <c:pt idx="3825">
                  <c:v>45511.409178240741</c:v>
                </c:pt>
                <c:pt idx="3826">
                  <c:v>45511.409189814818</c:v>
                </c:pt>
                <c:pt idx="3827">
                  <c:v>45511.409201388888</c:v>
                </c:pt>
                <c:pt idx="3828">
                  <c:v>45511.409212962964</c:v>
                </c:pt>
                <c:pt idx="3829">
                  <c:v>45511.409224537034</c:v>
                </c:pt>
                <c:pt idx="3830">
                  <c:v>45511.409236111111</c:v>
                </c:pt>
                <c:pt idx="3831">
                  <c:v>45511.409247685187</c:v>
                </c:pt>
                <c:pt idx="3832">
                  <c:v>45511.409259259257</c:v>
                </c:pt>
                <c:pt idx="3833">
                  <c:v>45511.409270833334</c:v>
                </c:pt>
                <c:pt idx="3834">
                  <c:v>45511.409282407411</c:v>
                </c:pt>
                <c:pt idx="3835">
                  <c:v>45511.40929398148</c:v>
                </c:pt>
                <c:pt idx="3836">
                  <c:v>45511.409305555557</c:v>
                </c:pt>
                <c:pt idx="3837">
                  <c:v>45511.409317129626</c:v>
                </c:pt>
                <c:pt idx="3838">
                  <c:v>45511.409328703703</c:v>
                </c:pt>
                <c:pt idx="3839">
                  <c:v>45511.40934027778</c:v>
                </c:pt>
                <c:pt idx="3840">
                  <c:v>45511.409351851849</c:v>
                </c:pt>
                <c:pt idx="3841">
                  <c:v>45511.409363425926</c:v>
                </c:pt>
                <c:pt idx="3842">
                  <c:v>45511.409375000003</c:v>
                </c:pt>
                <c:pt idx="3843">
                  <c:v>45511.409386574072</c:v>
                </c:pt>
                <c:pt idx="3844">
                  <c:v>45511.409398148149</c:v>
                </c:pt>
                <c:pt idx="3845">
                  <c:v>45511.409409722219</c:v>
                </c:pt>
                <c:pt idx="3846">
                  <c:v>45511.409421296295</c:v>
                </c:pt>
                <c:pt idx="3847">
                  <c:v>45511.409432870372</c:v>
                </c:pt>
                <c:pt idx="3848">
                  <c:v>45511.409444444442</c:v>
                </c:pt>
                <c:pt idx="3849">
                  <c:v>45511.409456018519</c:v>
                </c:pt>
                <c:pt idx="3850">
                  <c:v>45511.409467592595</c:v>
                </c:pt>
                <c:pt idx="3851">
                  <c:v>45511.409479166665</c:v>
                </c:pt>
                <c:pt idx="3852">
                  <c:v>45511.409490740742</c:v>
                </c:pt>
                <c:pt idx="3853">
                  <c:v>45511.409502314818</c:v>
                </c:pt>
                <c:pt idx="3854">
                  <c:v>45511.409513888888</c:v>
                </c:pt>
                <c:pt idx="3855">
                  <c:v>45511.409525462965</c:v>
                </c:pt>
                <c:pt idx="3856">
                  <c:v>45511.409537037034</c:v>
                </c:pt>
                <c:pt idx="3857">
                  <c:v>45511.409548611111</c:v>
                </c:pt>
                <c:pt idx="3858">
                  <c:v>45511.409560185188</c:v>
                </c:pt>
                <c:pt idx="3859">
                  <c:v>45511.409571759257</c:v>
                </c:pt>
                <c:pt idx="3860">
                  <c:v>45511.409583333334</c:v>
                </c:pt>
                <c:pt idx="3861">
                  <c:v>45511.409594907411</c:v>
                </c:pt>
                <c:pt idx="3862">
                  <c:v>45511.40960648148</c:v>
                </c:pt>
                <c:pt idx="3863">
                  <c:v>45511.409618055557</c:v>
                </c:pt>
                <c:pt idx="3864">
                  <c:v>45511.409629629627</c:v>
                </c:pt>
                <c:pt idx="3865">
                  <c:v>45511.409641203703</c:v>
                </c:pt>
                <c:pt idx="3866">
                  <c:v>45511.40965277778</c:v>
                </c:pt>
                <c:pt idx="3867">
                  <c:v>45511.40966435185</c:v>
                </c:pt>
                <c:pt idx="3868">
                  <c:v>45511.409675925926</c:v>
                </c:pt>
                <c:pt idx="3869">
                  <c:v>45511.409687500003</c:v>
                </c:pt>
                <c:pt idx="3870">
                  <c:v>45511.409699074073</c:v>
                </c:pt>
                <c:pt idx="3871">
                  <c:v>45511.409710648149</c:v>
                </c:pt>
                <c:pt idx="3872">
                  <c:v>45511.409722222219</c:v>
                </c:pt>
                <c:pt idx="3873">
                  <c:v>45511.409733796296</c:v>
                </c:pt>
                <c:pt idx="3874">
                  <c:v>45511.409745370373</c:v>
                </c:pt>
                <c:pt idx="3875">
                  <c:v>45511.409756944442</c:v>
                </c:pt>
                <c:pt idx="3876">
                  <c:v>45511.409768518519</c:v>
                </c:pt>
                <c:pt idx="3877">
                  <c:v>45511.409780092596</c:v>
                </c:pt>
                <c:pt idx="3878">
                  <c:v>45511.409791666665</c:v>
                </c:pt>
                <c:pt idx="3879">
                  <c:v>45511.409803240742</c:v>
                </c:pt>
                <c:pt idx="3880">
                  <c:v>45511.409814814811</c:v>
                </c:pt>
                <c:pt idx="3881">
                  <c:v>45511.409826388888</c:v>
                </c:pt>
                <c:pt idx="3882">
                  <c:v>45511.409837962965</c:v>
                </c:pt>
                <c:pt idx="3883">
                  <c:v>45511.409849537034</c:v>
                </c:pt>
                <c:pt idx="3884">
                  <c:v>45511.409861111111</c:v>
                </c:pt>
                <c:pt idx="3885">
                  <c:v>45511.409872685188</c:v>
                </c:pt>
                <c:pt idx="3886">
                  <c:v>45511.409884259258</c:v>
                </c:pt>
                <c:pt idx="3887">
                  <c:v>45511.409895833334</c:v>
                </c:pt>
                <c:pt idx="3888">
                  <c:v>45511.409907407404</c:v>
                </c:pt>
                <c:pt idx="3889">
                  <c:v>45511.409918981481</c:v>
                </c:pt>
                <c:pt idx="3890">
                  <c:v>45511.409930555557</c:v>
                </c:pt>
                <c:pt idx="3891">
                  <c:v>45511.409942129627</c:v>
                </c:pt>
                <c:pt idx="3892">
                  <c:v>45511.409953703704</c:v>
                </c:pt>
                <c:pt idx="3893">
                  <c:v>45511.40996527778</c:v>
                </c:pt>
                <c:pt idx="3894">
                  <c:v>45511.40997685185</c:v>
                </c:pt>
                <c:pt idx="3895">
                  <c:v>45511.409988425927</c:v>
                </c:pt>
                <c:pt idx="3896">
                  <c:v>45511.41</c:v>
                </c:pt>
                <c:pt idx="3897">
                  <c:v>45511.410011574073</c:v>
                </c:pt>
                <c:pt idx="3898">
                  <c:v>45511.41002314815</c:v>
                </c:pt>
                <c:pt idx="3899">
                  <c:v>45511.410034722219</c:v>
                </c:pt>
                <c:pt idx="3900">
                  <c:v>45511.410046296296</c:v>
                </c:pt>
                <c:pt idx="3901">
                  <c:v>45511.410057870373</c:v>
                </c:pt>
                <c:pt idx="3902">
                  <c:v>45511.410069444442</c:v>
                </c:pt>
                <c:pt idx="3903">
                  <c:v>45511.410081018519</c:v>
                </c:pt>
                <c:pt idx="3904">
                  <c:v>45511.410092592596</c:v>
                </c:pt>
                <c:pt idx="3905">
                  <c:v>45511.410104166665</c:v>
                </c:pt>
                <c:pt idx="3906">
                  <c:v>45511.410115740742</c:v>
                </c:pt>
                <c:pt idx="3907">
                  <c:v>45511.410127314812</c:v>
                </c:pt>
                <c:pt idx="3908">
                  <c:v>45511.410138888888</c:v>
                </c:pt>
                <c:pt idx="3909">
                  <c:v>45511.410150462965</c:v>
                </c:pt>
                <c:pt idx="3910">
                  <c:v>45511.410162037035</c:v>
                </c:pt>
                <c:pt idx="3911">
                  <c:v>45511.410173611112</c:v>
                </c:pt>
                <c:pt idx="3912">
                  <c:v>45511.410185185188</c:v>
                </c:pt>
                <c:pt idx="3913">
                  <c:v>45511.410196759258</c:v>
                </c:pt>
                <c:pt idx="3914">
                  <c:v>45511.410208333335</c:v>
                </c:pt>
                <c:pt idx="3915">
                  <c:v>45511.410219907404</c:v>
                </c:pt>
                <c:pt idx="3916">
                  <c:v>45511.410231481481</c:v>
                </c:pt>
                <c:pt idx="3917">
                  <c:v>45511.410243055558</c:v>
                </c:pt>
                <c:pt idx="3918">
                  <c:v>45511.410254629627</c:v>
                </c:pt>
                <c:pt idx="3919">
                  <c:v>45511.410266203704</c:v>
                </c:pt>
                <c:pt idx="3920">
                  <c:v>45511.410277777781</c:v>
                </c:pt>
                <c:pt idx="3921">
                  <c:v>45511.41028935185</c:v>
                </c:pt>
                <c:pt idx="3922">
                  <c:v>45511.410300925927</c:v>
                </c:pt>
                <c:pt idx="3923">
                  <c:v>45511.410312499997</c:v>
                </c:pt>
                <c:pt idx="3924">
                  <c:v>45511.410324074073</c:v>
                </c:pt>
                <c:pt idx="3925">
                  <c:v>45511.41033564815</c:v>
                </c:pt>
                <c:pt idx="3926">
                  <c:v>45511.41034722222</c:v>
                </c:pt>
                <c:pt idx="3927">
                  <c:v>45511.410358796296</c:v>
                </c:pt>
                <c:pt idx="3928">
                  <c:v>45511.410370370373</c:v>
                </c:pt>
                <c:pt idx="3929">
                  <c:v>45511.410381944443</c:v>
                </c:pt>
                <c:pt idx="3930">
                  <c:v>45511.410393518519</c:v>
                </c:pt>
                <c:pt idx="3931">
                  <c:v>45511.410405092596</c:v>
                </c:pt>
                <c:pt idx="3932">
                  <c:v>45511.410416666666</c:v>
                </c:pt>
                <c:pt idx="3933">
                  <c:v>45511.410428240742</c:v>
                </c:pt>
                <c:pt idx="3934">
                  <c:v>45511.410439814812</c:v>
                </c:pt>
                <c:pt idx="3935">
                  <c:v>45511.410451388889</c:v>
                </c:pt>
                <c:pt idx="3936">
                  <c:v>45511.410462962966</c:v>
                </c:pt>
                <c:pt idx="3937">
                  <c:v>45511.410474537035</c:v>
                </c:pt>
                <c:pt idx="3938">
                  <c:v>45511.410486111112</c:v>
                </c:pt>
                <c:pt idx="3939">
                  <c:v>45511.410497685189</c:v>
                </c:pt>
                <c:pt idx="3940">
                  <c:v>45511.410509259258</c:v>
                </c:pt>
                <c:pt idx="3941">
                  <c:v>45511.410520833335</c:v>
                </c:pt>
                <c:pt idx="3942">
                  <c:v>45511.410532407404</c:v>
                </c:pt>
                <c:pt idx="3943">
                  <c:v>45511.410543981481</c:v>
                </c:pt>
                <c:pt idx="3944">
                  <c:v>45511.410555555558</c:v>
                </c:pt>
                <c:pt idx="3945">
                  <c:v>45511.410567129627</c:v>
                </c:pt>
                <c:pt idx="3946">
                  <c:v>45511.410578703704</c:v>
                </c:pt>
                <c:pt idx="3947">
                  <c:v>45511.410590277781</c:v>
                </c:pt>
                <c:pt idx="3948">
                  <c:v>45511.410601851851</c:v>
                </c:pt>
                <c:pt idx="3949">
                  <c:v>45511.410613425927</c:v>
                </c:pt>
                <c:pt idx="3950">
                  <c:v>45511.410624999997</c:v>
                </c:pt>
                <c:pt idx="3951">
                  <c:v>45511.410636574074</c:v>
                </c:pt>
                <c:pt idx="3952">
                  <c:v>45511.41064814815</c:v>
                </c:pt>
                <c:pt idx="3953">
                  <c:v>45511.41065972222</c:v>
                </c:pt>
                <c:pt idx="3954">
                  <c:v>45511.410671296297</c:v>
                </c:pt>
                <c:pt idx="3955">
                  <c:v>45511.410682870373</c:v>
                </c:pt>
                <c:pt idx="3956">
                  <c:v>45511.410694444443</c:v>
                </c:pt>
                <c:pt idx="3957">
                  <c:v>45511.41070601852</c:v>
                </c:pt>
                <c:pt idx="3958">
                  <c:v>45511.410717592589</c:v>
                </c:pt>
                <c:pt idx="3959">
                  <c:v>45511.410729166666</c:v>
                </c:pt>
                <c:pt idx="3960">
                  <c:v>45511.410740740743</c:v>
                </c:pt>
                <c:pt idx="3961">
                  <c:v>45511.410752314812</c:v>
                </c:pt>
                <c:pt idx="3962">
                  <c:v>45511.410763888889</c:v>
                </c:pt>
                <c:pt idx="3963">
                  <c:v>45511.410775462966</c:v>
                </c:pt>
                <c:pt idx="3964">
                  <c:v>45511.410787037035</c:v>
                </c:pt>
                <c:pt idx="3965">
                  <c:v>45511.410798611112</c:v>
                </c:pt>
                <c:pt idx="3966">
                  <c:v>45511.410810185182</c:v>
                </c:pt>
                <c:pt idx="3967">
                  <c:v>45511.410821759258</c:v>
                </c:pt>
                <c:pt idx="3968">
                  <c:v>45511.410833333335</c:v>
                </c:pt>
                <c:pt idx="3969">
                  <c:v>45511.410844907405</c:v>
                </c:pt>
                <c:pt idx="3970">
                  <c:v>45511.410856481481</c:v>
                </c:pt>
                <c:pt idx="3971">
                  <c:v>45511.410868055558</c:v>
                </c:pt>
                <c:pt idx="3972">
                  <c:v>45511.410879629628</c:v>
                </c:pt>
                <c:pt idx="3973">
                  <c:v>45511.410891203705</c:v>
                </c:pt>
                <c:pt idx="3974">
                  <c:v>45511.410902777781</c:v>
                </c:pt>
                <c:pt idx="3975">
                  <c:v>45511.410914351851</c:v>
                </c:pt>
                <c:pt idx="3976">
                  <c:v>45511.410925925928</c:v>
                </c:pt>
                <c:pt idx="3977">
                  <c:v>45511.410937499997</c:v>
                </c:pt>
                <c:pt idx="3978">
                  <c:v>45511.410949074074</c:v>
                </c:pt>
                <c:pt idx="3979">
                  <c:v>45511.410960648151</c:v>
                </c:pt>
                <c:pt idx="3980">
                  <c:v>45511.41097222222</c:v>
                </c:pt>
                <c:pt idx="3981">
                  <c:v>45511.410983796297</c:v>
                </c:pt>
                <c:pt idx="3982">
                  <c:v>45511.410995370374</c:v>
                </c:pt>
                <c:pt idx="3983">
                  <c:v>45511.411006944443</c:v>
                </c:pt>
                <c:pt idx="3984">
                  <c:v>45511.41101851852</c:v>
                </c:pt>
                <c:pt idx="3985">
                  <c:v>45511.411030092589</c:v>
                </c:pt>
                <c:pt idx="3986">
                  <c:v>45511.411041666666</c:v>
                </c:pt>
                <c:pt idx="3987">
                  <c:v>45511.411053240743</c:v>
                </c:pt>
                <c:pt idx="3988">
                  <c:v>45511.411064814813</c:v>
                </c:pt>
                <c:pt idx="3989">
                  <c:v>45511.411076388889</c:v>
                </c:pt>
                <c:pt idx="3990">
                  <c:v>45511.411087962966</c:v>
                </c:pt>
                <c:pt idx="3991">
                  <c:v>45511.411099537036</c:v>
                </c:pt>
                <c:pt idx="3992">
                  <c:v>45511.411111111112</c:v>
                </c:pt>
                <c:pt idx="3993">
                  <c:v>45511.411122685182</c:v>
                </c:pt>
                <c:pt idx="3994">
                  <c:v>45511.411134259259</c:v>
                </c:pt>
                <c:pt idx="3995">
                  <c:v>45511.411145833335</c:v>
                </c:pt>
                <c:pt idx="3996">
                  <c:v>45511.411157407405</c:v>
                </c:pt>
                <c:pt idx="3997">
                  <c:v>45511.411168981482</c:v>
                </c:pt>
                <c:pt idx="3998">
                  <c:v>45511.411180555559</c:v>
                </c:pt>
                <c:pt idx="3999">
                  <c:v>45511.411192129628</c:v>
                </c:pt>
                <c:pt idx="4000">
                  <c:v>45511.411203703705</c:v>
                </c:pt>
                <c:pt idx="4001">
                  <c:v>45511.411215277774</c:v>
                </c:pt>
                <c:pt idx="4002">
                  <c:v>45511.411226851851</c:v>
                </c:pt>
                <c:pt idx="4003">
                  <c:v>45511.411238425928</c:v>
                </c:pt>
                <c:pt idx="4004">
                  <c:v>45511.411249999997</c:v>
                </c:pt>
                <c:pt idx="4005">
                  <c:v>45511.411261574074</c:v>
                </c:pt>
                <c:pt idx="4006">
                  <c:v>45511.411273148151</c:v>
                </c:pt>
                <c:pt idx="4007">
                  <c:v>45511.41128472222</c:v>
                </c:pt>
                <c:pt idx="4008">
                  <c:v>45511.411296296297</c:v>
                </c:pt>
                <c:pt idx="4009">
                  <c:v>45511.411307870374</c:v>
                </c:pt>
                <c:pt idx="4010">
                  <c:v>45511.411319444444</c:v>
                </c:pt>
                <c:pt idx="4011">
                  <c:v>45511.41133101852</c:v>
                </c:pt>
                <c:pt idx="4012">
                  <c:v>45511.41134259259</c:v>
                </c:pt>
                <c:pt idx="4013">
                  <c:v>45511.411354166667</c:v>
                </c:pt>
                <c:pt idx="4014">
                  <c:v>45511.411365740743</c:v>
                </c:pt>
                <c:pt idx="4015">
                  <c:v>45511.411377314813</c:v>
                </c:pt>
                <c:pt idx="4016">
                  <c:v>45511.41138888889</c:v>
                </c:pt>
                <c:pt idx="4017">
                  <c:v>45511.411400462966</c:v>
                </c:pt>
                <c:pt idx="4018">
                  <c:v>45511.411412037036</c:v>
                </c:pt>
                <c:pt idx="4019">
                  <c:v>45511.411423611113</c:v>
                </c:pt>
                <c:pt idx="4020">
                  <c:v>45511.411435185182</c:v>
                </c:pt>
                <c:pt idx="4021">
                  <c:v>45511.411446759259</c:v>
                </c:pt>
                <c:pt idx="4022">
                  <c:v>45511.411458333336</c:v>
                </c:pt>
                <c:pt idx="4023">
                  <c:v>45511.411469907405</c:v>
                </c:pt>
                <c:pt idx="4024">
                  <c:v>45511.411481481482</c:v>
                </c:pt>
                <c:pt idx="4025">
                  <c:v>45511.411493055559</c:v>
                </c:pt>
                <c:pt idx="4026">
                  <c:v>45511.411504629628</c:v>
                </c:pt>
                <c:pt idx="4027">
                  <c:v>45511.411516203705</c:v>
                </c:pt>
                <c:pt idx="4028">
                  <c:v>45511.411527777775</c:v>
                </c:pt>
                <c:pt idx="4029">
                  <c:v>45511.411539351851</c:v>
                </c:pt>
                <c:pt idx="4030">
                  <c:v>45511.411550925928</c:v>
                </c:pt>
                <c:pt idx="4031">
                  <c:v>45511.411562499998</c:v>
                </c:pt>
                <c:pt idx="4032">
                  <c:v>45511.411574074074</c:v>
                </c:pt>
                <c:pt idx="4033">
                  <c:v>45511.411585648151</c:v>
                </c:pt>
                <c:pt idx="4034">
                  <c:v>45511.411597222221</c:v>
                </c:pt>
                <c:pt idx="4035">
                  <c:v>45511.411608796298</c:v>
                </c:pt>
                <c:pt idx="4036">
                  <c:v>45511.411620370367</c:v>
                </c:pt>
                <c:pt idx="4037">
                  <c:v>45511.411631944444</c:v>
                </c:pt>
                <c:pt idx="4038">
                  <c:v>45511.411643518521</c:v>
                </c:pt>
                <c:pt idx="4039">
                  <c:v>45511.41165509259</c:v>
                </c:pt>
                <c:pt idx="4040">
                  <c:v>45511.411666666667</c:v>
                </c:pt>
                <c:pt idx="4041">
                  <c:v>45511.411678240744</c:v>
                </c:pt>
                <c:pt idx="4042">
                  <c:v>45511.411689814813</c:v>
                </c:pt>
                <c:pt idx="4043">
                  <c:v>45511.41170138889</c:v>
                </c:pt>
                <c:pt idx="4044">
                  <c:v>45511.411712962959</c:v>
                </c:pt>
                <c:pt idx="4045">
                  <c:v>45511.411724537036</c:v>
                </c:pt>
                <c:pt idx="4046">
                  <c:v>45511.411736111113</c:v>
                </c:pt>
                <c:pt idx="4047">
                  <c:v>45511.411747685182</c:v>
                </c:pt>
                <c:pt idx="4048">
                  <c:v>45511.411759259259</c:v>
                </c:pt>
                <c:pt idx="4049">
                  <c:v>45511.411770833336</c:v>
                </c:pt>
                <c:pt idx="4050">
                  <c:v>45511.411782407406</c:v>
                </c:pt>
                <c:pt idx="4051">
                  <c:v>45511.411793981482</c:v>
                </c:pt>
                <c:pt idx="4052">
                  <c:v>45511.411805555559</c:v>
                </c:pt>
                <c:pt idx="4053">
                  <c:v>45511.411817129629</c:v>
                </c:pt>
                <c:pt idx="4054">
                  <c:v>45511.411828703705</c:v>
                </c:pt>
                <c:pt idx="4055">
                  <c:v>45511.411840277775</c:v>
                </c:pt>
                <c:pt idx="4056">
                  <c:v>45511.411851851852</c:v>
                </c:pt>
                <c:pt idx="4057">
                  <c:v>45511.411863425928</c:v>
                </c:pt>
                <c:pt idx="4058">
                  <c:v>45511.411874999998</c:v>
                </c:pt>
                <c:pt idx="4059">
                  <c:v>45511.411886574075</c:v>
                </c:pt>
                <c:pt idx="4060">
                  <c:v>45511.411898148152</c:v>
                </c:pt>
                <c:pt idx="4061">
                  <c:v>45511.411909722221</c:v>
                </c:pt>
                <c:pt idx="4062">
                  <c:v>45511.411921296298</c:v>
                </c:pt>
                <c:pt idx="4063">
                  <c:v>45511.411932870367</c:v>
                </c:pt>
                <c:pt idx="4064">
                  <c:v>45511.411944444444</c:v>
                </c:pt>
                <c:pt idx="4065">
                  <c:v>45511.411956018521</c:v>
                </c:pt>
                <c:pt idx="4066">
                  <c:v>45511.41196759259</c:v>
                </c:pt>
                <c:pt idx="4067">
                  <c:v>45511.411979166667</c:v>
                </c:pt>
                <c:pt idx="4068">
                  <c:v>45511.411990740744</c:v>
                </c:pt>
                <c:pt idx="4069">
                  <c:v>45511.412002314813</c:v>
                </c:pt>
                <c:pt idx="4070">
                  <c:v>45511.41201388889</c:v>
                </c:pt>
                <c:pt idx="4071">
                  <c:v>45511.41202546296</c:v>
                </c:pt>
                <c:pt idx="4072">
                  <c:v>45511.412037037036</c:v>
                </c:pt>
                <c:pt idx="4073">
                  <c:v>45511.412048611113</c:v>
                </c:pt>
                <c:pt idx="4074">
                  <c:v>45511.412060185183</c:v>
                </c:pt>
                <c:pt idx="4075">
                  <c:v>45511.41207175926</c:v>
                </c:pt>
                <c:pt idx="4076">
                  <c:v>45511.412083333336</c:v>
                </c:pt>
                <c:pt idx="4077">
                  <c:v>45511.412094907406</c:v>
                </c:pt>
                <c:pt idx="4078">
                  <c:v>45511.412106481483</c:v>
                </c:pt>
                <c:pt idx="4079">
                  <c:v>45511.412118055552</c:v>
                </c:pt>
                <c:pt idx="4080">
                  <c:v>45511.412129629629</c:v>
                </c:pt>
                <c:pt idx="4081">
                  <c:v>45511.412141203706</c:v>
                </c:pt>
                <c:pt idx="4082">
                  <c:v>45511.412152777775</c:v>
                </c:pt>
                <c:pt idx="4083">
                  <c:v>45511.412164351852</c:v>
                </c:pt>
                <c:pt idx="4084">
                  <c:v>45511.412175925929</c:v>
                </c:pt>
                <c:pt idx="4085">
                  <c:v>45511.412187499998</c:v>
                </c:pt>
                <c:pt idx="4086">
                  <c:v>45511.412199074075</c:v>
                </c:pt>
                <c:pt idx="4087">
                  <c:v>45511.412210648145</c:v>
                </c:pt>
                <c:pt idx="4088">
                  <c:v>45511.412222222221</c:v>
                </c:pt>
                <c:pt idx="4089">
                  <c:v>45511.412233796298</c:v>
                </c:pt>
                <c:pt idx="4090">
                  <c:v>45511.412245370368</c:v>
                </c:pt>
                <c:pt idx="4091">
                  <c:v>45511.412256944444</c:v>
                </c:pt>
                <c:pt idx="4092">
                  <c:v>45511.412268518521</c:v>
                </c:pt>
                <c:pt idx="4093">
                  <c:v>45511.412280092591</c:v>
                </c:pt>
                <c:pt idx="4094">
                  <c:v>45511.412291666667</c:v>
                </c:pt>
                <c:pt idx="4095">
                  <c:v>45511.412303240744</c:v>
                </c:pt>
                <c:pt idx="4096">
                  <c:v>45511.412314814814</c:v>
                </c:pt>
                <c:pt idx="4097">
                  <c:v>45511.412326388891</c:v>
                </c:pt>
                <c:pt idx="4098">
                  <c:v>45511.41233796296</c:v>
                </c:pt>
                <c:pt idx="4099">
                  <c:v>45511.412349537037</c:v>
                </c:pt>
                <c:pt idx="4100">
                  <c:v>45511.412361111114</c:v>
                </c:pt>
                <c:pt idx="4101">
                  <c:v>45511.412372685183</c:v>
                </c:pt>
                <c:pt idx="4102">
                  <c:v>45511.41238425926</c:v>
                </c:pt>
                <c:pt idx="4103">
                  <c:v>45511.412395833337</c:v>
                </c:pt>
                <c:pt idx="4104">
                  <c:v>45511.412407407406</c:v>
                </c:pt>
                <c:pt idx="4105">
                  <c:v>45511.412418981483</c:v>
                </c:pt>
                <c:pt idx="4106">
                  <c:v>45511.412430555552</c:v>
                </c:pt>
                <c:pt idx="4107">
                  <c:v>45511.412442129629</c:v>
                </c:pt>
                <c:pt idx="4108">
                  <c:v>45511.412453703706</c:v>
                </c:pt>
                <c:pt idx="4109">
                  <c:v>45511.412465277775</c:v>
                </c:pt>
                <c:pt idx="4110">
                  <c:v>45511.412476851852</c:v>
                </c:pt>
                <c:pt idx="4111">
                  <c:v>45511.412488425929</c:v>
                </c:pt>
                <c:pt idx="4112">
                  <c:v>45511.412499999999</c:v>
                </c:pt>
                <c:pt idx="4113">
                  <c:v>45511.412511574075</c:v>
                </c:pt>
                <c:pt idx="4114">
                  <c:v>45511.412523148145</c:v>
                </c:pt>
                <c:pt idx="4115">
                  <c:v>45511.412534722222</c:v>
                </c:pt>
                <c:pt idx="4116">
                  <c:v>45511.412546296298</c:v>
                </c:pt>
                <c:pt idx="4117">
                  <c:v>45511.412557870368</c:v>
                </c:pt>
                <c:pt idx="4118">
                  <c:v>45511.412569444445</c:v>
                </c:pt>
                <c:pt idx="4119">
                  <c:v>45511.412581018521</c:v>
                </c:pt>
                <c:pt idx="4120">
                  <c:v>45511.412592592591</c:v>
                </c:pt>
                <c:pt idx="4121">
                  <c:v>45511.412604166668</c:v>
                </c:pt>
                <c:pt idx="4122">
                  <c:v>45511.412615740737</c:v>
                </c:pt>
                <c:pt idx="4123">
                  <c:v>45511.412627314814</c:v>
                </c:pt>
                <c:pt idx="4124">
                  <c:v>45511.412638888891</c:v>
                </c:pt>
                <c:pt idx="4125">
                  <c:v>45511.41265046296</c:v>
                </c:pt>
                <c:pt idx="4126">
                  <c:v>45511.412662037037</c:v>
                </c:pt>
                <c:pt idx="4127">
                  <c:v>45511.412673611114</c:v>
                </c:pt>
                <c:pt idx="4128">
                  <c:v>45511.412685185183</c:v>
                </c:pt>
                <c:pt idx="4129">
                  <c:v>45511.41269675926</c:v>
                </c:pt>
                <c:pt idx="4130">
                  <c:v>45511.412708333337</c:v>
                </c:pt>
                <c:pt idx="4131">
                  <c:v>45511.412719907406</c:v>
                </c:pt>
                <c:pt idx="4132">
                  <c:v>45511.412731481483</c:v>
                </c:pt>
                <c:pt idx="4133">
                  <c:v>45511.412743055553</c:v>
                </c:pt>
                <c:pt idx="4134">
                  <c:v>45511.412754629629</c:v>
                </c:pt>
                <c:pt idx="4135">
                  <c:v>45511.412766203706</c:v>
                </c:pt>
                <c:pt idx="4136">
                  <c:v>45511.412777777776</c:v>
                </c:pt>
                <c:pt idx="4137">
                  <c:v>45511.412789351853</c:v>
                </c:pt>
                <c:pt idx="4138">
                  <c:v>45511.412800925929</c:v>
                </c:pt>
                <c:pt idx="4139">
                  <c:v>45511.412812499999</c:v>
                </c:pt>
                <c:pt idx="4140">
                  <c:v>45511.412824074076</c:v>
                </c:pt>
                <c:pt idx="4141">
                  <c:v>45511.412835648145</c:v>
                </c:pt>
                <c:pt idx="4142">
                  <c:v>45511.412847222222</c:v>
                </c:pt>
                <c:pt idx="4143">
                  <c:v>45511.412858796299</c:v>
                </c:pt>
                <c:pt idx="4144">
                  <c:v>45511.412870370368</c:v>
                </c:pt>
                <c:pt idx="4145">
                  <c:v>45511.412881944445</c:v>
                </c:pt>
                <c:pt idx="4146">
                  <c:v>45511.412893518522</c:v>
                </c:pt>
                <c:pt idx="4147">
                  <c:v>45511.412905092591</c:v>
                </c:pt>
                <c:pt idx="4148">
                  <c:v>45511.412916666668</c:v>
                </c:pt>
                <c:pt idx="4149">
                  <c:v>45511.412928240738</c:v>
                </c:pt>
                <c:pt idx="4150">
                  <c:v>45511.412939814814</c:v>
                </c:pt>
                <c:pt idx="4151">
                  <c:v>45511.412951388891</c:v>
                </c:pt>
                <c:pt idx="4152">
                  <c:v>45511.412962962961</c:v>
                </c:pt>
                <c:pt idx="4153">
                  <c:v>45511.412974537037</c:v>
                </c:pt>
                <c:pt idx="4154">
                  <c:v>45511.412986111114</c:v>
                </c:pt>
                <c:pt idx="4155">
                  <c:v>45511.412997685184</c:v>
                </c:pt>
                <c:pt idx="4156">
                  <c:v>45511.41300925926</c:v>
                </c:pt>
                <c:pt idx="4157">
                  <c:v>45511.41302083333</c:v>
                </c:pt>
                <c:pt idx="4158">
                  <c:v>45511.413032407407</c:v>
                </c:pt>
                <c:pt idx="4159">
                  <c:v>45511.413043981483</c:v>
                </c:pt>
                <c:pt idx="4160">
                  <c:v>45511.413055555553</c:v>
                </c:pt>
                <c:pt idx="4161">
                  <c:v>45511.41306712963</c:v>
                </c:pt>
                <c:pt idx="4162">
                  <c:v>45511.413078703707</c:v>
                </c:pt>
                <c:pt idx="4163">
                  <c:v>45511.413090277776</c:v>
                </c:pt>
                <c:pt idx="4164">
                  <c:v>45511.413101851853</c:v>
                </c:pt>
                <c:pt idx="4165">
                  <c:v>45511.413113425922</c:v>
                </c:pt>
                <c:pt idx="4166">
                  <c:v>45511.413124999999</c:v>
                </c:pt>
                <c:pt idx="4167">
                  <c:v>45511.413136574076</c:v>
                </c:pt>
                <c:pt idx="4168">
                  <c:v>45511.413148148145</c:v>
                </c:pt>
                <c:pt idx="4169">
                  <c:v>45511.413159722222</c:v>
                </c:pt>
                <c:pt idx="4170">
                  <c:v>45511.413171296299</c:v>
                </c:pt>
                <c:pt idx="4171">
                  <c:v>45511.413182870368</c:v>
                </c:pt>
                <c:pt idx="4172">
                  <c:v>45511.413194444445</c:v>
                </c:pt>
                <c:pt idx="4173">
                  <c:v>45511.413206018522</c:v>
                </c:pt>
                <c:pt idx="4174">
                  <c:v>45511.413217592592</c:v>
                </c:pt>
                <c:pt idx="4175">
                  <c:v>45511.413229166668</c:v>
                </c:pt>
                <c:pt idx="4176">
                  <c:v>45511.413240740738</c:v>
                </c:pt>
                <c:pt idx="4177">
                  <c:v>45511.413252314815</c:v>
                </c:pt>
                <c:pt idx="4178">
                  <c:v>45511.413263888891</c:v>
                </c:pt>
                <c:pt idx="4179">
                  <c:v>45511.413275462961</c:v>
                </c:pt>
                <c:pt idx="4180">
                  <c:v>45511.413287037038</c:v>
                </c:pt>
                <c:pt idx="4181">
                  <c:v>45511.413298611114</c:v>
                </c:pt>
                <c:pt idx="4182">
                  <c:v>45511.413310185184</c:v>
                </c:pt>
                <c:pt idx="4183">
                  <c:v>45511.413321759261</c:v>
                </c:pt>
                <c:pt idx="4184">
                  <c:v>45511.41333333333</c:v>
                </c:pt>
                <c:pt idx="4185">
                  <c:v>45511.413344907407</c:v>
                </c:pt>
                <c:pt idx="4186">
                  <c:v>45511.413356481484</c:v>
                </c:pt>
                <c:pt idx="4187">
                  <c:v>45511.413368055553</c:v>
                </c:pt>
                <c:pt idx="4188">
                  <c:v>45511.41337962963</c:v>
                </c:pt>
                <c:pt idx="4189">
                  <c:v>45511.413391203707</c:v>
                </c:pt>
                <c:pt idx="4190">
                  <c:v>45511.413402777776</c:v>
                </c:pt>
                <c:pt idx="4191">
                  <c:v>45511.413414351853</c:v>
                </c:pt>
                <c:pt idx="4192">
                  <c:v>45511.413425925923</c:v>
                </c:pt>
                <c:pt idx="4193">
                  <c:v>45511.413437499999</c:v>
                </c:pt>
                <c:pt idx="4194">
                  <c:v>45511.413449074076</c:v>
                </c:pt>
                <c:pt idx="4195">
                  <c:v>45511.413460648146</c:v>
                </c:pt>
                <c:pt idx="4196">
                  <c:v>45511.413472222222</c:v>
                </c:pt>
                <c:pt idx="4197">
                  <c:v>45511.413483796299</c:v>
                </c:pt>
                <c:pt idx="4198">
                  <c:v>45511.413495370369</c:v>
                </c:pt>
                <c:pt idx="4199">
                  <c:v>45511.413506944446</c:v>
                </c:pt>
                <c:pt idx="4200">
                  <c:v>45511.413518518515</c:v>
                </c:pt>
                <c:pt idx="4201">
                  <c:v>45511.413530092592</c:v>
                </c:pt>
                <c:pt idx="4202">
                  <c:v>45511.413541666669</c:v>
                </c:pt>
                <c:pt idx="4203">
                  <c:v>45511.413553240738</c:v>
                </c:pt>
                <c:pt idx="4204">
                  <c:v>45511.413564814815</c:v>
                </c:pt>
                <c:pt idx="4205">
                  <c:v>45511.413576388892</c:v>
                </c:pt>
                <c:pt idx="4206">
                  <c:v>45511.413587962961</c:v>
                </c:pt>
                <c:pt idx="4207">
                  <c:v>45511.413599537038</c:v>
                </c:pt>
                <c:pt idx="4208">
                  <c:v>45511.413611111115</c:v>
                </c:pt>
                <c:pt idx="4209">
                  <c:v>45511.413622685184</c:v>
                </c:pt>
                <c:pt idx="4210">
                  <c:v>45511.413634259261</c:v>
                </c:pt>
                <c:pt idx="4211">
                  <c:v>45511.413645833331</c:v>
                </c:pt>
                <c:pt idx="4212">
                  <c:v>45511.413657407407</c:v>
                </c:pt>
                <c:pt idx="4213">
                  <c:v>45511.413668981484</c:v>
                </c:pt>
                <c:pt idx="4214">
                  <c:v>45511.413680555554</c:v>
                </c:pt>
                <c:pt idx="4215">
                  <c:v>45511.41369212963</c:v>
                </c:pt>
                <c:pt idx="4216">
                  <c:v>45511.413703703707</c:v>
                </c:pt>
                <c:pt idx="4217">
                  <c:v>45511.413715277777</c:v>
                </c:pt>
                <c:pt idx="4218">
                  <c:v>45511.413726851853</c:v>
                </c:pt>
                <c:pt idx="4219">
                  <c:v>45511.413738425923</c:v>
                </c:pt>
                <c:pt idx="4220">
                  <c:v>45511.41375</c:v>
                </c:pt>
                <c:pt idx="4221">
                  <c:v>45511.413761574076</c:v>
                </c:pt>
                <c:pt idx="4222">
                  <c:v>45511.413773148146</c:v>
                </c:pt>
                <c:pt idx="4223">
                  <c:v>45511.413784722223</c:v>
                </c:pt>
                <c:pt idx="4224">
                  <c:v>45511.4137962963</c:v>
                </c:pt>
                <c:pt idx="4225">
                  <c:v>45511.413807870369</c:v>
                </c:pt>
                <c:pt idx="4226">
                  <c:v>45511.413819444446</c:v>
                </c:pt>
                <c:pt idx="4227">
                  <c:v>45511.413831018515</c:v>
                </c:pt>
                <c:pt idx="4228">
                  <c:v>45511.413842592592</c:v>
                </c:pt>
                <c:pt idx="4229">
                  <c:v>45511.413854166669</c:v>
                </c:pt>
                <c:pt idx="4230">
                  <c:v>45511.413865740738</c:v>
                </c:pt>
                <c:pt idx="4231">
                  <c:v>45511.413877314815</c:v>
                </c:pt>
                <c:pt idx="4232">
                  <c:v>45511.413888888892</c:v>
                </c:pt>
                <c:pt idx="4233">
                  <c:v>45511.413900462961</c:v>
                </c:pt>
                <c:pt idx="4234">
                  <c:v>45511.413912037038</c:v>
                </c:pt>
                <c:pt idx="4235">
                  <c:v>45511.413923611108</c:v>
                </c:pt>
                <c:pt idx="4236">
                  <c:v>45511.413935185185</c:v>
                </c:pt>
                <c:pt idx="4237">
                  <c:v>45511.413946759261</c:v>
                </c:pt>
                <c:pt idx="4238">
                  <c:v>45511.413958333331</c:v>
                </c:pt>
                <c:pt idx="4239">
                  <c:v>45511.413969907408</c:v>
                </c:pt>
                <c:pt idx="4240">
                  <c:v>45511.413981481484</c:v>
                </c:pt>
                <c:pt idx="4241">
                  <c:v>45511.413993055554</c:v>
                </c:pt>
                <c:pt idx="4242">
                  <c:v>45511.414004629631</c:v>
                </c:pt>
                <c:pt idx="4243">
                  <c:v>45511.4140162037</c:v>
                </c:pt>
                <c:pt idx="4244">
                  <c:v>45511.414027777777</c:v>
                </c:pt>
                <c:pt idx="4245">
                  <c:v>45511.414039351854</c:v>
                </c:pt>
                <c:pt idx="4246">
                  <c:v>45511.414050925923</c:v>
                </c:pt>
                <c:pt idx="4247">
                  <c:v>45511.4140625</c:v>
                </c:pt>
                <c:pt idx="4248">
                  <c:v>45511.414074074077</c:v>
                </c:pt>
                <c:pt idx="4249">
                  <c:v>45511.414085648146</c:v>
                </c:pt>
                <c:pt idx="4250">
                  <c:v>45511.414097222223</c:v>
                </c:pt>
                <c:pt idx="4251">
                  <c:v>45511.4141087963</c:v>
                </c:pt>
                <c:pt idx="4252">
                  <c:v>45511.414120370369</c:v>
                </c:pt>
                <c:pt idx="4253">
                  <c:v>45511.414131944446</c:v>
                </c:pt>
                <c:pt idx="4254">
                  <c:v>45511.414143518516</c:v>
                </c:pt>
                <c:pt idx="4255">
                  <c:v>45511.414155092592</c:v>
                </c:pt>
                <c:pt idx="4256">
                  <c:v>45511.414166666669</c:v>
                </c:pt>
                <c:pt idx="4257">
                  <c:v>45511.414178240739</c:v>
                </c:pt>
                <c:pt idx="4258">
                  <c:v>45511.414189814815</c:v>
                </c:pt>
                <c:pt idx="4259">
                  <c:v>45511.414201388892</c:v>
                </c:pt>
                <c:pt idx="4260">
                  <c:v>45511.414212962962</c:v>
                </c:pt>
                <c:pt idx="4261">
                  <c:v>45511.414224537039</c:v>
                </c:pt>
                <c:pt idx="4262">
                  <c:v>45511.414236111108</c:v>
                </c:pt>
                <c:pt idx="4263">
                  <c:v>45511.414247685185</c:v>
                </c:pt>
                <c:pt idx="4264">
                  <c:v>45511.414259259262</c:v>
                </c:pt>
                <c:pt idx="4265">
                  <c:v>45511.414270833331</c:v>
                </c:pt>
                <c:pt idx="4266">
                  <c:v>45511.414282407408</c:v>
                </c:pt>
                <c:pt idx="4267">
                  <c:v>45511.414293981485</c:v>
                </c:pt>
                <c:pt idx="4268">
                  <c:v>45511.414305555554</c:v>
                </c:pt>
                <c:pt idx="4269">
                  <c:v>45511.414317129631</c:v>
                </c:pt>
                <c:pt idx="4270">
                  <c:v>45511.4143287037</c:v>
                </c:pt>
                <c:pt idx="4271">
                  <c:v>45511.414340277777</c:v>
                </c:pt>
                <c:pt idx="4272">
                  <c:v>45511.414351851854</c:v>
                </c:pt>
                <c:pt idx="4273">
                  <c:v>45511.414363425924</c:v>
                </c:pt>
                <c:pt idx="4274">
                  <c:v>45511.414375</c:v>
                </c:pt>
                <c:pt idx="4275">
                  <c:v>45511.414386574077</c:v>
                </c:pt>
                <c:pt idx="4276">
                  <c:v>45511.414398148147</c:v>
                </c:pt>
                <c:pt idx="4277">
                  <c:v>45511.414409722223</c:v>
                </c:pt>
                <c:pt idx="4278">
                  <c:v>45511.414421296293</c:v>
                </c:pt>
                <c:pt idx="4279">
                  <c:v>45511.41443287037</c:v>
                </c:pt>
                <c:pt idx="4280">
                  <c:v>45511.414444444446</c:v>
                </c:pt>
                <c:pt idx="4281">
                  <c:v>45511.414456018516</c:v>
                </c:pt>
                <c:pt idx="4282">
                  <c:v>45511.414467592593</c:v>
                </c:pt>
                <c:pt idx="4283">
                  <c:v>45511.414479166669</c:v>
                </c:pt>
                <c:pt idx="4284">
                  <c:v>45511.414490740739</c:v>
                </c:pt>
                <c:pt idx="4285">
                  <c:v>45511.414502314816</c:v>
                </c:pt>
                <c:pt idx="4286">
                  <c:v>45511.414513888885</c:v>
                </c:pt>
                <c:pt idx="4287">
                  <c:v>45511.414525462962</c:v>
                </c:pt>
                <c:pt idx="4288">
                  <c:v>45511.414537037039</c:v>
                </c:pt>
                <c:pt idx="4289">
                  <c:v>45511.414548611108</c:v>
                </c:pt>
                <c:pt idx="4290">
                  <c:v>45511.414560185185</c:v>
                </c:pt>
                <c:pt idx="4291">
                  <c:v>45511.414571759262</c:v>
                </c:pt>
                <c:pt idx="4292">
                  <c:v>45511.414583333331</c:v>
                </c:pt>
                <c:pt idx="4293">
                  <c:v>45511.414594907408</c:v>
                </c:pt>
                <c:pt idx="4294">
                  <c:v>45511.414606481485</c:v>
                </c:pt>
                <c:pt idx="4295">
                  <c:v>45511.414618055554</c:v>
                </c:pt>
                <c:pt idx="4296">
                  <c:v>45511.414629629631</c:v>
                </c:pt>
                <c:pt idx="4297">
                  <c:v>45511.414641203701</c:v>
                </c:pt>
                <c:pt idx="4298">
                  <c:v>45511.414652777778</c:v>
                </c:pt>
                <c:pt idx="4299">
                  <c:v>45511.414664351854</c:v>
                </c:pt>
                <c:pt idx="4300">
                  <c:v>45511.414675925924</c:v>
                </c:pt>
                <c:pt idx="4301">
                  <c:v>45511.414687500001</c:v>
                </c:pt>
                <c:pt idx="4302">
                  <c:v>45511.414699074077</c:v>
                </c:pt>
                <c:pt idx="4303">
                  <c:v>45511.414710648147</c:v>
                </c:pt>
                <c:pt idx="4304">
                  <c:v>45511.414722222224</c:v>
                </c:pt>
                <c:pt idx="4305">
                  <c:v>45511.414733796293</c:v>
                </c:pt>
                <c:pt idx="4306">
                  <c:v>45511.41474537037</c:v>
                </c:pt>
                <c:pt idx="4307">
                  <c:v>45511.414756944447</c:v>
                </c:pt>
                <c:pt idx="4308">
                  <c:v>45511.414768518516</c:v>
                </c:pt>
                <c:pt idx="4309">
                  <c:v>45511.414780092593</c:v>
                </c:pt>
                <c:pt idx="4310">
                  <c:v>45511.41479166667</c:v>
                </c:pt>
                <c:pt idx="4311">
                  <c:v>45511.414803240739</c:v>
                </c:pt>
                <c:pt idx="4312">
                  <c:v>45511.414814814816</c:v>
                </c:pt>
                <c:pt idx="4313">
                  <c:v>45511.414826388886</c:v>
                </c:pt>
                <c:pt idx="4314">
                  <c:v>45511.414837962962</c:v>
                </c:pt>
                <c:pt idx="4315">
                  <c:v>45511.414849537039</c:v>
                </c:pt>
                <c:pt idx="4316">
                  <c:v>45511.414861111109</c:v>
                </c:pt>
                <c:pt idx="4317">
                  <c:v>45511.414872685185</c:v>
                </c:pt>
                <c:pt idx="4318">
                  <c:v>45511.414884259262</c:v>
                </c:pt>
                <c:pt idx="4319">
                  <c:v>45511.414895833332</c:v>
                </c:pt>
                <c:pt idx="4320">
                  <c:v>45511.414907407408</c:v>
                </c:pt>
                <c:pt idx="4321">
                  <c:v>45511.414918981478</c:v>
                </c:pt>
                <c:pt idx="4322">
                  <c:v>45511.414930555555</c:v>
                </c:pt>
                <c:pt idx="4323">
                  <c:v>45511.414942129632</c:v>
                </c:pt>
                <c:pt idx="4324">
                  <c:v>45511.414953703701</c:v>
                </c:pt>
                <c:pt idx="4325">
                  <c:v>45511.414965277778</c:v>
                </c:pt>
                <c:pt idx="4326">
                  <c:v>45511.414976851855</c:v>
                </c:pt>
                <c:pt idx="4327">
                  <c:v>45511.414988425924</c:v>
                </c:pt>
                <c:pt idx="4328">
                  <c:v>45511.415000000001</c:v>
                </c:pt>
                <c:pt idx="4329">
                  <c:v>45511.415011574078</c:v>
                </c:pt>
                <c:pt idx="4330">
                  <c:v>45511.415023148147</c:v>
                </c:pt>
                <c:pt idx="4331">
                  <c:v>45511.415034722224</c:v>
                </c:pt>
                <c:pt idx="4332">
                  <c:v>45511.415046296293</c:v>
                </c:pt>
                <c:pt idx="4333">
                  <c:v>45511.41505787037</c:v>
                </c:pt>
                <c:pt idx="4334">
                  <c:v>45511.415069444447</c:v>
                </c:pt>
                <c:pt idx="4335">
                  <c:v>45511.415081018517</c:v>
                </c:pt>
                <c:pt idx="4336">
                  <c:v>45511.415092592593</c:v>
                </c:pt>
                <c:pt idx="4337">
                  <c:v>45511.41510416667</c:v>
                </c:pt>
                <c:pt idx="4338">
                  <c:v>45511.41511574074</c:v>
                </c:pt>
                <c:pt idx="4339">
                  <c:v>45511.415127314816</c:v>
                </c:pt>
                <c:pt idx="4340">
                  <c:v>45511.415138888886</c:v>
                </c:pt>
                <c:pt idx="4341">
                  <c:v>45511.415150462963</c:v>
                </c:pt>
                <c:pt idx="4342">
                  <c:v>45511.415162037039</c:v>
                </c:pt>
                <c:pt idx="4343">
                  <c:v>45511.415173611109</c:v>
                </c:pt>
                <c:pt idx="4344">
                  <c:v>45511.415185185186</c:v>
                </c:pt>
                <c:pt idx="4345">
                  <c:v>45511.415196759262</c:v>
                </c:pt>
                <c:pt idx="4346">
                  <c:v>45511.415208333332</c:v>
                </c:pt>
                <c:pt idx="4347">
                  <c:v>45511.415219907409</c:v>
                </c:pt>
                <c:pt idx="4348">
                  <c:v>45511.415231481478</c:v>
                </c:pt>
                <c:pt idx="4349">
                  <c:v>45511.415243055555</c:v>
                </c:pt>
                <c:pt idx="4350">
                  <c:v>45511.415254629632</c:v>
                </c:pt>
                <c:pt idx="4351">
                  <c:v>45511.415266203701</c:v>
                </c:pt>
                <c:pt idx="4352">
                  <c:v>45511.415277777778</c:v>
                </c:pt>
                <c:pt idx="4353">
                  <c:v>45511.415289351855</c:v>
                </c:pt>
                <c:pt idx="4354">
                  <c:v>45511.415300925924</c:v>
                </c:pt>
                <c:pt idx="4355">
                  <c:v>45511.415312500001</c:v>
                </c:pt>
                <c:pt idx="4356">
                  <c:v>45511.415324074071</c:v>
                </c:pt>
                <c:pt idx="4357">
                  <c:v>45511.415335648147</c:v>
                </c:pt>
                <c:pt idx="4358">
                  <c:v>45511.415347222224</c:v>
                </c:pt>
                <c:pt idx="4359">
                  <c:v>45511.415358796294</c:v>
                </c:pt>
                <c:pt idx="4360">
                  <c:v>45511.415370370371</c:v>
                </c:pt>
                <c:pt idx="4361">
                  <c:v>45511.415381944447</c:v>
                </c:pt>
                <c:pt idx="4362">
                  <c:v>45511.415393518517</c:v>
                </c:pt>
                <c:pt idx="4363">
                  <c:v>45511.415405092594</c:v>
                </c:pt>
                <c:pt idx="4364">
                  <c:v>45511.415416666663</c:v>
                </c:pt>
                <c:pt idx="4365">
                  <c:v>45511.41542824074</c:v>
                </c:pt>
                <c:pt idx="4366">
                  <c:v>45511.415439814817</c:v>
                </c:pt>
                <c:pt idx="4367">
                  <c:v>45511.415451388886</c:v>
                </c:pt>
                <c:pt idx="4368">
                  <c:v>45511.415462962963</c:v>
                </c:pt>
                <c:pt idx="4369">
                  <c:v>45511.41547453704</c:v>
                </c:pt>
                <c:pt idx="4370">
                  <c:v>45511.415486111109</c:v>
                </c:pt>
                <c:pt idx="4371">
                  <c:v>45511.415497685186</c:v>
                </c:pt>
                <c:pt idx="4372">
                  <c:v>45511.415509259263</c:v>
                </c:pt>
                <c:pt idx="4373">
                  <c:v>45511.415520833332</c:v>
                </c:pt>
                <c:pt idx="4374">
                  <c:v>45511.415532407409</c:v>
                </c:pt>
                <c:pt idx="4375">
                  <c:v>45511.415543981479</c:v>
                </c:pt>
                <c:pt idx="4376">
                  <c:v>45511.415555555555</c:v>
                </c:pt>
                <c:pt idx="4377">
                  <c:v>45511.415567129632</c:v>
                </c:pt>
                <c:pt idx="4378">
                  <c:v>45511.415578703702</c:v>
                </c:pt>
                <c:pt idx="4379">
                  <c:v>45511.415590277778</c:v>
                </c:pt>
                <c:pt idx="4380">
                  <c:v>45511.415601851855</c:v>
                </c:pt>
                <c:pt idx="4381">
                  <c:v>45511.415613425925</c:v>
                </c:pt>
                <c:pt idx="4382">
                  <c:v>45511.415625000001</c:v>
                </c:pt>
                <c:pt idx="4383">
                  <c:v>45511.415636574071</c:v>
                </c:pt>
                <c:pt idx="4384">
                  <c:v>45511.415648148148</c:v>
                </c:pt>
                <c:pt idx="4385">
                  <c:v>45511.415659722225</c:v>
                </c:pt>
                <c:pt idx="4386">
                  <c:v>45511.415671296294</c:v>
                </c:pt>
                <c:pt idx="4387">
                  <c:v>45511.415682870371</c:v>
                </c:pt>
                <c:pt idx="4388">
                  <c:v>45511.415694444448</c:v>
                </c:pt>
                <c:pt idx="4389">
                  <c:v>45511.415706018517</c:v>
                </c:pt>
                <c:pt idx="4390">
                  <c:v>45511.415717592594</c:v>
                </c:pt>
                <c:pt idx="4391">
                  <c:v>45511.415729166663</c:v>
                </c:pt>
                <c:pt idx="4392">
                  <c:v>45511.41574074074</c:v>
                </c:pt>
                <c:pt idx="4393">
                  <c:v>45511.415752314817</c:v>
                </c:pt>
                <c:pt idx="4394">
                  <c:v>45511.415763888886</c:v>
                </c:pt>
                <c:pt idx="4395">
                  <c:v>45511.415775462963</c:v>
                </c:pt>
                <c:pt idx="4396">
                  <c:v>45511.41578703704</c:v>
                </c:pt>
                <c:pt idx="4397">
                  <c:v>45511.415798611109</c:v>
                </c:pt>
                <c:pt idx="4398">
                  <c:v>45511.415810185186</c:v>
                </c:pt>
                <c:pt idx="4399">
                  <c:v>45511.415821759256</c:v>
                </c:pt>
                <c:pt idx="4400">
                  <c:v>45511.415833333333</c:v>
                </c:pt>
                <c:pt idx="4401">
                  <c:v>45511.415844907409</c:v>
                </c:pt>
                <c:pt idx="4402">
                  <c:v>45511.415856481479</c:v>
                </c:pt>
                <c:pt idx="4403">
                  <c:v>45511.415868055556</c:v>
                </c:pt>
                <c:pt idx="4404">
                  <c:v>45511.415879629632</c:v>
                </c:pt>
                <c:pt idx="4405">
                  <c:v>45511.415891203702</c:v>
                </c:pt>
                <c:pt idx="4406">
                  <c:v>45511.415902777779</c:v>
                </c:pt>
                <c:pt idx="4407">
                  <c:v>45511.415914351855</c:v>
                </c:pt>
                <c:pt idx="4408">
                  <c:v>45511.415925925925</c:v>
                </c:pt>
                <c:pt idx="4409">
                  <c:v>45511.415937500002</c:v>
                </c:pt>
                <c:pt idx="4410">
                  <c:v>45511.415949074071</c:v>
                </c:pt>
                <c:pt idx="4411">
                  <c:v>45511.415960648148</c:v>
                </c:pt>
                <c:pt idx="4412">
                  <c:v>45511.415972222225</c:v>
                </c:pt>
                <c:pt idx="4413">
                  <c:v>45511.415983796294</c:v>
                </c:pt>
                <c:pt idx="4414">
                  <c:v>45511.415995370371</c:v>
                </c:pt>
                <c:pt idx="4415">
                  <c:v>45511.416006944448</c:v>
                </c:pt>
                <c:pt idx="4416">
                  <c:v>45511.416018518517</c:v>
                </c:pt>
                <c:pt idx="4417">
                  <c:v>45511.416030092594</c:v>
                </c:pt>
                <c:pt idx="4418">
                  <c:v>45511.416041666664</c:v>
                </c:pt>
                <c:pt idx="4419">
                  <c:v>45511.41605324074</c:v>
                </c:pt>
                <c:pt idx="4420">
                  <c:v>45511.416064814817</c:v>
                </c:pt>
                <c:pt idx="4421">
                  <c:v>45511.416076388887</c:v>
                </c:pt>
                <c:pt idx="4422">
                  <c:v>45511.416087962964</c:v>
                </c:pt>
                <c:pt idx="4423">
                  <c:v>45511.41609953704</c:v>
                </c:pt>
                <c:pt idx="4424">
                  <c:v>45511.41611111111</c:v>
                </c:pt>
                <c:pt idx="4425">
                  <c:v>45511.416122685187</c:v>
                </c:pt>
                <c:pt idx="4426">
                  <c:v>45511.416134259256</c:v>
                </c:pt>
                <c:pt idx="4427">
                  <c:v>45511.416145833333</c:v>
                </c:pt>
                <c:pt idx="4428">
                  <c:v>45511.41615740741</c:v>
                </c:pt>
                <c:pt idx="4429">
                  <c:v>45511.416168981479</c:v>
                </c:pt>
                <c:pt idx="4430">
                  <c:v>45511.416180555556</c:v>
                </c:pt>
                <c:pt idx="4431">
                  <c:v>45511.416192129633</c:v>
                </c:pt>
                <c:pt idx="4432">
                  <c:v>45511.416203703702</c:v>
                </c:pt>
                <c:pt idx="4433">
                  <c:v>45511.416215277779</c:v>
                </c:pt>
                <c:pt idx="4434">
                  <c:v>45511.416226851848</c:v>
                </c:pt>
                <c:pt idx="4435">
                  <c:v>45511.416238425925</c:v>
                </c:pt>
                <c:pt idx="4436">
                  <c:v>45511.416250000002</c:v>
                </c:pt>
                <c:pt idx="4437">
                  <c:v>45511.416261574072</c:v>
                </c:pt>
                <c:pt idx="4438">
                  <c:v>45511.416273148148</c:v>
                </c:pt>
                <c:pt idx="4439">
                  <c:v>45511.416284722225</c:v>
                </c:pt>
                <c:pt idx="4440">
                  <c:v>45511.416296296295</c:v>
                </c:pt>
                <c:pt idx="4441">
                  <c:v>45511.416307870371</c:v>
                </c:pt>
                <c:pt idx="4442">
                  <c:v>45511.416319444441</c:v>
                </c:pt>
                <c:pt idx="4443">
                  <c:v>45511.416331018518</c:v>
                </c:pt>
                <c:pt idx="4444">
                  <c:v>45511.416342592594</c:v>
                </c:pt>
                <c:pt idx="4445">
                  <c:v>45511.416354166664</c:v>
                </c:pt>
                <c:pt idx="4446">
                  <c:v>45511.416365740741</c:v>
                </c:pt>
                <c:pt idx="4447">
                  <c:v>45511.416377314818</c:v>
                </c:pt>
                <c:pt idx="4448">
                  <c:v>45511.416388888887</c:v>
                </c:pt>
                <c:pt idx="4449">
                  <c:v>45511.416400462964</c:v>
                </c:pt>
                <c:pt idx="4450">
                  <c:v>45511.416412037041</c:v>
                </c:pt>
                <c:pt idx="4451">
                  <c:v>45511.41642361111</c:v>
                </c:pt>
                <c:pt idx="4452">
                  <c:v>45511.416435185187</c:v>
                </c:pt>
                <c:pt idx="4453">
                  <c:v>45511.416446759256</c:v>
                </c:pt>
                <c:pt idx="4454">
                  <c:v>45511.416458333333</c:v>
                </c:pt>
                <c:pt idx="4455">
                  <c:v>45511.41646990741</c:v>
                </c:pt>
                <c:pt idx="4456">
                  <c:v>45511.416481481479</c:v>
                </c:pt>
                <c:pt idx="4457">
                  <c:v>45511.416493055556</c:v>
                </c:pt>
                <c:pt idx="4458">
                  <c:v>45511.416504629633</c:v>
                </c:pt>
                <c:pt idx="4459">
                  <c:v>45511.416516203702</c:v>
                </c:pt>
                <c:pt idx="4460">
                  <c:v>45511.416527777779</c:v>
                </c:pt>
                <c:pt idx="4461">
                  <c:v>45511.416539351849</c:v>
                </c:pt>
                <c:pt idx="4462">
                  <c:v>45511.416550925926</c:v>
                </c:pt>
                <c:pt idx="4463">
                  <c:v>45511.416562500002</c:v>
                </c:pt>
                <c:pt idx="4464">
                  <c:v>45511.416574074072</c:v>
                </c:pt>
                <c:pt idx="4465">
                  <c:v>45511.416585648149</c:v>
                </c:pt>
                <c:pt idx="4466">
                  <c:v>45511.416597222225</c:v>
                </c:pt>
                <c:pt idx="4467">
                  <c:v>45511.416608796295</c:v>
                </c:pt>
                <c:pt idx="4468">
                  <c:v>45511.416620370372</c:v>
                </c:pt>
                <c:pt idx="4469">
                  <c:v>45511.416631944441</c:v>
                </c:pt>
                <c:pt idx="4470">
                  <c:v>45511.416643518518</c:v>
                </c:pt>
                <c:pt idx="4471">
                  <c:v>45511.416655092595</c:v>
                </c:pt>
                <c:pt idx="4472">
                  <c:v>45511.416666666664</c:v>
                </c:pt>
                <c:pt idx="4473">
                  <c:v>45511.416678240741</c:v>
                </c:pt>
                <c:pt idx="4474">
                  <c:v>45511.416689814818</c:v>
                </c:pt>
                <c:pt idx="4475">
                  <c:v>45511.416701388887</c:v>
                </c:pt>
                <c:pt idx="4476">
                  <c:v>45511.416712962964</c:v>
                </c:pt>
                <c:pt idx="4477">
                  <c:v>45511.416724537034</c:v>
                </c:pt>
                <c:pt idx="4478">
                  <c:v>45511.41673611111</c:v>
                </c:pt>
                <c:pt idx="4479">
                  <c:v>45511.416747685187</c:v>
                </c:pt>
                <c:pt idx="4480">
                  <c:v>45511.416759259257</c:v>
                </c:pt>
                <c:pt idx="4481">
                  <c:v>45511.416770833333</c:v>
                </c:pt>
                <c:pt idx="4482">
                  <c:v>45511.41678240741</c:v>
                </c:pt>
                <c:pt idx="4483">
                  <c:v>45511.41679398148</c:v>
                </c:pt>
                <c:pt idx="4484">
                  <c:v>45511.416805555556</c:v>
                </c:pt>
                <c:pt idx="4485">
                  <c:v>45511.416817129626</c:v>
                </c:pt>
                <c:pt idx="4486">
                  <c:v>45511.416828703703</c:v>
                </c:pt>
                <c:pt idx="4487">
                  <c:v>45511.41684027778</c:v>
                </c:pt>
                <c:pt idx="4488">
                  <c:v>45511.416851851849</c:v>
                </c:pt>
                <c:pt idx="4489">
                  <c:v>45511.416863425926</c:v>
                </c:pt>
                <c:pt idx="4490">
                  <c:v>45511.416875000003</c:v>
                </c:pt>
                <c:pt idx="4491">
                  <c:v>45511.416886574072</c:v>
                </c:pt>
                <c:pt idx="4492">
                  <c:v>45511.416898148149</c:v>
                </c:pt>
                <c:pt idx="4493">
                  <c:v>45511.416909722226</c:v>
                </c:pt>
                <c:pt idx="4494">
                  <c:v>45511.416921296295</c:v>
                </c:pt>
                <c:pt idx="4495">
                  <c:v>45511.416932870372</c:v>
                </c:pt>
                <c:pt idx="4496">
                  <c:v>45511.416944444441</c:v>
                </c:pt>
                <c:pt idx="4497">
                  <c:v>45511.416956018518</c:v>
                </c:pt>
                <c:pt idx="4498">
                  <c:v>45511.416967592595</c:v>
                </c:pt>
                <c:pt idx="4499">
                  <c:v>45511.416979166665</c:v>
                </c:pt>
                <c:pt idx="4500">
                  <c:v>45511.416990740741</c:v>
                </c:pt>
                <c:pt idx="4501">
                  <c:v>45511.417002314818</c:v>
                </c:pt>
                <c:pt idx="4502">
                  <c:v>45511.417013888888</c:v>
                </c:pt>
                <c:pt idx="4503">
                  <c:v>45511.417025462964</c:v>
                </c:pt>
                <c:pt idx="4504">
                  <c:v>45511.417037037034</c:v>
                </c:pt>
                <c:pt idx="4505">
                  <c:v>45511.417048611111</c:v>
                </c:pt>
                <c:pt idx="4506">
                  <c:v>45511.417060185187</c:v>
                </c:pt>
                <c:pt idx="4507">
                  <c:v>45511.417071759257</c:v>
                </c:pt>
                <c:pt idx="4508">
                  <c:v>45511.417083333334</c:v>
                </c:pt>
                <c:pt idx="4509">
                  <c:v>45511.417094907411</c:v>
                </c:pt>
                <c:pt idx="4510">
                  <c:v>45511.41710648148</c:v>
                </c:pt>
                <c:pt idx="4511">
                  <c:v>45511.417118055557</c:v>
                </c:pt>
                <c:pt idx="4512">
                  <c:v>45511.417129629626</c:v>
                </c:pt>
                <c:pt idx="4513">
                  <c:v>45511.417141203703</c:v>
                </c:pt>
                <c:pt idx="4514">
                  <c:v>45511.41715277778</c:v>
                </c:pt>
                <c:pt idx="4515">
                  <c:v>45511.417164351849</c:v>
                </c:pt>
                <c:pt idx="4516">
                  <c:v>45511.417175925926</c:v>
                </c:pt>
                <c:pt idx="4517">
                  <c:v>45511.417187500003</c:v>
                </c:pt>
                <c:pt idx="4518">
                  <c:v>45511.417199074072</c:v>
                </c:pt>
                <c:pt idx="4519">
                  <c:v>45511.417210648149</c:v>
                </c:pt>
                <c:pt idx="4520">
                  <c:v>45511.417222222219</c:v>
                </c:pt>
                <c:pt idx="4521">
                  <c:v>45511.417233796295</c:v>
                </c:pt>
                <c:pt idx="4522">
                  <c:v>45511.417245370372</c:v>
                </c:pt>
                <c:pt idx="4523">
                  <c:v>45511.417256944442</c:v>
                </c:pt>
                <c:pt idx="4524">
                  <c:v>45511.417268518519</c:v>
                </c:pt>
                <c:pt idx="4525">
                  <c:v>45511.417280092595</c:v>
                </c:pt>
                <c:pt idx="4526">
                  <c:v>45511.417291666665</c:v>
                </c:pt>
                <c:pt idx="4527">
                  <c:v>45511.417303240742</c:v>
                </c:pt>
                <c:pt idx="4528">
                  <c:v>45511.417314814818</c:v>
                </c:pt>
                <c:pt idx="4529">
                  <c:v>45511.417326388888</c:v>
                </c:pt>
                <c:pt idx="4530">
                  <c:v>45511.417337962965</c:v>
                </c:pt>
                <c:pt idx="4531">
                  <c:v>45511.417349537034</c:v>
                </c:pt>
                <c:pt idx="4532">
                  <c:v>45511.417361111111</c:v>
                </c:pt>
                <c:pt idx="4533">
                  <c:v>45511.417372685188</c:v>
                </c:pt>
                <c:pt idx="4534">
                  <c:v>45511.417384259257</c:v>
                </c:pt>
                <c:pt idx="4535">
                  <c:v>45511.417395833334</c:v>
                </c:pt>
                <c:pt idx="4536">
                  <c:v>45511.417407407411</c:v>
                </c:pt>
                <c:pt idx="4537">
                  <c:v>45511.41741898148</c:v>
                </c:pt>
                <c:pt idx="4538">
                  <c:v>45511.417430555557</c:v>
                </c:pt>
                <c:pt idx="4539">
                  <c:v>45511.417442129627</c:v>
                </c:pt>
                <c:pt idx="4540">
                  <c:v>45511.417453703703</c:v>
                </c:pt>
                <c:pt idx="4541">
                  <c:v>45511.41746527778</c:v>
                </c:pt>
                <c:pt idx="4542">
                  <c:v>45511.41747685185</c:v>
                </c:pt>
                <c:pt idx="4543">
                  <c:v>45511.417488425926</c:v>
                </c:pt>
                <c:pt idx="4544">
                  <c:v>45511.417500000003</c:v>
                </c:pt>
                <c:pt idx="4545">
                  <c:v>45511.417511574073</c:v>
                </c:pt>
                <c:pt idx="4546">
                  <c:v>45511.417523148149</c:v>
                </c:pt>
                <c:pt idx="4547">
                  <c:v>45511.417534722219</c:v>
                </c:pt>
                <c:pt idx="4548">
                  <c:v>45511.417546296296</c:v>
                </c:pt>
                <c:pt idx="4549">
                  <c:v>45511.417557870373</c:v>
                </c:pt>
                <c:pt idx="4550">
                  <c:v>45511.417569444442</c:v>
                </c:pt>
                <c:pt idx="4551">
                  <c:v>45511.417581018519</c:v>
                </c:pt>
                <c:pt idx="4552">
                  <c:v>45511.417592592596</c:v>
                </c:pt>
                <c:pt idx="4553">
                  <c:v>45511.417604166665</c:v>
                </c:pt>
                <c:pt idx="4554">
                  <c:v>45511.417615740742</c:v>
                </c:pt>
                <c:pt idx="4555">
                  <c:v>45511.417627314811</c:v>
                </c:pt>
                <c:pt idx="4556">
                  <c:v>45511.417638888888</c:v>
                </c:pt>
                <c:pt idx="4557">
                  <c:v>45511.417650462965</c:v>
                </c:pt>
                <c:pt idx="4558">
                  <c:v>45511.417662037034</c:v>
                </c:pt>
                <c:pt idx="4559">
                  <c:v>45511.417673611111</c:v>
                </c:pt>
                <c:pt idx="4560">
                  <c:v>45511.417685185188</c:v>
                </c:pt>
                <c:pt idx="4561">
                  <c:v>45511.417696759258</c:v>
                </c:pt>
                <c:pt idx="4562">
                  <c:v>45511.417708333334</c:v>
                </c:pt>
                <c:pt idx="4563">
                  <c:v>45511.417719907404</c:v>
                </c:pt>
                <c:pt idx="4564">
                  <c:v>45511.417731481481</c:v>
                </c:pt>
                <c:pt idx="4565">
                  <c:v>45511.417743055557</c:v>
                </c:pt>
                <c:pt idx="4566">
                  <c:v>45511.417754629627</c:v>
                </c:pt>
                <c:pt idx="4567">
                  <c:v>45511.417766203704</c:v>
                </c:pt>
                <c:pt idx="4568">
                  <c:v>45511.41777777778</c:v>
                </c:pt>
                <c:pt idx="4569">
                  <c:v>45511.41778935185</c:v>
                </c:pt>
                <c:pt idx="4570">
                  <c:v>45511.417800925927</c:v>
                </c:pt>
                <c:pt idx="4571">
                  <c:v>45511.417812500003</c:v>
                </c:pt>
                <c:pt idx="4572">
                  <c:v>45511.417824074073</c:v>
                </c:pt>
                <c:pt idx="4573">
                  <c:v>45511.41783564815</c:v>
                </c:pt>
                <c:pt idx="4574">
                  <c:v>45511.417847222219</c:v>
                </c:pt>
                <c:pt idx="4575">
                  <c:v>45511.417858796296</c:v>
                </c:pt>
                <c:pt idx="4576">
                  <c:v>45511.417870370373</c:v>
                </c:pt>
                <c:pt idx="4577">
                  <c:v>45511.417881944442</c:v>
                </c:pt>
                <c:pt idx="4578">
                  <c:v>45511.417893518519</c:v>
                </c:pt>
                <c:pt idx="4579">
                  <c:v>45511.417905092596</c:v>
                </c:pt>
                <c:pt idx="4580">
                  <c:v>45511.417916666665</c:v>
                </c:pt>
                <c:pt idx="4581">
                  <c:v>45511.417928240742</c:v>
                </c:pt>
                <c:pt idx="4582">
                  <c:v>45511.417939814812</c:v>
                </c:pt>
                <c:pt idx="4583">
                  <c:v>45511.417951388888</c:v>
                </c:pt>
                <c:pt idx="4584">
                  <c:v>45511.417962962965</c:v>
                </c:pt>
                <c:pt idx="4585">
                  <c:v>45511.417974537035</c:v>
                </c:pt>
                <c:pt idx="4586">
                  <c:v>45511.417986111112</c:v>
                </c:pt>
                <c:pt idx="4587">
                  <c:v>45511.417997685188</c:v>
                </c:pt>
                <c:pt idx="4588">
                  <c:v>45511.418009259258</c:v>
                </c:pt>
                <c:pt idx="4589">
                  <c:v>45511.418020833335</c:v>
                </c:pt>
                <c:pt idx="4590">
                  <c:v>45511.418032407404</c:v>
                </c:pt>
                <c:pt idx="4591">
                  <c:v>45511.418043981481</c:v>
                </c:pt>
                <c:pt idx="4592">
                  <c:v>45511.418055555558</c:v>
                </c:pt>
                <c:pt idx="4593">
                  <c:v>45511.418067129627</c:v>
                </c:pt>
                <c:pt idx="4594">
                  <c:v>45511.418078703704</c:v>
                </c:pt>
                <c:pt idx="4595">
                  <c:v>45511.418090277781</c:v>
                </c:pt>
                <c:pt idx="4596">
                  <c:v>45511.41810185185</c:v>
                </c:pt>
                <c:pt idx="4597">
                  <c:v>45511.418113425927</c:v>
                </c:pt>
                <c:pt idx="4598">
                  <c:v>45511.418124999997</c:v>
                </c:pt>
                <c:pt idx="4599">
                  <c:v>45511.418136574073</c:v>
                </c:pt>
                <c:pt idx="4600">
                  <c:v>45511.41814814815</c:v>
                </c:pt>
                <c:pt idx="4601">
                  <c:v>45511.41815972222</c:v>
                </c:pt>
                <c:pt idx="4602">
                  <c:v>45511.418171296296</c:v>
                </c:pt>
                <c:pt idx="4603">
                  <c:v>45511.418182870373</c:v>
                </c:pt>
                <c:pt idx="4604">
                  <c:v>45511.418194444443</c:v>
                </c:pt>
                <c:pt idx="4605">
                  <c:v>45511.418206018519</c:v>
                </c:pt>
                <c:pt idx="4606">
                  <c:v>45511.418217592596</c:v>
                </c:pt>
                <c:pt idx="4607">
                  <c:v>45511.418229166666</c:v>
                </c:pt>
                <c:pt idx="4608">
                  <c:v>45511.418240740742</c:v>
                </c:pt>
                <c:pt idx="4609">
                  <c:v>45511.418252314812</c:v>
                </c:pt>
                <c:pt idx="4610">
                  <c:v>45511.418263888889</c:v>
                </c:pt>
                <c:pt idx="4611">
                  <c:v>45511.418275462966</c:v>
                </c:pt>
                <c:pt idx="4612">
                  <c:v>45511.418287037035</c:v>
                </c:pt>
                <c:pt idx="4613">
                  <c:v>45511.418298611112</c:v>
                </c:pt>
                <c:pt idx="4614">
                  <c:v>45511.418310185189</c:v>
                </c:pt>
                <c:pt idx="4615">
                  <c:v>45511.418321759258</c:v>
                </c:pt>
                <c:pt idx="4616">
                  <c:v>45511.418333333335</c:v>
                </c:pt>
                <c:pt idx="4617">
                  <c:v>45511.418344907404</c:v>
                </c:pt>
                <c:pt idx="4618">
                  <c:v>45511.418356481481</c:v>
                </c:pt>
                <c:pt idx="4619">
                  <c:v>45511.418368055558</c:v>
                </c:pt>
                <c:pt idx="4620">
                  <c:v>45511.418379629627</c:v>
                </c:pt>
                <c:pt idx="4621">
                  <c:v>45511.418391203704</c:v>
                </c:pt>
                <c:pt idx="4622">
                  <c:v>45511.418402777781</c:v>
                </c:pt>
                <c:pt idx="4623">
                  <c:v>45511.418414351851</c:v>
                </c:pt>
                <c:pt idx="4624">
                  <c:v>45511.418425925927</c:v>
                </c:pt>
                <c:pt idx="4625">
                  <c:v>45511.418437499997</c:v>
                </c:pt>
                <c:pt idx="4626">
                  <c:v>45511.418449074074</c:v>
                </c:pt>
                <c:pt idx="4627">
                  <c:v>45511.41846064815</c:v>
                </c:pt>
                <c:pt idx="4628">
                  <c:v>45511.41847222222</c:v>
                </c:pt>
                <c:pt idx="4629">
                  <c:v>45511.418483796297</c:v>
                </c:pt>
                <c:pt idx="4630">
                  <c:v>45511.418495370373</c:v>
                </c:pt>
                <c:pt idx="4631">
                  <c:v>45511.418506944443</c:v>
                </c:pt>
                <c:pt idx="4632">
                  <c:v>45511.41851851852</c:v>
                </c:pt>
                <c:pt idx="4633">
                  <c:v>45511.418530092589</c:v>
                </c:pt>
                <c:pt idx="4634">
                  <c:v>45511.418541666666</c:v>
                </c:pt>
                <c:pt idx="4635">
                  <c:v>45511.418553240743</c:v>
                </c:pt>
                <c:pt idx="4636">
                  <c:v>45511.418564814812</c:v>
                </c:pt>
                <c:pt idx="4637">
                  <c:v>45511.418576388889</c:v>
                </c:pt>
                <c:pt idx="4638">
                  <c:v>45511.418587962966</c:v>
                </c:pt>
                <c:pt idx="4639">
                  <c:v>45511.418599537035</c:v>
                </c:pt>
                <c:pt idx="4640">
                  <c:v>45511.418611111112</c:v>
                </c:pt>
                <c:pt idx="4641">
                  <c:v>45511.418622685182</c:v>
                </c:pt>
                <c:pt idx="4642">
                  <c:v>45511.418634259258</c:v>
                </c:pt>
                <c:pt idx="4643">
                  <c:v>45511.418645833335</c:v>
                </c:pt>
                <c:pt idx="4644">
                  <c:v>45511.418657407405</c:v>
                </c:pt>
                <c:pt idx="4645">
                  <c:v>45511.418668981481</c:v>
                </c:pt>
                <c:pt idx="4646">
                  <c:v>45511.418680555558</c:v>
                </c:pt>
                <c:pt idx="4647">
                  <c:v>45511.418692129628</c:v>
                </c:pt>
                <c:pt idx="4648">
                  <c:v>45511.418703703705</c:v>
                </c:pt>
                <c:pt idx="4649">
                  <c:v>45511.418715277781</c:v>
                </c:pt>
                <c:pt idx="4650">
                  <c:v>45511.418726851851</c:v>
                </c:pt>
                <c:pt idx="4651">
                  <c:v>45511.418738425928</c:v>
                </c:pt>
                <c:pt idx="4652">
                  <c:v>45511.418749999997</c:v>
                </c:pt>
                <c:pt idx="4653">
                  <c:v>45511.418761574074</c:v>
                </c:pt>
                <c:pt idx="4654">
                  <c:v>45511.418773148151</c:v>
                </c:pt>
                <c:pt idx="4655">
                  <c:v>45511.41878472222</c:v>
                </c:pt>
                <c:pt idx="4656">
                  <c:v>45511.418796296297</c:v>
                </c:pt>
                <c:pt idx="4657">
                  <c:v>45511.418807870374</c:v>
                </c:pt>
                <c:pt idx="4658">
                  <c:v>45511.418819444443</c:v>
                </c:pt>
                <c:pt idx="4659">
                  <c:v>45511.41883101852</c:v>
                </c:pt>
                <c:pt idx="4660">
                  <c:v>45511.418842592589</c:v>
                </c:pt>
                <c:pt idx="4661">
                  <c:v>45511.418854166666</c:v>
                </c:pt>
                <c:pt idx="4662">
                  <c:v>45511.418865740743</c:v>
                </c:pt>
                <c:pt idx="4663">
                  <c:v>45511.418877314813</c:v>
                </c:pt>
                <c:pt idx="4664">
                  <c:v>45511.418888888889</c:v>
                </c:pt>
                <c:pt idx="4665">
                  <c:v>45511.418900462966</c:v>
                </c:pt>
                <c:pt idx="4666">
                  <c:v>45511.418912037036</c:v>
                </c:pt>
                <c:pt idx="4667">
                  <c:v>45511.418923611112</c:v>
                </c:pt>
                <c:pt idx="4668">
                  <c:v>45511.418935185182</c:v>
                </c:pt>
                <c:pt idx="4669">
                  <c:v>45511.418946759259</c:v>
                </c:pt>
                <c:pt idx="4670">
                  <c:v>45511.418958333335</c:v>
                </c:pt>
                <c:pt idx="4671">
                  <c:v>45511.418969907405</c:v>
                </c:pt>
                <c:pt idx="4672">
                  <c:v>45511.418981481482</c:v>
                </c:pt>
                <c:pt idx="4673">
                  <c:v>45511.418993055559</c:v>
                </c:pt>
                <c:pt idx="4674">
                  <c:v>45511.419004629628</c:v>
                </c:pt>
                <c:pt idx="4675">
                  <c:v>45511.419016203705</c:v>
                </c:pt>
                <c:pt idx="4676">
                  <c:v>45511.419027777774</c:v>
                </c:pt>
                <c:pt idx="4677">
                  <c:v>45511.419039351851</c:v>
                </c:pt>
                <c:pt idx="4678">
                  <c:v>45511.419050925928</c:v>
                </c:pt>
                <c:pt idx="4679">
                  <c:v>45511.419062499997</c:v>
                </c:pt>
                <c:pt idx="4680">
                  <c:v>45511.419074074074</c:v>
                </c:pt>
                <c:pt idx="4681">
                  <c:v>45511.419085648151</c:v>
                </c:pt>
                <c:pt idx="4682">
                  <c:v>45511.41909722222</c:v>
                </c:pt>
                <c:pt idx="4683">
                  <c:v>45511.419108796297</c:v>
                </c:pt>
                <c:pt idx="4684">
                  <c:v>45511.419120370374</c:v>
                </c:pt>
                <c:pt idx="4685">
                  <c:v>45511.419131944444</c:v>
                </c:pt>
                <c:pt idx="4686">
                  <c:v>45511.41914351852</c:v>
                </c:pt>
                <c:pt idx="4687">
                  <c:v>45511.41915509259</c:v>
                </c:pt>
                <c:pt idx="4688">
                  <c:v>45511.419166666667</c:v>
                </c:pt>
                <c:pt idx="4689">
                  <c:v>45511.419178240743</c:v>
                </c:pt>
                <c:pt idx="4690">
                  <c:v>45511.419189814813</c:v>
                </c:pt>
                <c:pt idx="4691">
                  <c:v>45511.41920138889</c:v>
                </c:pt>
                <c:pt idx="4692">
                  <c:v>45511.419212962966</c:v>
                </c:pt>
                <c:pt idx="4693">
                  <c:v>45511.419224537036</c:v>
                </c:pt>
                <c:pt idx="4694">
                  <c:v>45511.419236111113</c:v>
                </c:pt>
                <c:pt idx="4695">
                  <c:v>45511.419247685182</c:v>
                </c:pt>
                <c:pt idx="4696">
                  <c:v>45511.419259259259</c:v>
                </c:pt>
                <c:pt idx="4697">
                  <c:v>45511.419270833336</c:v>
                </c:pt>
                <c:pt idx="4698">
                  <c:v>45511.419282407405</c:v>
                </c:pt>
                <c:pt idx="4699">
                  <c:v>45511.419293981482</c:v>
                </c:pt>
                <c:pt idx="4700">
                  <c:v>45511.419305555559</c:v>
                </c:pt>
                <c:pt idx="4701">
                  <c:v>45511.419317129628</c:v>
                </c:pt>
                <c:pt idx="4702">
                  <c:v>45511.419328703705</c:v>
                </c:pt>
                <c:pt idx="4703">
                  <c:v>45511.419340277775</c:v>
                </c:pt>
                <c:pt idx="4704">
                  <c:v>45511.419351851851</c:v>
                </c:pt>
                <c:pt idx="4705">
                  <c:v>45511.419363425928</c:v>
                </c:pt>
                <c:pt idx="4706">
                  <c:v>45511.419374999998</c:v>
                </c:pt>
                <c:pt idx="4707">
                  <c:v>45511.419386574074</c:v>
                </c:pt>
                <c:pt idx="4708">
                  <c:v>45511.419398148151</c:v>
                </c:pt>
                <c:pt idx="4709">
                  <c:v>45511.419409722221</c:v>
                </c:pt>
                <c:pt idx="4710">
                  <c:v>45511.419421296298</c:v>
                </c:pt>
                <c:pt idx="4711">
                  <c:v>45511.419432870367</c:v>
                </c:pt>
                <c:pt idx="4712">
                  <c:v>45511.419444444444</c:v>
                </c:pt>
                <c:pt idx="4713">
                  <c:v>45511.419456018521</c:v>
                </c:pt>
                <c:pt idx="4714">
                  <c:v>45511.41946759259</c:v>
                </c:pt>
                <c:pt idx="4715">
                  <c:v>45511.419479166667</c:v>
                </c:pt>
                <c:pt idx="4716">
                  <c:v>45511.419490740744</c:v>
                </c:pt>
                <c:pt idx="4717">
                  <c:v>45511.419502314813</c:v>
                </c:pt>
                <c:pt idx="4718">
                  <c:v>45511.41951388889</c:v>
                </c:pt>
                <c:pt idx="4719">
                  <c:v>45511.419525462959</c:v>
                </c:pt>
                <c:pt idx="4720">
                  <c:v>45511.419537037036</c:v>
                </c:pt>
                <c:pt idx="4721">
                  <c:v>45511.419548611113</c:v>
                </c:pt>
                <c:pt idx="4722">
                  <c:v>45511.419560185182</c:v>
                </c:pt>
                <c:pt idx="4723">
                  <c:v>45511.419571759259</c:v>
                </c:pt>
                <c:pt idx="4724">
                  <c:v>45511.419583333336</c:v>
                </c:pt>
                <c:pt idx="4725">
                  <c:v>45511.419594907406</c:v>
                </c:pt>
                <c:pt idx="4726">
                  <c:v>45511.419606481482</c:v>
                </c:pt>
                <c:pt idx="4727">
                  <c:v>45511.419618055559</c:v>
                </c:pt>
                <c:pt idx="4728">
                  <c:v>45511.419629629629</c:v>
                </c:pt>
                <c:pt idx="4729">
                  <c:v>45511.419641203705</c:v>
                </c:pt>
                <c:pt idx="4730">
                  <c:v>45511.419652777775</c:v>
                </c:pt>
                <c:pt idx="4731">
                  <c:v>45511.419664351852</c:v>
                </c:pt>
                <c:pt idx="4732">
                  <c:v>45511.419675925928</c:v>
                </c:pt>
                <c:pt idx="4733">
                  <c:v>45511.419687499998</c:v>
                </c:pt>
                <c:pt idx="4734">
                  <c:v>45511.419699074075</c:v>
                </c:pt>
                <c:pt idx="4735">
                  <c:v>45511.419710648152</c:v>
                </c:pt>
                <c:pt idx="4736">
                  <c:v>45511.419722222221</c:v>
                </c:pt>
                <c:pt idx="4737">
                  <c:v>45511.419733796298</c:v>
                </c:pt>
                <c:pt idx="4738">
                  <c:v>45511.419745370367</c:v>
                </c:pt>
                <c:pt idx="4739">
                  <c:v>45511.419756944444</c:v>
                </c:pt>
                <c:pt idx="4740">
                  <c:v>45511.419768518521</c:v>
                </c:pt>
                <c:pt idx="4741">
                  <c:v>45511.41978009259</c:v>
                </c:pt>
                <c:pt idx="4742">
                  <c:v>45511.419791666667</c:v>
                </c:pt>
                <c:pt idx="4743">
                  <c:v>45511.419803240744</c:v>
                </c:pt>
                <c:pt idx="4744">
                  <c:v>45511.419814814813</c:v>
                </c:pt>
                <c:pt idx="4745">
                  <c:v>45511.41982638889</c:v>
                </c:pt>
                <c:pt idx="4746">
                  <c:v>45511.41983796296</c:v>
                </c:pt>
                <c:pt idx="4747">
                  <c:v>45511.419849537036</c:v>
                </c:pt>
                <c:pt idx="4748">
                  <c:v>45511.419861111113</c:v>
                </c:pt>
                <c:pt idx="4749">
                  <c:v>45511.419872685183</c:v>
                </c:pt>
                <c:pt idx="4750">
                  <c:v>45511.41988425926</c:v>
                </c:pt>
                <c:pt idx="4751">
                  <c:v>45511.419895833336</c:v>
                </c:pt>
                <c:pt idx="4752">
                  <c:v>45511.419907407406</c:v>
                </c:pt>
                <c:pt idx="4753">
                  <c:v>45511.419918981483</c:v>
                </c:pt>
                <c:pt idx="4754">
                  <c:v>45511.419930555552</c:v>
                </c:pt>
                <c:pt idx="4755">
                  <c:v>45511.419942129629</c:v>
                </c:pt>
                <c:pt idx="4756">
                  <c:v>45511.419953703706</c:v>
                </c:pt>
                <c:pt idx="4757">
                  <c:v>45511.419965277775</c:v>
                </c:pt>
                <c:pt idx="4758">
                  <c:v>45511.419976851852</c:v>
                </c:pt>
                <c:pt idx="4759">
                  <c:v>45511.419988425929</c:v>
                </c:pt>
                <c:pt idx="4760">
                  <c:v>45511.42</c:v>
                </c:pt>
                <c:pt idx="4761">
                  <c:v>45511.420011574075</c:v>
                </c:pt>
                <c:pt idx="4762">
                  <c:v>45511.420023148145</c:v>
                </c:pt>
                <c:pt idx="4763">
                  <c:v>45511.420034722221</c:v>
                </c:pt>
                <c:pt idx="4764">
                  <c:v>45511.420046296298</c:v>
                </c:pt>
                <c:pt idx="4765">
                  <c:v>45511.420057870368</c:v>
                </c:pt>
                <c:pt idx="4766">
                  <c:v>45511.420069444444</c:v>
                </c:pt>
                <c:pt idx="4767">
                  <c:v>45511.420081018521</c:v>
                </c:pt>
                <c:pt idx="4768">
                  <c:v>45511.420092592591</c:v>
                </c:pt>
                <c:pt idx="4769">
                  <c:v>45511.420104166667</c:v>
                </c:pt>
                <c:pt idx="4770">
                  <c:v>45511.420115740744</c:v>
                </c:pt>
                <c:pt idx="4771">
                  <c:v>45511.420127314814</c:v>
                </c:pt>
                <c:pt idx="4772">
                  <c:v>45511.420138888891</c:v>
                </c:pt>
                <c:pt idx="4773">
                  <c:v>45511.42015046296</c:v>
                </c:pt>
                <c:pt idx="4774">
                  <c:v>45511.420162037037</c:v>
                </c:pt>
                <c:pt idx="4775">
                  <c:v>45511.420173611114</c:v>
                </c:pt>
                <c:pt idx="4776">
                  <c:v>45511.420185185183</c:v>
                </c:pt>
                <c:pt idx="4777">
                  <c:v>45511.42019675926</c:v>
                </c:pt>
                <c:pt idx="4778">
                  <c:v>45511.420208333337</c:v>
                </c:pt>
                <c:pt idx="4779">
                  <c:v>45511.420219907406</c:v>
                </c:pt>
                <c:pt idx="4780">
                  <c:v>45511.420231481483</c:v>
                </c:pt>
                <c:pt idx="4781">
                  <c:v>45511.420243055552</c:v>
                </c:pt>
                <c:pt idx="4782">
                  <c:v>45511.420254629629</c:v>
                </c:pt>
                <c:pt idx="4783">
                  <c:v>45511.420266203706</c:v>
                </c:pt>
                <c:pt idx="4784">
                  <c:v>45511.420277777775</c:v>
                </c:pt>
                <c:pt idx="4785">
                  <c:v>45511.420289351852</c:v>
                </c:pt>
                <c:pt idx="4786">
                  <c:v>45511.420300925929</c:v>
                </c:pt>
                <c:pt idx="4787">
                  <c:v>45511.420312499999</c:v>
                </c:pt>
                <c:pt idx="4788">
                  <c:v>45511.420324074075</c:v>
                </c:pt>
                <c:pt idx="4789">
                  <c:v>45511.420335648145</c:v>
                </c:pt>
                <c:pt idx="4790">
                  <c:v>45511.420347222222</c:v>
                </c:pt>
                <c:pt idx="4791">
                  <c:v>45511.420358796298</c:v>
                </c:pt>
                <c:pt idx="4792">
                  <c:v>45511.420370370368</c:v>
                </c:pt>
                <c:pt idx="4793">
                  <c:v>45511.420381944445</c:v>
                </c:pt>
                <c:pt idx="4794">
                  <c:v>45511.420393518521</c:v>
                </c:pt>
                <c:pt idx="4795">
                  <c:v>45511.420405092591</c:v>
                </c:pt>
                <c:pt idx="4796">
                  <c:v>45511.420416666668</c:v>
                </c:pt>
                <c:pt idx="4797">
                  <c:v>45511.420428240737</c:v>
                </c:pt>
                <c:pt idx="4798">
                  <c:v>45511.420439814814</c:v>
                </c:pt>
                <c:pt idx="4799">
                  <c:v>45511.420451388891</c:v>
                </c:pt>
                <c:pt idx="4800">
                  <c:v>45511.42046296296</c:v>
                </c:pt>
                <c:pt idx="4801">
                  <c:v>45511.420474537037</c:v>
                </c:pt>
                <c:pt idx="4802">
                  <c:v>45511.420486111114</c:v>
                </c:pt>
                <c:pt idx="4803">
                  <c:v>45511.420497685183</c:v>
                </c:pt>
                <c:pt idx="4804">
                  <c:v>45511.42050925926</c:v>
                </c:pt>
                <c:pt idx="4805">
                  <c:v>45511.420520833337</c:v>
                </c:pt>
                <c:pt idx="4806">
                  <c:v>45511.420532407406</c:v>
                </c:pt>
                <c:pt idx="4807">
                  <c:v>45511.420543981483</c:v>
                </c:pt>
                <c:pt idx="4808">
                  <c:v>45511.420555555553</c:v>
                </c:pt>
                <c:pt idx="4809">
                  <c:v>45511.420567129629</c:v>
                </c:pt>
                <c:pt idx="4810">
                  <c:v>45511.420578703706</c:v>
                </c:pt>
                <c:pt idx="4811">
                  <c:v>45511.420590277776</c:v>
                </c:pt>
                <c:pt idx="4812">
                  <c:v>45511.420601851853</c:v>
                </c:pt>
                <c:pt idx="4813">
                  <c:v>45511.420613425929</c:v>
                </c:pt>
                <c:pt idx="4814">
                  <c:v>45511.420624999999</c:v>
                </c:pt>
                <c:pt idx="4815">
                  <c:v>45511.420636574076</c:v>
                </c:pt>
                <c:pt idx="4816">
                  <c:v>45511.420648148145</c:v>
                </c:pt>
                <c:pt idx="4817">
                  <c:v>45511.420659722222</c:v>
                </c:pt>
                <c:pt idx="4818">
                  <c:v>45511.420671296299</c:v>
                </c:pt>
                <c:pt idx="4819">
                  <c:v>45511.420682870368</c:v>
                </c:pt>
                <c:pt idx="4820">
                  <c:v>45511.420694444445</c:v>
                </c:pt>
                <c:pt idx="4821">
                  <c:v>45511.420706018522</c:v>
                </c:pt>
                <c:pt idx="4822">
                  <c:v>45511.420717592591</c:v>
                </c:pt>
                <c:pt idx="4823">
                  <c:v>45511.420729166668</c:v>
                </c:pt>
                <c:pt idx="4824">
                  <c:v>45511.420740740738</c:v>
                </c:pt>
                <c:pt idx="4825">
                  <c:v>45511.420752314814</c:v>
                </c:pt>
                <c:pt idx="4826">
                  <c:v>45511.420763888891</c:v>
                </c:pt>
                <c:pt idx="4827">
                  <c:v>45511.420775462961</c:v>
                </c:pt>
                <c:pt idx="4828">
                  <c:v>45511.420787037037</c:v>
                </c:pt>
                <c:pt idx="4829">
                  <c:v>45511.420798611114</c:v>
                </c:pt>
                <c:pt idx="4830">
                  <c:v>45511.420810185184</c:v>
                </c:pt>
                <c:pt idx="4831">
                  <c:v>45511.42082175926</c:v>
                </c:pt>
                <c:pt idx="4832">
                  <c:v>45511.42083333333</c:v>
                </c:pt>
                <c:pt idx="4833">
                  <c:v>45511.420844907407</c:v>
                </c:pt>
                <c:pt idx="4834">
                  <c:v>45511.420856481483</c:v>
                </c:pt>
                <c:pt idx="4835">
                  <c:v>45511.420868055553</c:v>
                </c:pt>
                <c:pt idx="4836">
                  <c:v>45511.42087962963</c:v>
                </c:pt>
                <c:pt idx="4837">
                  <c:v>45511.420891203707</c:v>
                </c:pt>
                <c:pt idx="4838">
                  <c:v>45511.420902777776</c:v>
                </c:pt>
                <c:pt idx="4839">
                  <c:v>45511.420914351853</c:v>
                </c:pt>
                <c:pt idx="4840">
                  <c:v>45511.420925925922</c:v>
                </c:pt>
                <c:pt idx="4841">
                  <c:v>45511.420937499999</c:v>
                </c:pt>
                <c:pt idx="4842">
                  <c:v>45511.420949074076</c:v>
                </c:pt>
                <c:pt idx="4843">
                  <c:v>45511.420960648145</c:v>
                </c:pt>
                <c:pt idx="4844">
                  <c:v>45511.420972222222</c:v>
                </c:pt>
                <c:pt idx="4845">
                  <c:v>45511.420983796299</c:v>
                </c:pt>
                <c:pt idx="4846">
                  <c:v>45511.420995370368</c:v>
                </c:pt>
                <c:pt idx="4847">
                  <c:v>45511.421006944445</c:v>
                </c:pt>
                <c:pt idx="4848">
                  <c:v>45511.421018518522</c:v>
                </c:pt>
                <c:pt idx="4849">
                  <c:v>45511.421030092592</c:v>
                </c:pt>
                <c:pt idx="4850">
                  <c:v>45511.421041666668</c:v>
                </c:pt>
                <c:pt idx="4851">
                  <c:v>45511.421053240738</c:v>
                </c:pt>
                <c:pt idx="4852">
                  <c:v>45511.421064814815</c:v>
                </c:pt>
                <c:pt idx="4853">
                  <c:v>45511.421076388891</c:v>
                </c:pt>
                <c:pt idx="4854">
                  <c:v>45511.421087962961</c:v>
                </c:pt>
                <c:pt idx="4855">
                  <c:v>45511.421099537038</c:v>
                </c:pt>
                <c:pt idx="4856">
                  <c:v>45511.421111111114</c:v>
                </c:pt>
                <c:pt idx="4857">
                  <c:v>45511.421122685184</c:v>
                </c:pt>
                <c:pt idx="4858">
                  <c:v>45511.421134259261</c:v>
                </c:pt>
                <c:pt idx="4859">
                  <c:v>45511.42114583333</c:v>
                </c:pt>
                <c:pt idx="4860">
                  <c:v>45511.421157407407</c:v>
                </c:pt>
                <c:pt idx="4861">
                  <c:v>45511.421168981484</c:v>
                </c:pt>
                <c:pt idx="4862">
                  <c:v>45511.421180555553</c:v>
                </c:pt>
                <c:pt idx="4863">
                  <c:v>45511.42119212963</c:v>
                </c:pt>
                <c:pt idx="4864">
                  <c:v>45511.421203703707</c:v>
                </c:pt>
                <c:pt idx="4865">
                  <c:v>45511.421215277776</c:v>
                </c:pt>
                <c:pt idx="4866">
                  <c:v>45511.421226851853</c:v>
                </c:pt>
                <c:pt idx="4867">
                  <c:v>45511.421238425923</c:v>
                </c:pt>
                <c:pt idx="4868">
                  <c:v>45511.421249999999</c:v>
                </c:pt>
                <c:pt idx="4869">
                  <c:v>45511.421261574076</c:v>
                </c:pt>
                <c:pt idx="4870">
                  <c:v>45511.421273148146</c:v>
                </c:pt>
                <c:pt idx="4871">
                  <c:v>45511.421284722222</c:v>
                </c:pt>
                <c:pt idx="4872">
                  <c:v>45511.421296296299</c:v>
                </c:pt>
                <c:pt idx="4873">
                  <c:v>45511.421307870369</c:v>
                </c:pt>
                <c:pt idx="4874">
                  <c:v>45511.421319444446</c:v>
                </c:pt>
                <c:pt idx="4875">
                  <c:v>45511.421331018515</c:v>
                </c:pt>
                <c:pt idx="4876">
                  <c:v>45511.421342592592</c:v>
                </c:pt>
                <c:pt idx="4877">
                  <c:v>45511.421354166669</c:v>
                </c:pt>
                <c:pt idx="4878">
                  <c:v>45511.421365740738</c:v>
                </c:pt>
                <c:pt idx="4879">
                  <c:v>45511.421377314815</c:v>
                </c:pt>
                <c:pt idx="4880">
                  <c:v>45511.421388888892</c:v>
                </c:pt>
                <c:pt idx="4881">
                  <c:v>45511.421400462961</c:v>
                </c:pt>
                <c:pt idx="4882">
                  <c:v>45511.421412037038</c:v>
                </c:pt>
                <c:pt idx="4883">
                  <c:v>45511.421423611115</c:v>
                </c:pt>
                <c:pt idx="4884">
                  <c:v>45511.421435185184</c:v>
                </c:pt>
                <c:pt idx="4885">
                  <c:v>45511.421446759261</c:v>
                </c:pt>
                <c:pt idx="4886">
                  <c:v>45511.421458333331</c:v>
                </c:pt>
                <c:pt idx="4887">
                  <c:v>45511.421469907407</c:v>
                </c:pt>
                <c:pt idx="4888">
                  <c:v>45511.421481481484</c:v>
                </c:pt>
                <c:pt idx="4889">
                  <c:v>45511.421493055554</c:v>
                </c:pt>
                <c:pt idx="4890">
                  <c:v>45511.42150462963</c:v>
                </c:pt>
                <c:pt idx="4891">
                  <c:v>45511.421516203707</c:v>
                </c:pt>
                <c:pt idx="4892">
                  <c:v>45511.421527777777</c:v>
                </c:pt>
                <c:pt idx="4893">
                  <c:v>45511.421539351853</c:v>
                </c:pt>
                <c:pt idx="4894">
                  <c:v>45511.421550925923</c:v>
                </c:pt>
                <c:pt idx="4895">
                  <c:v>45511.4215625</c:v>
                </c:pt>
                <c:pt idx="4896">
                  <c:v>45511.421574074076</c:v>
                </c:pt>
                <c:pt idx="4897">
                  <c:v>45511.421585648146</c:v>
                </c:pt>
                <c:pt idx="4898">
                  <c:v>45511.421597222223</c:v>
                </c:pt>
                <c:pt idx="4899">
                  <c:v>45511.4216087963</c:v>
                </c:pt>
                <c:pt idx="4900">
                  <c:v>45511.421620370369</c:v>
                </c:pt>
                <c:pt idx="4901">
                  <c:v>45511.421631944446</c:v>
                </c:pt>
                <c:pt idx="4902">
                  <c:v>45511.421643518515</c:v>
                </c:pt>
                <c:pt idx="4903">
                  <c:v>45511.421655092592</c:v>
                </c:pt>
                <c:pt idx="4904">
                  <c:v>45511.421666666669</c:v>
                </c:pt>
                <c:pt idx="4905">
                  <c:v>45511.421678240738</c:v>
                </c:pt>
                <c:pt idx="4906">
                  <c:v>45511.421689814815</c:v>
                </c:pt>
                <c:pt idx="4907">
                  <c:v>45511.421701388892</c:v>
                </c:pt>
                <c:pt idx="4908">
                  <c:v>45511.421712962961</c:v>
                </c:pt>
                <c:pt idx="4909">
                  <c:v>45511.421724537038</c:v>
                </c:pt>
                <c:pt idx="4910">
                  <c:v>45511.421736111108</c:v>
                </c:pt>
                <c:pt idx="4911">
                  <c:v>45511.421747685185</c:v>
                </c:pt>
                <c:pt idx="4912">
                  <c:v>45511.421759259261</c:v>
                </c:pt>
                <c:pt idx="4913">
                  <c:v>45511.421770833331</c:v>
                </c:pt>
                <c:pt idx="4914">
                  <c:v>45511.421782407408</c:v>
                </c:pt>
                <c:pt idx="4915">
                  <c:v>45511.421793981484</c:v>
                </c:pt>
                <c:pt idx="4916">
                  <c:v>45511.421805555554</c:v>
                </c:pt>
                <c:pt idx="4917">
                  <c:v>45511.421817129631</c:v>
                </c:pt>
                <c:pt idx="4918">
                  <c:v>45511.4218287037</c:v>
                </c:pt>
                <c:pt idx="4919">
                  <c:v>45511.421840277777</c:v>
                </c:pt>
                <c:pt idx="4920">
                  <c:v>45511.421851851854</c:v>
                </c:pt>
                <c:pt idx="4921">
                  <c:v>45511.421863425923</c:v>
                </c:pt>
                <c:pt idx="4922">
                  <c:v>45511.421875</c:v>
                </c:pt>
                <c:pt idx="4923">
                  <c:v>45511.421886574077</c:v>
                </c:pt>
                <c:pt idx="4924">
                  <c:v>45511.421898148146</c:v>
                </c:pt>
                <c:pt idx="4925">
                  <c:v>45511.421909722223</c:v>
                </c:pt>
                <c:pt idx="4926">
                  <c:v>45511.4219212963</c:v>
                </c:pt>
                <c:pt idx="4927">
                  <c:v>45511.421932870369</c:v>
                </c:pt>
                <c:pt idx="4928">
                  <c:v>45511.421944444446</c:v>
                </c:pt>
                <c:pt idx="4929">
                  <c:v>45511.421956018516</c:v>
                </c:pt>
                <c:pt idx="4930">
                  <c:v>45511.421967592592</c:v>
                </c:pt>
                <c:pt idx="4931">
                  <c:v>45511.421979166669</c:v>
                </c:pt>
                <c:pt idx="4932">
                  <c:v>45511.421990740739</c:v>
                </c:pt>
                <c:pt idx="4933">
                  <c:v>45511.422002314815</c:v>
                </c:pt>
                <c:pt idx="4934">
                  <c:v>45511.422013888892</c:v>
                </c:pt>
                <c:pt idx="4935">
                  <c:v>45511.422025462962</c:v>
                </c:pt>
                <c:pt idx="4936">
                  <c:v>45511.422037037039</c:v>
                </c:pt>
                <c:pt idx="4937">
                  <c:v>45511.422048611108</c:v>
                </c:pt>
                <c:pt idx="4938">
                  <c:v>45511.422060185185</c:v>
                </c:pt>
                <c:pt idx="4939">
                  <c:v>45511.422071759262</c:v>
                </c:pt>
                <c:pt idx="4940">
                  <c:v>45511.422083333331</c:v>
                </c:pt>
                <c:pt idx="4941">
                  <c:v>45511.422094907408</c:v>
                </c:pt>
                <c:pt idx="4942">
                  <c:v>45511.422106481485</c:v>
                </c:pt>
                <c:pt idx="4943">
                  <c:v>45511.422118055554</c:v>
                </c:pt>
                <c:pt idx="4944">
                  <c:v>45511.422129629631</c:v>
                </c:pt>
                <c:pt idx="4945">
                  <c:v>45511.4221412037</c:v>
                </c:pt>
                <c:pt idx="4946">
                  <c:v>45511.422152777777</c:v>
                </c:pt>
                <c:pt idx="4947">
                  <c:v>45511.422164351854</c:v>
                </c:pt>
                <c:pt idx="4948">
                  <c:v>45511.422175925924</c:v>
                </c:pt>
                <c:pt idx="4949">
                  <c:v>45511.4221875</c:v>
                </c:pt>
                <c:pt idx="4950">
                  <c:v>45511.422199074077</c:v>
                </c:pt>
                <c:pt idx="4951">
                  <c:v>45511.422210648147</c:v>
                </c:pt>
                <c:pt idx="4952">
                  <c:v>45511.422222222223</c:v>
                </c:pt>
                <c:pt idx="4953">
                  <c:v>45511.422233796293</c:v>
                </c:pt>
                <c:pt idx="4954">
                  <c:v>45511.42224537037</c:v>
                </c:pt>
                <c:pt idx="4955">
                  <c:v>45511.422256944446</c:v>
                </c:pt>
                <c:pt idx="4956">
                  <c:v>45511.422268518516</c:v>
                </c:pt>
                <c:pt idx="4957">
                  <c:v>45511.422280092593</c:v>
                </c:pt>
                <c:pt idx="4958">
                  <c:v>45511.422291666669</c:v>
                </c:pt>
                <c:pt idx="4959">
                  <c:v>45511.422303240739</c:v>
                </c:pt>
                <c:pt idx="4960">
                  <c:v>45511.422314814816</c:v>
                </c:pt>
                <c:pt idx="4961">
                  <c:v>45511.422326388885</c:v>
                </c:pt>
                <c:pt idx="4962">
                  <c:v>45511.422337962962</c:v>
                </c:pt>
                <c:pt idx="4963">
                  <c:v>45511.422349537039</c:v>
                </c:pt>
                <c:pt idx="4964">
                  <c:v>45511.422361111108</c:v>
                </c:pt>
                <c:pt idx="4965">
                  <c:v>45511.422372685185</c:v>
                </c:pt>
                <c:pt idx="4966">
                  <c:v>45511.422384259262</c:v>
                </c:pt>
                <c:pt idx="4967">
                  <c:v>45511.422395833331</c:v>
                </c:pt>
                <c:pt idx="4968">
                  <c:v>45511.422407407408</c:v>
                </c:pt>
                <c:pt idx="4969">
                  <c:v>45511.422418981485</c:v>
                </c:pt>
                <c:pt idx="4970">
                  <c:v>45511.422430555554</c:v>
                </c:pt>
                <c:pt idx="4971">
                  <c:v>45511.422442129631</c:v>
                </c:pt>
                <c:pt idx="4972">
                  <c:v>45511.422453703701</c:v>
                </c:pt>
                <c:pt idx="4973">
                  <c:v>45511.422465277778</c:v>
                </c:pt>
                <c:pt idx="4974">
                  <c:v>45511.422476851854</c:v>
                </c:pt>
                <c:pt idx="4975">
                  <c:v>45511.422488425924</c:v>
                </c:pt>
                <c:pt idx="4976">
                  <c:v>45511.422500000001</c:v>
                </c:pt>
                <c:pt idx="4977">
                  <c:v>45511.422511574077</c:v>
                </c:pt>
                <c:pt idx="4978">
                  <c:v>45511.422523148147</c:v>
                </c:pt>
                <c:pt idx="4979">
                  <c:v>45511.422534722224</c:v>
                </c:pt>
                <c:pt idx="4980">
                  <c:v>45511.422546296293</c:v>
                </c:pt>
                <c:pt idx="4981">
                  <c:v>45511.42255787037</c:v>
                </c:pt>
                <c:pt idx="4982">
                  <c:v>45511.422569444447</c:v>
                </c:pt>
                <c:pt idx="4983">
                  <c:v>45511.422581018516</c:v>
                </c:pt>
                <c:pt idx="4984">
                  <c:v>45511.422592592593</c:v>
                </c:pt>
                <c:pt idx="4985">
                  <c:v>45511.42260416667</c:v>
                </c:pt>
                <c:pt idx="4986">
                  <c:v>45511.422615740739</c:v>
                </c:pt>
                <c:pt idx="4987">
                  <c:v>45511.422627314816</c:v>
                </c:pt>
                <c:pt idx="4988">
                  <c:v>45511.422638888886</c:v>
                </c:pt>
                <c:pt idx="4989">
                  <c:v>45511.422650462962</c:v>
                </c:pt>
                <c:pt idx="4990">
                  <c:v>45511.422662037039</c:v>
                </c:pt>
                <c:pt idx="4991">
                  <c:v>45511.422673611109</c:v>
                </c:pt>
                <c:pt idx="4992">
                  <c:v>45511.422685185185</c:v>
                </c:pt>
                <c:pt idx="4993">
                  <c:v>45511.422696759262</c:v>
                </c:pt>
                <c:pt idx="4994">
                  <c:v>45511.422708333332</c:v>
                </c:pt>
                <c:pt idx="4995">
                  <c:v>45511.422719907408</c:v>
                </c:pt>
                <c:pt idx="4996">
                  <c:v>45511.422731481478</c:v>
                </c:pt>
                <c:pt idx="4997">
                  <c:v>45511.422743055555</c:v>
                </c:pt>
                <c:pt idx="4998">
                  <c:v>45511.422754629632</c:v>
                </c:pt>
                <c:pt idx="4999">
                  <c:v>45511.422766203701</c:v>
                </c:pt>
                <c:pt idx="5000">
                  <c:v>45511.422777777778</c:v>
                </c:pt>
                <c:pt idx="5001">
                  <c:v>45511.422789351855</c:v>
                </c:pt>
                <c:pt idx="5002">
                  <c:v>45511.422800925924</c:v>
                </c:pt>
                <c:pt idx="5003">
                  <c:v>45511.422812500001</c:v>
                </c:pt>
                <c:pt idx="5004">
                  <c:v>45511.422824074078</c:v>
                </c:pt>
                <c:pt idx="5005">
                  <c:v>45511.422835648147</c:v>
                </c:pt>
                <c:pt idx="5006">
                  <c:v>45511.422847222224</c:v>
                </c:pt>
                <c:pt idx="5007">
                  <c:v>45511.422858796293</c:v>
                </c:pt>
                <c:pt idx="5008">
                  <c:v>45511.42287037037</c:v>
                </c:pt>
                <c:pt idx="5009">
                  <c:v>45511.422881944447</c:v>
                </c:pt>
                <c:pt idx="5010">
                  <c:v>45511.422893518517</c:v>
                </c:pt>
                <c:pt idx="5011">
                  <c:v>45511.422905092593</c:v>
                </c:pt>
                <c:pt idx="5012">
                  <c:v>45511.42291666667</c:v>
                </c:pt>
                <c:pt idx="5013">
                  <c:v>45511.42292824074</c:v>
                </c:pt>
                <c:pt idx="5014">
                  <c:v>45511.422939814816</c:v>
                </c:pt>
                <c:pt idx="5015">
                  <c:v>45511.422951388886</c:v>
                </c:pt>
                <c:pt idx="5016">
                  <c:v>45511.422962962963</c:v>
                </c:pt>
                <c:pt idx="5017">
                  <c:v>45511.422974537039</c:v>
                </c:pt>
                <c:pt idx="5018">
                  <c:v>45511.422986111109</c:v>
                </c:pt>
                <c:pt idx="5019">
                  <c:v>45511.422997685186</c:v>
                </c:pt>
                <c:pt idx="5020">
                  <c:v>45511.423009259262</c:v>
                </c:pt>
                <c:pt idx="5021">
                  <c:v>45511.423020833332</c:v>
                </c:pt>
                <c:pt idx="5022">
                  <c:v>45511.423032407409</c:v>
                </c:pt>
                <c:pt idx="5023">
                  <c:v>45511.423043981478</c:v>
                </c:pt>
                <c:pt idx="5024">
                  <c:v>45511.423055555555</c:v>
                </c:pt>
                <c:pt idx="5025">
                  <c:v>45511.423067129632</c:v>
                </c:pt>
                <c:pt idx="5026">
                  <c:v>45511.423078703701</c:v>
                </c:pt>
                <c:pt idx="5027">
                  <c:v>45511.423090277778</c:v>
                </c:pt>
                <c:pt idx="5028">
                  <c:v>45511.423101851855</c:v>
                </c:pt>
                <c:pt idx="5029">
                  <c:v>45511.423113425924</c:v>
                </c:pt>
                <c:pt idx="5030">
                  <c:v>45511.423125000001</c:v>
                </c:pt>
                <c:pt idx="5031">
                  <c:v>45511.423136574071</c:v>
                </c:pt>
                <c:pt idx="5032">
                  <c:v>45511.423148148147</c:v>
                </c:pt>
                <c:pt idx="5033">
                  <c:v>45511.423159722224</c:v>
                </c:pt>
                <c:pt idx="5034">
                  <c:v>45511.423171296294</c:v>
                </c:pt>
                <c:pt idx="5035">
                  <c:v>45511.423182870371</c:v>
                </c:pt>
                <c:pt idx="5036">
                  <c:v>45511.423194444447</c:v>
                </c:pt>
                <c:pt idx="5037">
                  <c:v>45511.423206018517</c:v>
                </c:pt>
                <c:pt idx="5038">
                  <c:v>45511.423217592594</c:v>
                </c:pt>
                <c:pt idx="5039">
                  <c:v>45511.423229166663</c:v>
                </c:pt>
                <c:pt idx="5040">
                  <c:v>45511.42324074074</c:v>
                </c:pt>
                <c:pt idx="5041">
                  <c:v>45511.423252314817</c:v>
                </c:pt>
                <c:pt idx="5042">
                  <c:v>45511.423263888886</c:v>
                </c:pt>
                <c:pt idx="5043">
                  <c:v>45511.423275462963</c:v>
                </c:pt>
                <c:pt idx="5044">
                  <c:v>45511.42328703704</c:v>
                </c:pt>
                <c:pt idx="5045">
                  <c:v>45511.423298611109</c:v>
                </c:pt>
                <c:pt idx="5046">
                  <c:v>45511.423310185186</c:v>
                </c:pt>
                <c:pt idx="5047">
                  <c:v>45511.423321759263</c:v>
                </c:pt>
                <c:pt idx="5048">
                  <c:v>45511.423333333332</c:v>
                </c:pt>
                <c:pt idx="5049">
                  <c:v>45511.423344907409</c:v>
                </c:pt>
                <c:pt idx="5050">
                  <c:v>45511.423356481479</c:v>
                </c:pt>
                <c:pt idx="5051">
                  <c:v>45511.423368055555</c:v>
                </c:pt>
                <c:pt idx="5052">
                  <c:v>45511.423379629632</c:v>
                </c:pt>
                <c:pt idx="5053">
                  <c:v>45511.423391203702</c:v>
                </c:pt>
                <c:pt idx="5054">
                  <c:v>45511.423402777778</c:v>
                </c:pt>
                <c:pt idx="5055">
                  <c:v>45511.423414351855</c:v>
                </c:pt>
                <c:pt idx="5056">
                  <c:v>45511.423425925925</c:v>
                </c:pt>
                <c:pt idx="5057">
                  <c:v>45511.423437500001</c:v>
                </c:pt>
                <c:pt idx="5058">
                  <c:v>45511.423449074071</c:v>
                </c:pt>
                <c:pt idx="5059">
                  <c:v>45511.423460648148</c:v>
                </c:pt>
                <c:pt idx="5060">
                  <c:v>45511.423472222225</c:v>
                </c:pt>
                <c:pt idx="5061">
                  <c:v>45511.423483796294</c:v>
                </c:pt>
                <c:pt idx="5062">
                  <c:v>45511.423495370371</c:v>
                </c:pt>
                <c:pt idx="5063">
                  <c:v>45511.423506944448</c:v>
                </c:pt>
                <c:pt idx="5064">
                  <c:v>45511.423518518517</c:v>
                </c:pt>
                <c:pt idx="5065">
                  <c:v>45511.423530092594</c:v>
                </c:pt>
                <c:pt idx="5066">
                  <c:v>45511.423541666663</c:v>
                </c:pt>
                <c:pt idx="5067">
                  <c:v>45511.42355324074</c:v>
                </c:pt>
                <c:pt idx="5068">
                  <c:v>45511.423564814817</c:v>
                </c:pt>
                <c:pt idx="5069">
                  <c:v>45511.423576388886</c:v>
                </c:pt>
                <c:pt idx="5070">
                  <c:v>45511.423587962963</c:v>
                </c:pt>
                <c:pt idx="5071">
                  <c:v>45511.42359953704</c:v>
                </c:pt>
                <c:pt idx="5072">
                  <c:v>45511.423611111109</c:v>
                </c:pt>
                <c:pt idx="5073">
                  <c:v>45511.423622685186</c:v>
                </c:pt>
                <c:pt idx="5074">
                  <c:v>45511.423634259256</c:v>
                </c:pt>
                <c:pt idx="5075">
                  <c:v>45511.423645833333</c:v>
                </c:pt>
                <c:pt idx="5076">
                  <c:v>45511.423657407409</c:v>
                </c:pt>
                <c:pt idx="5077">
                  <c:v>45511.423668981479</c:v>
                </c:pt>
                <c:pt idx="5078">
                  <c:v>45511.423680555556</c:v>
                </c:pt>
                <c:pt idx="5079">
                  <c:v>45511.423692129632</c:v>
                </c:pt>
                <c:pt idx="5080">
                  <c:v>45511.423703703702</c:v>
                </c:pt>
                <c:pt idx="5081">
                  <c:v>45511.423715277779</c:v>
                </c:pt>
                <c:pt idx="5082">
                  <c:v>45511.423726851855</c:v>
                </c:pt>
                <c:pt idx="5083">
                  <c:v>45511.423738425925</c:v>
                </c:pt>
                <c:pt idx="5084">
                  <c:v>45511.423750000002</c:v>
                </c:pt>
                <c:pt idx="5085">
                  <c:v>45511.423761574071</c:v>
                </c:pt>
                <c:pt idx="5086">
                  <c:v>45511.423773148148</c:v>
                </c:pt>
                <c:pt idx="5087">
                  <c:v>45511.423784722225</c:v>
                </c:pt>
                <c:pt idx="5088">
                  <c:v>45511.423796296294</c:v>
                </c:pt>
                <c:pt idx="5089">
                  <c:v>45511.423807870371</c:v>
                </c:pt>
                <c:pt idx="5090">
                  <c:v>45511.423819444448</c:v>
                </c:pt>
                <c:pt idx="5091">
                  <c:v>45511.423831018517</c:v>
                </c:pt>
                <c:pt idx="5092">
                  <c:v>45511.423842592594</c:v>
                </c:pt>
                <c:pt idx="5093">
                  <c:v>45511.423854166664</c:v>
                </c:pt>
                <c:pt idx="5094">
                  <c:v>45511.42386574074</c:v>
                </c:pt>
                <c:pt idx="5095">
                  <c:v>45511.423877314817</c:v>
                </c:pt>
                <c:pt idx="5096">
                  <c:v>45511.423888888887</c:v>
                </c:pt>
                <c:pt idx="5097">
                  <c:v>45511.423900462964</c:v>
                </c:pt>
                <c:pt idx="5098">
                  <c:v>45511.42391203704</c:v>
                </c:pt>
                <c:pt idx="5099">
                  <c:v>45511.42392361111</c:v>
                </c:pt>
                <c:pt idx="5100">
                  <c:v>45511.423935185187</c:v>
                </c:pt>
                <c:pt idx="5101">
                  <c:v>45511.423946759256</c:v>
                </c:pt>
                <c:pt idx="5102">
                  <c:v>45511.423958333333</c:v>
                </c:pt>
                <c:pt idx="5103">
                  <c:v>45511.42396990741</c:v>
                </c:pt>
                <c:pt idx="5104">
                  <c:v>45511.423981481479</c:v>
                </c:pt>
                <c:pt idx="5105">
                  <c:v>45511.423993055556</c:v>
                </c:pt>
                <c:pt idx="5106">
                  <c:v>45511.424004629633</c:v>
                </c:pt>
                <c:pt idx="5107">
                  <c:v>45511.424016203702</c:v>
                </c:pt>
                <c:pt idx="5108">
                  <c:v>45511.424027777779</c:v>
                </c:pt>
                <c:pt idx="5109">
                  <c:v>45511.424039351848</c:v>
                </c:pt>
                <c:pt idx="5110">
                  <c:v>45511.424050925925</c:v>
                </c:pt>
                <c:pt idx="5111">
                  <c:v>45511.424062500002</c:v>
                </c:pt>
                <c:pt idx="5112">
                  <c:v>45511.424074074072</c:v>
                </c:pt>
                <c:pt idx="5113">
                  <c:v>45511.424085648148</c:v>
                </c:pt>
                <c:pt idx="5114">
                  <c:v>45511.424097222225</c:v>
                </c:pt>
                <c:pt idx="5115">
                  <c:v>45511.424108796295</c:v>
                </c:pt>
                <c:pt idx="5116">
                  <c:v>45511.424120370371</c:v>
                </c:pt>
                <c:pt idx="5117">
                  <c:v>45511.424131944441</c:v>
                </c:pt>
                <c:pt idx="5118">
                  <c:v>45511.424143518518</c:v>
                </c:pt>
                <c:pt idx="5119">
                  <c:v>45511.424155092594</c:v>
                </c:pt>
                <c:pt idx="5120">
                  <c:v>45511.424166666664</c:v>
                </c:pt>
                <c:pt idx="5121">
                  <c:v>45511.424178240741</c:v>
                </c:pt>
                <c:pt idx="5122">
                  <c:v>45511.424189814818</c:v>
                </c:pt>
                <c:pt idx="5123">
                  <c:v>45511.424201388887</c:v>
                </c:pt>
                <c:pt idx="5124">
                  <c:v>45511.424212962964</c:v>
                </c:pt>
                <c:pt idx="5125">
                  <c:v>45511.424224537041</c:v>
                </c:pt>
                <c:pt idx="5126">
                  <c:v>45511.42423611111</c:v>
                </c:pt>
                <c:pt idx="5127">
                  <c:v>45511.424247685187</c:v>
                </c:pt>
                <c:pt idx="5128">
                  <c:v>45511.424259259256</c:v>
                </c:pt>
                <c:pt idx="5129">
                  <c:v>45511.424270833333</c:v>
                </c:pt>
                <c:pt idx="5130">
                  <c:v>45511.42428240741</c:v>
                </c:pt>
                <c:pt idx="5131">
                  <c:v>45511.424293981479</c:v>
                </c:pt>
                <c:pt idx="5132">
                  <c:v>45511.424305555556</c:v>
                </c:pt>
                <c:pt idx="5133">
                  <c:v>45511.424317129633</c:v>
                </c:pt>
                <c:pt idx="5134">
                  <c:v>45511.424328703702</c:v>
                </c:pt>
                <c:pt idx="5135">
                  <c:v>45511.424340277779</c:v>
                </c:pt>
                <c:pt idx="5136">
                  <c:v>45511.424351851849</c:v>
                </c:pt>
                <c:pt idx="5137">
                  <c:v>45511.424363425926</c:v>
                </c:pt>
                <c:pt idx="5138">
                  <c:v>45511.424375000002</c:v>
                </c:pt>
                <c:pt idx="5139">
                  <c:v>45511.424386574072</c:v>
                </c:pt>
                <c:pt idx="5140">
                  <c:v>45511.424398148149</c:v>
                </c:pt>
                <c:pt idx="5141">
                  <c:v>45511.424409722225</c:v>
                </c:pt>
                <c:pt idx="5142">
                  <c:v>45511.424421296295</c:v>
                </c:pt>
                <c:pt idx="5143">
                  <c:v>45511.424432870372</c:v>
                </c:pt>
                <c:pt idx="5144">
                  <c:v>45511.424444444441</c:v>
                </c:pt>
                <c:pt idx="5145">
                  <c:v>45511.424456018518</c:v>
                </c:pt>
                <c:pt idx="5146">
                  <c:v>45511.424467592595</c:v>
                </c:pt>
                <c:pt idx="5147">
                  <c:v>45511.424479166664</c:v>
                </c:pt>
                <c:pt idx="5148">
                  <c:v>45511.424490740741</c:v>
                </c:pt>
                <c:pt idx="5149">
                  <c:v>45511.424502314818</c:v>
                </c:pt>
                <c:pt idx="5150">
                  <c:v>45511.424513888887</c:v>
                </c:pt>
                <c:pt idx="5151">
                  <c:v>45511.424525462964</c:v>
                </c:pt>
                <c:pt idx="5152">
                  <c:v>45511.424537037034</c:v>
                </c:pt>
                <c:pt idx="5153">
                  <c:v>45511.42454861111</c:v>
                </c:pt>
                <c:pt idx="5154">
                  <c:v>45511.424560185187</c:v>
                </c:pt>
                <c:pt idx="5155">
                  <c:v>45511.424571759257</c:v>
                </c:pt>
                <c:pt idx="5156">
                  <c:v>45511.424583333333</c:v>
                </c:pt>
                <c:pt idx="5157">
                  <c:v>45511.42459490741</c:v>
                </c:pt>
                <c:pt idx="5158">
                  <c:v>45511.42460648148</c:v>
                </c:pt>
                <c:pt idx="5159">
                  <c:v>45511.424618055556</c:v>
                </c:pt>
                <c:pt idx="5160">
                  <c:v>45511.424629629626</c:v>
                </c:pt>
                <c:pt idx="5161">
                  <c:v>45511.424641203703</c:v>
                </c:pt>
                <c:pt idx="5162">
                  <c:v>45511.42465277778</c:v>
                </c:pt>
                <c:pt idx="5163">
                  <c:v>45511.424664351849</c:v>
                </c:pt>
                <c:pt idx="5164">
                  <c:v>45511.424675925926</c:v>
                </c:pt>
                <c:pt idx="5165">
                  <c:v>45511.424687500003</c:v>
                </c:pt>
                <c:pt idx="5166">
                  <c:v>45511.424699074072</c:v>
                </c:pt>
                <c:pt idx="5167">
                  <c:v>45511.424710648149</c:v>
                </c:pt>
                <c:pt idx="5168">
                  <c:v>45511.424722222226</c:v>
                </c:pt>
                <c:pt idx="5169">
                  <c:v>45511.424733796295</c:v>
                </c:pt>
                <c:pt idx="5170">
                  <c:v>45511.424745370372</c:v>
                </c:pt>
                <c:pt idx="5171">
                  <c:v>45511.424756944441</c:v>
                </c:pt>
                <c:pt idx="5172">
                  <c:v>45511.424768518518</c:v>
                </c:pt>
                <c:pt idx="5173">
                  <c:v>45511.424780092595</c:v>
                </c:pt>
                <c:pt idx="5174">
                  <c:v>45511.424791666665</c:v>
                </c:pt>
                <c:pt idx="5175">
                  <c:v>45511.424803240741</c:v>
                </c:pt>
                <c:pt idx="5176">
                  <c:v>45511.424814814818</c:v>
                </c:pt>
                <c:pt idx="5177">
                  <c:v>45511.424826388888</c:v>
                </c:pt>
                <c:pt idx="5178">
                  <c:v>45511.424837962964</c:v>
                </c:pt>
                <c:pt idx="5179">
                  <c:v>45511.424849537034</c:v>
                </c:pt>
                <c:pt idx="5180">
                  <c:v>45511.424861111111</c:v>
                </c:pt>
                <c:pt idx="5181">
                  <c:v>45511.424872685187</c:v>
                </c:pt>
                <c:pt idx="5182">
                  <c:v>45511.424884259257</c:v>
                </c:pt>
                <c:pt idx="5183">
                  <c:v>45511.424895833334</c:v>
                </c:pt>
                <c:pt idx="5184">
                  <c:v>45511.424907407411</c:v>
                </c:pt>
                <c:pt idx="5185">
                  <c:v>45511.42491898148</c:v>
                </c:pt>
                <c:pt idx="5186">
                  <c:v>45511.424930555557</c:v>
                </c:pt>
                <c:pt idx="5187">
                  <c:v>45511.424942129626</c:v>
                </c:pt>
                <c:pt idx="5188">
                  <c:v>45511.424953703703</c:v>
                </c:pt>
                <c:pt idx="5189">
                  <c:v>45511.42496527778</c:v>
                </c:pt>
                <c:pt idx="5190">
                  <c:v>45511.424976851849</c:v>
                </c:pt>
                <c:pt idx="5191">
                  <c:v>45511.424988425926</c:v>
                </c:pt>
                <c:pt idx="5192">
                  <c:v>45511.425000000003</c:v>
                </c:pt>
                <c:pt idx="5193">
                  <c:v>45511.425011574072</c:v>
                </c:pt>
                <c:pt idx="5194">
                  <c:v>45511.425023148149</c:v>
                </c:pt>
                <c:pt idx="5195">
                  <c:v>45511.425034722219</c:v>
                </c:pt>
                <c:pt idx="5196">
                  <c:v>45511.425046296295</c:v>
                </c:pt>
                <c:pt idx="5197">
                  <c:v>45511.425057870372</c:v>
                </c:pt>
                <c:pt idx="5198">
                  <c:v>45511.425069444442</c:v>
                </c:pt>
                <c:pt idx="5199">
                  <c:v>45511.425081018519</c:v>
                </c:pt>
                <c:pt idx="5200">
                  <c:v>45511.425092592595</c:v>
                </c:pt>
                <c:pt idx="5201">
                  <c:v>45511.425104166665</c:v>
                </c:pt>
                <c:pt idx="5202">
                  <c:v>45511.425115740742</c:v>
                </c:pt>
                <c:pt idx="5203">
                  <c:v>45511.425127314818</c:v>
                </c:pt>
                <c:pt idx="5204">
                  <c:v>45511.425138888888</c:v>
                </c:pt>
                <c:pt idx="5205">
                  <c:v>45511.425150462965</c:v>
                </c:pt>
                <c:pt idx="5206">
                  <c:v>45511.425162037034</c:v>
                </c:pt>
                <c:pt idx="5207">
                  <c:v>45511.425173611111</c:v>
                </c:pt>
                <c:pt idx="5208">
                  <c:v>45511.425185185188</c:v>
                </c:pt>
                <c:pt idx="5209">
                  <c:v>45511.425196759257</c:v>
                </c:pt>
                <c:pt idx="5210">
                  <c:v>45511.425208333334</c:v>
                </c:pt>
                <c:pt idx="5211">
                  <c:v>45511.425219907411</c:v>
                </c:pt>
                <c:pt idx="5212">
                  <c:v>45511.42523148148</c:v>
                </c:pt>
                <c:pt idx="5213">
                  <c:v>45511.425243055557</c:v>
                </c:pt>
                <c:pt idx="5214">
                  <c:v>45511.425254629627</c:v>
                </c:pt>
                <c:pt idx="5215">
                  <c:v>45511.425266203703</c:v>
                </c:pt>
                <c:pt idx="5216">
                  <c:v>45511.42527777778</c:v>
                </c:pt>
                <c:pt idx="5217">
                  <c:v>45511.42528935185</c:v>
                </c:pt>
                <c:pt idx="5218">
                  <c:v>45511.425300925926</c:v>
                </c:pt>
                <c:pt idx="5219">
                  <c:v>45511.425312500003</c:v>
                </c:pt>
                <c:pt idx="5220">
                  <c:v>45511.425324074073</c:v>
                </c:pt>
                <c:pt idx="5221">
                  <c:v>45511.425335648149</c:v>
                </c:pt>
                <c:pt idx="5222">
                  <c:v>45511.425347222219</c:v>
                </c:pt>
                <c:pt idx="5223">
                  <c:v>45511.425358796296</c:v>
                </c:pt>
                <c:pt idx="5224">
                  <c:v>45511.425370370373</c:v>
                </c:pt>
                <c:pt idx="5225">
                  <c:v>45511.425381944442</c:v>
                </c:pt>
                <c:pt idx="5226">
                  <c:v>45511.425393518519</c:v>
                </c:pt>
                <c:pt idx="5227">
                  <c:v>45511.425405092596</c:v>
                </c:pt>
                <c:pt idx="5228">
                  <c:v>45511.425416666665</c:v>
                </c:pt>
                <c:pt idx="5229">
                  <c:v>45511.425428240742</c:v>
                </c:pt>
                <c:pt idx="5230">
                  <c:v>45511.425439814811</c:v>
                </c:pt>
                <c:pt idx="5231">
                  <c:v>45511.425451388888</c:v>
                </c:pt>
                <c:pt idx="5232">
                  <c:v>45511.425462962965</c:v>
                </c:pt>
                <c:pt idx="5233">
                  <c:v>45511.425474537034</c:v>
                </c:pt>
                <c:pt idx="5234">
                  <c:v>45511.425486111111</c:v>
                </c:pt>
                <c:pt idx="5235">
                  <c:v>45511.425497685188</c:v>
                </c:pt>
                <c:pt idx="5236">
                  <c:v>45511.425509259258</c:v>
                </c:pt>
                <c:pt idx="5237">
                  <c:v>45511.425520833334</c:v>
                </c:pt>
                <c:pt idx="5238">
                  <c:v>45511.425532407404</c:v>
                </c:pt>
                <c:pt idx="5239">
                  <c:v>45511.425543981481</c:v>
                </c:pt>
                <c:pt idx="5240">
                  <c:v>45511.425555555557</c:v>
                </c:pt>
                <c:pt idx="5241">
                  <c:v>45511.425567129627</c:v>
                </c:pt>
                <c:pt idx="5242">
                  <c:v>45511.425578703704</c:v>
                </c:pt>
                <c:pt idx="5243">
                  <c:v>45511.42559027778</c:v>
                </c:pt>
                <c:pt idx="5244">
                  <c:v>45511.42560185185</c:v>
                </c:pt>
                <c:pt idx="5245">
                  <c:v>45511.425613425927</c:v>
                </c:pt>
                <c:pt idx="5246">
                  <c:v>45511.425625000003</c:v>
                </c:pt>
                <c:pt idx="5247">
                  <c:v>45511.425636574073</c:v>
                </c:pt>
                <c:pt idx="5248">
                  <c:v>45511.42564814815</c:v>
                </c:pt>
                <c:pt idx="5249">
                  <c:v>45511.425659722219</c:v>
                </c:pt>
                <c:pt idx="5250">
                  <c:v>45511.425671296296</c:v>
                </c:pt>
                <c:pt idx="5251">
                  <c:v>45511.425682870373</c:v>
                </c:pt>
                <c:pt idx="5252">
                  <c:v>45511.425694444442</c:v>
                </c:pt>
                <c:pt idx="5253">
                  <c:v>45511.425706018519</c:v>
                </c:pt>
                <c:pt idx="5254">
                  <c:v>45511.425717592596</c:v>
                </c:pt>
                <c:pt idx="5255">
                  <c:v>45511.425729166665</c:v>
                </c:pt>
                <c:pt idx="5256">
                  <c:v>45511.425740740742</c:v>
                </c:pt>
                <c:pt idx="5257">
                  <c:v>45511.425752314812</c:v>
                </c:pt>
                <c:pt idx="5258">
                  <c:v>45511.425763888888</c:v>
                </c:pt>
                <c:pt idx="5259">
                  <c:v>45511.425775462965</c:v>
                </c:pt>
                <c:pt idx="5260">
                  <c:v>45511.425787037035</c:v>
                </c:pt>
                <c:pt idx="5261">
                  <c:v>45511.425798611112</c:v>
                </c:pt>
                <c:pt idx="5262">
                  <c:v>45511.425810185188</c:v>
                </c:pt>
                <c:pt idx="5263">
                  <c:v>45511.425821759258</c:v>
                </c:pt>
                <c:pt idx="5264">
                  <c:v>45511.425833333335</c:v>
                </c:pt>
                <c:pt idx="5265">
                  <c:v>45511.425844907404</c:v>
                </c:pt>
                <c:pt idx="5266">
                  <c:v>45511.425856481481</c:v>
                </c:pt>
                <c:pt idx="5267">
                  <c:v>45511.425868055558</c:v>
                </c:pt>
                <c:pt idx="5268">
                  <c:v>45511.425879629627</c:v>
                </c:pt>
                <c:pt idx="5269">
                  <c:v>45511.425891203704</c:v>
                </c:pt>
                <c:pt idx="5270">
                  <c:v>45511.425902777781</c:v>
                </c:pt>
                <c:pt idx="5271">
                  <c:v>45511.42591435185</c:v>
                </c:pt>
                <c:pt idx="5272">
                  <c:v>45511.425925925927</c:v>
                </c:pt>
                <c:pt idx="5273">
                  <c:v>45511.425937499997</c:v>
                </c:pt>
                <c:pt idx="5274">
                  <c:v>45511.425949074073</c:v>
                </c:pt>
                <c:pt idx="5275">
                  <c:v>45511.42596064815</c:v>
                </c:pt>
                <c:pt idx="5276">
                  <c:v>45511.42597222222</c:v>
                </c:pt>
                <c:pt idx="5277">
                  <c:v>45511.425983796296</c:v>
                </c:pt>
                <c:pt idx="5278">
                  <c:v>45511.425995370373</c:v>
                </c:pt>
                <c:pt idx="5279">
                  <c:v>45511.426006944443</c:v>
                </c:pt>
                <c:pt idx="5280">
                  <c:v>45511.426018518519</c:v>
                </c:pt>
                <c:pt idx="5281">
                  <c:v>45511.426030092596</c:v>
                </c:pt>
                <c:pt idx="5282">
                  <c:v>45511.426041666666</c:v>
                </c:pt>
                <c:pt idx="5283">
                  <c:v>45511.426053240742</c:v>
                </c:pt>
                <c:pt idx="5284">
                  <c:v>45511.426064814812</c:v>
                </c:pt>
                <c:pt idx="5285">
                  <c:v>45511.426076388889</c:v>
                </c:pt>
                <c:pt idx="5286">
                  <c:v>45511.426087962966</c:v>
                </c:pt>
                <c:pt idx="5287">
                  <c:v>45511.426099537035</c:v>
                </c:pt>
                <c:pt idx="5288">
                  <c:v>45511.426111111112</c:v>
                </c:pt>
                <c:pt idx="5289">
                  <c:v>45511.426122685189</c:v>
                </c:pt>
                <c:pt idx="5290">
                  <c:v>45511.426134259258</c:v>
                </c:pt>
                <c:pt idx="5291">
                  <c:v>45511.426145833335</c:v>
                </c:pt>
                <c:pt idx="5292">
                  <c:v>45511.426157407404</c:v>
                </c:pt>
                <c:pt idx="5293">
                  <c:v>45511.426168981481</c:v>
                </c:pt>
                <c:pt idx="5294">
                  <c:v>45511.426180555558</c:v>
                </c:pt>
                <c:pt idx="5295">
                  <c:v>45511.426192129627</c:v>
                </c:pt>
                <c:pt idx="5296">
                  <c:v>45511.426203703704</c:v>
                </c:pt>
                <c:pt idx="5297">
                  <c:v>45511.426215277781</c:v>
                </c:pt>
                <c:pt idx="5298">
                  <c:v>45511.426226851851</c:v>
                </c:pt>
                <c:pt idx="5299">
                  <c:v>45511.426238425927</c:v>
                </c:pt>
                <c:pt idx="5300">
                  <c:v>45511.426249999997</c:v>
                </c:pt>
                <c:pt idx="5301">
                  <c:v>45511.426261574074</c:v>
                </c:pt>
                <c:pt idx="5302">
                  <c:v>45511.42627314815</c:v>
                </c:pt>
                <c:pt idx="5303">
                  <c:v>45511.42628472222</c:v>
                </c:pt>
                <c:pt idx="5304">
                  <c:v>45511.426296296297</c:v>
                </c:pt>
                <c:pt idx="5305">
                  <c:v>45511.426307870373</c:v>
                </c:pt>
                <c:pt idx="5306">
                  <c:v>45511.426319444443</c:v>
                </c:pt>
                <c:pt idx="5307">
                  <c:v>45511.42633101852</c:v>
                </c:pt>
                <c:pt idx="5308">
                  <c:v>45511.426342592589</c:v>
                </c:pt>
                <c:pt idx="5309">
                  <c:v>45511.426354166666</c:v>
                </c:pt>
                <c:pt idx="5310">
                  <c:v>45511.426365740743</c:v>
                </c:pt>
                <c:pt idx="5311">
                  <c:v>45511.426377314812</c:v>
                </c:pt>
                <c:pt idx="5312">
                  <c:v>45511.426388888889</c:v>
                </c:pt>
                <c:pt idx="5313">
                  <c:v>45511.426400462966</c:v>
                </c:pt>
                <c:pt idx="5314">
                  <c:v>45511.426412037035</c:v>
                </c:pt>
                <c:pt idx="5315">
                  <c:v>45511.426423611112</c:v>
                </c:pt>
                <c:pt idx="5316">
                  <c:v>45511.426435185182</c:v>
                </c:pt>
                <c:pt idx="5317">
                  <c:v>45511.426446759258</c:v>
                </c:pt>
                <c:pt idx="5318">
                  <c:v>45511.426458333335</c:v>
                </c:pt>
                <c:pt idx="5319">
                  <c:v>45511.426469907405</c:v>
                </c:pt>
                <c:pt idx="5320">
                  <c:v>45511.426481481481</c:v>
                </c:pt>
                <c:pt idx="5321">
                  <c:v>45511.426493055558</c:v>
                </c:pt>
                <c:pt idx="5322">
                  <c:v>45511.426504629628</c:v>
                </c:pt>
                <c:pt idx="5323">
                  <c:v>45511.426516203705</c:v>
                </c:pt>
                <c:pt idx="5324">
                  <c:v>45511.426527777781</c:v>
                </c:pt>
                <c:pt idx="5325">
                  <c:v>45511.426539351851</c:v>
                </c:pt>
                <c:pt idx="5326">
                  <c:v>45511.426550925928</c:v>
                </c:pt>
                <c:pt idx="5327">
                  <c:v>45511.426562499997</c:v>
                </c:pt>
                <c:pt idx="5328">
                  <c:v>45511.426574074074</c:v>
                </c:pt>
                <c:pt idx="5329">
                  <c:v>45511.426585648151</c:v>
                </c:pt>
                <c:pt idx="5330">
                  <c:v>45511.42659722222</c:v>
                </c:pt>
                <c:pt idx="5331">
                  <c:v>45511.426608796297</c:v>
                </c:pt>
                <c:pt idx="5332">
                  <c:v>45511.426620370374</c:v>
                </c:pt>
                <c:pt idx="5333">
                  <c:v>45511.426631944443</c:v>
                </c:pt>
                <c:pt idx="5334">
                  <c:v>45511.42664351852</c:v>
                </c:pt>
                <c:pt idx="5335">
                  <c:v>45511.426655092589</c:v>
                </c:pt>
                <c:pt idx="5336">
                  <c:v>45511.426666666666</c:v>
                </c:pt>
                <c:pt idx="5337">
                  <c:v>45511.426678240743</c:v>
                </c:pt>
                <c:pt idx="5338">
                  <c:v>45511.426689814813</c:v>
                </c:pt>
                <c:pt idx="5339">
                  <c:v>45511.426701388889</c:v>
                </c:pt>
                <c:pt idx="5340">
                  <c:v>45511.426712962966</c:v>
                </c:pt>
                <c:pt idx="5341">
                  <c:v>45511.426724537036</c:v>
                </c:pt>
                <c:pt idx="5342">
                  <c:v>45511.426736111112</c:v>
                </c:pt>
                <c:pt idx="5343">
                  <c:v>45511.426747685182</c:v>
                </c:pt>
                <c:pt idx="5344">
                  <c:v>45511.426759259259</c:v>
                </c:pt>
                <c:pt idx="5345">
                  <c:v>45511.426770833335</c:v>
                </c:pt>
                <c:pt idx="5346">
                  <c:v>45511.426782407405</c:v>
                </c:pt>
                <c:pt idx="5347">
                  <c:v>45511.426793981482</c:v>
                </c:pt>
                <c:pt idx="5348">
                  <c:v>45511.426805555559</c:v>
                </c:pt>
                <c:pt idx="5349">
                  <c:v>45511.426817129628</c:v>
                </c:pt>
                <c:pt idx="5350">
                  <c:v>45511.426828703705</c:v>
                </c:pt>
                <c:pt idx="5351">
                  <c:v>45511.426840277774</c:v>
                </c:pt>
                <c:pt idx="5352">
                  <c:v>45511.426851851851</c:v>
                </c:pt>
                <c:pt idx="5353">
                  <c:v>45511.426863425928</c:v>
                </c:pt>
                <c:pt idx="5354">
                  <c:v>45511.426874999997</c:v>
                </c:pt>
                <c:pt idx="5355">
                  <c:v>45511.426886574074</c:v>
                </c:pt>
                <c:pt idx="5356">
                  <c:v>45511.426898148151</c:v>
                </c:pt>
                <c:pt idx="5357">
                  <c:v>45511.42690972222</c:v>
                </c:pt>
                <c:pt idx="5358">
                  <c:v>45511.426921296297</c:v>
                </c:pt>
                <c:pt idx="5359">
                  <c:v>45511.426932870374</c:v>
                </c:pt>
                <c:pt idx="5360">
                  <c:v>45511.426944444444</c:v>
                </c:pt>
                <c:pt idx="5361">
                  <c:v>45511.42695601852</c:v>
                </c:pt>
                <c:pt idx="5362">
                  <c:v>45511.42696759259</c:v>
                </c:pt>
                <c:pt idx="5363">
                  <c:v>45511.426979166667</c:v>
                </c:pt>
                <c:pt idx="5364">
                  <c:v>45511.426990740743</c:v>
                </c:pt>
                <c:pt idx="5365">
                  <c:v>45511.427002314813</c:v>
                </c:pt>
                <c:pt idx="5366">
                  <c:v>45511.42701388889</c:v>
                </c:pt>
                <c:pt idx="5367">
                  <c:v>45511.427025462966</c:v>
                </c:pt>
                <c:pt idx="5368">
                  <c:v>45511.427037037036</c:v>
                </c:pt>
                <c:pt idx="5369">
                  <c:v>45511.427048611113</c:v>
                </c:pt>
                <c:pt idx="5370">
                  <c:v>45511.427060185182</c:v>
                </c:pt>
                <c:pt idx="5371">
                  <c:v>45511.427071759259</c:v>
                </c:pt>
                <c:pt idx="5372">
                  <c:v>45511.427083333336</c:v>
                </c:pt>
                <c:pt idx="5373">
                  <c:v>45511.427094907405</c:v>
                </c:pt>
                <c:pt idx="5374">
                  <c:v>45511.427106481482</c:v>
                </c:pt>
                <c:pt idx="5375">
                  <c:v>45511.427118055559</c:v>
                </c:pt>
                <c:pt idx="5376">
                  <c:v>45511.427129629628</c:v>
                </c:pt>
                <c:pt idx="5377">
                  <c:v>45511.427141203705</c:v>
                </c:pt>
                <c:pt idx="5378">
                  <c:v>45511.427152777775</c:v>
                </c:pt>
                <c:pt idx="5379">
                  <c:v>45511.427164351851</c:v>
                </c:pt>
                <c:pt idx="5380">
                  <c:v>45511.427175925928</c:v>
                </c:pt>
                <c:pt idx="5381">
                  <c:v>45511.427187499998</c:v>
                </c:pt>
                <c:pt idx="5382">
                  <c:v>45511.427199074074</c:v>
                </c:pt>
                <c:pt idx="5383">
                  <c:v>45511.427210648151</c:v>
                </c:pt>
                <c:pt idx="5384">
                  <c:v>45511.427222222221</c:v>
                </c:pt>
                <c:pt idx="5385">
                  <c:v>45511.427233796298</c:v>
                </c:pt>
                <c:pt idx="5386">
                  <c:v>45511.427245370367</c:v>
                </c:pt>
                <c:pt idx="5387">
                  <c:v>45511.427256944444</c:v>
                </c:pt>
                <c:pt idx="5388">
                  <c:v>45511.427268518521</c:v>
                </c:pt>
                <c:pt idx="5389">
                  <c:v>45511.42728009259</c:v>
                </c:pt>
                <c:pt idx="5390">
                  <c:v>45511.427291666667</c:v>
                </c:pt>
                <c:pt idx="5391">
                  <c:v>45511.427303240744</c:v>
                </c:pt>
                <c:pt idx="5392">
                  <c:v>45511.427314814813</c:v>
                </c:pt>
                <c:pt idx="5393">
                  <c:v>45511.42732638889</c:v>
                </c:pt>
                <c:pt idx="5394">
                  <c:v>45511.427337962959</c:v>
                </c:pt>
                <c:pt idx="5395">
                  <c:v>45511.427349537036</c:v>
                </c:pt>
                <c:pt idx="5396">
                  <c:v>45511.427361111113</c:v>
                </c:pt>
                <c:pt idx="5397">
                  <c:v>45511.427372685182</c:v>
                </c:pt>
                <c:pt idx="5398">
                  <c:v>45511.427384259259</c:v>
                </c:pt>
                <c:pt idx="5399">
                  <c:v>45511.427395833336</c:v>
                </c:pt>
                <c:pt idx="5400">
                  <c:v>45511.427407407406</c:v>
                </c:pt>
                <c:pt idx="5401">
                  <c:v>45511.427418981482</c:v>
                </c:pt>
                <c:pt idx="5402">
                  <c:v>45511.427430555559</c:v>
                </c:pt>
                <c:pt idx="5403">
                  <c:v>45511.427442129629</c:v>
                </c:pt>
                <c:pt idx="5404">
                  <c:v>45511.427453703705</c:v>
                </c:pt>
                <c:pt idx="5405">
                  <c:v>45511.427465277775</c:v>
                </c:pt>
                <c:pt idx="5406">
                  <c:v>45511.427476851852</c:v>
                </c:pt>
                <c:pt idx="5407">
                  <c:v>45511.427488425928</c:v>
                </c:pt>
                <c:pt idx="5408">
                  <c:v>45511.427499999998</c:v>
                </c:pt>
                <c:pt idx="5409">
                  <c:v>45511.427511574075</c:v>
                </c:pt>
                <c:pt idx="5410">
                  <c:v>45511.427523148152</c:v>
                </c:pt>
                <c:pt idx="5411">
                  <c:v>45511.427534722221</c:v>
                </c:pt>
                <c:pt idx="5412">
                  <c:v>45511.427546296298</c:v>
                </c:pt>
                <c:pt idx="5413">
                  <c:v>45511.427557870367</c:v>
                </c:pt>
                <c:pt idx="5414">
                  <c:v>45511.427569444444</c:v>
                </c:pt>
                <c:pt idx="5415">
                  <c:v>45511.427581018521</c:v>
                </c:pt>
                <c:pt idx="5416">
                  <c:v>45511.42759259259</c:v>
                </c:pt>
                <c:pt idx="5417">
                  <c:v>45511.427604166667</c:v>
                </c:pt>
                <c:pt idx="5418">
                  <c:v>45511.427615740744</c:v>
                </c:pt>
                <c:pt idx="5419">
                  <c:v>45511.427627314813</c:v>
                </c:pt>
                <c:pt idx="5420">
                  <c:v>45511.42763888889</c:v>
                </c:pt>
                <c:pt idx="5421">
                  <c:v>45511.42765046296</c:v>
                </c:pt>
                <c:pt idx="5422">
                  <c:v>45511.427662037036</c:v>
                </c:pt>
                <c:pt idx="5423">
                  <c:v>45511.427673611113</c:v>
                </c:pt>
                <c:pt idx="5424">
                  <c:v>45511.427685185183</c:v>
                </c:pt>
                <c:pt idx="5425">
                  <c:v>45511.42769675926</c:v>
                </c:pt>
                <c:pt idx="5426">
                  <c:v>45511.427708333336</c:v>
                </c:pt>
                <c:pt idx="5427">
                  <c:v>45511.427719907406</c:v>
                </c:pt>
                <c:pt idx="5428">
                  <c:v>45511.427731481483</c:v>
                </c:pt>
                <c:pt idx="5429">
                  <c:v>45511.427743055552</c:v>
                </c:pt>
                <c:pt idx="5430">
                  <c:v>45511.427754629629</c:v>
                </c:pt>
                <c:pt idx="5431">
                  <c:v>45511.427766203706</c:v>
                </c:pt>
                <c:pt idx="5432">
                  <c:v>45511.427777777775</c:v>
                </c:pt>
                <c:pt idx="5433">
                  <c:v>45511.427789351852</c:v>
                </c:pt>
                <c:pt idx="5434">
                  <c:v>45511.427800925929</c:v>
                </c:pt>
                <c:pt idx="5435">
                  <c:v>45511.427812499998</c:v>
                </c:pt>
                <c:pt idx="5436">
                  <c:v>45511.427824074075</c:v>
                </c:pt>
                <c:pt idx="5437">
                  <c:v>45511.427835648145</c:v>
                </c:pt>
                <c:pt idx="5438">
                  <c:v>45511.427847222221</c:v>
                </c:pt>
                <c:pt idx="5439">
                  <c:v>45511.427858796298</c:v>
                </c:pt>
                <c:pt idx="5440">
                  <c:v>45511.427870370368</c:v>
                </c:pt>
                <c:pt idx="5441">
                  <c:v>45511.427881944444</c:v>
                </c:pt>
                <c:pt idx="5442">
                  <c:v>45511.427893518521</c:v>
                </c:pt>
                <c:pt idx="5443">
                  <c:v>45511.427905092591</c:v>
                </c:pt>
                <c:pt idx="5444">
                  <c:v>45511.427916666667</c:v>
                </c:pt>
                <c:pt idx="5445">
                  <c:v>45511.427928240744</c:v>
                </c:pt>
                <c:pt idx="5446">
                  <c:v>45511.427939814814</c:v>
                </c:pt>
                <c:pt idx="5447">
                  <c:v>45511.427951388891</c:v>
                </c:pt>
                <c:pt idx="5448">
                  <c:v>45511.42796296296</c:v>
                </c:pt>
                <c:pt idx="5449">
                  <c:v>45511.427974537037</c:v>
                </c:pt>
                <c:pt idx="5450">
                  <c:v>45511.427986111114</c:v>
                </c:pt>
                <c:pt idx="5451">
                  <c:v>45511.427997685183</c:v>
                </c:pt>
                <c:pt idx="5452">
                  <c:v>45511.42800925926</c:v>
                </c:pt>
                <c:pt idx="5453">
                  <c:v>45511.428020833337</c:v>
                </c:pt>
                <c:pt idx="5454">
                  <c:v>45511.428032407406</c:v>
                </c:pt>
                <c:pt idx="5455">
                  <c:v>45511.428043981483</c:v>
                </c:pt>
                <c:pt idx="5456">
                  <c:v>45511.428055555552</c:v>
                </c:pt>
                <c:pt idx="5457">
                  <c:v>45511.428067129629</c:v>
                </c:pt>
                <c:pt idx="5458">
                  <c:v>45511.428078703706</c:v>
                </c:pt>
                <c:pt idx="5459">
                  <c:v>45511.428090277775</c:v>
                </c:pt>
                <c:pt idx="5460">
                  <c:v>45511.428101851852</c:v>
                </c:pt>
                <c:pt idx="5461">
                  <c:v>45511.428113425929</c:v>
                </c:pt>
                <c:pt idx="5462">
                  <c:v>45511.428124999999</c:v>
                </c:pt>
                <c:pt idx="5463">
                  <c:v>45511.428136574075</c:v>
                </c:pt>
                <c:pt idx="5464">
                  <c:v>45511.428148148145</c:v>
                </c:pt>
                <c:pt idx="5465">
                  <c:v>45511.428159722222</c:v>
                </c:pt>
                <c:pt idx="5466">
                  <c:v>45511.428171296298</c:v>
                </c:pt>
                <c:pt idx="5467">
                  <c:v>45511.428182870368</c:v>
                </c:pt>
                <c:pt idx="5468">
                  <c:v>45511.428194444445</c:v>
                </c:pt>
                <c:pt idx="5469">
                  <c:v>45511.428206018521</c:v>
                </c:pt>
                <c:pt idx="5470">
                  <c:v>45511.428217592591</c:v>
                </c:pt>
                <c:pt idx="5471">
                  <c:v>45511.428229166668</c:v>
                </c:pt>
                <c:pt idx="5472">
                  <c:v>45511.428240740737</c:v>
                </c:pt>
                <c:pt idx="5473">
                  <c:v>45511.428252314814</c:v>
                </c:pt>
                <c:pt idx="5474">
                  <c:v>45511.428263888891</c:v>
                </c:pt>
                <c:pt idx="5475">
                  <c:v>45511.42827546296</c:v>
                </c:pt>
                <c:pt idx="5476">
                  <c:v>45511.428287037037</c:v>
                </c:pt>
                <c:pt idx="5477">
                  <c:v>45511.428298611114</c:v>
                </c:pt>
                <c:pt idx="5478">
                  <c:v>45511.428310185183</c:v>
                </c:pt>
                <c:pt idx="5479">
                  <c:v>45511.42832175926</c:v>
                </c:pt>
                <c:pt idx="5480">
                  <c:v>45511.428333333337</c:v>
                </c:pt>
                <c:pt idx="5481">
                  <c:v>45511.428344907406</c:v>
                </c:pt>
                <c:pt idx="5482">
                  <c:v>45511.428356481483</c:v>
                </c:pt>
                <c:pt idx="5483">
                  <c:v>45511.428368055553</c:v>
                </c:pt>
                <c:pt idx="5484">
                  <c:v>45511.428379629629</c:v>
                </c:pt>
                <c:pt idx="5485">
                  <c:v>45511.428391203706</c:v>
                </c:pt>
                <c:pt idx="5486">
                  <c:v>45511.428402777776</c:v>
                </c:pt>
                <c:pt idx="5487">
                  <c:v>45511.428414351853</c:v>
                </c:pt>
                <c:pt idx="5488">
                  <c:v>45511.428425925929</c:v>
                </c:pt>
                <c:pt idx="5489">
                  <c:v>45511.428437499999</c:v>
                </c:pt>
                <c:pt idx="5490">
                  <c:v>45511.428449074076</c:v>
                </c:pt>
                <c:pt idx="5491">
                  <c:v>45511.428460648145</c:v>
                </c:pt>
                <c:pt idx="5492">
                  <c:v>45511.428472222222</c:v>
                </c:pt>
                <c:pt idx="5493">
                  <c:v>45511.428483796299</c:v>
                </c:pt>
                <c:pt idx="5494">
                  <c:v>45511.428495370368</c:v>
                </c:pt>
                <c:pt idx="5495">
                  <c:v>45511.428506944445</c:v>
                </c:pt>
                <c:pt idx="5496">
                  <c:v>45511.428518518522</c:v>
                </c:pt>
                <c:pt idx="5497">
                  <c:v>45511.428530092591</c:v>
                </c:pt>
                <c:pt idx="5498">
                  <c:v>45511.428541666668</c:v>
                </c:pt>
                <c:pt idx="5499">
                  <c:v>45511.428553240738</c:v>
                </c:pt>
                <c:pt idx="5500">
                  <c:v>45511.428564814814</c:v>
                </c:pt>
                <c:pt idx="5501">
                  <c:v>45511.428576388891</c:v>
                </c:pt>
                <c:pt idx="5502">
                  <c:v>45511.428587962961</c:v>
                </c:pt>
                <c:pt idx="5503">
                  <c:v>45511.428599537037</c:v>
                </c:pt>
                <c:pt idx="5504">
                  <c:v>45511.428611111114</c:v>
                </c:pt>
                <c:pt idx="5505">
                  <c:v>45511.428622685184</c:v>
                </c:pt>
                <c:pt idx="5506">
                  <c:v>45511.42863425926</c:v>
                </c:pt>
                <c:pt idx="5507">
                  <c:v>45511.42864583333</c:v>
                </c:pt>
                <c:pt idx="5508">
                  <c:v>45511.428657407407</c:v>
                </c:pt>
                <c:pt idx="5509">
                  <c:v>45511.428668981483</c:v>
                </c:pt>
                <c:pt idx="5510">
                  <c:v>45511.428680555553</c:v>
                </c:pt>
                <c:pt idx="5511">
                  <c:v>45511.42869212963</c:v>
                </c:pt>
                <c:pt idx="5512">
                  <c:v>45511.428703703707</c:v>
                </c:pt>
                <c:pt idx="5513">
                  <c:v>45511.428715277776</c:v>
                </c:pt>
                <c:pt idx="5514">
                  <c:v>45511.428726851853</c:v>
                </c:pt>
                <c:pt idx="5515">
                  <c:v>45511.428738425922</c:v>
                </c:pt>
                <c:pt idx="5516">
                  <c:v>45511.428749999999</c:v>
                </c:pt>
                <c:pt idx="5517">
                  <c:v>45511.428761574076</c:v>
                </c:pt>
                <c:pt idx="5518">
                  <c:v>45511.428773148145</c:v>
                </c:pt>
                <c:pt idx="5519">
                  <c:v>45511.428784722222</c:v>
                </c:pt>
                <c:pt idx="5520">
                  <c:v>45511.428796296299</c:v>
                </c:pt>
                <c:pt idx="5521">
                  <c:v>45511.428807870368</c:v>
                </c:pt>
                <c:pt idx="5522">
                  <c:v>45511.428819444445</c:v>
                </c:pt>
                <c:pt idx="5523">
                  <c:v>45511.428831018522</c:v>
                </c:pt>
                <c:pt idx="5524">
                  <c:v>45511.428842592592</c:v>
                </c:pt>
                <c:pt idx="5525">
                  <c:v>45511.428854166668</c:v>
                </c:pt>
                <c:pt idx="5526">
                  <c:v>45511.428865740738</c:v>
                </c:pt>
                <c:pt idx="5527">
                  <c:v>45511.428877314815</c:v>
                </c:pt>
                <c:pt idx="5528">
                  <c:v>45511.428888888891</c:v>
                </c:pt>
                <c:pt idx="5529">
                  <c:v>45511.428900462961</c:v>
                </c:pt>
                <c:pt idx="5530">
                  <c:v>45511.428912037038</c:v>
                </c:pt>
                <c:pt idx="5531">
                  <c:v>45511.428923611114</c:v>
                </c:pt>
                <c:pt idx="5532">
                  <c:v>45511.428935185184</c:v>
                </c:pt>
                <c:pt idx="5533">
                  <c:v>45511.428946759261</c:v>
                </c:pt>
                <c:pt idx="5534">
                  <c:v>45511.42895833333</c:v>
                </c:pt>
                <c:pt idx="5535">
                  <c:v>45511.428969907407</c:v>
                </c:pt>
                <c:pt idx="5536">
                  <c:v>45511.428981481484</c:v>
                </c:pt>
                <c:pt idx="5537">
                  <c:v>45511.428993055553</c:v>
                </c:pt>
                <c:pt idx="5538">
                  <c:v>45511.42900462963</c:v>
                </c:pt>
                <c:pt idx="5539">
                  <c:v>45511.429016203707</c:v>
                </c:pt>
                <c:pt idx="5540">
                  <c:v>45511.429027777776</c:v>
                </c:pt>
                <c:pt idx="5541">
                  <c:v>45511.429039351853</c:v>
                </c:pt>
                <c:pt idx="5542">
                  <c:v>45511.429050925923</c:v>
                </c:pt>
                <c:pt idx="5543">
                  <c:v>45511.429062499999</c:v>
                </c:pt>
                <c:pt idx="5544">
                  <c:v>45511.429074074076</c:v>
                </c:pt>
                <c:pt idx="5545">
                  <c:v>45511.429085648146</c:v>
                </c:pt>
                <c:pt idx="5546">
                  <c:v>45511.429097222222</c:v>
                </c:pt>
                <c:pt idx="5547">
                  <c:v>45511.429108796299</c:v>
                </c:pt>
                <c:pt idx="5548">
                  <c:v>45511.429120370369</c:v>
                </c:pt>
                <c:pt idx="5549">
                  <c:v>45511.429131944446</c:v>
                </c:pt>
                <c:pt idx="5550">
                  <c:v>45511.429143518515</c:v>
                </c:pt>
                <c:pt idx="5551">
                  <c:v>45511.429155092592</c:v>
                </c:pt>
                <c:pt idx="5552">
                  <c:v>45511.429166666669</c:v>
                </c:pt>
                <c:pt idx="5553">
                  <c:v>45511.429178240738</c:v>
                </c:pt>
                <c:pt idx="5554">
                  <c:v>45511.429189814815</c:v>
                </c:pt>
                <c:pt idx="5555">
                  <c:v>45511.429201388892</c:v>
                </c:pt>
                <c:pt idx="5556">
                  <c:v>45511.429212962961</c:v>
                </c:pt>
                <c:pt idx="5557">
                  <c:v>45511.429224537038</c:v>
                </c:pt>
                <c:pt idx="5558">
                  <c:v>45511.429236111115</c:v>
                </c:pt>
                <c:pt idx="5559">
                  <c:v>45511.429247685184</c:v>
                </c:pt>
                <c:pt idx="5560">
                  <c:v>45511.429259259261</c:v>
                </c:pt>
                <c:pt idx="5561">
                  <c:v>45511.429270833331</c:v>
                </c:pt>
                <c:pt idx="5562">
                  <c:v>45511.429282407407</c:v>
                </c:pt>
                <c:pt idx="5563">
                  <c:v>45511.429293981484</c:v>
                </c:pt>
                <c:pt idx="5564">
                  <c:v>45511.429305555554</c:v>
                </c:pt>
                <c:pt idx="5565">
                  <c:v>45511.42931712963</c:v>
                </c:pt>
                <c:pt idx="5566">
                  <c:v>45511.429328703707</c:v>
                </c:pt>
                <c:pt idx="5567">
                  <c:v>45511.429340277777</c:v>
                </c:pt>
                <c:pt idx="5568">
                  <c:v>45511.429351851853</c:v>
                </c:pt>
                <c:pt idx="5569">
                  <c:v>45511.429363425923</c:v>
                </c:pt>
                <c:pt idx="5570">
                  <c:v>45511.429375</c:v>
                </c:pt>
                <c:pt idx="5571">
                  <c:v>45511.429386574076</c:v>
                </c:pt>
                <c:pt idx="5572">
                  <c:v>45511.429398148146</c:v>
                </c:pt>
                <c:pt idx="5573">
                  <c:v>45511.429409722223</c:v>
                </c:pt>
                <c:pt idx="5574">
                  <c:v>45511.4294212963</c:v>
                </c:pt>
                <c:pt idx="5575">
                  <c:v>45511.429432870369</c:v>
                </c:pt>
                <c:pt idx="5576">
                  <c:v>45511.429444444446</c:v>
                </c:pt>
                <c:pt idx="5577">
                  <c:v>45511.429456018515</c:v>
                </c:pt>
                <c:pt idx="5578">
                  <c:v>45511.429467592592</c:v>
                </c:pt>
                <c:pt idx="5579">
                  <c:v>45511.429479166669</c:v>
                </c:pt>
                <c:pt idx="5580">
                  <c:v>45511.429490740738</c:v>
                </c:pt>
                <c:pt idx="5581">
                  <c:v>45511.429502314815</c:v>
                </c:pt>
                <c:pt idx="5582">
                  <c:v>45511.429513888892</c:v>
                </c:pt>
                <c:pt idx="5583">
                  <c:v>45511.429525462961</c:v>
                </c:pt>
                <c:pt idx="5584">
                  <c:v>45511.429537037038</c:v>
                </c:pt>
                <c:pt idx="5585">
                  <c:v>45511.429548611108</c:v>
                </c:pt>
                <c:pt idx="5586">
                  <c:v>45511.429560185185</c:v>
                </c:pt>
                <c:pt idx="5587">
                  <c:v>45511.429571759261</c:v>
                </c:pt>
                <c:pt idx="5588">
                  <c:v>45511.429583333331</c:v>
                </c:pt>
                <c:pt idx="5589">
                  <c:v>45511.429594907408</c:v>
                </c:pt>
                <c:pt idx="5590">
                  <c:v>45511.429606481484</c:v>
                </c:pt>
                <c:pt idx="5591">
                  <c:v>45511.429618055554</c:v>
                </c:pt>
                <c:pt idx="5592">
                  <c:v>45511.429629629631</c:v>
                </c:pt>
                <c:pt idx="5593">
                  <c:v>45511.4296412037</c:v>
                </c:pt>
                <c:pt idx="5594">
                  <c:v>45511.429652777777</c:v>
                </c:pt>
                <c:pt idx="5595">
                  <c:v>45511.429664351854</c:v>
                </c:pt>
                <c:pt idx="5596">
                  <c:v>45511.429675925923</c:v>
                </c:pt>
                <c:pt idx="5597">
                  <c:v>45511.4296875</c:v>
                </c:pt>
                <c:pt idx="5598">
                  <c:v>45511.429699074077</c:v>
                </c:pt>
                <c:pt idx="5599">
                  <c:v>45511.429710648146</c:v>
                </c:pt>
                <c:pt idx="5600">
                  <c:v>45511.429722222223</c:v>
                </c:pt>
                <c:pt idx="5601">
                  <c:v>45511.4297337963</c:v>
                </c:pt>
                <c:pt idx="5602">
                  <c:v>45511.429745370369</c:v>
                </c:pt>
                <c:pt idx="5603">
                  <c:v>45511.429756944446</c:v>
                </c:pt>
                <c:pt idx="5604">
                  <c:v>45511.429768518516</c:v>
                </c:pt>
                <c:pt idx="5605">
                  <c:v>45511.429780092592</c:v>
                </c:pt>
                <c:pt idx="5606">
                  <c:v>45511.429791666669</c:v>
                </c:pt>
                <c:pt idx="5607">
                  <c:v>45511.429803240739</c:v>
                </c:pt>
                <c:pt idx="5608">
                  <c:v>45511.429814814815</c:v>
                </c:pt>
                <c:pt idx="5609">
                  <c:v>45511.429826388892</c:v>
                </c:pt>
                <c:pt idx="5610">
                  <c:v>45511.429837962962</c:v>
                </c:pt>
                <c:pt idx="5611">
                  <c:v>45511.429849537039</c:v>
                </c:pt>
                <c:pt idx="5612">
                  <c:v>45511.429861111108</c:v>
                </c:pt>
                <c:pt idx="5613">
                  <c:v>45511.429872685185</c:v>
                </c:pt>
                <c:pt idx="5614">
                  <c:v>45511.429884259262</c:v>
                </c:pt>
                <c:pt idx="5615">
                  <c:v>45511.429895833331</c:v>
                </c:pt>
                <c:pt idx="5616">
                  <c:v>45511.429907407408</c:v>
                </c:pt>
                <c:pt idx="5617">
                  <c:v>45511.429918981485</c:v>
                </c:pt>
                <c:pt idx="5618">
                  <c:v>45511.429930555554</c:v>
                </c:pt>
                <c:pt idx="5619">
                  <c:v>45511.429942129631</c:v>
                </c:pt>
                <c:pt idx="5620">
                  <c:v>45511.4299537037</c:v>
                </c:pt>
                <c:pt idx="5621">
                  <c:v>45511.429965277777</c:v>
                </c:pt>
                <c:pt idx="5622">
                  <c:v>45511.429976851854</c:v>
                </c:pt>
                <c:pt idx="5623">
                  <c:v>45511.429988425924</c:v>
                </c:pt>
                <c:pt idx="5624">
                  <c:v>45511.43</c:v>
                </c:pt>
                <c:pt idx="5625">
                  <c:v>45511.430011574077</c:v>
                </c:pt>
                <c:pt idx="5626">
                  <c:v>45511.430023148147</c:v>
                </c:pt>
                <c:pt idx="5627">
                  <c:v>45511.430034722223</c:v>
                </c:pt>
                <c:pt idx="5628">
                  <c:v>45511.430046296293</c:v>
                </c:pt>
                <c:pt idx="5629">
                  <c:v>45511.43005787037</c:v>
                </c:pt>
                <c:pt idx="5630">
                  <c:v>45511.430069444446</c:v>
                </c:pt>
                <c:pt idx="5631">
                  <c:v>45511.430081018516</c:v>
                </c:pt>
                <c:pt idx="5632">
                  <c:v>45511.430092592593</c:v>
                </c:pt>
                <c:pt idx="5633">
                  <c:v>45511.430104166669</c:v>
                </c:pt>
                <c:pt idx="5634">
                  <c:v>45511.430115740739</c:v>
                </c:pt>
                <c:pt idx="5635">
                  <c:v>45511.430127314816</c:v>
                </c:pt>
                <c:pt idx="5636">
                  <c:v>45511.430138888885</c:v>
                </c:pt>
                <c:pt idx="5637">
                  <c:v>45511.430150462962</c:v>
                </c:pt>
                <c:pt idx="5638">
                  <c:v>45511.430162037039</c:v>
                </c:pt>
                <c:pt idx="5639">
                  <c:v>45511.430173611108</c:v>
                </c:pt>
                <c:pt idx="5640">
                  <c:v>45511.430185185185</c:v>
                </c:pt>
                <c:pt idx="5641">
                  <c:v>45511.430196759262</c:v>
                </c:pt>
                <c:pt idx="5642">
                  <c:v>45511.430208333331</c:v>
                </c:pt>
                <c:pt idx="5643">
                  <c:v>45511.430219907408</c:v>
                </c:pt>
                <c:pt idx="5644">
                  <c:v>45511.430231481485</c:v>
                </c:pt>
                <c:pt idx="5645">
                  <c:v>45511.430243055554</c:v>
                </c:pt>
                <c:pt idx="5646">
                  <c:v>45511.430254629631</c:v>
                </c:pt>
                <c:pt idx="5647">
                  <c:v>45511.430266203701</c:v>
                </c:pt>
                <c:pt idx="5648">
                  <c:v>45511.430277777778</c:v>
                </c:pt>
                <c:pt idx="5649">
                  <c:v>45511.430289351854</c:v>
                </c:pt>
                <c:pt idx="5650">
                  <c:v>45511.430300925924</c:v>
                </c:pt>
                <c:pt idx="5651">
                  <c:v>45511.430312500001</c:v>
                </c:pt>
                <c:pt idx="5652">
                  <c:v>45511.430324074077</c:v>
                </c:pt>
                <c:pt idx="5653">
                  <c:v>45511.430335648147</c:v>
                </c:pt>
                <c:pt idx="5654">
                  <c:v>45511.430347222224</c:v>
                </c:pt>
                <c:pt idx="5655">
                  <c:v>45511.430358796293</c:v>
                </c:pt>
                <c:pt idx="5656">
                  <c:v>45511.43037037037</c:v>
                </c:pt>
                <c:pt idx="5657">
                  <c:v>45511.430381944447</c:v>
                </c:pt>
                <c:pt idx="5658">
                  <c:v>45511.430393518516</c:v>
                </c:pt>
                <c:pt idx="5659">
                  <c:v>45511.430405092593</c:v>
                </c:pt>
                <c:pt idx="5660">
                  <c:v>45511.43041666667</c:v>
                </c:pt>
                <c:pt idx="5661">
                  <c:v>45511.430428240739</c:v>
                </c:pt>
                <c:pt idx="5662">
                  <c:v>45511.430439814816</c:v>
                </c:pt>
                <c:pt idx="5663">
                  <c:v>45511.430451388886</c:v>
                </c:pt>
                <c:pt idx="5664">
                  <c:v>45511.430462962962</c:v>
                </c:pt>
                <c:pt idx="5665">
                  <c:v>45511.430474537039</c:v>
                </c:pt>
                <c:pt idx="5666">
                  <c:v>45511.430486111109</c:v>
                </c:pt>
                <c:pt idx="5667">
                  <c:v>45511.430497685185</c:v>
                </c:pt>
                <c:pt idx="5668">
                  <c:v>45511.430509259262</c:v>
                </c:pt>
                <c:pt idx="5669">
                  <c:v>45511.430520833332</c:v>
                </c:pt>
                <c:pt idx="5670">
                  <c:v>45511.430532407408</c:v>
                </c:pt>
                <c:pt idx="5671">
                  <c:v>45511.430543981478</c:v>
                </c:pt>
                <c:pt idx="5672">
                  <c:v>45511.430555555555</c:v>
                </c:pt>
                <c:pt idx="5673">
                  <c:v>45511.430567129632</c:v>
                </c:pt>
                <c:pt idx="5674">
                  <c:v>45511.430578703701</c:v>
                </c:pt>
                <c:pt idx="5675">
                  <c:v>45511.430590277778</c:v>
                </c:pt>
                <c:pt idx="5676">
                  <c:v>45511.430601851855</c:v>
                </c:pt>
                <c:pt idx="5677">
                  <c:v>45511.430613425924</c:v>
                </c:pt>
                <c:pt idx="5678">
                  <c:v>45511.430625000001</c:v>
                </c:pt>
                <c:pt idx="5679">
                  <c:v>45511.430636574078</c:v>
                </c:pt>
                <c:pt idx="5680">
                  <c:v>45511.430648148147</c:v>
                </c:pt>
                <c:pt idx="5681">
                  <c:v>45511.430659722224</c:v>
                </c:pt>
                <c:pt idx="5682">
                  <c:v>45511.430671296293</c:v>
                </c:pt>
                <c:pt idx="5683">
                  <c:v>45511.43068287037</c:v>
                </c:pt>
                <c:pt idx="5684">
                  <c:v>45511.430694444447</c:v>
                </c:pt>
                <c:pt idx="5685">
                  <c:v>45511.430706018517</c:v>
                </c:pt>
                <c:pt idx="5686">
                  <c:v>45511.430717592593</c:v>
                </c:pt>
                <c:pt idx="5687">
                  <c:v>45511.43072916667</c:v>
                </c:pt>
                <c:pt idx="5688">
                  <c:v>45511.43074074074</c:v>
                </c:pt>
                <c:pt idx="5689">
                  <c:v>45511.430752314816</c:v>
                </c:pt>
                <c:pt idx="5690">
                  <c:v>45511.430763888886</c:v>
                </c:pt>
                <c:pt idx="5691">
                  <c:v>45511.430775462963</c:v>
                </c:pt>
                <c:pt idx="5692">
                  <c:v>45511.430787037039</c:v>
                </c:pt>
                <c:pt idx="5693">
                  <c:v>45511.430798611109</c:v>
                </c:pt>
                <c:pt idx="5694">
                  <c:v>45511.430810185186</c:v>
                </c:pt>
                <c:pt idx="5695">
                  <c:v>45511.430821759262</c:v>
                </c:pt>
                <c:pt idx="5696">
                  <c:v>45511.430833333332</c:v>
                </c:pt>
                <c:pt idx="5697">
                  <c:v>45511.430844907409</c:v>
                </c:pt>
                <c:pt idx="5698">
                  <c:v>45511.430856481478</c:v>
                </c:pt>
                <c:pt idx="5699">
                  <c:v>45511.430868055555</c:v>
                </c:pt>
                <c:pt idx="5700">
                  <c:v>45511.430879629632</c:v>
                </c:pt>
                <c:pt idx="5701">
                  <c:v>45511.430891203701</c:v>
                </c:pt>
                <c:pt idx="5702">
                  <c:v>45511.430902777778</c:v>
                </c:pt>
                <c:pt idx="5703">
                  <c:v>45511.430914351855</c:v>
                </c:pt>
                <c:pt idx="5704">
                  <c:v>45511.430925925924</c:v>
                </c:pt>
                <c:pt idx="5705">
                  <c:v>45511.430937500001</c:v>
                </c:pt>
                <c:pt idx="5706">
                  <c:v>45511.430949074071</c:v>
                </c:pt>
                <c:pt idx="5707">
                  <c:v>45511.430960648147</c:v>
                </c:pt>
                <c:pt idx="5708">
                  <c:v>45511.430972222224</c:v>
                </c:pt>
                <c:pt idx="5709">
                  <c:v>45511.430983796294</c:v>
                </c:pt>
                <c:pt idx="5710">
                  <c:v>45511.430995370371</c:v>
                </c:pt>
                <c:pt idx="5711">
                  <c:v>45511.431006944447</c:v>
                </c:pt>
                <c:pt idx="5712">
                  <c:v>45511.431018518517</c:v>
                </c:pt>
                <c:pt idx="5713">
                  <c:v>45511.431030092594</c:v>
                </c:pt>
                <c:pt idx="5714">
                  <c:v>45511.431041666663</c:v>
                </c:pt>
                <c:pt idx="5715">
                  <c:v>45511.43105324074</c:v>
                </c:pt>
                <c:pt idx="5716">
                  <c:v>45511.431064814817</c:v>
                </c:pt>
                <c:pt idx="5717">
                  <c:v>45511.431076388886</c:v>
                </c:pt>
                <c:pt idx="5718">
                  <c:v>45511.431087962963</c:v>
                </c:pt>
                <c:pt idx="5719">
                  <c:v>45511.43109953704</c:v>
                </c:pt>
                <c:pt idx="5720">
                  <c:v>45511.431111111109</c:v>
                </c:pt>
                <c:pt idx="5721">
                  <c:v>45511.431122685186</c:v>
                </c:pt>
                <c:pt idx="5722">
                  <c:v>45511.431134259263</c:v>
                </c:pt>
                <c:pt idx="5723">
                  <c:v>45511.431145833332</c:v>
                </c:pt>
                <c:pt idx="5724">
                  <c:v>45511.431157407409</c:v>
                </c:pt>
                <c:pt idx="5725">
                  <c:v>45511.431168981479</c:v>
                </c:pt>
                <c:pt idx="5726">
                  <c:v>45511.431180555555</c:v>
                </c:pt>
                <c:pt idx="5727">
                  <c:v>45511.431192129632</c:v>
                </c:pt>
                <c:pt idx="5728">
                  <c:v>45511.431203703702</c:v>
                </c:pt>
                <c:pt idx="5729">
                  <c:v>45511.431215277778</c:v>
                </c:pt>
                <c:pt idx="5730">
                  <c:v>45511.431226851855</c:v>
                </c:pt>
                <c:pt idx="5731">
                  <c:v>45511.431238425925</c:v>
                </c:pt>
                <c:pt idx="5732">
                  <c:v>45511.431250000001</c:v>
                </c:pt>
                <c:pt idx="5733">
                  <c:v>45511.431261574071</c:v>
                </c:pt>
                <c:pt idx="5734">
                  <c:v>45511.431273148148</c:v>
                </c:pt>
                <c:pt idx="5735">
                  <c:v>45511.431284722225</c:v>
                </c:pt>
                <c:pt idx="5736">
                  <c:v>45511.431296296294</c:v>
                </c:pt>
                <c:pt idx="5737">
                  <c:v>45511.431307870371</c:v>
                </c:pt>
                <c:pt idx="5738">
                  <c:v>45511.431319444448</c:v>
                </c:pt>
                <c:pt idx="5739">
                  <c:v>45511.431331018517</c:v>
                </c:pt>
                <c:pt idx="5740">
                  <c:v>45511.431342592594</c:v>
                </c:pt>
                <c:pt idx="5741">
                  <c:v>45511.431354166663</c:v>
                </c:pt>
                <c:pt idx="5742">
                  <c:v>45511.43136574074</c:v>
                </c:pt>
                <c:pt idx="5743">
                  <c:v>45511.431377314817</c:v>
                </c:pt>
                <c:pt idx="5744">
                  <c:v>45511.431388888886</c:v>
                </c:pt>
                <c:pt idx="5745">
                  <c:v>45511.431400462963</c:v>
                </c:pt>
                <c:pt idx="5746">
                  <c:v>45511.43141203704</c:v>
                </c:pt>
                <c:pt idx="5747">
                  <c:v>45511.431423611109</c:v>
                </c:pt>
                <c:pt idx="5748">
                  <c:v>45511.431435185186</c:v>
                </c:pt>
                <c:pt idx="5749">
                  <c:v>45511.431446759256</c:v>
                </c:pt>
                <c:pt idx="5750">
                  <c:v>45511.431458333333</c:v>
                </c:pt>
                <c:pt idx="5751">
                  <c:v>45511.431469907409</c:v>
                </c:pt>
                <c:pt idx="5752">
                  <c:v>45511.431481481479</c:v>
                </c:pt>
                <c:pt idx="5753">
                  <c:v>45511.431493055556</c:v>
                </c:pt>
                <c:pt idx="5754">
                  <c:v>45511.431504629632</c:v>
                </c:pt>
                <c:pt idx="5755">
                  <c:v>45511.431516203702</c:v>
                </c:pt>
                <c:pt idx="5756">
                  <c:v>45511.431527777779</c:v>
                </c:pt>
                <c:pt idx="5757">
                  <c:v>45511.431539351855</c:v>
                </c:pt>
                <c:pt idx="5758">
                  <c:v>45511.431550925925</c:v>
                </c:pt>
                <c:pt idx="5759">
                  <c:v>45511.431562500002</c:v>
                </c:pt>
                <c:pt idx="5760">
                  <c:v>45511.431574074071</c:v>
                </c:pt>
                <c:pt idx="5761">
                  <c:v>45511.431585648148</c:v>
                </c:pt>
                <c:pt idx="5762">
                  <c:v>45511.431597222225</c:v>
                </c:pt>
                <c:pt idx="5763">
                  <c:v>45511.431608796294</c:v>
                </c:pt>
                <c:pt idx="5764">
                  <c:v>45511.431620370371</c:v>
                </c:pt>
                <c:pt idx="5765">
                  <c:v>45511.431631944448</c:v>
                </c:pt>
                <c:pt idx="5766">
                  <c:v>45511.431643518517</c:v>
                </c:pt>
                <c:pt idx="5767">
                  <c:v>45511.431655092594</c:v>
                </c:pt>
                <c:pt idx="5768">
                  <c:v>45511.431666666664</c:v>
                </c:pt>
                <c:pt idx="5769">
                  <c:v>45511.43167824074</c:v>
                </c:pt>
                <c:pt idx="5770">
                  <c:v>45511.431689814817</c:v>
                </c:pt>
                <c:pt idx="5771">
                  <c:v>45511.431701388887</c:v>
                </c:pt>
                <c:pt idx="5772">
                  <c:v>45511.431712962964</c:v>
                </c:pt>
                <c:pt idx="5773">
                  <c:v>45511.43172453704</c:v>
                </c:pt>
                <c:pt idx="5774">
                  <c:v>45511.43173611111</c:v>
                </c:pt>
                <c:pt idx="5775">
                  <c:v>45511.431747685187</c:v>
                </c:pt>
                <c:pt idx="5776">
                  <c:v>45511.431759259256</c:v>
                </c:pt>
                <c:pt idx="5777">
                  <c:v>45511.431770833333</c:v>
                </c:pt>
                <c:pt idx="5778">
                  <c:v>45511.43178240741</c:v>
                </c:pt>
                <c:pt idx="5779">
                  <c:v>45511.431793981479</c:v>
                </c:pt>
                <c:pt idx="5780">
                  <c:v>45511.431805555556</c:v>
                </c:pt>
                <c:pt idx="5781">
                  <c:v>45511.431817129633</c:v>
                </c:pt>
                <c:pt idx="5782">
                  <c:v>45511.431828703702</c:v>
                </c:pt>
                <c:pt idx="5783">
                  <c:v>45511.431840277779</c:v>
                </c:pt>
                <c:pt idx="5784">
                  <c:v>45511.431851851848</c:v>
                </c:pt>
                <c:pt idx="5785">
                  <c:v>45511.431863425925</c:v>
                </c:pt>
                <c:pt idx="5786">
                  <c:v>45511.431875000002</c:v>
                </c:pt>
                <c:pt idx="5787">
                  <c:v>45511.431886574072</c:v>
                </c:pt>
                <c:pt idx="5788">
                  <c:v>45511.431898148148</c:v>
                </c:pt>
                <c:pt idx="5789">
                  <c:v>45511.431909722225</c:v>
                </c:pt>
                <c:pt idx="5790">
                  <c:v>45511.431921296295</c:v>
                </c:pt>
                <c:pt idx="5791">
                  <c:v>45511.431932870371</c:v>
                </c:pt>
                <c:pt idx="5792">
                  <c:v>45511.431944444441</c:v>
                </c:pt>
                <c:pt idx="5793">
                  <c:v>45511.431956018518</c:v>
                </c:pt>
                <c:pt idx="5794">
                  <c:v>45511.431967592594</c:v>
                </c:pt>
                <c:pt idx="5795">
                  <c:v>45511.431979166664</c:v>
                </c:pt>
                <c:pt idx="5796">
                  <c:v>45511.431990740741</c:v>
                </c:pt>
                <c:pt idx="5797">
                  <c:v>45511.432002314818</c:v>
                </c:pt>
                <c:pt idx="5798">
                  <c:v>45511.432013888887</c:v>
                </c:pt>
                <c:pt idx="5799">
                  <c:v>45511.432025462964</c:v>
                </c:pt>
                <c:pt idx="5800">
                  <c:v>45511.432037037041</c:v>
                </c:pt>
                <c:pt idx="5801">
                  <c:v>45511.43204861111</c:v>
                </c:pt>
                <c:pt idx="5802">
                  <c:v>45511.432060185187</c:v>
                </c:pt>
                <c:pt idx="5803">
                  <c:v>45511.432071759256</c:v>
                </c:pt>
                <c:pt idx="5804">
                  <c:v>45511.432083333333</c:v>
                </c:pt>
                <c:pt idx="5805">
                  <c:v>45511.43209490741</c:v>
                </c:pt>
                <c:pt idx="5806">
                  <c:v>45511.432106481479</c:v>
                </c:pt>
                <c:pt idx="5807">
                  <c:v>45511.432118055556</c:v>
                </c:pt>
                <c:pt idx="5808">
                  <c:v>45511.432129629633</c:v>
                </c:pt>
                <c:pt idx="5809">
                  <c:v>45511.432141203702</c:v>
                </c:pt>
                <c:pt idx="5810">
                  <c:v>45511.432152777779</c:v>
                </c:pt>
                <c:pt idx="5811">
                  <c:v>45511.432164351849</c:v>
                </c:pt>
                <c:pt idx="5812">
                  <c:v>45511.432175925926</c:v>
                </c:pt>
                <c:pt idx="5813">
                  <c:v>45511.432187500002</c:v>
                </c:pt>
                <c:pt idx="5814">
                  <c:v>45511.432199074072</c:v>
                </c:pt>
                <c:pt idx="5815">
                  <c:v>45511.432210648149</c:v>
                </c:pt>
                <c:pt idx="5816">
                  <c:v>45511.432222222225</c:v>
                </c:pt>
                <c:pt idx="5817">
                  <c:v>45511.432233796295</c:v>
                </c:pt>
                <c:pt idx="5818">
                  <c:v>45511.432245370372</c:v>
                </c:pt>
                <c:pt idx="5819">
                  <c:v>45511.432256944441</c:v>
                </c:pt>
                <c:pt idx="5820">
                  <c:v>45511.432268518518</c:v>
                </c:pt>
                <c:pt idx="5821">
                  <c:v>45511.432280092595</c:v>
                </c:pt>
                <c:pt idx="5822">
                  <c:v>45511.432291666664</c:v>
                </c:pt>
                <c:pt idx="5823">
                  <c:v>45511.432303240741</c:v>
                </c:pt>
                <c:pt idx="5824">
                  <c:v>45511.432314814818</c:v>
                </c:pt>
                <c:pt idx="5825">
                  <c:v>45511.432326388887</c:v>
                </c:pt>
                <c:pt idx="5826">
                  <c:v>45511.432337962964</c:v>
                </c:pt>
                <c:pt idx="5827">
                  <c:v>45511.432349537034</c:v>
                </c:pt>
                <c:pt idx="5828">
                  <c:v>45511.43236111111</c:v>
                </c:pt>
                <c:pt idx="5829">
                  <c:v>45511.432372685187</c:v>
                </c:pt>
                <c:pt idx="5830">
                  <c:v>45511.432384259257</c:v>
                </c:pt>
                <c:pt idx="5831">
                  <c:v>45511.432395833333</c:v>
                </c:pt>
                <c:pt idx="5832">
                  <c:v>45511.43240740741</c:v>
                </c:pt>
                <c:pt idx="5833">
                  <c:v>45511.43241898148</c:v>
                </c:pt>
                <c:pt idx="5834">
                  <c:v>45511.432430555556</c:v>
                </c:pt>
                <c:pt idx="5835">
                  <c:v>45511.432442129626</c:v>
                </c:pt>
                <c:pt idx="5836">
                  <c:v>45511.432453703703</c:v>
                </c:pt>
                <c:pt idx="5837">
                  <c:v>45511.43246527778</c:v>
                </c:pt>
                <c:pt idx="5838">
                  <c:v>45511.432476851849</c:v>
                </c:pt>
                <c:pt idx="5839">
                  <c:v>45511.432488425926</c:v>
                </c:pt>
                <c:pt idx="5840">
                  <c:v>45511.432500000003</c:v>
                </c:pt>
                <c:pt idx="5841">
                  <c:v>45511.432511574072</c:v>
                </c:pt>
                <c:pt idx="5842">
                  <c:v>45511.432523148149</c:v>
                </c:pt>
                <c:pt idx="5843">
                  <c:v>45511.432534722226</c:v>
                </c:pt>
                <c:pt idx="5844">
                  <c:v>45511.432546296295</c:v>
                </c:pt>
                <c:pt idx="5845">
                  <c:v>45511.432557870372</c:v>
                </c:pt>
                <c:pt idx="5846">
                  <c:v>45511.432569444441</c:v>
                </c:pt>
                <c:pt idx="5847">
                  <c:v>45511.432581018518</c:v>
                </c:pt>
                <c:pt idx="5848">
                  <c:v>45511.432592592595</c:v>
                </c:pt>
                <c:pt idx="5849">
                  <c:v>45511.432604166665</c:v>
                </c:pt>
                <c:pt idx="5850">
                  <c:v>45511.432615740741</c:v>
                </c:pt>
                <c:pt idx="5851">
                  <c:v>45511.432627314818</c:v>
                </c:pt>
                <c:pt idx="5852">
                  <c:v>45511.432638888888</c:v>
                </c:pt>
                <c:pt idx="5853">
                  <c:v>45511.432650462964</c:v>
                </c:pt>
                <c:pt idx="5854">
                  <c:v>45511.432662037034</c:v>
                </c:pt>
                <c:pt idx="5855">
                  <c:v>45511.432673611111</c:v>
                </c:pt>
                <c:pt idx="5856">
                  <c:v>45511.432685185187</c:v>
                </c:pt>
                <c:pt idx="5857">
                  <c:v>45511.432696759257</c:v>
                </c:pt>
                <c:pt idx="5858">
                  <c:v>45511.432708333334</c:v>
                </c:pt>
                <c:pt idx="5859">
                  <c:v>45511.432719907411</c:v>
                </c:pt>
                <c:pt idx="5860">
                  <c:v>45511.43273148148</c:v>
                </c:pt>
                <c:pt idx="5861">
                  <c:v>45511.432743055557</c:v>
                </c:pt>
                <c:pt idx="5862">
                  <c:v>45511.432754629626</c:v>
                </c:pt>
                <c:pt idx="5863">
                  <c:v>45511.432766203703</c:v>
                </c:pt>
                <c:pt idx="5864">
                  <c:v>45511.43277777778</c:v>
                </c:pt>
                <c:pt idx="5865">
                  <c:v>45511.432789351849</c:v>
                </c:pt>
                <c:pt idx="5866">
                  <c:v>45511.432800925926</c:v>
                </c:pt>
                <c:pt idx="5867">
                  <c:v>45511.432812500003</c:v>
                </c:pt>
                <c:pt idx="5868">
                  <c:v>45511.432824074072</c:v>
                </c:pt>
                <c:pt idx="5869">
                  <c:v>45511.432835648149</c:v>
                </c:pt>
                <c:pt idx="5870">
                  <c:v>45511.432847222219</c:v>
                </c:pt>
                <c:pt idx="5871">
                  <c:v>45511.432858796295</c:v>
                </c:pt>
                <c:pt idx="5872">
                  <c:v>45511.432870370372</c:v>
                </c:pt>
                <c:pt idx="5873">
                  <c:v>45511.432881944442</c:v>
                </c:pt>
                <c:pt idx="5874">
                  <c:v>45511.432893518519</c:v>
                </c:pt>
                <c:pt idx="5875">
                  <c:v>45511.432905092595</c:v>
                </c:pt>
                <c:pt idx="5876">
                  <c:v>45511.432916666665</c:v>
                </c:pt>
                <c:pt idx="5877">
                  <c:v>45511.432928240742</c:v>
                </c:pt>
                <c:pt idx="5878">
                  <c:v>45511.432939814818</c:v>
                </c:pt>
                <c:pt idx="5879">
                  <c:v>45511.432951388888</c:v>
                </c:pt>
                <c:pt idx="5880">
                  <c:v>45511.432962962965</c:v>
                </c:pt>
                <c:pt idx="5881">
                  <c:v>45511.432974537034</c:v>
                </c:pt>
                <c:pt idx="5882">
                  <c:v>45511.432986111111</c:v>
                </c:pt>
                <c:pt idx="5883">
                  <c:v>45511.432997685188</c:v>
                </c:pt>
                <c:pt idx="5884">
                  <c:v>45511.433009259257</c:v>
                </c:pt>
                <c:pt idx="5885">
                  <c:v>45511.433020833334</c:v>
                </c:pt>
                <c:pt idx="5886">
                  <c:v>45511.433032407411</c:v>
                </c:pt>
                <c:pt idx="5887">
                  <c:v>45511.43304398148</c:v>
                </c:pt>
                <c:pt idx="5888">
                  <c:v>45511.433055555557</c:v>
                </c:pt>
                <c:pt idx="5889">
                  <c:v>45511.433067129627</c:v>
                </c:pt>
                <c:pt idx="5890">
                  <c:v>45511.433078703703</c:v>
                </c:pt>
                <c:pt idx="5891">
                  <c:v>45511.43309027778</c:v>
                </c:pt>
                <c:pt idx="5892">
                  <c:v>45511.43310185185</c:v>
                </c:pt>
                <c:pt idx="5893">
                  <c:v>45511.433113425926</c:v>
                </c:pt>
                <c:pt idx="5894">
                  <c:v>45511.433125000003</c:v>
                </c:pt>
                <c:pt idx="5895">
                  <c:v>45511.433136574073</c:v>
                </c:pt>
                <c:pt idx="5896">
                  <c:v>45511.433148148149</c:v>
                </c:pt>
                <c:pt idx="5897">
                  <c:v>45511.433159722219</c:v>
                </c:pt>
                <c:pt idx="5898">
                  <c:v>45511.433171296296</c:v>
                </c:pt>
                <c:pt idx="5899">
                  <c:v>45511.433182870373</c:v>
                </c:pt>
                <c:pt idx="5900">
                  <c:v>45511.433194444442</c:v>
                </c:pt>
                <c:pt idx="5901">
                  <c:v>45511.433206018519</c:v>
                </c:pt>
                <c:pt idx="5902">
                  <c:v>45511.433217592596</c:v>
                </c:pt>
                <c:pt idx="5903">
                  <c:v>45511.433229166665</c:v>
                </c:pt>
                <c:pt idx="5904">
                  <c:v>45511.433240740742</c:v>
                </c:pt>
                <c:pt idx="5905">
                  <c:v>45511.433252314811</c:v>
                </c:pt>
                <c:pt idx="5906">
                  <c:v>45511.433263888888</c:v>
                </c:pt>
                <c:pt idx="5907">
                  <c:v>45511.433275462965</c:v>
                </c:pt>
                <c:pt idx="5908">
                  <c:v>45511.433287037034</c:v>
                </c:pt>
                <c:pt idx="5909">
                  <c:v>45511.433298611111</c:v>
                </c:pt>
                <c:pt idx="5910">
                  <c:v>45511.433310185188</c:v>
                </c:pt>
                <c:pt idx="5911">
                  <c:v>45511.433321759258</c:v>
                </c:pt>
                <c:pt idx="5912">
                  <c:v>45511.433333333334</c:v>
                </c:pt>
                <c:pt idx="5913">
                  <c:v>45511.433344907404</c:v>
                </c:pt>
                <c:pt idx="5914">
                  <c:v>45511.433356481481</c:v>
                </c:pt>
                <c:pt idx="5915">
                  <c:v>45511.433368055557</c:v>
                </c:pt>
                <c:pt idx="5916">
                  <c:v>45511.433379629627</c:v>
                </c:pt>
                <c:pt idx="5917">
                  <c:v>45511.433391203704</c:v>
                </c:pt>
                <c:pt idx="5918">
                  <c:v>45511.43340277778</c:v>
                </c:pt>
                <c:pt idx="5919">
                  <c:v>45511.43341435185</c:v>
                </c:pt>
                <c:pt idx="5920">
                  <c:v>45511.433425925927</c:v>
                </c:pt>
                <c:pt idx="5921">
                  <c:v>45511.433437500003</c:v>
                </c:pt>
                <c:pt idx="5922">
                  <c:v>45511.433449074073</c:v>
                </c:pt>
                <c:pt idx="5923">
                  <c:v>45511.43346064815</c:v>
                </c:pt>
                <c:pt idx="5924">
                  <c:v>45511.433472222219</c:v>
                </c:pt>
                <c:pt idx="5925">
                  <c:v>45511.433483796296</c:v>
                </c:pt>
                <c:pt idx="5926">
                  <c:v>45511.433495370373</c:v>
                </c:pt>
                <c:pt idx="5927">
                  <c:v>45511.433506944442</c:v>
                </c:pt>
                <c:pt idx="5928">
                  <c:v>45511.433518518519</c:v>
                </c:pt>
                <c:pt idx="5929">
                  <c:v>45511.433530092596</c:v>
                </c:pt>
                <c:pt idx="5930">
                  <c:v>45511.433541666665</c:v>
                </c:pt>
                <c:pt idx="5931">
                  <c:v>45511.433553240742</c:v>
                </c:pt>
                <c:pt idx="5932">
                  <c:v>45511.433564814812</c:v>
                </c:pt>
                <c:pt idx="5933">
                  <c:v>45511.433576388888</c:v>
                </c:pt>
                <c:pt idx="5934">
                  <c:v>45511.433587962965</c:v>
                </c:pt>
                <c:pt idx="5935">
                  <c:v>45511.433599537035</c:v>
                </c:pt>
                <c:pt idx="5936">
                  <c:v>45511.433611111112</c:v>
                </c:pt>
                <c:pt idx="5937">
                  <c:v>45511.433622685188</c:v>
                </c:pt>
                <c:pt idx="5938">
                  <c:v>45511.433634259258</c:v>
                </c:pt>
                <c:pt idx="5939">
                  <c:v>45511.433645833335</c:v>
                </c:pt>
                <c:pt idx="5940">
                  <c:v>45511.433657407404</c:v>
                </c:pt>
                <c:pt idx="5941">
                  <c:v>45511.433668981481</c:v>
                </c:pt>
                <c:pt idx="5942">
                  <c:v>45511.433680555558</c:v>
                </c:pt>
                <c:pt idx="5943">
                  <c:v>45511.433692129627</c:v>
                </c:pt>
                <c:pt idx="5944">
                  <c:v>45511.433703703704</c:v>
                </c:pt>
                <c:pt idx="5945">
                  <c:v>45511.433715277781</c:v>
                </c:pt>
                <c:pt idx="5946">
                  <c:v>45511.43372685185</c:v>
                </c:pt>
                <c:pt idx="5947">
                  <c:v>45511.433738425927</c:v>
                </c:pt>
                <c:pt idx="5948">
                  <c:v>45511.433749999997</c:v>
                </c:pt>
                <c:pt idx="5949">
                  <c:v>45511.433761574073</c:v>
                </c:pt>
                <c:pt idx="5950">
                  <c:v>45511.43377314815</c:v>
                </c:pt>
                <c:pt idx="5951">
                  <c:v>45511.43378472222</c:v>
                </c:pt>
                <c:pt idx="5952">
                  <c:v>45511.433796296296</c:v>
                </c:pt>
                <c:pt idx="5953">
                  <c:v>45511.433807870373</c:v>
                </c:pt>
                <c:pt idx="5954">
                  <c:v>45511.433819444443</c:v>
                </c:pt>
                <c:pt idx="5955">
                  <c:v>45511.433831018519</c:v>
                </c:pt>
                <c:pt idx="5956">
                  <c:v>45511.433842592596</c:v>
                </c:pt>
                <c:pt idx="5957">
                  <c:v>45511.433854166666</c:v>
                </c:pt>
                <c:pt idx="5958">
                  <c:v>45511.433865740742</c:v>
                </c:pt>
                <c:pt idx="5959">
                  <c:v>45511.433877314812</c:v>
                </c:pt>
                <c:pt idx="5960">
                  <c:v>45511.433888888889</c:v>
                </c:pt>
                <c:pt idx="5961">
                  <c:v>45511.433900462966</c:v>
                </c:pt>
                <c:pt idx="5962">
                  <c:v>45511.433912037035</c:v>
                </c:pt>
                <c:pt idx="5963">
                  <c:v>45511.433923611112</c:v>
                </c:pt>
                <c:pt idx="5964">
                  <c:v>45511.433935185189</c:v>
                </c:pt>
                <c:pt idx="5965">
                  <c:v>45511.433946759258</c:v>
                </c:pt>
                <c:pt idx="5966">
                  <c:v>45511.433958333335</c:v>
                </c:pt>
                <c:pt idx="5967">
                  <c:v>45511.433969907404</c:v>
                </c:pt>
                <c:pt idx="5968">
                  <c:v>45511.433981481481</c:v>
                </c:pt>
                <c:pt idx="5969">
                  <c:v>45511.433993055558</c:v>
                </c:pt>
                <c:pt idx="5970">
                  <c:v>45511.434004629627</c:v>
                </c:pt>
                <c:pt idx="5971">
                  <c:v>45511.434016203704</c:v>
                </c:pt>
                <c:pt idx="5972">
                  <c:v>45511.434027777781</c:v>
                </c:pt>
                <c:pt idx="5973">
                  <c:v>45511.434039351851</c:v>
                </c:pt>
                <c:pt idx="5974">
                  <c:v>45511.434050925927</c:v>
                </c:pt>
                <c:pt idx="5975">
                  <c:v>45511.434062499997</c:v>
                </c:pt>
                <c:pt idx="5976">
                  <c:v>45511.434074074074</c:v>
                </c:pt>
                <c:pt idx="5977">
                  <c:v>45511.43408564815</c:v>
                </c:pt>
                <c:pt idx="5978">
                  <c:v>45511.43409722222</c:v>
                </c:pt>
                <c:pt idx="5979">
                  <c:v>45511.434108796297</c:v>
                </c:pt>
                <c:pt idx="5980">
                  <c:v>45511.434120370373</c:v>
                </c:pt>
                <c:pt idx="5981">
                  <c:v>45511.434131944443</c:v>
                </c:pt>
                <c:pt idx="5982">
                  <c:v>45511.43414351852</c:v>
                </c:pt>
                <c:pt idx="5983">
                  <c:v>45511.434155092589</c:v>
                </c:pt>
                <c:pt idx="5984">
                  <c:v>45511.434166666666</c:v>
                </c:pt>
                <c:pt idx="5985">
                  <c:v>45511.434178240743</c:v>
                </c:pt>
                <c:pt idx="5986">
                  <c:v>45511.434189814812</c:v>
                </c:pt>
                <c:pt idx="5987">
                  <c:v>45511.434201388889</c:v>
                </c:pt>
                <c:pt idx="5988">
                  <c:v>45511.434212962966</c:v>
                </c:pt>
                <c:pt idx="5989">
                  <c:v>45511.434224537035</c:v>
                </c:pt>
                <c:pt idx="5990">
                  <c:v>45511.434236111112</c:v>
                </c:pt>
                <c:pt idx="5991">
                  <c:v>45511.434247685182</c:v>
                </c:pt>
                <c:pt idx="5992">
                  <c:v>45511.434259259258</c:v>
                </c:pt>
                <c:pt idx="5993">
                  <c:v>45511.434270833335</c:v>
                </c:pt>
                <c:pt idx="5994">
                  <c:v>45511.434282407405</c:v>
                </c:pt>
                <c:pt idx="5995">
                  <c:v>45511.434293981481</c:v>
                </c:pt>
                <c:pt idx="5996">
                  <c:v>45511.434305555558</c:v>
                </c:pt>
                <c:pt idx="5997">
                  <c:v>45511.434317129628</c:v>
                </c:pt>
                <c:pt idx="5998">
                  <c:v>45511.434328703705</c:v>
                </c:pt>
                <c:pt idx="5999">
                  <c:v>45511.434340277781</c:v>
                </c:pt>
                <c:pt idx="6000">
                  <c:v>45511.434351851851</c:v>
                </c:pt>
                <c:pt idx="6001">
                  <c:v>45511.434363425928</c:v>
                </c:pt>
                <c:pt idx="6002">
                  <c:v>45511.434374999997</c:v>
                </c:pt>
                <c:pt idx="6003">
                  <c:v>45511.434386574074</c:v>
                </c:pt>
                <c:pt idx="6004">
                  <c:v>45511.434398148151</c:v>
                </c:pt>
                <c:pt idx="6005">
                  <c:v>45511.43440972222</c:v>
                </c:pt>
                <c:pt idx="6006">
                  <c:v>45511.434421296297</c:v>
                </c:pt>
                <c:pt idx="6007">
                  <c:v>45511.434432870374</c:v>
                </c:pt>
                <c:pt idx="6008">
                  <c:v>45511.434444444443</c:v>
                </c:pt>
                <c:pt idx="6009">
                  <c:v>45511.43445601852</c:v>
                </c:pt>
                <c:pt idx="6010">
                  <c:v>45511.434467592589</c:v>
                </c:pt>
                <c:pt idx="6011">
                  <c:v>45511.434479166666</c:v>
                </c:pt>
                <c:pt idx="6012">
                  <c:v>45511.434490740743</c:v>
                </c:pt>
                <c:pt idx="6013">
                  <c:v>45511.434502314813</c:v>
                </c:pt>
                <c:pt idx="6014">
                  <c:v>45511.434513888889</c:v>
                </c:pt>
                <c:pt idx="6015">
                  <c:v>45511.434525462966</c:v>
                </c:pt>
                <c:pt idx="6016">
                  <c:v>45511.434537037036</c:v>
                </c:pt>
                <c:pt idx="6017">
                  <c:v>45511.434548611112</c:v>
                </c:pt>
                <c:pt idx="6018">
                  <c:v>45511.434560185182</c:v>
                </c:pt>
                <c:pt idx="6019">
                  <c:v>45511.434571759259</c:v>
                </c:pt>
                <c:pt idx="6020">
                  <c:v>45511.434583333335</c:v>
                </c:pt>
                <c:pt idx="6021">
                  <c:v>45511.434594907405</c:v>
                </c:pt>
                <c:pt idx="6022">
                  <c:v>45511.434606481482</c:v>
                </c:pt>
                <c:pt idx="6023">
                  <c:v>45511.434618055559</c:v>
                </c:pt>
                <c:pt idx="6024">
                  <c:v>45511.434629629628</c:v>
                </c:pt>
                <c:pt idx="6025">
                  <c:v>45511.434641203705</c:v>
                </c:pt>
                <c:pt idx="6026">
                  <c:v>45511.434652777774</c:v>
                </c:pt>
                <c:pt idx="6027">
                  <c:v>45511.434664351851</c:v>
                </c:pt>
                <c:pt idx="6028">
                  <c:v>45511.434675925928</c:v>
                </c:pt>
                <c:pt idx="6029">
                  <c:v>45511.434687499997</c:v>
                </c:pt>
                <c:pt idx="6030">
                  <c:v>45511.434699074074</c:v>
                </c:pt>
              </c:numCache>
            </c:numRef>
          </c:xVal>
          <c:yVal>
            <c:numRef>
              <c:f>'Absorber cooling test'!$J$26:$J$6056</c:f>
              <c:numCache>
                <c:formatCode>General</c:formatCode>
                <c:ptCount val="6031"/>
                <c:pt idx="0">
                  <c:v>21</c:v>
                </c:pt>
                <c:pt idx="1">
                  <c:v>21</c:v>
                </c:pt>
                <c:pt idx="2">
                  <c:v>21.1</c:v>
                </c:pt>
                <c:pt idx="3">
                  <c:v>21.1</c:v>
                </c:pt>
                <c:pt idx="4">
                  <c:v>21.1</c:v>
                </c:pt>
                <c:pt idx="5">
                  <c:v>21.3</c:v>
                </c:pt>
                <c:pt idx="6">
                  <c:v>21.3</c:v>
                </c:pt>
                <c:pt idx="7">
                  <c:v>21.3</c:v>
                </c:pt>
                <c:pt idx="8">
                  <c:v>21.3</c:v>
                </c:pt>
                <c:pt idx="9">
                  <c:v>21.1</c:v>
                </c:pt>
                <c:pt idx="10">
                  <c:v>21.3</c:v>
                </c:pt>
                <c:pt idx="11">
                  <c:v>21.3</c:v>
                </c:pt>
                <c:pt idx="12">
                  <c:v>21.3</c:v>
                </c:pt>
                <c:pt idx="13">
                  <c:v>21.3</c:v>
                </c:pt>
                <c:pt idx="14">
                  <c:v>21.3</c:v>
                </c:pt>
                <c:pt idx="15">
                  <c:v>21.3</c:v>
                </c:pt>
                <c:pt idx="16">
                  <c:v>21.3</c:v>
                </c:pt>
                <c:pt idx="17">
                  <c:v>21.4</c:v>
                </c:pt>
                <c:pt idx="18">
                  <c:v>21.3</c:v>
                </c:pt>
                <c:pt idx="19">
                  <c:v>21.4</c:v>
                </c:pt>
                <c:pt idx="20">
                  <c:v>21.4</c:v>
                </c:pt>
                <c:pt idx="21">
                  <c:v>21.4</c:v>
                </c:pt>
                <c:pt idx="22">
                  <c:v>21.4</c:v>
                </c:pt>
                <c:pt idx="23">
                  <c:v>21.4</c:v>
                </c:pt>
                <c:pt idx="24">
                  <c:v>21.4</c:v>
                </c:pt>
                <c:pt idx="25">
                  <c:v>21.4</c:v>
                </c:pt>
                <c:pt idx="26">
                  <c:v>21.4</c:v>
                </c:pt>
                <c:pt idx="27">
                  <c:v>21.4</c:v>
                </c:pt>
                <c:pt idx="28">
                  <c:v>21.4</c:v>
                </c:pt>
                <c:pt idx="29">
                  <c:v>21.4</c:v>
                </c:pt>
                <c:pt idx="30">
                  <c:v>21.4</c:v>
                </c:pt>
                <c:pt idx="31">
                  <c:v>21.4</c:v>
                </c:pt>
                <c:pt idx="32">
                  <c:v>21.5</c:v>
                </c:pt>
                <c:pt idx="33">
                  <c:v>21.5</c:v>
                </c:pt>
                <c:pt idx="34">
                  <c:v>21.3</c:v>
                </c:pt>
                <c:pt idx="35">
                  <c:v>21.3</c:v>
                </c:pt>
                <c:pt idx="36">
                  <c:v>21.4</c:v>
                </c:pt>
                <c:pt idx="37">
                  <c:v>21.3</c:v>
                </c:pt>
                <c:pt idx="38">
                  <c:v>21.2</c:v>
                </c:pt>
                <c:pt idx="39">
                  <c:v>21.3</c:v>
                </c:pt>
                <c:pt idx="40">
                  <c:v>21.3</c:v>
                </c:pt>
                <c:pt idx="41">
                  <c:v>21.3</c:v>
                </c:pt>
                <c:pt idx="42">
                  <c:v>21.3</c:v>
                </c:pt>
                <c:pt idx="43">
                  <c:v>21.3</c:v>
                </c:pt>
                <c:pt idx="44">
                  <c:v>21.3</c:v>
                </c:pt>
                <c:pt idx="45">
                  <c:v>21.3</c:v>
                </c:pt>
                <c:pt idx="46">
                  <c:v>21.4</c:v>
                </c:pt>
                <c:pt idx="47">
                  <c:v>21.4</c:v>
                </c:pt>
                <c:pt idx="48">
                  <c:v>21.4</c:v>
                </c:pt>
                <c:pt idx="49">
                  <c:v>21.5</c:v>
                </c:pt>
                <c:pt idx="50">
                  <c:v>21.4</c:v>
                </c:pt>
                <c:pt idx="51">
                  <c:v>21.4</c:v>
                </c:pt>
                <c:pt idx="52">
                  <c:v>21.4</c:v>
                </c:pt>
                <c:pt idx="53">
                  <c:v>21.4</c:v>
                </c:pt>
                <c:pt idx="54">
                  <c:v>21.5</c:v>
                </c:pt>
                <c:pt idx="55">
                  <c:v>21.5</c:v>
                </c:pt>
                <c:pt idx="56">
                  <c:v>21.5</c:v>
                </c:pt>
                <c:pt idx="57">
                  <c:v>21.4</c:v>
                </c:pt>
                <c:pt idx="58">
                  <c:v>21.4</c:v>
                </c:pt>
                <c:pt idx="59">
                  <c:v>21.4</c:v>
                </c:pt>
                <c:pt idx="60">
                  <c:v>21.4</c:v>
                </c:pt>
                <c:pt idx="61">
                  <c:v>21.4</c:v>
                </c:pt>
                <c:pt idx="62">
                  <c:v>21.4</c:v>
                </c:pt>
                <c:pt idx="63">
                  <c:v>21.4</c:v>
                </c:pt>
                <c:pt idx="64">
                  <c:v>21.4</c:v>
                </c:pt>
                <c:pt idx="65">
                  <c:v>21.4</c:v>
                </c:pt>
                <c:pt idx="66">
                  <c:v>21.4</c:v>
                </c:pt>
                <c:pt idx="67">
                  <c:v>21.4</c:v>
                </c:pt>
                <c:pt idx="68">
                  <c:v>21.5</c:v>
                </c:pt>
                <c:pt idx="69">
                  <c:v>21.5</c:v>
                </c:pt>
                <c:pt idx="70">
                  <c:v>21.5</c:v>
                </c:pt>
                <c:pt idx="71">
                  <c:v>21.5</c:v>
                </c:pt>
                <c:pt idx="72">
                  <c:v>21.5</c:v>
                </c:pt>
                <c:pt idx="73">
                  <c:v>21.5</c:v>
                </c:pt>
                <c:pt idx="74">
                  <c:v>21.5</c:v>
                </c:pt>
                <c:pt idx="75">
                  <c:v>21.5</c:v>
                </c:pt>
                <c:pt idx="76">
                  <c:v>21.6</c:v>
                </c:pt>
                <c:pt idx="77">
                  <c:v>21.5</c:v>
                </c:pt>
                <c:pt idx="78">
                  <c:v>21.6</c:v>
                </c:pt>
                <c:pt idx="79">
                  <c:v>21.5</c:v>
                </c:pt>
                <c:pt idx="80">
                  <c:v>21.6</c:v>
                </c:pt>
                <c:pt idx="81">
                  <c:v>21.6</c:v>
                </c:pt>
                <c:pt idx="82">
                  <c:v>21.6</c:v>
                </c:pt>
                <c:pt idx="83">
                  <c:v>21.6</c:v>
                </c:pt>
                <c:pt idx="84">
                  <c:v>21.6</c:v>
                </c:pt>
                <c:pt idx="85">
                  <c:v>21.6</c:v>
                </c:pt>
                <c:pt idx="86">
                  <c:v>21.6</c:v>
                </c:pt>
                <c:pt idx="87">
                  <c:v>21.6</c:v>
                </c:pt>
                <c:pt idx="88">
                  <c:v>21.7</c:v>
                </c:pt>
                <c:pt idx="89">
                  <c:v>21.6</c:v>
                </c:pt>
                <c:pt idx="90">
                  <c:v>21.5</c:v>
                </c:pt>
                <c:pt idx="91">
                  <c:v>21.6</c:v>
                </c:pt>
                <c:pt idx="92">
                  <c:v>21.6</c:v>
                </c:pt>
                <c:pt idx="93">
                  <c:v>21.6</c:v>
                </c:pt>
                <c:pt idx="94">
                  <c:v>21.6</c:v>
                </c:pt>
                <c:pt idx="95">
                  <c:v>21.6</c:v>
                </c:pt>
                <c:pt idx="96">
                  <c:v>21.6</c:v>
                </c:pt>
                <c:pt idx="97">
                  <c:v>21.6</c:v>
                </c:pt>
                <c:pt idx="98">
                  <c:v>21.6</c:v>
                </c:pt>
                <c:pt idx="99">
                  <c:v>21.7</c:v>
                </c:pt>
                <c:pt idx="100">
                  <c:v>21.7</c:v>
                </c:pt>
                <c:pt idx="101">
                  <c:v>21.7</c:v>
                </c:pt>
                <c:pt idx="102">
                  <c:v>21.7</c:v>
                </c:pt>
                <c:pt idx="103">
                  <c:v>21.7</c:v>
                </c:pt>
                <c:pt idx="104">
                  <c:v>21.7</c:v>
                </c:pt>
                <c:pt idx="105">
                  <c:v>21.7</c:v>
                </c:pt>
                <c:pt idx="106">
                  <c:v>21.7</c:v>
                </c:pt>
                <c:pt idx="107">
                  <c:v>21.7</c:v>
                </c:pt>
                <c:pt idx="108">
                  <c:v>21.8</c:v>
                </c:pt>
                <c:pt idx="109">
                  <c:v>21.7</c:v>
                </c:pt>
                <c:pt idx="110">
                  <c:v>21.8</c:v>
                </c:pt>
                <c:pt idx="111">
                  <c:v>21.8</c:v>
                </c:pt>
                <c:pt idx="112">
                  <c:v>21.8</c:v>
                </c:pt>
                <c:pt idx="113">
                  <c:v>21.8</c:v>
                </c:pt>
                <c:pt idx="114">
                  <c:v>21.8</c:v>
                </c:pt>
                <c:pt idx="115">
                  <c:v>21.9</c:v>
                </c:pt>
                <c:pt idx="116">
                  <c:v>21.9</c:v>
                </c:pt>
                <c:pt idx="117">
                  <c:v>21.8</c:v>
                </c:pt>
                <c:pt idx="118">
                  <c:v>21.9</c:v>
                </c:pt>
                <c:pt idx="119">
                  <c:v>21.9</c:v>
                </c:pt>
                <c:pt idx="120">
                  <c:v>22</c:v>
                </c:pt>
                <c:pt idx="121">
                  <c:v>21.8</c:v>
                </c:pt>
                <c:pt idx="122">
                  <c:v>21.8</c:v>
                </c:pt>
                <c:pt idx="123">
                  <c:v>21.8</c:v>
                </c:pt>
                <c:pt idx="124">
                  <c:v>21.8</c:v>
                </c:pt>
                <c:pt idx="125">
                  <c:v>21.8</c:v>
                </c:pt>
                <c:pt idx="126">
                  <c:v>21.9</c:v>
                </c:pt>
                <c:pt idx="127">
                  <c:v>21.8</c:v>
                </c:pt>
                <c:pt idx="128">
                  <c:v>21.9</c:v>
                </c:pt>
                <c:pt idx="129">
                  <c:v>21.9</c:v>
                </c:pt>
                <c:pt idx="130">
                  <c:v>21.9</c:v>
                </c:pt>
                <c:pt idx="131">
                  <c:v>21.9</c:v>
                </c:pt>
                <c:pt idx="132">
                  <c:v>21.9</c:v>
                </c:pt>
                <c:pt idx="133">
                  <c:v>21.9</c:v>
                </c:pt>
                <c:pt idx="134">
                  <c:v>21.9</c:v>
                </c:pt>
                <c:pt idx="135">
                  <c:v>21.9</c:v>
                </c:pt>
                <c:pt idx="136">
                  <c:v>21.9</c:v>
                </c:pt>
                <c:pt idx="137">
                  <c:v>21.9</c:v>
                </c:pt>
                <c:pt idx="138">
                  <c:v>21.9</c:v>
                </c:pt>
                <c:pt idx="139">
                  <c:v>21.9</c:v>
                </c:pt>
                <c:pt idx="140">
                  <c:v>21.9</c:v>
                </c:pt>
                <c:pt idx="141">
                  <c:v>21.9</c:v>
                </c:pt>
                <c:pt idx="142">
                  <c:v>22</c:v>
                </c:pt>
                <c:pt idx="143">
                  <c:v>22</c:v>
                </c:pt>
                <c:pt idx="144">
                  <c:v>22</c:v>
                </c:pt>
                <c:pt idx="145">
                  <c:v>22</c:v>
                </c:pt>
                <c:pt idx="146">
                  <c:v>22</c:v>
                </c:pt>
                <c:pt idx="147">
                  <c:v>22</c:v>
                </c:pt>
                <c:pt idx="148">
                  <c:v>22</c:v>
                </c:pt>
                <c:pt idx="149">
                  <c:v>22</c:v>
                </c:pt>
                <c:pt idx="150">
                  <c:v>22.1</c:v>
                </c:pt>
                <c:pt idx="151">
                  <c:v>22.1</c:v>
                </c:pt>
                <c:pt idx="152">
                  <c:v>22.1</c:v>
                </c:pt>
                <c:pt idx="153">
                  <c:v>22.1</c:v>
                </c:pt>
                <c:pt idx="154">
                  <c:v>22.1</c:v>
                </c:pt>
                <c:pt idx="155">
                  <c:v>22</c:v>
                </c:pt>
                <c:pt idx="156">
                  <c:v>22.1</c:v>
                </c:pt>
                <c:pt idx="157">
                  <c:v>22</c:v>
                </c:pt>
                <c:pt idx="158">
                  <c:v>22</c:v>
                </c:pt>
                <c:pt idx="159">
                  <c:v>22</c:v>
                </c:pt>
                <c:pt idx="160">
                  <c:v>22</c:v>
                </c:pt>
                <c:pt idx="161">
                  <c:v>22</c:v>
                </c:pt>
                <c:pt idx="162">
                  <c:v>22</c:v>
                </c:pt>
                <c:pt idx="163">
                  <c:v>22</c:v>
                </c:pt>
                <c:pt idx="164">
                  <c:v>22</c:v>
                </c:pt>
                <c:pt idx="165">
                  <c:v>22</c:v>
                </c:pt>
                <c:pt idx="166">
                  <c:v>22</c:v>
                </c:pt>
                <c:pt idx="167">
                  <c:v>22</c:v>
                </c:pt>
                <c:pt idx="168">
                  <c:v>22</c:v>
                </c:pt>
                <c:pt idx="169">
                  <c:v>22</c:v>
                </c:pt>
                <c:pt idx="170">
                  <c:v>22</c:v>
                </c:pt>
                <c:pt idx="171">
                  <c:v>21.9</c:v>
                </c:pt>
                <c:pt idx="172">
                  <c:v>22</c:v>
                </c:pt>
                <c:pt idx="173">
                  <c:v>22</c:v>
                </c:pt>
                <c:pt idx="174">
                  <c:v>22</c:v>
                </c:pt>
                <c:pt idx="175">
                  <c:v>22</c:v>
                </c:pt>
                <c:pt idx="176">
                  <c:v>22</c:v>
                </c:pt>
                <c:pt idx="177">
                  <c:v>21.9</c:v>
                </c:pt>
                <c:pt idx="178">
                  <c:v>22</c:v>
                </c:pt>
                <c:pt idx="179">
                  <c:v>22</c:v>
                </c:pt>
                <c:pt idx="180">
                  <c:v>22</c:v>
                </c:pt>
                <c:pt idx="181">
                  <c:v>21.9</c:v>
                </c:pt>
                <c:pt idx="182">
                  <c:v>21.8</c:v>
                </c:pt>
                <c:pt idx="183">
                  <c:v>21.8</c:v>
                </c:pt>
                <c:pt idx="184">
                  <c:v>21.8</c:v>
                </c:pt>
                <c:pt idx="185">
                  <c:v>21.8</c:v>
                </c:pt>
                <c:pt idx="186">
                  <c:v>21.9</c:v>
                </c:pt>
                <c:pt idx="187">
                  <c:v>21.8</c:v>
                </c:pt>
                <c:pt idx="188">
                  <c:v>21.8</c:v>
                </c:pt>
                <c:pt idx="189">
                  <c:v>21.9</c:v>
                </c:pt>
                <c:pt idx="190">
                  <c:v>21.9</c:v>
                </c:pt>
                <c:pt idx="191">
                  <c:v>21.9</c:v>
                </c:pt>
                <c:pt idx="192">
                  <c:v>21.9</c:v>
                </c:pt>
                <c:pt idx="193">
                  <c:v>21.8</c:v>
                </c:pt>
                <c:pt idx="194">
                  <c:v>21.8</c:v>
                </c:pt>
                <c:pt idx="195">
                  <c:v>21.8</c:v>
                </c:pt>
                <c:pt idx="196">
                  <c:v>21.8</c:v>
                </c:pt>
                <c:pt idx="197">
                  <c:v>21.8</c:v>
                </c:pt>
                <c:pt idx="198">
                  <c:v>21.8</c:v>
                </c:pt>
                <c:pt idx="199">
                  <c:v>21.8</c:v>
                </c:pt>
                <c:pt idx="200">
                  <c:v>21.8</c:v>
                </c:pt>
                <c:pt idx="201">
                  <c:v>21.8</c:v>
                </c:pt>
                <c:pt idx="202">
                  <c:v>21.8</c:v>
                </c:pt>
                <c:pt idx="203">
                  <c:v>21.8</c:v>
                </c:pt>
                <c:pt idx="204">
                  <c:v>21.8</c:v>
                </c:pt>
                <c:pt idx="205">
                  <c:v>21.8</c:v>
                </c:pt>
                <c:pt idx="206">
                  <c:v>21.8</c:v>
                </c:pt>
                <c:pt idx="207">
                  <c:v>21.8</c:v>
                </c:pt>
                <c:pt idx="208">
                  <c:v>21.8</c:v>
                </c:pt>
                <c:pt idx="209">
                  <c:v>21.8</c:v>
                </c:pt>
                <c:pt idx="210">
                  <c:v>21.8</c:v>
                </c:pt>
                <c:pt idx="211">
                  <c:v>21.8</c:v>
                </c:pt>
                <c:pt idx="212">
                  <c:v>21.8</c:v>
                </c:pt>
                <c:pt idx="213">
                  <c:v>21.8</c:v>
                </c:pt>
                <c:pt idx="214">
                  <c:v>21.8</c:v>
                </c:pt>
                <c:pt idx="215">
                  <c:v>21.8</c:v>
                </c:pt>
                <c:pt idx="216">
                  <c:v>21.8</c:v>
                </c:pt>
                <c:pt idx="217">
                  <c:v>21.8</c:v>
                </c:pt>
                <c:pt idx="218">
                  <c:v>21.8</c:v>
                </c:pt>
                <c:pt idx="219">
                  <c:v>21.8</c:v>
                </c:pt>
                <c:pt idx="220">
                  <c:v>21.8</c:v>
                </c:pt>
                <c:pt idx="221">
                  <c:v>21.8</c:v>
                </c:pt>
                <c:pt idx="222">
                  <c:v>21.8</c:v>
                </c:pt>
                <c:pt idx="223">
                  <c:v>21.8</c:v>
                </c:pt>
                <c:pt idx="224">
                  <c:v>21.8</c:v>
                </c:pt>
                <c:pt idx="225">
                  <c:v>21.8</c:v>
                </c:pt>
                <c:pt idx="226">
                  <c:v>21.8</c:v>
                </c:pt>
                <c:pt idx="227">
                  <c:v>21.8</c:v>
                </c:pt>
                <c:pt idx="228">
                  <c:v>21.8</c:v>
                </c:pt>
                <c:pt idx="229">
                  <c:v>21.8</c:v>
                </c:pt>
                <c:pt idx="230">
                  <c:v>21.8</c:v>
                </c:pt>
                <c:pt idx="231">
                  <c:v>21.8</c:v>
                </c:pt>
                <c:pt idx="232">
                  <c:v>21.8</c:v>
                </c:pt>
                <c:pt idx="233">
                  <c:v>21.8</c:v>
                </c:pt>
                <c:pt idx="234">
                  <c:v>21.8</c:v>
                </c:pt>
                <c:pt idx="235">
                  <c:v>21.8</c:v>
                </c:pt>
                <c:pt idx="236">
                  <c:v>21.8</c:v>
                </c:pt>
                <c:pt idx="237">
                  <c:v>21.8</c:v>
                </c:pt>
                <c:pt idx="238">
                  <c:v>21.8</c:v>
                </c:pt>
                <c:pt idx="239">
                  <c:v>21.8</c:v>
                </c:pt>
                <c:pt idx="240">
                  <c:v>21.7</c:v>
                </c:pt>
                <c:pt idx="241">
                  <c:v>21.7</c:v>
                </c:pt>
                <c:pt idx="242">
                  <c:v>21.7</c:v>
                </c:pt>
                <c:pt idx="243">
                  <c:v>21.7</c:v>
                </c:pt>
                <c:pt idx="244">
                  <c:v>21.7</c:v>
                </c:pt>
                <c:pt idx="245">
                  <c:v>21.7</c:v>
                </c:pt>
                <c:pt idx="246">
                  <c:v>21.7</c:v>
                </c:pt>
                <c:pt idx="247">
                  <c:v>21.7</c:v>
                </c:pt>
                <c:pt idx="248">
                  <c:v>21.7</c:v>
                </c:pt>
                <c:pt idx="249">
                  <c:v>21.7</c:v>
                </c:pt>
                <c:pt idx="250">
                  <c:v>21.7</c:v>
                </c:pt>
                <c:pt idx="251">
                  <c:v>21.7</c:v>
                </c:pt>
                <c:pt idx="252">
                  <c:v>21.7</c:v>
                </c:pt>
                <c:pt idx="253">
                  <c:v>21.7</c:v>
                </c:pt>
                <c:pt idx="254">
                  <c:v>21.7</c:v>
                </c:pt>
                <c:pt idx="255">
                  <c:v>21.7</c:v>
                </c:pt>
                <c:pt idx="256">
                  <c:v>21.7</c:v>
                </c:pt>
                <c:pt idx="257">
                  <c:v>21.7</c:v>
                </c:pt>
                <c:pt idx="258">
                  <c:v>21.7</c:v>
                </c:pt>
                <c:pt idx="259">
                  <c:v>21.7</c:v>
                </c:pt>
                <c:pt idx="260">
                  <c:v>21.8</c:v>
                </c:pt>
                <c:pt idx="261">
                  <c:v>21.8</c:v>
                </c:pt>
                <c:pt idx="262">
                  <c:v>21.8</c:v>
                </c:pt>
                <c:pt idx="263">
                  <c:v>21.8</c:v>
                </c:pt>
                <c:pt idx="264">
                  <c:v>21.8</c:v>
                </c:pt>
                <c:pt idx="265">
                  <c:v>21.9</c:v>
                </c:pt>
                <c:pt idx="266">
                  <c:v>21.8</c:v>
                </c:pt>
                <c:pt idx="267">
                  <c:v>21.9</c:v>
                </c:pt>
                <c:pt idx="268">
                  <c:v>21.9</c:v>
                </c:pt>
                <c:pt idx="269">
                  <c:v>21.9</c:v>
                </c:pt>
                <c:pt idx="270">
                  <c:v>22</c:v>
                </c:pt>
                <c:pt idx="271">
                  <c:v>21.9</c:v>
                </c:pt>
                <c:pt idx="272">
                  <c:v>21.9</c:v>
                </c:pt>
                <c:pt idx="273">
                  <c:v>21.9</c:v>
                </c:pt>
                <c:pt idx="274">
                  <c:v>22</c:v>
                </c:pt>
                <c:pt idx="275">
                  <c:v>22</c:v>
                </c:pt>
                <c:pt idx="276">
                  <c:v>22</c:v>
                </c:pt>
                <c:pt idx="277">
                  <c:v>22</c:v>
                </c:pt>
                <c:pt idx="278">
                  <c:v>22</c:v>
                </c:pt>
                <c:pt idx="279">
                  <c:v>22</c:v>
                </c:pt>
                <c:pt idx="280">
                  <c:v>22.1</c:v>
                </c:pt>
                <c:pt idx="281">
                  <c:v>22.1</c:v>
                </c:pt>
                <c:pt idx="282">
                  <c:v>22.1</c:v>
                </c:pt>
                <c:pt idx="283">
                  <c:v>22.1</c:v>
                </c:pt>
                <c:pt idx="284">
                  <c:v>22</c:v>
                </c:pt>
                <c:pt idx="285">
                  <c:v>22.1</c:v>
                </c:pt>
                <c:pt idx="286">
                  <c:v>22.1</c:v>
                </c:pt>
                <c:pt idx="287">
                  <c:v>22.1</c:v>
                </c:pt>
                <c:pt idx="288">
                  <c:v>22</c:v>
                </c:pt>
                <c:pt idx="289">
                  <c:v>22</c:v>
                </c:pt>
                <c:pt idx="290">
                  <c:v>22</c:v>
                </c:pt>
                <c:pt idx="291">
                  <c:v>22</c:v>
                </c:pt>
                <c:pt idx="292">
                  <c:v>22.1</c:v>
                </c:pt>
                <c:pt idx="293">
                  <c:v>22.1</c:v>
                </c:pt>
                <c:pt idx="294">
                  <c:v>22.1</c:v>
                </c:pt>
                <c:pt idx="295">
                  <c:v>22.1</c:v>
                </c:pt>
                <c:pt idx="296">
                  <c:v>22.1</c:v>
                </c:pt>
                <c:pt idx="297">
                  <c:v>22.2</c:v>
                </c:pt>
                <c:pt idx="298">
                  <c:v>22.2</c:v>
                </c:pt>
                <c:pt idx="299">
                  <c:v>22.2</c:v>
                </c:pt>
                <c:pt idx="300">
                  <c:v>22.2</c:v>
                </c:pt>
                <c:pt idx="301">
                  <c:v>22.2</c:v>
                </c:pt>
                <c:pt idx="302">
                  <c:v>22.2</c:v>
                </c:pt>
                <c:pt idx="303">
                  <c:v>22.2</c:v>
                </c:pt>
                <c:pt idx="304">
                  <c:v>22.2</c:v>
                </c:pt>
                <c:pt idx="305">
                  <c:v>22.2</c:v>
                </c:pt>
                <c:pt idx="306">
                  <c:v>22.2</c:v>
                </c:pt>
                <c:pt idx="307">
                  <c:v>22.2</c:v>
                </c:pt>
                <c:pt idx="308">
                  <c:v>22.2</c:v>
                </c:pt>
                <c:pt idx="309">
                  <c:v>22.2</c:v>
                </c:pt>
                <c:pt idx="310">
                  <c:v>22.3</c:v>
                </c:pt>
                <c:pt idx="311">
                  <c:v>22.3</c:v>
                </c:pt>
                <c:pt idx="312">
                  <c:v>22.4</c:v>
                </c:pt>
                <c:pt idx="313">
                  <c:v>22.4</c:v>
                </c:pt>
                <c:pt idx="314">
                  <c:v>22.4</c:v>
                </c:pt>
                <c:pt idx="315">
                  <c:v>22.4</c:v>
                </c:pt>
                <c:pt idx="316">
                  <c:v>22.4</c:v>
                </c:pt>
                <c:pt idx="317">
                  <c:v>22.4</c:v>
                </c:pt>
                <c:pt idx="318">
                  <c:v>22.5</c:v>
                </c:pt>
                <c:pt idx="319">
                  <c:v>22.4</c:v>
                </c:pt>
                <c:pt idx="320">
                  <c:v>22.5</c:v>
                </c:pt>
                <c:pt idx="321">
                  <c:v>22.5</c:v>
                </c:pt>
                <c:pt idx="322">
                  <c:v>22.5</c:v>
                </c:pt>
                <c:pt idx="323">
                  <c:v>22.5</c:v>
                </c:pt>
                <c:pt idx="324">
                  <c:v>22.5</c:v>
                </c:pt>
                <c:pt idx="325">
                  <c:v>22.6</c:v>
                </c:pt>
                <c:pt idx="326">
                  <c:v>22.6</c:v>
                </c:pt>
                <c:pt idx="327">
                  <c:v>22.6</c:v>
                </c:pt>
                <c:pt idx="328">
                  <c:v>22.6</c:v>
                </c:pt>
                <c:pt idx="329">
                  <c:v>22.6</c:v>
                </c:pt>
                <c:pt idx="330">
                  <c:v>22.6</c:v>
                </c:pt>
                <c:pt idx="331">
                  <c:v>22.6</c:v>
                </c:pt>
                <c:pt idx="332">
                  <c:v>22.6</c:v>
                </c:pt>
                <c:pt idx="333">
                  <c:v>22.6</c:v>
                </c:pt>
                <c:pt idx="334">
                  <c:v>22.7</c:v>
                </c:pt>
                <c:pt idx="335">
                  <c:v>22.7</c:v>
                </c:pt>
                <c:pt idx="336">
                  <c:v>22.7</c:v>
                </c:pt>
                <c:pt idx="337">
                  <c:v>22.7</c:v>
                </c:pt>
                <c:pt idx="338">
                  <c:v>22.6</c:v>
                </c:pt>
                <c:pt idx="339">
                  <c:v>22.6</c:v>
                </c:pt>
                <c:pt idx="340">
                  <c:v>22.6</c:v>
                </c:pt>
                <c:pt idx="341">
                  <c:v>22.7</c:v>
                </c:pt>
                <c:pt idx="342">
                  <c:v>22.7</c:v>
                </c:pt>
                <c:pt idx="343">
                  <c:v>22.7</c:v>
                </c:pt>
                <c:pt idx="344">
                  <c:v>22.7</c:v>
                </c:pt>
                <c:pt idx="345">
                  <c:v>22.7</c:v>
                </c:pt>
                <c:pt idx="346">
                  <c:v>22.7</c:v>
                </c:pt>
                <c:pt idx="347">
                  <c:v>22.7</c:v>
                </c:pt>
                <c:pt idx="348">
                  <c:v>22.7</c:v>
                </c:pt>
                <c:pt idx="349">
                  <c:v>22.7</c:v>
                </c:pt>
                <c:pt idx="350">
                  <c:v>22.7</c:v>
                </c:pt>
                <c:pt idx="351">
                  <c:v>22.7</c:v>
                </c:pt>
                <c:pt idx="352">
                  <c:v>22.7</c:v>
                </c:pt>
                <c:pt idx="353">
                  <c:v>22.7</c:v>
                </c:pt>
                <c:pt idx="354">
                  <c:v>22.7</c:v>
                </c:pt>
                <c:pt idx="355">
                  <c:v>22.7</c:v>
                </c:pt>
                <c:pt idx="356">
                  <c:v>22.7</c:v>
                </c:pt>
                <c:pt idx="357">
                  <c:v>22.7</c:v>
                </c:pt>
                <c:pt idx="358">
                  <c:v>22.7</c:v>
                </c:pt>
                <c:pt idx="359">
                  <c:v>22.7</c:v>
                </c:pt>
                <c:pt idx="360">
                  <c:v>22.7</c:v>
                </c:pt>
                <c:pt idx="361">
                  <c:v>22.7</c:v>
                </c:pt>
                <c:pt idx="362">
                  <c:v>22.7</c:v>
                </c:pt>
                <c:pt idx="363">
                  <c:v>22.7</c:v>
                </c:pt>
                <c:pt idx="364">
                  <c:v>22.7</c:v>
                </c:pt>
                <c:pt idx="365">
                  <c:v>22.7</c:v>
                </c:pt>
                <c:pt idx="366">
                  <c:v>22.7</c:v>
                </c:pt>
                <c:pt idx="367">
                  <c:v>22.7</c:v>
                </c:pt>
                <c:pt idx="368">
                  <c:v>22.7</c:v>
                </c:pt>
                <c:pt idx="369">
                  <c:v>22.7</c:v>
                </c:pt>
                <c:pt idx="370">
                  <c:v>22.6</c:v>
                </c:pt>
                <c:pt idx="371">
                  <c:v>22.7</c:v>
                </c:pt>
                <c:pt idx="372">
                  <c:v>22.7</c:v>
                </c:pt>
                <c:pt idx="373">
                  <c:v>22.6</c:v>
                </c:pt>
                <c:pt idx="374">
                  <c:v>22.7</c:v>
                </c:pt>
                <c:pt idx="375">
                  <c:v>22.7</c:v>
                </c:pt>
                <c:pt idx="376">
                  <c:v>22.6</c:v>
                </c:pt>
                <c:pt idx="377">
                  <c:v>22.6</c:v>
                </c:pt>
                <c:pt idx="378">
                  <c:v>22.6</c:v>
                </c:pt>
                <c:pt idx="379">
                  <c:v>22.6</c:v>
                </c:pt>
                <c:pt idx="380">
                  <c:v>22.5</c:v>
                </c:pt>
                <c:pt idx="381">
                  <c:v>22.6</c:v>
                </c:pt>
                <c:pt idx="382">
                  <c:v>22.5</c:v>
                </c:pt>
                <c:pt idx="383">
                  <c:v>22.5</c:v>
                </c:pt>
                <c:pt idx="384">
                  <c:v>22.5</c:v>
                </c:pt>
                <c:pt idx="385">
                  <c:v>22.6</c:v>
                </c:pt>
                <c:pt idx="386">
                  <c:v>22.6</c:v>
                </c:pt>
                <c:pt idx="387">
                  <c:v>22.6</c:v>
                </c:pt>
                <c:pt idx="388">
                  <c:v>22.6</c:v>
                </c:pt>
                <c:pt idx="389">
                  <c:v>22.6</c:v>
                </c:pt>
                <c:pt idx="390">
                  <c:v>22.6</c:v>
                </c:pt>
                <c:pt idx="391">
                  <c:v>22.7</c:v>
                </c:pt>
                <c:pt idx="392">
                  <c:v>22.6</c:v>
                </c:pt>
                <c:pt idx="393">
                  <c:v>22.5</c:v>
                </c:pt>
                <c:pt idx="394">
                  <c:v>22.5</c:v>
                </c:pt>
                <c:pt idx="395">
                  <c:v>22.5</c:v>
                </c:pt>
                <c:pt idx="396">
                  <c:v>22.5</c:v>
                </c:pt>
                <c:pt idx="397">
                  <c:v>22.5</c:v>
                </c:pt>
                <c:pt idx="398">
                  <c:v>22.5</c:v>
                </c:pt>
                <c:pt idx="399">
                  <c:v>22.5</c:v>
                </c:pt>
                <c:pt idx="400">
                  <c:v>22.5</c:v>
                </c:pt>
                <c:pt idx="401">
                  <c:v>22.5</c:v>
                </c:pt>
                <c:pt idx="402">
                  <c:v>22.5</c:v>
                </c:pt>
                <c:pt idx="403">
                  <c:v>22.5</c:v>
                </c:pt>
                <c:pt idx="404">
                  <c:v>22.5</c:v>
                </c:pt>
                <c:pt idx="405">
                  <c:v>22.5</c:v>
                </c:pt>
                <c:pt idx="406">
                  <c:v>22.5</c:v>
                </c:pt>
                <c:pt idx="407">
                  <c:v>22.5</c:v>
                </c:pt>
                <c:pt idx="408">
                  <c:v>22.5</c:v>
                </c:pt>
                <c:pt idx="409">
                  <c:v>22.5</c:v>
                </c:pt>
                <c:pt idx="410">
                  <c:v>22.5</c:v>
                </c:pt>
                <c:pt idx="411">
                  <c:v>22.5</c:v>
                </c:pt>
                <c:pt idx="412">
                  <c:v>22.5</c:v>
                </c:pt>
                <c:pt idx="413">
                  <c:v>22.5</c:v>
                </c:pt>
                <c:pt idx="414">
                  <c:v>22.5</c:v>
                </c:pt>
                <c:pt idx="415">
                  <c:v>22.5</c:v>
                </c:pt>
                <c:pt idx="416">
                  <c:v>22.5</c:v>
                </c:pt>
                <c:pt idx="417">
                  <c:v>22.5</c:v>
                </c:pt>
                <c:pt idx="418">
                  <c:v>22.5</c:v>
                </c:pt>
                <c:pt idx="419">
                  <c:v>22.5</c:v>
                </c:pt>
                <c:pt idx="420">
                  <c:v>22.5</c:v>
                </c:pt>
                <c:pt idx="421">
                  <c:v>22.5</c:v>
                </c:pt>
                <c:pt idx="422">
                  <c:v>22.5</c:v>
                </c:pt>
                <c:pt idx="423">
                  <c:v>22.5</c:v>
                </c:pt>
                <c:pt idx="424">
                  <c:v>22.5</c:v>
                </c:pt>
                <c:pt idx="425">
                  <c:v>22.5</c:v>
                </c:pt>
                <c:pt idx="426">
                  <c:v>22.5</c:v>
                </c:pt>
                <c:pt idx="427">
                  <c:v>22.5</c:v>
                </c:pt>
                <c:pt idx="428">
                  <c:v>22.5</c:v>
                </c:pt>
                <c:pt idx="429">
                  <c:v>22.5</c:v>
                </c:pt>
                <c:pt idx="430">
                  <c:v>22.5</c:v>
                </c:pt>
                <c:pt idx="431">
                  <c:v>22.5</c:v>
                </c:pt>
                <c:pt idx="432">
                  <c:v>22.5</c:v>
                </c:pt>
                <c:pt idx="433">
                  <c:v>22.5</c:v>
                </c:pt>
                <c:pt idx="434">
                  <c:v>22.4</c:v>
                </c:pt>
                <c:pt idx="435">
                  <c:v>22.5</c:v>
                </c:pt>
                <c:pt idx="436">
                  <c:v>22.5</c:v>
                </c:pt>
                <c:pt idx="437">
                  <c:v>22.5</c:v>
                </c:pt>
                <c:pt idx="438">
                  <c:v>22.5</c:v>
                </c:pt>
                <c:pt idx="439">
                  <c:v>22.5</c:v>
                </c:pt>
                <c:pt idx="440">
                  <c:v>22.5</c:v>
                </c:pt>
                <c:pt idx="441">
                  <c:v>22.5</c:v>
                </c:pt>
                <c:pt idx="442">
                  <c:v>22.5</c:v>
                </c:pt>
                <c:pt idx="443">
                  <c:v>22.5</c:v>
                </c:pt>
                <c:pt idx="444">
                  <c:v>22.5</c:v>
                </c:pt>
                <c:pt idx="445">
                  <c:v>22.4</c:v>
                </c:pt>
                <c:pt idx="446">
                  <c:v>22.4</c:v>
                </c:pt>
                <c:pt idx="447">
                  <c:v>22.4</c:v>
                </c:pt>
                <c:pt idx="448">
                  <c:v>22.4</c:v>
                </c:pt>
                <c:pt idx="449">
                  <c:v>22.4</c:v>
                </c:pt>
                <c:pt idx="450">
                  <c:v>22.3</c:v>
                </c:pt>
                <c:pt idx="451">
                  <c:v>22.3</c:v>
                </c:pt>
                <c:pt idx="452">
                  <c:v>22.4</c:v>
                </c:pt>
                <c:pt idx="453">
                  <c:v>22.4</c:v>
                </c:pt>
                <c:pt idx="454">
                  <c:v>22.4</c:v>
                </c:pt>
                <c:pt idx="455">
                  <c:v>22.4</c:v>
                </c:pt>
                <c:pt idx="456">
                  <c:v>22.4</c:v>
                </c:pt>
                <c:pt idx="457">
                  <c:v>22.3</c:v>
                </c:pt>
                <c:pt idx="458">
                  <c:v>22.4</c:v>
                </c:pt>
                <c:pt idx="459">
                  <c:v>22.4</c:v>
                </c:pt>
                <c:pt idx="460">
                  <c:v>22.4</c:v>
                </c:pt>
                <c:pt idx="461">
                  <c:v>22.4</c:v>
                </c:pt>
                <c:pt idx="462">
                  <c:v>22.3</c:v>
                </c:pt>
                <c:pt idx="463">
                  <c:v>22.4</c:v>
                </c:pt>
                <c:pt idx="464">
                  <c:v>22.3</c:v>
                </c:pt>
                <c:pt idx="465">
                  <c:v>22.3</c:v>
                </c:pt>
                <c:pt idx="466">
                  <c:v>22.3</c:v>
                </c:pt>
                <c:pt idx="467">
                  <c:v>22.2</c:v>
                </c:pt>
                <c:pt idx="468">
                  <c:v>22.3</c:v>
                </c:pt>
                <c:pt idx="469">
                  <c:v>22.2</c:v>
                </c:pt>
                <c:pt idx="470">
                  <c:v>22.2</c:v>
                </c:pt>
                <c:pt idx="471">
                  <c:v>22.2</c:v>
                </c:pt>
                <c:pt idx="472">
                  <c:v>22.2</c:v>
                </c:pt>
                <c:pt idx="473">
                  <c:v>22.3</c:v>
                </c:pt>
                <c:pt idx="474">
                  <c:v>22.3</c:v>
                </c:pt>
                <c:pt idx="475">
                  <c:v>22.3</c:v>
                </c:pt>
                <c:pt idx="476">
                  <c:v>22.3</c:v>
                </c:pt>
                <c:pt idx="477">
                  <c:v>22.3</c:v>
                </c:pt>
                <c:pt idx="478">
                  <c:v>22.3</c:v>
                </c:pt>
                <c:pt idx="479">
                  <c:v>22.3</c:v>
                </c:pt>
                <c:pt idx="480">
                  <c:v>22.3</c:v>
                </c:pt>
                <c:pt idx="481">
                  <c:v>22.3</c:v>
                </c:pt>
                <c:pt idx="482">
                  <c:v>22.3</c:v>
                </c:pt>
                <c:pt idx="483">
                  <c:v>22.3</c:v>
                </c:pt>
                <c:pt idx="484">
                  <c:v>22.3</c:v>
                </c:pt>
                <c:pt idx="485">
                  <c:v>22.3</c:v>
                </c:pt>
                <c:pt idx="486">
                  <c:v>22.3</c:v>
                </c:pt>
                <c:pt idx="487">
                  <c:v>22.3</c:v>
                </c:pt>
                <c:pt idx="488">
                  <c:v>22.3</c:v>
                </c:pt>
                <c:pt idx="489">
                  <c:v>22.3</c:v>
                </c:pt>
                <c:pt idx="490">
                  <c:v>22.3</c:v>
                </c:pt>
                <c:pt idx="491">
                  <c:v>22.3</c:v>
                </c:pt>
                <c:pt idx="492">
                  <c:v>22.3</c:v>
                </c:pt>
                <c:pt idx="493">
                  <c:v>22.3</c:v>
                </c:pt>
                <c:pt idx="494">
                  <c:v>22.3</c:v>
                </c:pt>
                <c:pt idx="495">
                  <c:v>22.3</c:v>
                </c:pt>
                <c:pt idx="496">
                  <c:v>22.3</c:v>
                </c:pt>
                <c:pt idx="497">
                  <c:v>22.2</c:v>
                </c:pt>
                <c:pt idx="498">
                  <c:v>22.2</c:v>
                </c:pt>
                <c:pt idx="499">
                  <c:v>22.2</c:v>
                </c:pt>
                <c:pt idx="500">
                  <c:v>22.2</c:v>
                </c:pt>
                <c:pt idx="501">
                  <c:v>22.2</c:v>
                </c:pt>
                <c:pt idx="502">
                  <c:v>22.2</c:v>
                </c:pt>
                <c:pt idx="503">
                  <c:v>22.2</c:v>
                </c:pt>
                <c:pt idx="504">
                  <c:v>22.2</c:v>
                </c:pt>
                <c:pt idx="505">
                  <c:v>22.2</c:v>
                </c:pt>
                <c:pt idx="506">
                  <c:v>22.2</c:v>
                </c:pt>
                <c:pt idx="507">
                  <c:v>22.2</c:v>
                </c:pt>
                <c:pt idx="508">
                  <c:v>22.2</c:v>
                </c:pt>
                <c:pt idx="509">
                  <c:v>22.2</c:v>
                </c:pt>
                <c:pt idx="510">
                  <c:v>22.2</c:v>
                </c:pt>
                <c:pt idx="511">
                  <c:v>22.2</c:v>
                </c:pt>
                <c:pt idx="512">
                  <c:v>22.2</c:v>
                </c:pt>
                <c:pt idx="513">
                  <c:v>22.3</c:v>
                </c:pt>
                <c:pt idx="514">
                  <c:v>22.2</c:v>
                </c:pt>
                <c:pt idx="515">
                  <c:v>22.2</c:v>
                </c:pt>
                <c:pt idx="516">
                  <c:v>22.2</c:v>
                </c:pt>
                <c:pt idx="517">
                  <c:v>22.2</c:v>
                </c:pt>
                <c:pt idx="518">
                  <c:v>22.2</c:v>
                </c:pt>
                <c:pt idx="519">
                  <c:v>22.2</c:v>
                </c:pt>
                <c:pt idx="520">
                  <c:v>22.2</c:v>
                </c:pt>
                <c:pt idx="521">
                  <c:v>22.2</c:v>
                </c:pt>
                <c:pt idx="522">
                  <c:v>22.2</c:v>
                </c:pt>
                <c:pt idx="523">
                  <c:v>22.2</c:v>
                </c:pt>
                <c:pt idx="524">
                  <c:v>22.2</c:v>
                </c:pt>
                <c:pt idx="525">
                  <c:v>22.2</c:v>
                </c:pt>
                <c:pt idx="526">
                  <c:v>22.2</c:v>
                </c:pt>
                <c:pt idx="527">
                  <c:v>22.2</c:v>
                </c:pt>
                <c:pt idx="528">
                  <c:v>22.2</c:v>
                </c:pt>
                <c:pt idx="529">
                  <c:v>22.2</c:v>
                </c:pt>
                <c:pt idx="530">
                  <c:v>22.2</c:v>
                </c:pt>
                <c:pt idx="531">
                  <c:v>22.2</c:v>
                </c:pt>
                <c:pt idx="532">
                  <c:v>22.2</c:v>
                </c:pt>
                <c:pt idx="533">
                  <c:v>22.2</c:v>
                </c:pt>
                <c:pt idx="534">
                  <c:v>22.2</c:v>
                </c:pt>
                <c:pt idx="535">
                  <c:v>22.2</c:v>
                </c:pt>
                <c:pt idx="536">
                  <c:v>22.2</c:v>
                </c:pt>
                <c:pt idx="537">
                  <c:v>22.2</c:v>
                </c:pt>
                <c:pt idx="538">
                  <c:v>22.2</c:v>
                </c:pt>
                <c:pt idx="539">
                  <c:v>22.2</c:v>
                </c:pt>
                <c:pt idx="540">
                  <c:v>22.2</c:v>
                </c:pt>
                <c:pt idx="541">
                  <c:v>22.2</c:v>
                </c:pt>
                <c:pt idx="542">
                  <c:v>22.2</c:v>
                </c:pt>
                <c:pt idx="543">
                  <c:v>22.2</c:v>
                </c:pt>
                <c:pt idx="544">
                  <c:v>22.2</c:v>
                </c:pt>
                <c:pt idx="545">
                  <c:v>22.2</c:v>
                </c:pt>
                <c:pt idx="546">
                  <c:v>22.2</c:v>
                </c:pt>
                <c:pt idx="547">
                  <c:v>22.2</c:v>
                </c:pt>
                <c:pt idx="548">
                  <c:v>22.2</c:v>
                </c:pt>
                <c:pt idx="549">
                  <c:v>22.2</c:v>
                </c:pt>
                <c:pt idx="550">
                  <c:v>22.2</c:v>
                </c:pt>
                <c:pt idx="551">
                  <c:v>22.1</c:v>
                </c:pt>
                <c:pt idx="552">
                  <c:v>22.1</c:v>
                </c:pt>
                <c:pt idx="553">
                  <c:v>22.1</c:v>
                </c:pt>
                <c:pt idx="554">
                  <c:v>22.1</c:v>
                </c:pt>
                <c:pt idx="555">
                  <c:v>22.1</c:v>
                </c:pt>
                <c:pt idx="556">
                  <c:v>22.1</c:v>
                </c:pt>
                <c:pt idx="557">
                  <c:v>22.1</c:v>
                </c:pt>
                <c:pt idx="558">
                  <c:v>22.1</c:v>
                </c:pt>
                <c:pt idx="559">
                  <c:v>22.1</c:v>
                </c:pt>
                <c:pt idx="560">
                  <c:v>22.1</c:v>
                </c:pt>
                <c:pt idx="561">
                  <c:v>22.1</c:v>
                </c:pt>
                <c:pt idx="562">
                  <c:v>22.1</c:v>
                </c:pt>
                <c:pt idx="563">
                  <c:v>22.1</c:v>
                </c:pt>
                <c:pt idx="564">
                  <c:v>22.1</c:v>
                </c:pt>
                <c:pt idx="565">
                  <c:v>22.1</c:v>
                </c:pt>
                <c:pt idx="566">
                  <c:v>22.1</c:v>
                </c:pt>
                <c:pt idx="567">
                  <c:v>22.1</c:v>
                </c:pt>
                <c:pt idx="568">
                  <c:v>22.1</c:v>
                </c:pt>
                <c:pt idx="569">
                  <c:v>22.1</c:v>
                </c:pt>
                <c:pt idx="570">
                  <c:v>22.2</c:v>
                </c:pt>
                <c:pt idx="571">
                  <c:v>22.1</c:v>
                </c:pt>
                <c:pt idx="572">
                  <c:v>22.2</c:v>
                </c:pt>
                <c:pt idx="573">
                  <c:v>22.2</c:v>
                </c:pt>
                <c:pt idx="574">
                  <c:v>22.2</c:v>
                </c:pt>
                <c:pt idx="575">
                  <c:v>22.2</c:v>
                </c:pt>
                <c:pt idx="576">
                  <c:v>22.3</c:v>
                </c:pt>
                <c:pt idx="577">
                  <c:v>22.3</c:v>
                </c:pt>
                <c:pt idx="578">
                  <c:v>22.3</c:v>
                </c:pt>
                <c:pt idx="579">
                  <c:v>22.3</c:v>
                </c:pt>
                <c:pt idx="580">
                  <c:v>22.3</c:v>
                </c:pt>
                <c:pt idx="581">
                  <c:v>22.3</c:v>
                </c:pt>
                <c:pt idx="582">
                  <c:v>22.3</c:v>
                </c:pt>
                <c:pt idx="583">
                  <c:v>22.3</c:v>
                </c:pt>
                <c:pt idx="584">
                  <c:v>22.3</c:v>
                </c:pt>
                <c:pt idx="585">
                  <c:v>22.3</c:v>
                </c:pt>
                <c:pt idx="586">
                  <c:v>22.3</c:v>
                </c:pt>
                <c:pt idx="587">
                  <c:v>22.3</c:v>
                </c:pt>
                <c:pt idx="588">
                  <c:v>22.3</c:v>
                </c:pt>
                <c:pt idx="589">
                  <c:v>22.3</c:v>
                </c:pt>
                <c:pt idx="590">
                  <c:v>22.4</c:v>
                </c:pt>
                <c:pt idx="591">
                  <c:v>22.4</c:v>
                </c:pt>
                <c:pt idx="592">
                  <c:v>22.4</c:v>
                </c:pt>
                <c:pt idx="593">
                  <c:v>22.4</c:v>
                </c:pt>
                <c:pt idx="594">
                  <c:v>22.5</c:v>
                </c:pt>
                <c:pt idx="595">
                  <c:v>22.4</c:v>
                </c:pt>
                <c:pt idx="596">
                  <c:v>22.4</c:v>
                </c:pt>
                <c:pt idx="597">
                  <c:v>22.5</c:v>
                </c:pt>
                <c:pt idx="598">
                  <c:v>22.5</c:v>
                </c:pt>
                <c:pt idx="599">
                  <c:v>22.5</c:v>
                </c:pt>
                <c:pt idx="600">
                  <c:v>22.5</c:v>
                </c:pt>
                <c:pt idx="601">
                  <c:v>22.6</c:v>
                </c:pt>
                <c:pt idx="602">
                  <c:v>22.5</c:v>
                </c:pt>
                <c:pt idx="603">
                  <c:v>22.6</c:v>
                </c:pt>
                <c:pt idx="604">
                  <c:v>22.5</c:v>
                </c:pt>
                <c:pt idx="605">
                  <c:v>22.6</c:v>
                </c:pt>
                <c:pt idx="606">
                  <c:v>22.5</c:v>
                </c:pt>
                <c:pt idx="607">
                  <c:v>22.5</c:v>
                </c:pt>
                <c:pt idx="608">
                  <c:v>22.5</c:v>
                </c:pt>
                <c:pt idx="609">
                  <c:v>22.6</c:v>
                </c:pt>
                <c:pt idx="610">
                  <c:v>22.6</c:v>
                </c:pt>
                <c:pt idx="611">
                  <c:v>22.6</c:v>
                </c:pt>
                <c:pt idx="612">
                  <c:v>22.6</c:v>
                </c:pt>
                <c:pt idx="613">
                  <c:v>22.6</c:v>
                </c:pt>
                <c:pt idx="614">
                  <c:v>22.6</c:v>
                </c:pt>
                <c:pt idx="615">
                  <c:v>22.7</c:v>
                </c:pt>
                <c:pt idx="616">
                  <c:v>22.7</c:v>
                </c:pt>
                <c:pt idx="617">
                  <c:v>22.7</c:v>
                </c:pt>
                <c:pt idx="618">
                  <c:v>22.7</c:v>
                </c:pt>
                <c:pt idx="619">
                  <c:v>22.7</c:v>
                </c:pt>
                <c:pt idx="620">
                  <c:v>22.7</c:v>
                </c:pt>
                <c:pt idx="621">
                  <c:v>22.7</c:v>
                </c:pt>
                <c:pt idx="622">
                  <c:v>22.8</c:v>
                </c:pt>
                <c:pt idx="623">
                  <c:v>22.8</c:v>
                </c:pt>
                <c:pt idx="624">
                  <c:v>22.8</c:v>
                </c:pt>
                <c:pt idx="625">
                  <c:v>22.8</c:v>
                </c:pt>
                <c:pt idx="626">
                  <c:v>22.8</c:v>
                </c:pt>
                <c:pt idx="627">
                  <c:v>22.8</c:v>
                </c:pt>
                <c:pt idx="628">
                  <c:v>22.8</c:v>
                </c:pt>
                <c:pt idx="629">
                  <c:v>22.8</c:v>
                </c:pt>
                <c:pt idx="630">
                  <c:v>22.8</c:v>
                </c:pt>
                <c:pt idx="631">
                  <c:v>22.8</c:v>
                </c:pt>
                <c:pt idx="632">
                  <c:v>22.8</c:v>
                </c:pt>
                <c:pt idx="633">
                  <c:v>22.8</c:v>
                </c:pt>
                <c:pt idx="634">
                  <c:v>22.8</c:v>
                </c:pt>
                <c:pt idx="635">
                  <c:v>22.9</c:v>
                </c:pt>
                <c:pt idx="636">
                  <c:v>22.9</c:v>
                </c:pt>
                <c:pt idx="637">
                  <c:v>22.9</c:v>
                </c:pt>
                <c:pt idx="638">
                  <c:v>22.9</c:v>
                </c:pt>
                <c:pt idx="639">
                  <c:v>22.9</c:v>
                </c:pt>
                <c:pt idx="640">
                  <c:v>23</c:v>
                </c:pt>
                <c:pt idx="641">
                  <c:v>23</c:v>
                </c:pt>
                <c:pt idx="642">
                  <c:v>23</c:v>
                </c:pt>
                <c:pt idx="643">
                  <c:v>23</c:v>
                </c:pt>
                <c:pt idx="644">
                  <c:v>23</c:v>
                </c:pt>
                <c:pt idx="645">
                  <c:v>23</c:v>
                </c:pt>
                <c:pt idx="646">
                  <c:v>22.9</c:v>
                </c:pt>
                <c:pt idx="647">
                  <c:v>23</c:v>
                </c:pt>
                <c:pt idx="648">
                  <c:v>22.9</c:v>
                </c:pt>
                <c:pt idx="649">
                  <c:v>23</c:v>
                </c:pt>
                <c:pt idx="650">
                  <c:v>23</c:v>
                </c:pt>
                <c:pt idx="651">
                  <c:v>22.8</c:v>
                </c:pt>
                <c:pt idx="652">
                  <c:v>22.8</c:v>
                </c:pt>
                <c:pt idx="653">
                  <c:v>22.8</c:v>
                </c:pt>
                <c:pt idx="654">
                  <c:v>22.8</c:v>
                </c:pt>
                <c:pt idx="655">
                  <c:v>22.8</c:v>
                </c:pt>
                <c:pt idx="656">
                  <c:v>22.8</c:v>
                </c:pt>
                <c:pt idx="657">
                  <c:v>22.8</c:v>
                </c:pt>
                <c:pt idx="658">
                  <c:v>22.8</c:v>
                </c:pt>
                <c:pt idx="659">
                  <c:v>22.9</c:v>
                </c:pt>
                <c:pt idx="660">
                  <c:v>22.7</c:v>
                </c:pt>
                <c:pt idx="661">
                  <c:v>22.7</c:v>
                </c:pt>
                <c:pt idx="662">
                  <c:v>22.7</c:v>
                </c:pt>
                <c:pt idx="663">
                  <c:v>22.7</c:v>
                </c:pt>
                <c:pt idx="664">
                  <c:v>22.7</c:v>
                </c:pt>
                <c:pt idx="665">
                  <c:v>22.7</c:v>
                </c:pt>
                <c:pt idx="666">
                  <c:v>22.7</c:v>
                </c:pt>
                <c:pt idx="667">
                  <c:v>22.7</c:v>
                </c:pt>
                <c:pt idx="668">
                  <c:v>22.7</c:v>
                </c:pt>
                <c:pt idx="669">
                  <c:v>22.7</c:v>
                </c:pt>
                <c:pt idx="670">
                  <c:v>22.7</c:v>
                </c:pt>
                <c:pt idx="671">
                  <c:v>22.7</c:v>
                </c:pt>
                <c:pt idx="672">
                  <c:v>22.7</c:v>
                </c:pt>
                <c:pt idx="673">
                  <c:v>22.7</c:v>
                </c:pt>
                <c:pt idx="674">
                  <c:v>22.7</c:v>
                </c:pt>
                <c:pt idx="675">
                  <c:v>22.7</c:v>
                </c:pt>
                <c:pt idx="676">
                  <c:v>22.7</c:v>
                </c:pt>
                <c:pt idx="677">
                  <c:v>22.7</c:v>
                </c:pt>
                <c:pt idx="678">
                  <c:v>22.7</c:v>
                </c:pt>
                <c:pt idx="679">
                  <c:v>22.7</c:v>
                </c:pt>
                <c:pt idx="680">
                  <c:v>22.7</c:v>
                </c:pt>
                <c:pt idx="681">
                  <c:v>22.7</c:v>
                </c:pt>
                <c:pt idx="682">
                  <c:v>22.7</c:v>
                </c:pt>
                <c:pt idx="683">
                  <c:v>22.7</c:v>
                </c:pt>
                <c:pt idx="684">
                  <c:v>22.7</c:v>
                </c:pt>
                <c:pt idx="685">
                  <c:v>22.7</c:v>
                </c:pt>
                <c:pt idx="686">
                  <c:v>22.7</c:v>
                </c:pt>
                <c:pt idx="687">
                  <c:v>22.7</c:v>
                </c:pt>
                <c:pt idx="688">
                  <c:v>22.7</c:v>
                </c:pt>
                <c:pt idx="689">
                  <c:v>22.7</c:v>
                </c:pt>
                <c:pt idx="690">
                  <c:v>22.7</c:v>
                </c:pt>
                <c:pt idx="691">
                  <c:v>22.7</c:v>
                </c:pt>
                <c:pt idx="692">
                  <c:v>22.7</c:v>
                </c:pt>
                <c:pt idx="693">
                  <c:v>22.7</c:v>
                </c:pt>
                <c:pt idx="694">
                  <c:v>22.7</c:v>
                </c:pt>
                <c:pt idx="695">
                  <c:v>22.8</c:v>
                </c:pt>
                <c:pt idx="696">
                  <c:v>22.7</c:v>
                </c:pt>
                <c:pt idx="697">
                  <c:v>22.7</c:v>
                </c:pt>
                <c:pt idx="698">
                  <c:v>22.8</c:v>
                </c:pt>
                <c:pt idx="699">
                  <c:v>22.8</c:v>
                </c:pt>
                <c:pt idx="700">
                  <c:v>22.7</c:v>
                </c:pt>
                <c:pt idx="701">
                  <c:v>22.7</c:v>
                </c:pt>
                <c:pt idx="702">
                  <c:v>22.7</c:v>
                </c:pt>
                <c:pt idx="703">
                  <c:v>22.7</c:v>
                </c:pt>
                <c:pt idx="704">
                  <c:v>22.7</c:v>
                </c:pt>
                <c:pt idx="705">
                  <c:v>22.7</c:v>
                </c:pt>
                <c:pt idx="706">
                  <c:v>22.7</c:v>
                </c:pt>
                <c:pt idx="707">
                  <c:v>22.7</c:v>
                </c:pt>
                <c:pt idx="708">
                  <c:v>22.7</c:v>
                </c:pt>
                <c:pt idx="709">
                  <c:v>22.7</c:v>
                </c:pt>
                <c:pt idx="710">
                  <c:v>22.7</c:v>
                </c:pt>
                <c:pt idx="711">
                  <c:v>22.7</c:v>
                </c:pt>
                <c:pt idx="712">
                  <c:v>22.7</c:v>
                </c:pt>
                <c:pt idx="713">
                  <c:v>22.7</c:v>
                </c:pt>
                <c:pt idx="714">
                  <c:v>22.7</c:v>
                </c:pt>
                <c:pt idx="715">
                  <c:v>22.7</c:v>
                </c:pt>
                <c:pt idx="716">
                  <c:v>22.7</c:v>
                </c:pt>
                <c:pt idx="717">
                  <c:v>22.6</c:v>
                </c:pt>
                <c:pt idx="718">
                  <c:v>22.6</c:v>
                </c:pt>
                <c:pt idx="719">
                  <c:v>22.6</c:v>
                </c:pt>
                <c:pt idx="720">
                  <c:v>22.6</c:v>
                </c:pt>
                <c:pt idx="721">
                  <c:v>22.6</c:v>
                </c:pt>
                <c:pt idx="722">
                  <c:v>22.6</c:v>
                </c:pt>
                <c:pt idx="723">
                  <c:v>22.6</c:v>
                </c:pt>
                <c:pt idx="724">
                  <c:v>22.6</c:v>
                </c:pt>
                <c:pt idx="725">
                  <c:v>22.6</c:v>
                </c:pt>
                <c:pt idx="726">
                  <c:v>22.5</c:v>
                </c:pt>
                <c:pt idx="727">
                  <c:v>22.5</c:v>
                </c:pt>
                <c:pt idx="728">
                  <c:v>22.7</c:v>
                </c:pt>
                <c:pt idx="729">
                  <c:v>22.6</c:v>
                </c:pt>
                <c:pt idx="730">
                  <c:v>22.6</c:v>
                </c:pt>
                <c:pt idx="731">
                  <c:v>22.6</c:v>
                </c:pt>
                <c:pt idx="732">
                  <c:v>22.5</c:v>
                </c:pt>
                <c:pt idx="733">
                  <c:v>22.6</c:v>
                </c:pt>
                <c:pt idx="734">
                  <c:v>22.6</c:v>
                </c:pt>
                <c:pt idx="735">
                  <c:v>22.6</c:v>
                </c:pt>
                <c:pt idx="736">
                  <c:v>22.5</c:v>
                </c:pt>
                <c:pt idx="737">
                  <c:v>22.5</c:v>
                </c:pt>
                <c:pt idx="738">
                  <c:v>22.5</c:v>
                </c:pt>
                <c:pt idx="739">
                  <c:v>22.6</c:v>
                </c:pt>
                <c:pt idx="740">
                  <c:v>22.6</c:v>
                </c:pt>
                <c:pt idx="741">
                  <c:v>22.6</c:v>
                </c:pt>
                <c:pt idx="742">
                  <c:v>22.6</c:v>
                </c:pt>
                <c:pt idx="743">
                  <c:v>22.6</c:v>
                </c:pt>
                <c:pt idx="744">
                  <c:v>22.6</c:v>
                </c:pt>
                <c:pt idx="745">
                  <c:v>22.6</c:v>
                </c:pt>
                <c:pt idx="746">
                  <c:v>22.6</c:v>
                </c:pt>
                <c:pt idx="747">
                  <c:v>22.6</c:v>
                </c:pt>
                <c:pt idx="748">
                  <c:v>22.6</c:v>
                </c:pt>
                <c:pt idx="749">
                  <c:v>22.6</c:v>
                </c:pt>
                <c:pt idx="750">
                  <c:v>22.6</c:v>
                </c:pt>
                <c:pt idx="751">
                  <c:v>22.6</c:v>
                </c:pt>
                <c:pt idx="752">
                  <c:v>22.6</c:v>
                </c:pt>
                <c:pt idx="753">
                  <c:v>22.6</c:v>
                </c:pt>
                <c:pt idx="754">
                  <c:v>22.6</c:v>
                </c:pt>
                <c:pt idx="755">
                  <c:v>22.6</c:v>
                </c:pt>
                <c:pt idx="756">
                  <c:v>22.6</c:v>
                </c:pt>
                <c:pt idx="757">
                  <c:v>22.6</c:v>
                </c:pt>
                <c:pt idx="758">
                  <c:v>22.6</c:v>
                </c:pt>
                <c:pt idx="759">
                  <c:v>22.6</c:v>
                </c:pt>
                <c:pt idx="760">
                  <c:v>22.6</c:v>
                </c:pt>
                <c:pt idx="761">
                  <c:v>22.5</c:v>
                </c:pt>
                <c:pt idx="762">
                  <c:v>22.5</c:v>
                </c:pt>
                <c:pt idx="763">
                  <c:v>22.5</c:v>
                </c:pt>
                <c:pt idx="764">
                  <c:v>22.5</c:v>
                </c:pt>
                <c:pt idx="765">
                  <c:v>22.5</c:v>
                </c:pt>
                <c:pt idx="766">
                  <c:v>22.5</c:v>
                </c:pt>
                <c:pt idx="767">
                  <c:v>22.5</c:v>
                </c:pt>
                <c:pt idx="768">
                  <c:v>22.5</c:v>
                </c:pt>
                <c:pt idx="769">
                  <c:v>22.5</c:v>
                </c:pt>
                <c:pt idx="770">
                  <c:v>22.5</c:v>
                </c:pt>
                <c:pt idx="771">
                  <c:v>22.5</c:v>
                </c:pt>
                <c:pt idx="772">
                  <c:v>22.5</c:v>
                </c:pt>
                <c:pt idx="773">
                  <c:v>22.5</c:v>
                </c:pt>
                <c:pt idx="774">
                  <c:v>22.5</c:v>
                </c:pt>
                <c:pt idx="775">
                  <c:v>22.5</c:v>
                </c:pt>
                <c:pt idx="776">
                  <c:v>22.5</c:v>
                </c:pt>
                <c:pt idx="777">
                  <c:v>22.5</c:v>
                </c:pt>
                <c:pt idx="778">
                  <c:v>22.5</c:v>
                </c:pt>
                <c:pt idx="779">
                  <c:v>22.5</c:v>
                </c:pt>
                <c:pt idx="780">
                  <c:v>22.5</c:v>
                </c:pt>
                <c:pt idx="781">
                  <c:v>22.5</c:v>
                </c:pt>
                <c:pt idx="782">
                  <c:v>22.5</c:v>
                </c:pt>
                <c:pt idx="783">
                  <c:v>22.5</c:v>
                </c:pt>
                <c:pt idx="784">
                  <c:v>22.5</c:v>
                </c:pt>
                <c:pt idx="785">
                  <c:v>22.4</c:v>
                </c:pt>
                <c:pt idx="786">
                  <c:v>22.5</c:v>
                </c:pt>
                <c:pt idx="787">
                  <c:v>22.4</c:v>
                </c:pt>
                <c:pt idx="788">
                  <c:v>22.5</c:v>
                </c:pt>
                <c:pt idx="789">
                  <c:v>22.5</c:v>
                </c:pt>
                <c:pt idx="790">
                  <c:v>22.4</c:v>
                </c:pt>
                <c:pt idx="791">
                  <c:v>22.4</c:v>
                </c:pt>
                <c:pt idx="792">
                  <c:v>22.4</c:v>
                </c:pt>
                <c:pt idx="793">
                  <c:v>22.4</c:v>
                </c:pt>
                <c:pt idx="794">
                  <c:v>22.4</c:v>
                </c:pt>
                <c:pt idx="795">
                  <c:v>22.4</c:v>
                </c:pt>
                <c:pt idx="796">
                  <c:v>22.4</c:v>
                </c:pt>
                <c:pt idx="797">
                  <c:v>22.4</c:v>
                </c:pt>
                <c:pt idx="798">
                  <c:v>22.4</c:v>
                </c:pt>
                <c:pt idx="799">
                  <c:v>22.4</c:v>
                </c:pt>
                <c:pt idx="800">
                  <c:v>22.4</c:v>
                </c:pt>
                <c:pt idx="801">
                  <c:v>22.4</c:v>
                </c:pt>
                <c:pt idx="802">
                  <c:v>22.4</c:v>
                </c:pt>
                <c:pt idx="803">
                  <c:v>22.4</c:v>
                </c:pt>
                <c:pt idx="804">
                  <c:v>22.3</c:v>
                </c:pt>
                <c:pt idx="805">
                  <c:v>22.5</c:v>
                </c:pt>
                <c:pt idx="806">
                  <c:v>22.6</c:v>
                </c:pt>
                <c:pt idx="807">
                  <c:v>22.4</c:v>
                </c:pt>
                <c:pt idx="808">
                  <c:v>22.4</c:v>
                </c:pt>
                <c:pt idx="809">
                  <c:v>22.4</c:v>
                </c:pt>
                <c:pt idx="810">
                  <c:v>22.4</c:v>
                </c:pt>
                <c:pt idx="811">
                  <c:v>22.4</c:v>
                </c:pt>
                <c:pt idx="812">
                  <c:v>22.4</c:v>
                </c:pt>
                <c:pt idx="813">
                  <c:v>22.4</c:v>
                </c:pt>
                <c:pt idx="814">
                  <c:v>22.4</c:v>
                </c:pt>
                <c:pt idx="815">
                  <c:v>22.4</c:v>
                </c:pt>
                <c:pt idx="816">
                  <c:v>22.3</c:v>
                </c:pt>
                <c:pt idx="817">
                  <c:v>22.3</c:v>
                </c:pt>
                <c:pt idx="818">
                  <c:v>22.3</c:v>
                </c:pt>
                <c:pt idx="819">
                  <c:v>22.3</c:v>
                </c:pt>
                <c:pt idx="820">
                  <c:v>22.3</c:v>
                </c:pt>
                <c:pt idx="821">
                  <c:v>22.3</c:v>
                </c:pt>
                <c:pt idx="822">
                  <c:v>22.3</c:v>
                </c:pt>
                <c:pt idx="823">
                  <c:v>22.3</c:v>
                </c:pt>
                <c:pt idx="824">
                  <c:v>22.3</c:v>
                </c:pt>
                <c:pt idx="825">
                  <c:v>22.3</c:v>
                </c:pt>
                <c:pt idx="826">
                  <c:v>22.3</c:v>
                </c:pt>
                <c:pt idx="827">
                  <c:v>22.3</c:v>
                </c:pt>
                <c:pt idx="828">
                  <c:v>22.3</c:v>
                </c:pt>
                <c:pt idx="829">
                  <c:v>22.3</c:v>
                </c:pt>
                <c:pt idx="830">
                  <c:v>22.3</c:v>
                </c:pt>
                <c:pt idx="831">
                  <c:v>22.2</c:v>
                </c:pt>
                <c:pt idx="832">
                  <c:v>22.3</c:v>
                </c:pt>
                <c:pt idx="833">
                  <c:v>22.3</c:v>
                </c:pt>
                <c:pt idx="834">
                  <c:v>22.3</c:v>
                </c:pt>
                <c:pt idx="835">
                  <c:v>22.3</c:v>
                </c:pt>
                <c:pt idx="836">
                  <c:v>22.2</c:v>
                </c:pt>
                <c:pt idx="837">
                  <c:v>22.2</c:v>
                </c:pt>
                <c:pt idx="838">
                  <c:v>22.3</c:v>
                </c:pt>
                <c:pt idx="839">
                  <c:v>22.3</c:v>
                </c:pt>
                <c:pt idx="840">
                  <c:v>22.3</c:v>
                </c:pt>
                <c:pt idx="841">
                  <c:v>22.4</c:v>
                </c:pt>
                <c:pt idx="842">
                  <c:v>22.4</c:v>
                </c:pt>
                <c:pt idx="843">
                  <c:v>22.3</c:v>
                </c:pt>
                <c:pt idx="844">
                  <c:v>22.3</c:v>
                </c:pt>
                <c:pt idx="845">
                  <c:v>22.3</c:v>
                </c:pt>
                <c:pt idx="846">
                  <c:v>22.4</c:v>
                </c:pt>
                <c:pt idx="847">
                  <c:v>22.4</c:v>
                </c:pt>
                <c:pt idx="848">
                  <c:v>22.3</c:v>
                </c:pt>
                <c:pt idx="849">
                  <c:v>22.2</c:v>
                </c:pt>
                <c:pt idx="850">
                  <c:v>22.2</c:v>
                </c:pt>
                <c:pt idx="851">
                  <c:v>22.2</c:v>
                </c:pt>
                <c:pt idx="852">
                  <c:v>22.2</c:v>
                </c:pt>
                <c:pt idx="853">
                  <c:v>22.2</c:v>
                </c:pt>
                <c:pt idx="854">
                  <c:v>22.2</c:v>
                </c:pt>
                <c:pt idx="855">
                  <c:v>22.2</c:v>
                </c:pt>
                <c:pt idx="856">
                  <c:v>22.2</c:v>
                </c:pt>
                <c:pt idx="857">
                  <c:v>22.2</c:v>
                </c:pt>
                <c:pt idx="858">
                  <c:v>22.2</c:v>
                </c:pt>
                <c:pt idx="859">
                  <c:v>22.2</c:v>
                </c:pt>
                <c:pt idx="860">
                  <c:v>22.3</c:v>
                </c:pt>
                <c:pt idx="861">
                  <c:v>22.3</c:v>
                </c:pt>
                <c:pt idx="862">
                  <c:v>22.3</c:v>
                </c:pt>
                <c:pt idx="863">
                  <c:v>22.3</c:v>
                </c:pt>
                <c:pt idx="864">
                  <c:v>22.3</c:v>
                </c:pt>
                <c:pt idx="865">
                  <c:v>22.3</c:v>
                </c:pt>
                <c:pt idx="866">
                  <c:v>22.3</c:v>
                </c:pt>
                <c:pt idx="867">
                  <c:v>22.3</c:v>
                </c:pt>
                <c:pt idx="868">
                  <c:v>22.3</c:v>
                </c:pt>
                <c:pt idx="869">
                  <c:v>22.3</c:v>
                </c:pt>
                <c:pt idx="870">
                  <c:v>22.3</c:v>
                </c:pt>
                <c:pt idx="871">
                  <c:v>22.2</c:v>
                </c:pt>
                <c:pt idx="872">
                  <c:v>22.2</c:v>
                </c:pt>
                <c:pt idx="873">
                  <c:v>22.1</c:v>
                </c:pt>
                <c:pt idx="874">
                  <c:v>22.2</c:v>
                </c:pt>
                <c:pt idx="875">
                  <c:v>22.1</c:v>
                </c:pt>
                <c:pt idx="876">
                  <c:v>22.1</c:v>
                </c:pt>
                <c:pt idx="877">
                  <c:v>22.1</c:v>
                </c:pt>
                <c:pt idx="878">
                  <c:v>22.1</c:v>
                </c:pt>
                <c:pt idx="879">
                  <c:v>22.1</c:v>
                </c:pt>
                <c:pt idx="880">
                  <c:v>22.1</c:v>
                </c:pt>
                <c:pt idx="881">
                  <c:v>22.1</c:v>
                </c:pt>
                <c:pt idx="882">
                  <c:v>22.2</c:v>
                </c:pt>
                <c:pt idx="883">
                  <c:v>22.1</c:v>
                </c:pt>
                <c:pt idx="884">
                  <c:v>22.1</c:v>
                </c:pt>
                <c:pt idx="885">
                  <c:v>22.2</c:v>
                </c:pt>
                <c:pt idx="886">
                  <c:v>22.1</c:v>
                </c:pt>
                <c:pt idx="887">
                  <c:v>22.1</c:v>
                </c:pt>
                <c:pt idx="888">
                  <c:v>22.1</c:v>
                </c:pt>
                <c:pt idx="889">
                  <c:v>22.1</c:v>
                </c:pt>
                <c:pt idx="890">
                  <c:v>22.1</c:v>
                </c:pt>
                <c:pt idx="891">
                  <c:v>22.1</c:v>
                </c:pt>
                <c:pt idx="892">
                  <c:v>22.1</c:v>
                </c:pt>
                <c:pt idx="893">
                  <c:v>22.1</c:v>
                </c:pt>
                <c:pt idx="894">
                  <c:v>22.1</c:v>
                </c:pt>
                <c:pt idx="895">
                  <c:v>22.1</c:v>
                </c:pt>
                <c:pt idx="896">
                  <c:v>22.1</c:v>
                </c:pt>
                <c:pt idx="897">
                  <c:v>22.1</c:v>
                </c:pt>
                <c:pt idx="898">
                  <c:v>22.1</c:v>
                </c:pt>
                <c:pt idx="899">
                  <c:v>22.1</c:v>
                </c:pt>
                <c:pt idx="900">
                  <c:v>22.1</c:v>
                </c:pt>
                <c:pt idx="901">
                  <c:v>22.1</c:v>
                </c:pt>
                <c:pt idx="902">
                  <c:v>22.1</c:v>
                </c:pt>
                <c:pt idx="903">
                  <c:v>22.1</c:v>
                </c:pt>
                <c:pt idx="904">
                  <c:v>22.1</c:v>
                </c:pt>
                <c:pt idx="905">
                  <c:v>22.1</c:v>
                </c:pt>
                <c:pt idx="906">
                  <c:v>22.1</c:v>
                </c:pt>
                <c:pt idx="907">
                  <c:v>22</c:v>
                </c:pt>
                <c:pt idx="908">
                  <c:v>22</c:v>
                </c:pt>
                <c:pt idx="909">
                  <c:v>22.1</c:v>
                </c:pt>
                <c:pt idx="910">
                  <c:v>22</c:v>
                </c:pt>
                <c:pt idx="911">
                  <c:v>22</c:v>
                </c:pt>
                <c:pt idx="912">
                  <c:v>22.1</c:v>
                </c:pt>
                <c:pt idx="913">
                  <c:v>22.1</c:v>
                </c:pt>
                <c:pt idx="914">
                  <c:v>22</c:v>
                </c:pt>
                <c:pt idx="915">
                  <c:v>22</c:v>
                </c:pt>
                <c:pt idx="916">
                  <c:v>22.1</c:v>
                </c:pt>
                <c:pt idx="917">
                  <c:v>22</c:v>
                </c:pt>
                <c:pt idx="918">
                  <c:v>22</c:v>
                </c:pt>
                <c:pt idx="919">
                  <c:v>22.1</c:v>
                </c:pt>
                <c:pt idx="920">
                  <c:v>22</c:v>
                </c:pt>
                <c:pt idx="921">
                  <c:v>22.1</c:v>
                </c:pt>
                <c:pt idx="922">
                  <c:v>22</c:v>
                </c:pt>
                <c:pt idx="923">
                  <c:v>22</c:v>
                </c:pt>
                <c:pt idx="924">
                  <c:v>22</c:v>
                </c:pt>
                <c:pt idx="925">
                  <c:v>22.1</c:v>
                </c:pt>
                <c:pt idx="926">
                  <c:v>22</c:v>
                </c:pt>
                <c:pt idx="927">
                  <c:v>22</c:v>
                </c:pt>
                <c:pt idx="928">
                  <c:v>22</c:v>
                </c:pt>
                <c:pt idx="929">
                  <c:v>22</c:v>
                </c:pt>
                <c:pt idx="930">
                  <c:v>22</c:v>
                </c:pt>
                <c:pt idx="931">
                  <c:v>22</c:v>
                </c:pt>
                <c:pt idx="932">
                  <c:v>22</c:v>
                </c:pt>
                <c:pt idx="933">
                  <c:v>22</c:v>
                </c:pt>
                <c:pt idx="934">
                  <c:v>22</c:v>
                </c:pt>
                <c:pt idx="935">
                  <c:v>22</c:v>
                </c:pt>
                <c:pt idx="936">
                  <c:v>22</c:v>
                </c:pt>
                <c:pt idx="937">
                  <c:v>22.1</c:v>
                </c:pt>
                <c:pt idx="938">
                  <c:v>22.1</c:v>
                </c:pt>
                <c:pt idx="939">
                  <c:v>22.1</c:v>
                </c:pt>
                <c:pt idx="940">
                  <c:v>22.1</c:v>
                </c:pt>
                <c:pt idx="941">
                  <c:v>22.1</c:v>
                </c:pt>
                <c:pt idx="942">
                  <c:v>22.1</c:v>
                </c:pt>
                <c:pt idx="943">
                  <c:v>22.1</c:v>
                </c:pt>
                <c:pt idx="944">
                  <c:v>22.2</c:v>
                </c:pt>
                <c:pt idx="945">
                  <c:v>22.2</c:v>
                </c:pt>
                <c:pt idx="946">
                  <c:v>22.2</c:v>
                </c:pt>
                <c:pt idx="947">
                  <c:v>22.2</c:v>
                </c:pt>
                <c:pt idx="948">
                  <c:v>22.2</c:v>
                </c:pt>
                <c:pt idx="949">
                  <c:v>22.2</c:v>
                </c:pt>
                <c:pt idx="950">
                  <c:v>22.2</c:v>
                </c:pt>
                <c:pt idx="951">
                  <c:v>22.2</c:v>
                </c:pt>
                <c:pt idx="952">
                  <c:v>22.2</c:v>
                </c:pt>
                <c:pt idx="953">
                  <c:v>22.3</c:v>
                </c:pt>
                <c:pt idx="954">
                  <c:v>22.3</c:v>
                </c:pt>
                <c:pt idx="955">
                  <c:v>22.3</c:v>
                </c:pt>
                <c:pt idx="956">
                  <c:v>22.3</c:v>
                </c:pt>
                <c:pt idx="957">
                  <c:v>22.3</c:v>
                </c:pt>
                <c:pt idx="958">
                  <c:v>22.4</c:v>
                </c:pt>
                <c:pt idx="959">
                  <c:v>22.3</c:v>
                </c:pt>
                <c:pt idx="960">
                  <c:v>22.4</c:v>
                </c:pt>
                <c:pt idx="961">
                  <c:v>22.4</c:v>
                </c:pt>
                <c:pt idx="962">
                  <c:v>22.4</c:v>
                </c:pt>
                <c:pt idx="963">
                  <c:v>22.4</c:v>
                </c:pt>
                <c:pt idx="964">
                  <c:v>22.4</c:v>
                </c:pt>
                <c:pt idx="965">
                  <c:v>22.4</c:v>
                </c:pt>
                <c:pt idx="966">
                  <c:v>22.4</c:v>
                </c:pt>
                <c:pt idx="967">
                  <c:v>22.5</c:v>
                </c:pt>
                <c:pt idx="968">
                  <c:v>22.5</c:v>
                </c:pt>
                <c:pt idx="969">
                  <c:v>22.5</c:v>
                </c:pt>
                <c:pt idx="970">
                  <c:v>22.5</c:v>
                </c:pt>
                <c:pt idx="971">
                  <c:v>22.5</c:v>
                </c:pt>
                <c:pt idx="972">
                  <c:v>22.5</c:v>
                </c:pt>
                <c:pt idx="973">
                  <c:v>22.5</c:v>
                </c:pt>
                <c:pt idx="974">
                  <c:v>22.5</c:v>
                </c:pt>
                <c:pt idx="975">
                  <c:v>22.5</c:v>
                </c:pt>
                <c:pt idx="976">
                  <c:v>22.5</c:v>
                </c:pt>
                <c:pt idx="977">
                  <c:v>22.5</c:v>
                </c:pt>
                <c:pt idx="978">
                  <c:v>22.5</c:v>
                </c:pt>
                <c:pt idx="979">
                  <c:v>22.5</c:v>
                </c:pt>
                <c:pt idx="980">
                  <c:v>22.5</c:v>
                </c:pt>
                <c:pt idx="981">
                  <c:v>22.5</c:v>
                </c:pt>
                <c:pt idx="982">
                  <c:v>22.5</c:v>
                </c:pt>
                <c:pt idx="983">
                  <c:v>22.5</c:v>
                </c:pt>
                <c:pt idx="984">
                  <c:v>22.6</c:v>
                </c:pt>
                <c:pt idx="985">
                  <c:v>22.6</c:v>
                </c:pt>
                <c:pt idx="986">
                  <c:v>22.6</c:v>
                </c:pt>
                <c:pt idx="987">
                  <c:v>22.6</c:v>
                </c:pt>
                <c:pt idx="988">
                  <c:v>22.6</c:v>
                </c:pt>
                <c:pt idx="989">
                  <c:v>22.6</c:v>
                </c:pt>
                <c:pt idx="990">
                  <c:v>22.7</c:v>
                </c:pt>
                <c:pt idx="991">
                  <c:v>22.7</c:v>
                </c:pt>
                <c:pt idx="992">
                  <c:v>22.7</c:v>
                </c:pt>
                <c:pt idx="993">
                  <c:v>22.8</c:v>
                </c:pt>
                <c:pt idx="994">
                  <c:v>22.8</c:v>
                </c:pt>
                <c:pt idx="995">
                  <c:v>22.8</c:v>
                </c:pt>
                <c:pt idx="996">
                  <c:v>22.8</c:v>
                </c:pt>
                <c:pt idx="997">
                  <c:v>22.8</c:v>
                </c:pt>
                <c:pt idx="998">
                  <c:v>22.8</c:v>
                </c:pt>
                <c:pt idx="999">
                  <c:v>22.9</c:v>
                </c:pt>
                <c:pt idx="1000">
                  <c:v>22.9</c:v>
                </c:pt>
                <c:pt idx="1001">
                  <c:v>22.9</c:v>
                </c:pt>
                <c:pt idx="1002">
                  <c:v>22.9</c:v>
                </c:pt>
                <c:pt idx="1003">
                  <c:v>22.8</c:v>
                </c:pt>
                <c:pt idx="1004">
                  <c:v>22.8</c:v>
                </c:pt>
                <c:pt idx="1005">
                  <c:v>22.8</c:v>
                </c:pt>
                <c:pt idx="1006">
                  <c:v>22.8</c:v>
                </c:pt>
                <c:pt idx="1007">
                  <c:v>22.9</c:v>
                </c:pt>
                <c:pt idx="1008">
                  <c:v>22.9</c:v>
                </c:pt>
                <c:pt idx="1009">
                  <c:v>22.9</c:v>
                </c:pt>
                <c:pt idx="1010">
                  <c:v>22.9</c:v>
                </c:pt>
                <c:pt idx="1011">
                  <c:v>22.9</c:v>
                </c:pt>
                <c:pt idx="1012">
                  <c:v>22.9</c:v>
                </c:pt>
                <c:pt idx="1013">
                  <c:v>22.9</c:v>
                </c:pt>
                <c:pt idx="1014">
                  <c:v>23.1</c:v>
                </c:pt>
                <c:pt idx="1015">
                  <c:v>23</c:v>
                </c:pt>
                <c:pt idx="1016">
                  <c:v>23.1</c:v>
                </c:pt>
                <c:pt idx="1017">
                  <c:v>23.1</c:v>
                </c:pt>
                <c:pt idx="1018">
                  <c:v>23.1</c:v>
                </c:pt>
                <c:pt idx="1019">
                  <c:v>23.1</c:v>
                </c:pt>
                <c:pt idx="1020">
                  <c:v>23.1</c:v>
                </c:pt>
                <c:pt idx="1021">
                  <c:v>23.1</c:v>
                </c:pt>
                <c:pt idx="1022">
                  <c:v>23.1</c:v>
                </c:pt>
                <c:pt idx="1023">
                  <c:v>23.2</c:v>
                </c:pt>
                <c:pt idx="1024">
                  <c:v>23.2</c:v>
                </c:pt>
                <c:pt idx="1025">
                  <c:v>23.1</c:v>
                </c:pt>
                <c:pt idx="1026">
                  <c:v>23.1</c:v>
                </c:pt>
                <c:pt idx="1027">
                  <c:v>23.1</c:v>
                </c:pt>
                <c:pt idx="1028">
                  <c:v>23.1</c:v>
                </c:pt>
                <c:pt idx="1029">
                  <c:v>23.1</c:v>
                </c:pt>
                <c:pt idx="1030">
                  <c:v>23.1</c:v>
                </c:pt>
                <c:pt idx="1031">
                  <c:v>23.1</c:v>
                </c:pt>
                <c:pt idx="1032">
                  <c:v>23.2</c:v>
                </c:pt>
                <c:pt idx="1033">
                  <c:v>23.2</c:v>
                </c:pt>
                <c:pt idx="1034">
                  <c:v>23.2</c:v>
                </c:pt>
                <c:pt idx="1035">
                  <c:v>23.2</c:v>
                </c:pt>
                <c:pt idx="1036">
                  <c:v>23.2</c:v>
                </c:pt>
                <c:pt idx="1037">
                  <c:v>23.2</c:v>
                </c:pt>
                <c:pt idx="1038">
                  <c:v>23.2</c:v>
                </c:pt>
                <c:pt idx="1039">
                  <c:v>23.3</c:v>
                </c:pt>
                <c:pt idx="1040">
                  <c:v>23.3</c:v>
                </c:pt>
                <c:pt idx="1041">
                  <c:v>23.3</c:v>
                </c:pt>
                <c:pt idx="1042">
                  <c:v>23.3</c:v>
                </c:pt>
                <c:pt idx="1043">
                  <c:v>23.3</c:v>
                </c:pt>
                <c:pt idx="1044">
                  <c:v>23.3</c:v>
                </c:pt>
                <c:pt idx="1045">
                  <c:v>23.3</c:v>
                </c:pt>
                <c:pt idx="1046">
                  <c:v>23.3</c:v>
                </c:pt>
                <c:pt idx="1047">
                  <c:v>23.2</c:v>
                </c:pt>
                <c:pt idx="1048">
                  <c:v>23.2</c:v>
                </c:pt>
                <c:pt idx="1049">
                  <c:v>23.3</c:v>
                </c:pt>
                <c:pt idx="1050">
                  <c:v>23.3</c:v>
                </c:pt>
                <c:pt idx="1051">
                  <c:v>23.3</c:v>
                </c:pt>
                <c:pt idx="1052">
                  <c:v>23.3</c:v>
                </c:pt>
                <c:pt idx="1053">
                  <c:v>23.3</c:v>
                </c:pt>
                <c:pt idx="1054">
                  <c:v>23.3</c:v>
                </c:pt>
                <c:pt idx="1055">
                  <c:v>23.3</c:v>
                </c:pt>
                <c:pt idx="1056">
                  <c:v>23.3</c:v>
                </c:pt>
                <c:pt idx="1057">
                  <c:v>23.4</c:v>
                </c:pt>
                <c:pt idx="1058">
                  <c:v>23.3</c:v>
                </c:pt>
                <c:pt idx="1059">
                  <c:v>23.4</c:v>
                </c:pt>
                <c:pt idx="1060">
                  <c:v>23.4</c:v>
                </c:pt>
                <c:pt idx="1061">
                  <c:v>23.4</c:v>
                </c:pt>
                <c:pt idx="1062">
                  <c:v>23.4</c:v>
                </c:pt>
                <c:pt idx="1063">
                  <c:v>23.4</c:v>
                </c:pt>
                <c:pt idx="1064">
                  <c:v>23.4</c:v>
                </c:pt>
                <c:pt idx="1065">
                  <c:v>23.5</c:v>
                </c:pt>
                <c:pt idx="1066">
                  <c:v>23.5</c:v>
                </c:pt>
                <c:pt idx="1067">
                  <c:v>23.5</c:v>
                </c:pt>
                <c:pt idx="1068">
                  <c:v>23.6</c:v>
                </c:pt>
                <c:pt idx="1069">
                  <c:v>23.6</c:v>
                </c:pt>
                <c:pt idx="1070">
                  <c:v>23.6</c:v>
                </c:pt>
                <c:pt idx="1071">
                  <c:v>23.6</c:v>
                </c:pt>
                <c:pt idx="1072">
                  <c:v>23.6</c:v>
                </c:pt>
                <c:pt idx="1073">
                  <c:v>23.6</c:v>
                </c:pt>
                <c:pt idx="1074">
                  <c:v>23.7</c:v>
                </c:pt>
                <c:pt idx="1075">
                  <c:v>23.6</c:v>
                </c:pt>
                <c:pt idx="1076">
                  <c:v>23.7</c:v>
                </c:pt>
                <c:pt idx="1077">
                  <c:v>23.7</c:v>
                </c:pt>
                <c:pt idx="1078">
                  <c:v>23.7</c:v>
                </c:pt>
                <c:pt idx="1079">
                  <c:v>23.7</c:v>
                </c:pt>
                <c:pt idx="1080">
                  <c:v>23.7</c:v>
                </c:pt>
                <c:pt idx="1081">
                  <c:v>23.7</c:v>
                </c:pt>
                <c:pt idx="1082">
                  <c:v>23.7</c:v>
                </c:pt>
                <c:pt idx="1083">
                  <c:v>23.7</c:v>
                </c:pt>
                <c:pt idx="1084">
                  <c:v>23.7</c:v>
                </c:pt>
                <c:pt idx="1085">
                  <c:v>23.8</c:v>
                </c:pt>
                <c:pt idx="1086">
                  <c:v>23.8</c:v>
                </c:pt>
                <c:pt idx="1087">
                  <c:v>23.8</c:v>
                </c:pt>
                <c:pt idx="1088">
                  <c:v>23.8</c:v>
                </c:pt>
                <c:pt idx="1089">
                  <c:v>23.8</c:v>
                </c:pt>
                <c:pt idx="1090">
                  <c:v>23.8</c:v>
                </c:pt>
                <c:pt idx="1091">
                  <c:v>23.8</c:v>
                </c:pt>
                <c:pt idx="1092">
                  <c:v>23.8</c:v>
                </c:pt>
                <c:pt idx="1093">
                  <c:v>23.8</c:v>
                </c:pt>
                <c:pt idx="1094">
                  <c:v>23.8</c:v>
                </c:pt>
                <c:pt idx="1095">
                  <c:v>23.8</c:v>
                </c:pt>
                <c:pt idx="1096">
                  <c:v>23.9</c:v>
                </c:pt>
                <c:pt idx="1097">
                  <c:v>23.9</c:v>
                </c:pt>
                <c:pt idx="1098">
                  <c:v>23.9</c:v>
                </c:pt>
                <c:pt idx="1099">
                  <c:v>23.9</c:v>
                </c:pt>
                <c:pt idx="1100">
                  <c:v>23.9</c:v>
                </c:pt>
                <c:pt idx="1101">
                  <c:v>23.9</c:v>
                </c:pt>
                <c:pt idx="1102">
                  <c:v>23.9</c:v>
                </c:pt>
                <c:pt idx="1103">
                  <c:v>23.9</c:v>
                </c:pt>
                <c:pt idx="1104">
                  <c:v>23.9</c:v>
                </c:pt>
                <c:pt idx="1105">
                  <c:v>23.9</c:v>
                </c:pt>
                <c:pt idx="1106">
                  <c:v>23.9</c:v>
                </c:pt>
                <c:pt idx="1107">
                  <c:v>23.9</c:v>
                </c:pt>
                <c:pt idx="1108">
                  <c:v>23.9</c:v>
                </c:pt>
                <c:pt idx="1109">
                  <c:v>23.9</c:v>
                </c:pt>
                <c:pt idx="1110">
                  <c:v>23.9</c:v>
                </c:pt>
                <c:pt idx="1111">
                  <c:v>24</c:v>
                </c:pt>
                <c:pt idx="1112">
                  <c:v>23.9</c:v>
                </c:pt>
                <c:pt idx="1113">
                  <c:v>23.9</c:v>
                </c:pt>
                <c:pt idx="1114">
                  <c:v>24</c:v>
                </c:pt>
                <c:pt idx="1115">
                  <c:v>24</c:v>
                </c:pt>
                <c:pt idx="1116">
                  <c:v>24</c:v>
                </c:pt>
                <c:pt idx="1117">
                  <c:v>24</c:v>
                </c:pt>
                <c:pt idx="1118">
                  <c:v>24</c:v>
                </c:pt>
                <c:pt idx="1119">
                  <c:v>24</c:v>
                </c:pt>
                <c:pt idx="1120">
                  <c:v>24</c:v>
                </c:pt>
                <c:pt idx="1121">
                  <c:v>24</c:v>
                </c:pt>
                <c:pt idx="1122">
                  <c:v>24.1</c:v>
                </c:pt>
                <c:pt idx="1123">
                  <c:v>24.1</c:v>
                </c:pt>
                <c:pt idx="1124">
                  <c:v>24.1</c:v>
                </c:pt>
                <c:pt idx="1125">
                  <c:v>24.1</c:v>
                </c:pt>
                <c:pt idx="1126">
                  <c:v>24.1</c:v>
                </c:pt>
                <c:pt idx="1127">
                  <c:v>24.1</c:v>
                </c:pt>
                <c:pt idx="1128">
                  <c:v>24.1</c:v>
                </c:pt>
                <c:pt idx="1129">
                  <c:v>24.2</c:v>
                </c:pt>
                <c:pt idx="1130">
                  <c:v>24.2</c:v>
                </c:pt>
                <c:pt idx="1131">
                  <c:v>24.2</c:v>
                </c:pt>
                <c:pt idx="1132">
                  <c:v>24.2</c:v>
                </c:pt>
                <c:pt idx="1133">
                  <c:v>24.2</c:v>
                </c:pt>
                <c:pt idx="1134">
                  <c:v>24.2</c:v>
                </c:pt>
                <c:pt idx="1135">
                  <c:v>24.2</c:v>
                </c:pt>
                <c:pt idx="1136">
                  <c:v>24.2</c:v>
                </c:pt>
                <c:pt idx="1137">
                  <c:v>24.2</c:v>
                </c:pt>
                <c:pt idx="1138">
                  <c:v>24.2</c:v>
                </c:pt>
                <c:pt idx="1139">
                  <c:v>24.3</c:v>
                </c:pt>
                <c:pt idx="1140">
                  <c:v>24.3</c:v>
                </c:pt>
                <c:pt idx="1141">
                  <c:v>24.3</c:v>
                </c:pt>
                <c:pt idx="1142">
                  <c:v>24.3</c:v>
                </c:pt>
                <c:pt idx="1143">
                  <c:v>24.3</c:v>
                </c:pt>
                <c:pt idx="1144">
                  <c:v>24.3</c:v>
                </c:pt>
                <c:pt idx="1145">
                  <c:v>24.3</c:v>
                </c:pt>
                <c:pt idx="1146">
                  <c:v>24.3</c:v>
                </c:pt>
                <c:pt idx="1147">
                  <c:v>24.3</c:v>
                </c:pt>
                <c:pt idx="1148">
                  <c:v>24.3</c:v>
                </c:pt>
                <c:pt idx="1149">
                  <c:v>24.3</c:v>
                </c:pt>
                <c:pt idx="1150">
                  <c:v>24.4</c:v>
                </c:pt>
                <c:pt idx="1151">
                  <c:v>24.4</c:v>
                </c:pt>
                <c:pt idx="1152">
                  <c:v>24.4</c:v>
                </c:pt>
                <c:pt idx="1153">
                  <c:v>24.4</c:v>
                </c:pt>
                <c:pt idx="1154">
                  <c:v>24.4</c:v>
                </c:pt>
                <c:pt idx="1155">
                  <c:v>24.4</c:v>
                </c:pt>
                <c:pt idx="1156">
                  <c:v>24.4</c:v>
                </c:pt>
                <c:pt idx="1157">
                  <c:v>24.5</c:v>
                </c:pt>
                <c:pt idx="1158">
                  <c:v>24.4</c:v>
                </c:pt>
                <c:pt idx="1159">
                  <c:v>24.5</c:v>
                </c:pt>
                <c:pt idx="1160">
                  <c:v>24.5</c:v>
                </c:pt>
                <c:pt idx="1161">
                  <c:v>24.5</c:v>
                </c:pt>
                <c:pt idx="1162">
                  <c:v>24.6</c:v>
                </c:pt>
                <c:pt idx="1163">
                  <c:v>24.6</c:v>
                </c:pt>
                <c:pt idx="1164">
                  <c:v>24.6</c:v>
                </c:pt>
                <c:pt idx="1165">
                  <c:v>24.6</c:v>
                </c:pt>
                <c:pt idx="1166">
                  <c:v>24.6</c:v>
                </c:pt>
                <c:pt idx="1167">
                  <c:v>24.6</c:v>
                </c:pt>
                <c:pt idx="1168">
                  <c:v>24.6</c:v>
                </c:pt>
                <c:pt idx="1169">
                  <c:v>24.6</c:v>
                </c:pt>
                <c:pt idx="1170">
                  <c:v>24.6</c:v>
                </c:pt>
                <c:pt idx="1171">
                  <c:v>24.6</c:v>
                </c:pt>
                <c:pt idx="1172">
                  <c:v>24.6</c:v>
                </c:pt>
                <c:pt idx="1173">
                  <c:v>24.6</c:v>
                </c:pt>
                <c:pt idx="1174">
                  <c:v>24.6</c:v>
                </c:pt>
                <c:pt idx="1175">
                  <c:v>24.6</c:v>
                </c:pt>
                <c:pt idx="1176">
                  <c:v>24.6</c:v>
                </c:pt>
                <c:pt idx="1177">
                  <c:v>24.6</c:v>
                </c:pt>
                <c:pt idx="1178">
                  <c:v>24.6</c:v>
                </c:pt>
                <c:pt idx="1179">
                  <c:v>24.7</c:v>
                </c:pt>
                <c:pt idx="1180">
                  <c:v>24.6</c:v>
                </c:pt>
                <c:pt idx="1181">
                  <c:v>24.7</c:v>
                </c:pt>
                <c:pt idx="1182">
                  <c:v>24.7</c:v>
                </c:pt>
                <c:pt idx="1183">
                  <c:v>24.7</c:v>
                </c:pt>
                <c:pt idx="1184">
                  <c:v>24.7</c:v>
                </c:pt>
                <c:pt idx="1185">
                  <c:v>24.7</c:v>
                </c:pt>
                <c:pt idx="1186">
                  <c:v>24.7</c:v>
                </c:pt>
                <c:pt idx="1187">
                  <c:v>24.7</c:v>
                </c:pt>
                <c:pt idx="1188">
                  <c:v>24.8</c:v>
                </c:pt>
                <c:pt idx="1189">
                  <c:v>24.7</c:v>
                </c:pt>
                <c:pt idx="1190">
                  <c:v>24.8</c:v>
                </c:pt>
                <c:pt idx="1191">
                  <c:v>24.8</c:v>
                </c:pt>
                <c:pt idx="1192">
                  <c:v>24.8</c:v>
                </c:pt>
                <c:pt idx="1193">
                  <c:v>24.8</c:v>
                </c:pt>
                <c:pt idx="1194">
                  <c:v>24.8</c:v>
                </c:pt>
                <c:pt idx="1195">
                  <c:v>24.8</c:v>
                </c:pt>
                <c:pt idx="1196">
                  <c:v>24.8</c:v>
                </c:pt>
                <c:pt idx="1197">
                  <c:v>24.8</c:v>
                </c:pt>
                <c:pt idx="1198">
                  <c:v>24.8</c:v>
                </c:pt>
                <c:pt idx="1199">
                  <c:v>24.8</c:v>
                </c:pt>
                <c:pt idx="1200">
                  <c:v>24.9</c:v>
                </c:pt>
                <c:pt idx="1201">
                  <c:v>24.9</c:v>
                </c:pt>
                <c:pt idx="1202">
                  <c:v>24.9</c:v>
                </c:pt>
                <c:pt idx="1203">
                  <c:v>24.9</c:v>
                </c:pt>
                <c:pt idx="1204">
                  <c:v>24.9</c:v>
                </c:pt>
                <c:pt idx="1205">
                  <c:v>24.9</c:v>
                </c:pt>
                <c:pt idx="1206">
                  <c:v>24.9</c:v>
                </c:pt>
                <c:pt idx="1207">
                  <c:v>24.9</c:v>
                </c:pt>
                <c:pt idx="1208">
                  <c:v>24.9</c:v>
                </c:pt>
                <c:pt idx="1209">
                  <c:v>25</c:v>
                </c:pt>
                <c:pt idx="1210">
                  <c:v>24.9</c:v>
                </c:pt>
                <c:pt idx="1211">
                  <c:v>25</c:v>
                </c:pt>
                <c:pt idx="1212">
                  <c:v>24.9</c:v>
                </c:pt>
                <c:pt idx="1213">
                  <c:v>24.9</c:v>
                </c:pt>
                <c:pt idx="1214">
                  <c:v>24.9</c:v>
                </c:pt>
                <c:pt idx="1215">
                  <c:v>24.9</c:v>
                </c:pt>
                <c:pt idx="1216">
                  <c:v>24.9</c:v>
                </c:pt>
                <c:pt idx="1217">
                  <c:v>24.9</c:v>
                </c:pt>
                <c:pt idx="1218">
                  <c:v>24.9</c:v>
                </c:pt>
                <c:pt idx="1219">
                  <c:v>25</c:v>
                </c:pt>
                <c:pt idx="1220">
                  <c:v>24.9</c:v>
                </c:pt>
                <c:pt idx="1221">
                  <c:v>25</c:v>
                </c:pt>
                <c:pt idx="1222">
                  <c:v>25</c:v>
                </c:pt>
                <c:pt idx="1223">
                  <c:v>25</c:v>
                </c:pt>
                <c:pt idx="1224">
                  <c:v>25</c:v>
                </c:pt>
                <c:pt idx="1225">
                  <c:v>25</c:v>
                </c:pt>
                <c:pt idx="1226">
                  <c:v>25</c:v>
                </c:pt>
                <c:pt idx="1227">
                  <c:v>25</c:v>
                </c:pt>
                <c:pt idx="1228">
                  <c:v>25.1</c:v>
                </c:pt>
                <c:pt idx="1229">
                  <c:v>25.2</c:v>
                </c:pt>
                <c:pt idx="1230">
                  <c:v>25.2</c:v>
                </c:pt>
                <c:pt idx="1231">
                  <c:v>25.2</c:v>
                </c:pt>
                <c:pt idx="1232">
                  <c:v>25.2</c:v>
                </c:pt>
                <c:pt idx="1233">
                  <c:v>25.2</c:v>
                </c:pt>
                <c:pt idx="1234">
                  <c:v>25.2</c:v>
                </c:pt>
                <c:pt idx="1235">
                  <c:v>25.2</c:v>
                </c:pt>
                <c:pt idx="1236">
                  <c:v>25.2</c:v>
                </c:pt>
                <c:pt idx="1237">
                  <c:v>25.2</c:v>
                </c:pt>
                <c:pt idx="1238">
                  <c:v>25.2</c:v>
                </c:pt>
                <c:pt idx="1239">
                  <c:v>25.2</c:v>
                </c:pt>
                <c:pt idx="1240">
                  <c:v>25.2</c:v>
                </c:pt>
                <c:pt idx="1241">
                  <c:v>25.2</c:v>
                </c:pt>
                <c:pt idx="1242">
                  <c:v>25.2</c:v>
                </c:pt>
                <c:pt idx="1243">
                  <c:v>25.2</c:v>
                </c:pt>
                <c:pt idx="1244">
                  <c:v>25.2</c:v>
                </c:pt>
                <c:pt idx="1245">
                  <c:v>25.2</c:v>
                </c:pt>
                <c:pt idx="1246">
                  <c:v>25.2</c:v>
                </c:pt>
                <c:pt idx="1247">
                  <c:v>25.2</c:v>
                </c:pt>
                <c:pt idx="1248">
                  <c:v>25.2</c:v>
                </c:pt>
                <c:pt idx="1249">
                  <c:v>25.2</c:v>
                </c:pt>
                <c:pt idx="1250">
                  <c:v>25.2</c:v>
                </c:pt>
                <c:pt idx="1251">
                  <c:v>25.3</c:v>
                </c:pt>
                <c:pt idx="1252">
                  <c:v>25.3</c:v>
                </c:pt>
                <c:pt idx="1253">
                  <c:v>25.3</c:v>
                </c:pt>
                <c:pt idx="1254">
                  <c:v>25.3</c:v>
                </c:pt>
                <c:pt idx="1255">
                  <c:v>25.3</c:v>
                </c:pt>
                <c:pt idx="1256">
                  <c:v>25.3</c:v>
                </c:pt>
                <c:pt idx="1257">
                  <c:v>25.3</c:v>
                </c:pt>
                <c:pt idx="1258">
                  <c:v>25.3</c:v>
                </c:pt>
                <c:pt idx="1259">
                  <c:v>25.3</c:v>
                </c:pt>
                <c:pt idx="1260">
                  <c:v>25.3</c:v>
                </c:pt>
                <c:pt idx="1261">
                  <c:v>25.4</c:v>
                </c:pt>
                <c:pt idx="1262">
                  <c:v>25.3</c:v>
                </c:pt>
                <c:pt idx="1263">
                  <c:v>25.4</c:v>
                </c:pt>
                <c:pt idx="1264">
                  <c:v>25.4</c:v>
                </c:pt>
                <c:pt idx="1265">
                  <c:v>25.4</c:v>
                </c:pt>
                <c:pt idx="1266">
                  <c:v>25.4</c:v>
                </c:pt>
                <c:pt idx="1267">
                  <c:v>25.4</c:v>
                </c:pt>
                <c:pt idx="1268">
                  <c:v>25.4</c:v>
                </c:pt>
                <c:pt idx="1269">
                  <c:v>25.5</c:v>
                </c:pt>
                <c:pt idx="1270">
                  <c:v>25.5</c:v>
                </c:pt>
                <c:pt idx="1271">
                  <c:v>25.4</c:v>
                </c:pt>
                <c:pt idx="1272">
                  <c:v>25.5</c:v>
                </c:pt>
                <c:pt idx="1273">
                  <c:v>25.5</c:v>
                </c:pt>
                <c:pt idx="1274">
                  <c:v>25.5</c:v>
                </c:pt>
                <c:pt idx="1275">
                  <c:v>25.5</c:v>
                </c:pt>
                <c:pt idx="1276">
                  <c:v>25.5</c:v>
                </c:pt>
                <c:pt idx="1277">
                  <c:v>25.5</c:v>
                </c:pt>
                <c:pt idx="1278">
                  <c:v>25.6</c:v>
                </c:pt>
                <c:pt idx="1279">
                  <c:v>25.5</c:v>
                </c:pt>
                <c:pt idx="1280">
                  <c:v>25.5</c:v>
                </c:pt>
                <c:pt idx="1281">
                  <c:v>25.6</c:v>
                </c:pt>
                <c:pt idx="1282">
                  <c:v>25.6</c:v>
                </c:pt>
                <c:pt idx="1283">
                  <c:v>25.6</c:v>
                </c:pt>
                <c:pt idx="1284">
                  <c:v>25.6</c:v>
                </c:pt>
                <c:pt idx="1285">
                  <c:v>25.6</c:v>
                </c:pt>
                <c:pt idx="1286">
                  <c:v>25.6</c:v>
                </c:pt>
                <c:pt idx="1287">
                  <c:v>25.7</c:v>
                </c:pt>
                <c:pt idx="1288">
                  <c:v>25.7</c:v>
                </c:pt>
                <c:pt idx="1289">
                  <c:v>25.7</c:v>
                </c:pt>
                <c:pt idx="1290">
                  <c:v>25.7</c:v>
                </c:pt>
                <c:pt idx="1291">
                  <c:v>25.8</c:v>
                </c:pt>
                <c:pt idx="1292">
                  <c:v>25.8</c:v>
                </c:pt>
                <c:pt idx="1293">
                  <c:v>25.8</c:v>
                </c:pt>
                <c:pt idx="1294">
                  <c:v>25.8</c:v>
                </c:pt>
                <c:pt idx="1295">
                  <c:v>25.8</c:v>
                </c:pt>
                <c:pt idx="1296">
                  <c:v>25.8</c:v>
                </c:pt>
                <c:pt idx="1297">
                  <c:v>25.8</c:v>
                </c:pt>
                <c:pt idx="1298">
                  <c:v>25.8</c:v>
                </c:pt>
                <c:pt idx="1299">
                  <c:v>25.9</c:v>
                </c:pt>
                <c:pt idx="1300">
                  <c:v>25.8</c:v>
                </c:pt>
                <c:pt idx="1301">
                  <c:v>25.9</c:v>
                </c:pt>
                <c:pt idx="1302">
                  <c:v>25.9</c:v>
                </c:pt>
                <c:pt idx="1303">
                  <c:v>25.8</c:v>
                </c:pt>
                <c:pt idx="1304">
                  <c:v>25.9</c:v>
                </c:pt>
                <c:pt idx="1305">
                  <c:v>25.9</c:v>
                </c:pt>
                <c:pt idx="1306">
                  <c:v>25.9</c:v>
                </c:pt>
                <c:pt idx="1307">
                  <c:v>25.9</c:v>
                </c:pt>
                <c:pt idx="1308">
                  <c:v>25.9</c:v>
                </c:pt>
                <c:pt idx="1309">
                  <c:v>25.9</c:v>
                </c:pt>
                <c:pt idx="1310">
                  <c:v>25.9</c:v>
                </c:pt>
                <c:pt idx="1311">
                  <c:v>25.8</c:v>
                </c:pt>
                <c:pt idx="1312">
                  <c:v>25.8</c:v>
                </c:pt>
                <c:pt idx="1313">
                  <c:v>25.8</c:v>
                </c:pt>
                <c:pt idx="1314">
                  <c:v>25.9</c:v>
                </c:pt>
                <c:pt idx="1315">
                  <c:v>25.9</c:v>
                </c:pt>
                <c:pt idx="1316">
                  <c:v>25.9</c:v>
                </c:pt>
                <c:pt idx="1317">
                  <c:v>25.9</c:v>
                </c:pt>
                <c:pt idx="1318">
                  <c:v>25.9</c:v>
                </c:pt>
                <c:pt idx="1319">
                  <c:v>25.9</c:v>
                </c:pt>
                <c:pt idx="1320">
                  <c:v>25.9</c:v>
                </c:pt>
                <c:pt idx="1321">
                  <c:v>25.9</c:v>
                </c:pt>
                <c:pt idx="1322">
                  <c:v>25.9</c:v>
                </c:pt>
                <c:pt idx="1323">
                  <c:v>25.9</c:v>
                </c:pt>
                <c:pt idx="1324">
                  <c:v>25.9</c:v>
                </c:pt>
                <c:pt idx="1325">
                  <c:v>25.9</c:v>
                </c:pt>
                <c:pt idx="1326">
                  <c:v>25.9</c:v>
                </c:pt>
                <c:pt idx="1327">
                  <c:v>25.9</c:v>
                </c:pt>
                <c:pt idx="1328">
                  <c:v>25.9</c:v>
                </c:pt>
                <c:pt idx="1329">
                  <c:v>25.9</c:v>
                </c:pt>
                <c:pt idx="1330">
                  <c:v>25.9</c:v>
                </c:pt>
                <c:pt idx="1331">
                  <c:v>25.9</c:v>
                </c:pt>
                <c:pt idx="1332">
                  <c:v>25.9</c:v>
                </c:pt>
                <c:pt idx="1333">
                  <c:v>26</c:v>
                </c:pt>
                <c:pt idx="1334">
                  <c:v>26.1</c:v>
                </c:pt>
                <c:pt idx="1335">
                  <c:v>26</c:v>
                </c:pt>
                <c:pt idx="1336">
                  <c:v>26.1</c:v>
                </c:pt>
                <c:pt idx="1337">
                  <c:v>26.1</c:v>
                </c:pt>
                <c:pt idx="1338">
                  <c:v>26.1</c:v>
                </c:pt>
                <c:pt idx="1339">
                  <c:v>26.1</c:v>
                </c:pt>
                <c:pt idx="1340">
                  <c:v>26.1</c:v>
                </c:pt>
                <c:pt idx="1341">
                  <c:v>26.2</c:v>
                </c:pt>
                <c:pt idx="1342">
                  <c:v>26.1</c:v>
                </c:pt>
                <c:pt idx="1343">
                  <c:v>26.1</c:v>
                </c:pt>
                <c:pt idx="1344">
                  <c:v>26.1</c:v>
                </c:pt>
                <c:pt idx="1345">
                  <c:v>26.1</c:v>
                </c:pt>
                <c:pt idx="1346">
                  <c:v>26.1</c:v>
                </c:pt>
                <c:pt idx="1347">
                  <c:v>26.3</c:v>
                </c:pt>
                <c:pt idx="1348">
                  <c:v>26.3</c:v>
                </c:pt>
                <c:pt idx="1349">
                  <c:v>26.3</c:v>
                </c:pt>
                <c:pt idx="1350">
                  <c:v>26.3</c:v>
                </c:pt>
                <c:pt idx="1351">
                  <c:v>26.3</c:v>
                </c:pt>
                <c:pt idx="1352">
                  <c:v>26.3</c:v>
                </c:pt>
                <c:pt idx="1353">
                  <c:v>26.3</c:v>
                </c:pt>
                <c:pt idx="1354">
                  <c:v>26.3</c:v>
                </c:pt>
                <c:pt idx="1355">
                  <c:v>26.4</c:v>
                </c:pt>
                <c:pt idx="1356">
                  <c:v>26.3</c:v>
                </c:pt>
                <c:pt idx="1357">
                  <c:v>26.4</c:v>
                </c:pt>
                <c:pt idx="1358">
                  <c:v>26.4</c:v>
                </c:pt>
                <c:pt idx="1359">
                  <c:v>26.4</c:v>
                </c:pt>
                <c:pt idx="1360">
                  <c:v>26.4</c:v>
                </c:pt>
                <c:pt idx="1361">
                  <c:v>26.4</c:v>
                </c:pt>
                <c:pt idx="1362">
                  <c:v>26.4</c:v>
                </c:pt>
                <c:pt idx="1363">
                  <c:v>26.4</c:v>
                </c:pt>
                <c:pt idx="1364">
                  <c:v>26.4</c:v>
                </c:pt>
                <c:pt idx="1365">
                  <c:v>26.4</c:v>
                </c:pt>
                <c:pt idx="1366">
                  <c:v>26.3</c:v>
                </c:pt>
                <c:pt idx="1367">
                  <c:v>26.4</c:v>
                </c:pt>
                <c:pt idx="1368">
                  <c:v>26.4</c:v>
                </c:pt>
                <c:pt idx="1369">
                  <c:v>26.4</c:v>
                </c:pt>
                <c:pt idx="1370">
                  <c:v>26.4</c:v>
                </c:pt>
                <c:pt idx="1371">
                  <c:v>26.4</c:v>
                </c:pt>
                <c:pt idx="1372">
                  <c:v>26.4</c:v>
                </c:pt>
                <c:pt idx="1373">
                  <c:v>26.4</c:v>
                </c:pt>
                <c:pt idx="1374">
                  <c:v>26.4</c:v>
                </c:pt>
                <c:pt idx="1375">
                  <c:v>26.4</c:v>
                </c:pt>
                <c:pt idx="1376">
                  <c:v>26.4</c:v>
                </c:pt>
                <c:pt idx="1377">
                  <c:v>26.6</c:v>
                </c:pt>
                <c:pt idx="1378">
                  <c:v>26.6</c:v>
                </c:pt>
                <c:pt idx="1379">
                  <c:v>26.6</c:v>
                </c:pt>
                <c:pt idx="1380">
                  <c:v>26.5</c:v>
                </c:pt>
                <c:pt idx="1381">
                  <c:v>26.6</c:v>
                </c:pt>
                <c:pt idx="1382">
                  <c:v>26.6</c:v>
                </c:pt>
                <c:pt idx="1383">
                  <c:v>26.6</c:v>
                </c:pt>
                <c:pt idx="1384">
                  <c:v>26.6</c:v>
                </c:pt>
                <c:pt idx="1385">
                  <c:v>26.6</c:v>
                </c:pt>
                <c:pt idx="1386">
                  <c:v>26.6</c:v>
                </c:pt>
                <c:pt idx="1387">
                  <c:v>26.6</c:v>
                </c:pt>
                <c:pt idx="1388">
                  <c:v>26.6</c:v>
                </c:pt>
                <c:pt idx="1389">
                  <c:v>26.6</c:v>
                </c:pt>
                <c:pt idx="1390">
                  <c:v>26.6</c:v>
                </c:pt>
                <c:pt idx="1391">
                  <c:v>26.6</c:v>
                </c:pt>
                <c:pt idx="1392">
                  <c:v>26.6</c:v>
                </c:pt>
                <c:pt idx="1393">
                  <c:v>26.6</c:v>
                </c:pt>
                <c:pt idx="1394">
                  <c:v>26.6</c:v>
                </c:pt>
                <c:pt idx="1395">
                  <c:v>26.6</c:v>
                </c:pt>
                <c:pt idx="1396">
                  <c:v>26.6</c:v>
                </c:pt>
                <c:pt idx="1397">
                  <c:v>26.6</c:v>
                </c:pt>
                <c:pt idx="1398">
                  <c:v>26.6</c:v>
                </c:pt>
                <c:pt idx="1399">
                  <c:v>26.7</c:v>
                </c:pt>
                <c:pt idx="1400">
                  <c:v>26.7</c:v>
                </c:pt>
                <c:pt idx="1401">
                  <c:v>26.7</c:v>
                </c:pt>
                <c:pt idx="1402">
                  <c:v>26.7</c:v>
                </c:pt>
                <c:pt idx="1403">
                  <c:v>26.7</c:v>
                </c:pt>
                <c:pt idx="1404">
                  <c:v>26.7</c:v>
                </c:pt>
                <c:pt idx="1405">
                  <c:v>26.7</c:v>
                </c:pt>
                <c:pt idx="1406">
                  <c:v>26.7</c:v>
                </c:pt>
                <c:pt idx="1407">
                  <c:v>26.7</c:v>
                </c:pt>
                <c:pt idx="1408">
                  <c:v>26.7</c:v>
                </c:pt>
                <c:pt idx="1409">
                  <c:v>26.7</c:v>
                </c:pt>
                <c:pt idx="1410">
                  <c:v>26.8</c:v>
                </c:pt>
                <c:pt idx="1411">
                  <c:v>26.9</c:v>
                </c:pt>
                <c:pt idx="1412">
                  <c:v>26.9</c:v>
                </c:pt>
                <c:pt idx="1413">
                  <c:v>26.9</c:v>
                </c:pt>
                <c:pt idx="1414">
                  <c:v>26.9</c:v>
                </c:pt>
                <c:pt idx="1415">
                  <c:v>26.9</c:v>
                </c:pt>
                <c:pt idx="1416">
                  <c:v>26.9</c:v>
                </c:pt>
                <c:pt idx="1417">
                  <c:v>26.9</c:v>
                </c:pt>
                <c:pt idx="1418">
                  <c:v>26.9</c:v>
                </c:pt>
                <c:pt idx="1419">
                  <c:v>26.9</c:v>
                </c:pt>
                <c:pt idx="1420">
                  <c:v>26.9</c:v>
                </c:pt>
                <c:pt idx="1421">
                  <c:v>26.8</c:v>
                </c:pt>
                <c:pt idx="1422">
                  <c:v>26.9</c:v>
                </c:pt>
                <c:pt idx="1423">
                  <c:v>26.9</c:v>
                </c:pt>
                <c:pt idx="1424">
                  <c:v>26.9</c:v>
                </c:pt>
                <c:pt idx="1425">
                  <c:v>26.9</c:v>
                </c:pt>
                <c:pt idx="1426">
                  <c:v>26.9</c:v>
                </c:pt>
                <c:pt idx="1427">
                  <c:v>26.9</c:v>
                </c:pt>
                <c:pt idx="1428">
                  <c:v>26.9</c:v>
                </c:pt>
                <c:pt idx="1429">
                  <c:v>26.9</c:v>
                </c:pt>
                <c:pt idx="1430">
                  <c:v>26.9</c:v>
                </c:pt>
                <c:pt idx="1431">
                  <c:v>26.9</c:v>
                </c:pt>
                <c:pt idx="1432">
                  <c:v>27</c:v>
                </c:pt>
                <c:pt idx="1433">
                  <c:v>26.9</c:v>
                </c:pt>
                <c:pt idx="1434">
                  <c:v>26.9</c:v>
                </c:pt>
                <c:pt idx="1435">
                  <c:v>27</c:v>
                </c:pt>
                <c:pt idx="1436">
                  <c:v>27</c:v>
                </c:pt>
                <c:pt idx="1437">
                  <c:v>27</c:v>
                </c:pt>
                <c:pt idx="1438">
                  <c:v>27</c:v>
                </c:pt>
                <c:pt idx="1439">
                  <c:v>27</c:v>
                </c:pt>
                <c:pt idx="1440">
                  <c:v>27</c:v>
                </c:pt>
                <c:pt idx="1441">
                  <c:v>27</c:v>
                </c:pt>
                <c:pt idx="1442">
                  <c:v>27</c:v>
                </c:pt>
                <c:pt idx="1443">
                  <c:v>27</c:v>
                </c:pt>
                <c:pt idx="1444">
                  <c:v>27</c:v>
                </c:pt>
                <c:pt idx="1445">
                  <c:v>27</c:v>
                </c:pt>
                <c:pt idx="1446">
                  <c:v>27.1</c:v>
                </c:pt>
                <c:pt idx="1447">
                  <c:v>27.2</c:v>
                </c:pt>
                <c:pt idx="1448">
                  <c:v>27.2</c:v>
                </c:pt>
                <c:pt idx="1449">
                  <c:v>27.1</c:v>
                </c:pt>
                <c:pt idx="1450">
                  <c:v>27.2</c:v>
                </c:pt>
                <c:pt idx="1451">
                  <c:v>27.2</c:v>
                </c:pt>
                <c:pt idx="1452">
                  <c:v>27.2</c:v>
                </c:pt>
                <c:pt idx="1453">
                  <c:v>27.2</c:v>
                </c:pt>
                <c:pt idx="1454">
                  <c:v>27.3</c:v>
                </c:pt>
                <c:pt idx="1455">
                  <c:v>27.4</c:v>
                </c:pt>
                <c:pt idx="1456">
                  <c:v>27.4</c:v>
                </c:pt>
                <c:pt idx="1457">
                  <c:v>27.4</c:v>
                </c:pt>
                <c:pt idx="1458">
                  <c:v>27.3</c:v>
                </c:pt>
                <c:pt idx="1459">
                  <c:v>27.4</c:v>
                </c:pt>
                <c:pt idx="1460">
                  <c:v>27.4</c:v>
                </c:pt>
                <c:pt idx="1461">
                  <c:v>27.4</c:v>
                </c:pt>
                <c:pt idx="1462">
                  <c:v>27.4</c:v>
                </c:pt>
                <c:pt idx="1463">
                  <c:v>27.4</c:v>
                </c:pt>
                <c:pt idx="1464">
                  <c:v>27.4</c:v>
                </c:pt>
                <c:pt idx="1465">
                  <c:v>27.4</c:v>
                </c:pt>
                <c:pt idx="1466">
                  <c:v>27.4</c:v>
                </c:pt>
                <c:pt idx="1467">
                  <c:v>27.4</c:v>
                </c:pt>
                <c:pt idx="1468">
                  <c:v>27.4</c:v>
                </c:pt>
                <c:pt idx="1469">
                  <c:v>27.4</c:v>
                </c:pt>
                <c:pt idx="1470">
                  <c:v>27.4</c:v>
                </c:pt>
                <c:pt idx="1471">
                  <c:v>27.4</c:v>
                </c:pt>
                <c:pt idx="1472">
                  <c:v>27.4</c:v>
                </c:pt>
                <c:pt idx="1473">
                  <c:v>27.4</c:v>
                </c:pt>
                <c:pt idx="1474">
                  <c:v>27.4</c:v>
                </c:pt>
                <c:pt idx="1475">
                  <c:v>27.4</c:v>
                </c:pt>
                <c:pt idx="1476">
                  <c:v>27.5</c:v>
                </c:pt>
                <c:pt idx="1477">
                  <c:v>27.4</c:v>
                </c:pt>
                <c:pt idx="1478">
                  <c:v>27.4</c:v>
                </c:pt>
                <c:pt idx="1479">
                  <c:v>27.4</c:v>
                </c:pt>
                <c:pt idx="1480">
                  <c:v>27.5</c:v>
                </c:pt>
                <c:pt idx="1481">
                  <c:v>27.5</c:v>
                </c:pt>
                <c:pt idx="1482">
                  <c:v>27.5</c:v>
                </c:pt>
                <c:pt idx="1483">
                  <c:v>27.5</c:v>
                </c:pt>
                <c:pt idx="1484">
                  <c:v>27.5</c:v>
                </c:pt>
                <c:pt idx="1485">
                  <c:v>27.5</c:v>
                </c:pt>
                <c:pt idx="1486">
                  <c:v>27.5</c:v>
                </c:pt>
                <c:pt idx="1487">
                  <c:v>27.4</c:v>
                </c:pt>
                <c:pt idx="1488">
                  <c:v>27.4</c:v>
                </c:pt>
                <c:pt idx="1489">
                  <c:v>27.5</c:v>
                </c:pt>
                <c:pt idx="1490">
                  <c:v>27.4</c:v>
                </c:pt>
                <c:pt idx="1491">
                  <c:v>27.5</c:v>
                </c:pt>
                <c:pt idx="1492">
                  <c:v>27.5</c:v>
                </c:pt>
                <c:pt idx="1493">
                  <c:v>27.5</c:v>
                </c:pt>
                <c:pt idx="1494">
                  <c:v>27.5</c:v>
                </c:pt>
                <c:pt idx="1495">
                  <c:v>27.5</c:v>
                </c:pt>
                <c:pt idx="1496">
                  <c:v>27.5</c:v>
                </c:pt>
                <c:pt idx="1497">
                  <c:v>27.5</c:v>
                </c:pt>
                <c:pt idx="1498">
                  <c:v>27.6</c:v>
                </c:pt>
                <c:pt idx="1499">
                  <c:v>27.6</c:v>
                </c:pt>
                <c:pt idx="1500">
                  <c:v>27.6</c:v>
                </c:pt>
                <c:pt idx="1501">
                  <c:v>27.6</c:v>
                </c:pt>
                <c:pt idx="1502">
                  <c:v>27.7</c:v>
                </c:pt>
                <c:pt idx="1503">
                  <c:v>27.7</c:v>
                </c:pt>
                <c:pt idx="1504">
                  <c:v>27.8</c:v>
                </c:pt>
                <c:pt idx="1505">
                  <c:v>27.8</c:v>
                </c:pt>
                <c:pt idx="1506">
                  <c:v>27.8</c:v>
                </c:pt>
                <c:pt idx="1507">
                  <c:v>27.8</c:v>
                </c:pt>
                <c:pt idx="1508">
                  <c:v>27.8</c:v>
                </c:pt>
                <c:pt idx="1509">
                  <c:v>27.7</c:v>
                </c:pt>
                <c:pt idx="1510">
                  <c:v>27.7</c:v>
                </c:pt>
                <c:pt idx="1511">
                  <c:v>27.7</c:v>
                </c:pt>
                <c:pt idx="1512">
                  <c:v>27.7</c:v>
                </c:pt>
                <c:pt idx="1513">
                  <c:v>27.8</c:v>
                </c:pt>
                <c:pt idx="1514">
                  <c:v>27.8</c:v>
                </c:pt>
                <c:pt idx="1515">
                  <c:v>27.8</c:v>
                </c:pt>
                <c:pt idx="1516">
                  <c:v>27.8</c:v>
                </c:pt>
                <c:pt idx="1517">
                  <c:v>27.8</c:v>
                </c:pt>
                <c:pt idx="1518">
                  <c:v>27.8</c:v>
                </c:pt>
                <c:pt idx="1519">
                  <c:v>27.8</c:v>
                </c:pt>
                <c:pt idx="1520">
                  <c:v>27.8</c:v>
                </c:pt>
                <c:pt idx="1521">
                  <c:v>27.8</c:v>
                </c:pt>
                <c:pt idx="1522">
                  <c:v>27.8</c:v>
                </c:pt>
                <c:pt idx="1523">
                  <c:v>27.8</c:v>
                </c:pt>
                <c:pt idx="1524">
                  <c:v>27.8</c:v>
                </c:pt>
                <c:pt idx="1525">
                  <c:v>27.9</c:v>
                </c:pt>
                <c:pt idx="1526">
                  <c:v>27.9</c:v>
                </c:pt>
                <c:pt idx="1527">
                  <c:v>27.9</c:v>
                </c:pt>
                <c:pt idx="1528">
                  <c:v>27.9</c:v>
                </c:pt>
                <c:pt idx="1529">
                  <c:v>27.9</c:v>
                </c:pt>
                <c:pt idx="1530">
                  <c:v>27.9</c:v>
                </c:pt>
                <c:pt idx="1531">
                  <c:v>27.9</c:v>
                </c:pt>
                <c:pt idx="1532">
                  <c:v>27.9</c:v>
                </c:pt>
                <c:pt idx="1533">
                  <c:v>27.9</c:v>
                </c:pt>
                <c:pt idx="1534">
                  <c:v>27.9</c:v>
                </c:pt>
                <c:pt idx="1535">
                  <c:v>27.9</c:v>
                </c:pt>
                <c:pt idx="1536">
                  <c:v>28</c:v>
                </c:pt>
                <c:pt idx="1537">
                  <c:v>28</c:v>
                </c:pt>
                <c:pt idx="1538">
                  <c:v>28</c:v>
                </c:pt>
                <c:pt idx="1539">
                  <c:v>28</c:v>
                </c:pt>
                <c:pt idx="1540">
                  <c:v>28</c:v>
                </c:pt>
                <c:pt idx="1541">
                  <c:v>28</c:v>
                </c:pt>
                <c:pt idx="1542">
                  <c:v>28</c:v>
                </c:pt>
                <c:pt idx="1543">
                  <c:v>28</c:v>
                </c:pt>
                <c:pt idx="1544">
                  <c:v>28</c:v>
                </c:pt>
                <c:pt idx="1545">
                  <c:v>28</c:v>
                </c:pt>
                <c:pt idx="1546">
                  <c:v>28</c:v>
                </c:pt>
                <c:pt idx="1547">
                  <c:v>28.1</c:v>
                </c:pt>
                <c:pt idx="1548">
                  <c:v>28.1</c:v>
                </c:pt>
                <c:pt idx="1549">
                  <c:v>28.1</c:v>
                </c:pt>
                <c:pt idx="1550">
                  <c:v>28</c:v>
                </c:pt>
                <c:pt idx="1551">
                  <c:v>28.1</c:v>
                </c:pt>
                <c:pt idx="1552">
                  <c:v>28.1</c:v>
                </c:pt>
                <c:pt idx="1553">
                  <c:v>28.2</c:v>
                </c:pt>
                <c:pt idx="1554">
                  <c:v>28.2</c:v>
                </c:pt>
                <c:pt idx="1555">
                  <c:v>28.2</c:v>
                </c:pt>
                <c:pt idx="1556">
                  <c:v>28.2</c:v>
                </c:pt>
                <c:pt idx="1557">
                  <c:v>28.2</c:v>
                </c:pt>
                <c:pt idx="1558">
                  <c:v>28.2</c:v>
                </c:pt>
                <c:pt idx="1559">
                  <c:v>28.2</c:v>
                </c:pt>
                <c:pt idx="1560">
                  <c:v>28.2</c:v>
                </c:pt>
                <c:pt idx="1561">
                  <c:v>28.2</c:v>
                </c:pt>
                <c:pt idx="1562">
                  <c:v>28.2</c:v>
                </c:pt>
                <c:pt idx="1563">
                  <c:v>28.2</c:v>
                </c:pt>
                <c:pt idx="1564">
                  <c:v>28.3</c:v>
                </c:pt>
                <c:pt idx="1565">
                  <c:v>28.3</c:v>
                </c:pt>
                <c:pt idx="1566">
                  <c:v>28.3</c:v>
                </c:pt>
                <c:pt idx="1567">
                  <c:v>28.3</c:v>
                </c:pt>
                <c:pt idx="1568">
                  <c:v>28.3</c:v>
                </c:pt>
                <c:pt idx="1569">
                  <c:v>28.3</c:v>
                </c:pt>
                <c:pt idx="1570">
                  <c:v>28.3</c:v>
                </c:pt>
                <c:pt idx="1571">
                  <c:v>28.3</c:v>
                </c:pt>
                <c:pt idx="1572">
                  <c:v>28.3</c:v>
                </c:pt>
                <c:pt idx="1573">
                  <c:v>28.3</c:v>
                </c:pt>
                <c:pt idx="1574">
                  <c:v>28.3</c:v>
                </c:pt>
                <c:pt idx="1575">
                  <c:v>28.3</c:v>
                </c:pt>
                <c:pt idx="1576">
                  <c:v>28.3</c:v>
                </c:pt>
                <c:pt idx="1577">
                  <c:v>28.3</c:v>
                </c:pt>
                <c:pt idx="1578">
                  <c:v>28.3</c:v>
                </c:pt>
                <c:pt idx="1579">
                  <c:v>28.3</c:v>
                </c:pt>
                <c:pt idx="1580">
                  <c:v>28.3</c:v>
                </c:pt>
                <c:pt idx="1581">
                  <c:v>28.3</c:v>
                </c:pt>
                <c:pt idx="1582">
                  <c:v>28.3</c:v>
                </c:pt>
                <c:pt idx="1583">
                  <c:v>28.3</c:v>
                </c:pt>
                <c:pt idx="1584">
                  <c:v>28.3</c:v>
                </c:pt>
                <c:pt idx="1585">
                  <c:v>28.3</c:v>
                </c:pt>
                <c:pt idx="1586">
                  <c:v>28.3</c:v>
                </c:pt>
                <c:pt idx="1587">
                  <c:v>28.3</c:v>
                </c:pt>
                <c:pt idx="1588">
                  <c:v>28.3</c:v>
                </c:pt>
                <c:pt idx="1589">
                  <c:v>28.3</c:v>
                </c:pt>
                <c:pt idx="1590">
                  <c:v>28.3</c:v>
                </c:pt>
                <c:pt idx="1591">
                  <c:v>28.3</c:v>
                </c:pt>
                <c:pt idx="1592">
                  <c:v>28.4</c:v>
                </c:pt>
                <c:pt idx="1593">
                  <c:v>28.4</c:v>
                </c:pt>
                <c:pt idx="1594">
                  <c:v>28.4</c:v>
                </c:pt>
                <c:pt idx="1595">
                  <c:v>28.4</c:v>
                </c:pt>
                <c:pt idx="1596">
                  <c:v>28.4</c:v>
                </c:pt>
                <c:pt idx="1597">
                  <c:v>28.4</c:v>
                </c:pt>
                <c:pt idx="1598">
                  <c:v>28.4</c:v>
                </c:pt>
                <c:pt idx="1599">
                  <c:v>28.4</c:v>
                </c:pt>
                <c:pt idx="1600">
                  <c:v>28.4</c:v>
                </c:pt>
                <c:pt idx="1601">
                  <c:v>28.4</c:v>
                </c:pt>
                <c:pt idx="1602">
                  <c:v>28.4</c:v>
                </c:pt>
                <c:pt idx="1603">
                  <c:v>28.4</c:v>
                </c:pt>
                <c:pt idx="1604">
                  <c:v>28.5</c:v>
                </c:pt>
                <c:pt idx="1605">
                  <c:v>28.5</c:v>
                </c:pt>
                <c:pt idx="1606">
                  <c:v>28.6</c:v>
                </c:pt>
                <c:pt idx="1607">
                  <c:v>28.6</c:v>
                </c:pt>
                <c:pt idx="1608">
                  <c:v>28.6</c:v>
                </c:pt>
                <c:pt idx="1609">
                  <c:v>28.5</c:v>
                </c:pt>
                <c:pt idx="1610">
                  <c:v>28.6</c:v>
                </c:pt>
                <c:pt idx="1611">
                  <c:v>28.6</c:v>
                </c:pt>
                <c:pt idx="1612">
                  <c:v>28.6</c:v>
                </c:pt>
                <c:pt idx="1613">
                  <c:v>28.6</c:v>
                </c:pt>
                <c:pt idx="1614">
                  <c:v>28.7</c:v>
                </c:pt>
                <c:pt idx="1615">
                  <c:v>28.6</c:v>
                </c:pt>
                <c:pt idx="1616">
                  <c:v>28.6</c:v>
                </c:pt>
                <c:pt idx="1617">
                  <c:v>28.6</c:v>
                </c:pt>
                <c:pt idx="1618">
                  <c:v>28.7</c:v>
                </c:pt>
                <c:pt idx="1619">
                  <c:v>28.7</c:v>
                </c:pt>
                <c:pt idx="1620">
                  <c:v>28.7</c:v>
                </c:pt>
                <c:pt idx="1621">
                  <c:v>28.7</c:v>
                </c:pt>
                <c:pt idx="1622">
                  <c:v>28.7</c:v>
                </c:pt>
                <c:pt idx="1623">
                  <c:v>28.7</c:v>
                </c:pt>
                <c:pt idx="1624">
                  <c:v>28.7</c:v>
                </c:pt>
                <c:pt idx="1625">
                  <c:v>28.7</c:v>
                </c:pt>
                <c:pt idx="1626">
                  <c:v>28.7</c:v>
                </c:pt>
                <c:pt idx="1627">
                  <c:v>28.7</c:v>
                </c:pt>
                <c:pt idx="1628">
                  <c:v>28.7</c:v>
                </c:pt>
                <c:pt idx="1629">
                  <c:v>28.7</c:v>
                </c:pt>
                <c:pt idx="1630">
                  <c:v>28.8</c:v>
                </c:pt>
                <c:pt idx="1631">
                  <c:v>28.8</c:v>
                </c:pt>
                <c:pt idx="1632">
                  <c:v>28.8</c:v>
                </c:pt>
                <c:pt idx="1633">
                  <c:v>28.8</c:v>
                </c:pt>
                <c:pt idx="1634">
                  <c:v>28.8</c:v>
                </c:pt>
                <c:pt idx="1635">
                  <c:v>28.8</c:v>
                </c:pt>
                <c:pt idx="1636">
                  <c:v>28.8</c:v>
                </c:pt>
                <c:pt idx="1637">
                  <c:v>28.8</c:v>
                </c:pt>
                <c:pt idx="1638">
                  <c:v>28.8</c:v>
                </c:pt>
                <c:pt idx="1639">
                  <c:v>28.8</c:v>
                </c:pt>
                <c:pt idx="1640">
                  <c:v>28.8</c:v>
                </c:pt>
                <c:pt idx="1641">
                  <c:v>28.8</c:v>
                </c:pt>
                <c:pt idx="1642">
                  <c:v>28.8</c:v>
                </c:pt>
                <c:pt idx="1643">
                  <c:v>28.8</c:v>
                </c:pt>
                <c:pt idx="1644">
                  <c:v>28.8</c:v>
                </c:pt>
                <c:pt idx="1645">
                  <c:v>28.8</c:v>
                </c:pt>
                <c:pt idx="1646">
                  <c:v>28.8</c:v>
                </c:pt>
                <c:pt idx="1647">
                  <c:v>28.8</c:v>
                </c:pt>
                <c:pt idx="1648">
                  <c:v>28.8</c:v>
                </c:pt>
                <c:pt idx="1649">
                  <c:v>28.8</c:v>
                </c:pt>
                <c:pt idx="1650">
                  <c:v>28.8</c:v>
                </c:pt>
                <c:pt idx="1651">
                  <c:v>28.8</c:v>
                </c:pt>
                <c:pt idx="1652">
                  <c:v>28.8</c:v>
                </c:pt>
                <c:pt idx="1653">
                  <c:v>28.9</c:v>
                </c:pt>
                <c:pt idx="1654">
                  <c:v>28.8</c:v>
                </c:pt>
                <c:pt idx="1655">
                  <c:v>29</c:v>
                </c:pt>
                <c:pt idx="1656">
                  <c:v>29</c:v>
                </c:pt>
                <c:pt idx="1657">
                  <c:v>29</c:v>
                </c:pt>
                <c:pt idx="1658">
                  <c:v>28.9</c:v>
                </c:pt>
                <c:pt idx="1659">
                  <c:v>29</c:v>
                </c:pt>
                <c:pt idx="1660">
                  <c:v>29</c:v>
                </c:pt>
                <c:pt idx="1661">
                  <c:v>29</c:v>
                </c:pt>
                <c:pt idx="1662">
                  <c:v>29</c:v>
                </c:pt>
                <c:pt idx="1663">
                  <c:v>29.1</c:v>
                </c:pt>
                <c:pt idx="1664">
                  <c:v>29</c:v>
                </c:pt>
                <c:pt idx="1665">
                  <c:v>29</c:v>
                </c:pt>
                <c:pt idx="1666">
                  <c:v>29.1</c:v>
                </c:pt>
                <c:pt idx="1667">
                  <c:v>29.1</c:v>
                </c:pt>
                <c:pt idx="1668">
                  <c:v>29.1</c:v>
                </c:pt>
                <c:pt idx="1669">
                  <c:v>29.1</c:v>
                </c:pt>
                <c:pt idx="1670">
                  <c:v>29.1</c:v>
                </c:pt>
                <c:pt idx="1671">
                  <c:v>29.1</c:v>
                </c:pt>
                <c:pt idx="1672">
                  <c:v>29.1</c:v>
                </c:pt>
                <c:pt idx="1673">
                  <c:v>29.1</c:v>
                </c:pt>
                <c:pt idx="1674">
                  <c:v>29.1</c:v>
                </c:pt>
                <c:pt idx="1675">
                  <c:v>29.1</c:v>
                </c:pt>
                <c:pt idx="1676">
                  <c:v>29.1</c:v>
                </c:pt>
                <c:pt idx="1677">
                  <c:v>29.2</c:v>
                </c:pt>
                <c:pt idx="1678">
                  <c:v>29.2</c:v>
                </c:pt>
                <c:pt idx="1679">
                  <c:v>29.2</c:v>
                </c:pt>
                <c:pt idx="1680">
                  <c:v>29.2</c:v>
                </c:pt>
                <c:pt idx="1681">
                  <c:v>29.2</c:v>
                </c:pt>
                <c:pt idx="1682">
                  <c:v>29.2</c:v>
                </c:pt>
                <c:pt idx="1683">
                  <c:v>29.2</c:v>
                </c:pt>
                <c:pt idx="1684">
                  <c:v>29.2</c:v>
                </c:pt>
                <c:pt idx="1685">
                  <c:v>29.2</c:v>
                </c:pt>
                <c:pt idx="1686">
                  <c:v>29.2</c:v>
                </c:pt>
                <c:pt idx="1687">
                  <c:v>29.2</c:v>
                </c:pt>
                <c:pt idx="1688">
                  <c:v>29.2</c:v>
                </c:pt>
                <c:pt idx="1689">
                  <c:v>29.2</c:v>
                </c:pt>
                <c:pt idx="1690">
                  <c:v>29.2</c:v>
                </c:pt>
                <c:pt idx="1691">
                  <c:v>29.3</c:v>
                </c:pt>
                <c:pt idx="1692">
                  <c:v>29.3</c:v>
                </c:pt>
                <c:pt idx="1693">
                  <c:v>29.3</c:v>
                </c:pt>
                <c:pt idx="1694">
                  <c:v>29.3</c:v>
                </c:pt>
                <c:pt idx="1695">
                  <c:v>29.3</c:v>
                </c:pt>
                <c:pt idx="1696">
                  <c:v>29.3</c:v>
                </c:pt>
                <c:pt idx="1697">
                  <c:v>29.3</c:v>
                </c:pt>
                <c:pt idx="1698">
                  <c:v>29.3</c:v>
                </c:pt>
                <c:pt idx="1699">
                  <c:v>29.3</c:v>
                </c:pt>
                <c:pt idx="1700">
                  <c:v>29.3</c:v>
                </c:pt>
                <c:pt idx="1701">
                  <c:v>29.3</c:v>
                </c:pt>
                <c:pt idx="1702">
                  <c:v>29.4</c:v>
                </c:pt>
                <c:pt idx="1703">
                  <c:v>29.3</c:v>
                </c:pt>
                <c:pt idx="1704">
                  <c:v>29.4</c:v>
                </c:pt>
                <c:pt idx="1705">
                  <c:v>29.4</c:v>
                </c:pt>
                <c:pt idx="1706">
                  <c:v>29.3</c:v>
                </c:pt>
                <c:pt idx="1707">
                  <c:v>29.4</c:v>
                </c:pt>
                <c:pt idx="1708">
                  <c:v>29.4</c:v>
                </c:pt>
                <c:pt idx="1709">
                  <c:v>29.4</c:v>
                </c:pt>
                <c:pt idx="1710">
                  <c:v>29.5</c:v>
                </c:pt>
                <c:pt idx="1711">
                  <c:v>29.5</c:v>
                </c:pt>
                <c:pt idx="1712">
                  <c:v>29.5</c:v>
                </c:pt>
                <c:pt idx="1713">
                  <c:v>29.5</c:v>
                </c:pt>
                <c:pt idx="1714">
                  <c:v>29.5</c:v>
                </c:pt>
                <c:pt idx="1715">
                  <c:v>29.5</c:v>
                </c:pt>
                <c:pt idx="1716">
                  <c:v>29.6</c:v>
                </c:pt>
                <c:pt idx="1717">
                  <c:v>29.6</c:v>
                </c:pt>
                <c:pt idx="1718">
                  <c:v>29.6</c:v>
                </c:pt>
                <c:pt idx="1719">
                  <c:v>29.6</c:v>
                </c:pt>
                <c:pt idx="1720">
                  <c:v>29.5</c:v>
                </c:pt>
                <c:pt idx="1721">
                  <c:v>29.6</c:v>
                </c:pt>
                <c:pt idx="1722">
                  <c:v>29.6</c:v>
                </c:pt>
                <c:pt idx="1723">
                  <c:v>29.6</c:v>
                </c:pt>
                <c:pt idx="1724">
                  <c:v>29.6</c:v>
                </c:pt>
                <c:pt idx="1725">
                  <c:v>29.6</c:v>
                </c:pt>
                <c:pt idx="1726">
                  <c:v>29.6</c:v>
                </c:pt>
                <c:pt idx="1727">
                  <c:v>29.6</c:v>
                </c:pt>
                <c:pt idx="1728">
                  <c:v>29.6</c:v>
                </c:pt>
                <c:pt idx="1729">
                  <c:v>29.6</c:v>
                </c:pt>
                <c:pt idx="1730">
                  <c:v>29.6</c:v>
                </c:pt>
                <c:pt idx="1731">
                  <c:v>29.6</c:v>
                </c:pt>
                <c:pt idx="1732">
                  <c:v>29.6</c:v>
                </c:pt>
                <c:pt idx="1733">
                  <c:v>29.6</c:v>
                </c:pt>
                <c:pt idx="1734">
                  <c:v>29.6</c:v>
                </c:pt>
                <c:pt idx="1735">
                  <c:v>29.6</c:v>
                </c:pt>
                <c:pt idx="1736">
                  <c:v>29.6</c:v>
                </c:pt>
                <c:pt idx="1737">
                  <c:v>29.6</c:v>
                </c:pt>
                <c:pt idx="1738">
                  <c:v>29.7</c:v>
                </c:pt>
                <c:pt idx="1739">
                  <c:v>29.7</c:v>
                </c:pt>
                <c:pt idx="1740">
                  <c:v>29.6</c:v>
                </c:pt>
                <c:pt idx="1741">
                  <c:v>29.7</c:v>
                </c:pt>
                <c:pt idx="1742">
                  <c:v>29.7</c:v>
                </c:pt>
                <c:pt idx="1743">
                  <c:v>29.7</c:v>
                </c:pt>
                <c:pt idx="1744">
                  <c:v>29.7</c:v>
                </c:pt>
                <c:pt idx="1745">
                  <c:v>29.7</c:v>
                </c:pt>
                <c:pt idx="1746">
                  <c:v>29.7</c:v>
                </c:pt>
                <c:pt idx="1747">
                  <c:v>29.7</c:v>
                </c:pt>
                <c:pt idx="1748">
                  <c:v>29.7</c:v>
                </c:pt>
                <c:pt idx="1749">
                  <c:v>29.8</c:v>
                </c:pt>
                <c:pt idx="1750">
                  <c:v>29.7</c:v>
                </c:pt>
                <c:pt idx="1751">
                  <c:v>29.6</c:v>
                </c:pt>
                <c:pt idx="1752">
                  <c:v>29.7</c:v>
                </c:pt>
                <c:pt idx="1753">
                  <c:v>29.6</c:v>
                </c:pt>
                <c:pt idx="1754">
                  <c:v>29.7</c:v>
                </c:pt>
                <c:pt idx="1755">
                  <c:v>29.7</c:v>
                </c:pt>
                <c:pt idx="1756">
                  <c:v>29.7</c:v>
                </c:pt>
                <c:pt idx="1757">
                  <c:v>29.7</c:v>
                </c:pt>
                <c:pt idx="1758">
                  <c:v>29.7</c:v>
                </c:pt>
                <c:pt idx="1759">
                  <c:v>29.7</c:v>
                </c:pt>
                <c:pt idx="1760">
                  <c:v>29.7</c:v>
                </c:pt>
                <c:pt idx="1761">
                  <c:v>29.7</c:v>
                </c:pt>
                <c:pt idx="1762">
                  <c:v>29.8</c:v>
                </c:pt>
                <c:pt idx="1763">
                  <c:v>29.9</c:v>
                </c:pt>
                <c:pt idx="1764">
                  <c:v>29.8</c:v>
                </c:pt>
                <c:pt idx="1765">
                  <c:v>29.8</c:v>
                </c:pt>
                <c:pt idx="1766">
                  <c:v>29.9</c:v>
                </c:pt>
                <c:pt idx="1767">
                  <c:v>29.9</c:v>
                </c:pt>
                <c:pt idx="1768">
                  <c:v>29.9</c:v>
                </c:pt>
                <c:pt idx="1769">
                  <c:v>30</c:v>
                </c:pt>
                <c:pt idx="1770">
                  <c:v>30</c:v>
                </c:pt>
                <c:pt idx="1771">
                  <c:v>30</c:v>
                </c:pt>
                <c:pt idx="1772">
                  <c:v>30</c:v>
                </c:pt>
                <c:pt idx="1773">
                  <c:v>30.1</c:v>
                </c:pt>
                <c:pt idx="1774">
                  <c:v>30.1</c:v>
                </c:pt>
                <c:pt idx="1775">
                  <c:v>30.1</c:v>
                </c:pt>
                <c:pt idx="1776">
                  <c:v>30.2</c:v>
                </c:pt>
                <c:pt idx="1777">
                  <c:v>30.1</c:v>
                </c:pt>
                <c:pt idx="1778">
                  <c:v>30.1</c:v>
                </c:pt>
                <c:pt idx="1779">
                  <c:v>30.2</c:v>
                </c:pt>
                <c:pt idx="1780">
                  <c:v>30.2</c:v>
                </c:pt>
                <c:pt idx="1781">
                  <c:v>30.2</c:v>
                </c:pt>
                <c:pt idx="1782">
                  <c:v>30.2</c:v>
                </c:pt>
                <c:pt idx="1783">
                  <c:v>30.2</c:v>
                </c:pt>
                <c:pt idx="1784">
                  <c:v>30.1</c:v>
                </c:pt>
                <c:pt idx="1785">
                  <c:v>30.1</c:v>
                </c:pt>
                <c:pt idx="1786">
                  <c:v>30.1</c:v>
                </c:pt>
                <c:pt idx="1787">
                  <c:v>30.1</c:v>
                </c:pt>
                <c:pt idx="1788">
                  <c:v>30.1</c:v>
                </c:pt>
                <c:pt idx="1789">
                  <c:v>30.1</c:v>
                </c:pt>
                <c:pt idx="1790">
                  <c:v>30.2</c:v>
                </c:pt>
                <c:pt idx="1791">
                  <c:v>30.1</c:v>
                </c:pt>
                <c:pt idx="1792">
                  <c:v>30.1</c:v>
                </c:pt>
                <c:pt idx="1793">
                  <c:v>30.2</c:v>
                </c:pt>
                <c:pt idx="1794">
                  <c:v>30.2</c:v>
                </c:pt>
                <c:pt idx="1795">
                  <c:v>30.2</c:v>
                </c:pt>
                <c:pt idx="1796">
                  <c:v>30.2</c:v>
                </c:pt>
                <c:pt idx="1797">
                  <c:v>30.2</c:v>
                </c:pt>
                <c:pt idx="1798">
                  <c:v>30.2</c:v>
                </c:pt>
                <c:pt idx="1799">
                  <c:v>30.2</c:v>
                </c:pt>
                <c:pt idx="1800">
                  <c:v>30.3</c:v>
                </c:pt>
                <c:pt idx="1801">
                  <c:v>30.2</c:v>
                </c:pt>
                <c:pt idx="1802">
                  <c:v>30.2</c:v>
                </c:pt>
                <c:pt idx="1803">
                  <c:v>30.3</c:v>
                </c:pt>
                <c:pt idx="1804">
                  <c:v>30.3</c:v>
                </c:pt>
                <c:pt idx="1805">
                  <c:v>30.3</c:v>
                </c:pt>
                <c:pt idx="1806">
                  <c:v>30.3</c:v>
                </c:pt>
                <c:pt idx="1807">
                  <c:v>30.3</c:v>
                </c:pt>
                <c:pt idx="1808">
                  <c:v>30.3</c:v>
                </c:pt>
                <c:pt idx="1809">
                  <c:v>30.3</c:v>
                </c:pt>
                <c:pt idx="1810">
                  <c:v>30.3</c:v>
                </c:pt>
                <c:pt idx="1811">
                  <c:v>30.3</c:v>
                </c:pt>
                <c:pt idx="1812">
                  <c:v>30.3</c:v>
                </c:pt>
                <c:pt idx="1813">
                  <c:v>30.3</c:v>
                </c:pt>
                <c:pt idx="1814">
                  <c:v>30.3</c:v>
                </c:pt>
                <c:pt idx="1815">
                  <c:v>30.3</c:v>
                </c:pt>
                <c:pt idx="1816">
                  <c:v>30.3</c:v>
                </c:pt>
                <c:pt idx="1817">
                  <c:v>30.3</c:v>
                </c:pt>
                <c:pt idx="1818">
                  <c:v>30.3</c:v>
                </c:pt>
                <c:pt idx="1819">
                  <c:v>30.3</c:v>
                </c:pt>
                <c:pt idx="1820">
                  <c:v>30.3</c:v>
                </c:pt>
                <c:pt idx="1821">
                  <c:v>30.3</c:v>
                </c:pt>
                <c:pt idx="1822">
                  <c:v>30.4</c:v>
                </c:pt>
                <c:pt idx="1823">
                  <c:v>30.4</c:v>
                </c:pt>
                <c:pt idx="1824">
                  <c:v>30.4</c:v>
                </c:pt>
                <c:pt idx="1825">
                  <c:v>30.4</c:v>
                </c:pt>
                <c:pt idx="1826">
                  <c:v>30.4</c:v>
                </c:pt>
                <c:pt idx="1827">
                  <c:v>30.4</c:v>
                </c:pt>
                <c:pt idx="1828">
                  <c:v>30.5</c:v>
                </c:pt>
                <c:pt idx="1829">
                  <c:v>30.5</c:v>
                </c:pt>
                <c:pt idx="1830">
                  <c:v>30.5</c:v>
                </c:pt>
                <c:pt idx="1831">
                  <c:v>30.5</c:v>
                </c:pt>
                <c:pt idx="1832">
                  <c:v>30.4</c:v>
                </c:pt>
                <c:pt idx="1833">
                  <c:v>30.5</c:v>
                </c:pt>
                <c:pt idx="1834">
                  <c:v>30.5</c:v>
                </c:pt>
                <c:pt idx="1835">
                  <c:v>30.5</c:v>
                </c:pt>
                <c:pt idx="1836">
                  <c:v>30.5</c:v>
                </c:pt>
                <c:pt idx="1837">
                  <c:v>30.5</c:v>
                </c:pt>
                <c:pt idx="1838">
                  <c:v>30.5</c:v>
                </c:pt>
                <c:pt idx="1839">
                  <c:v>30.5</c:v>
                </c:pt>
                <c:pt idx="1840">
                  <c:v>30.5</c:v>
                </c:pt>
                <c:pt idx="1841">
                  <c:v>30.5</c:v>
                </c:pt>
                <c:pt idx="1842">
                  <c:v>30.5</c:v>
                </c:pt>
                <c:pt idx="1843">
                  <c:v>30.5</c:v>
                </c:pt>
                <c:pt idx="1844">
                  <c:v>30.6</c:v>
                </c:pt>
                <c:pt idx="1845">
                  <c:v>30.6</c:v>
                </c:pt>
                <c:pt idx="1846">
                  <c:v>30.6</c:v>
                </c:pt>
                <c:pt idx="1847">
                  <c:v>30.6</c:v>
                </c:pt>
                <c:pt idx="1848">
                  <c:v>30.6</c:v>
                </c:pt>
                <c:pt idx="1849">
                  <c:v>30.6</c:v>
                </c:pt>
                <c:pt idx="1850">
                  <c:v>30.7</c:v>
                </c:pt>
                <c:pt idx="1851">
                  <c:v>30.6</c:v>
                </c:pt>
                <c:pt idx="1852">
                  <c:v>30.7</c:v>
                </c:pt>
                <c:pt idx="1853">
                  <c:v>30.7</c:v>
                </c:pt>
                <c:pt idx="1854">
                  <c:v>30.7</c:v>
                </c:pt>
                <c:pt idx="1855">
                  <c:v>30.7</c:v>
                </c:pt>
                <c:pt idx="1856">
                  <c:v>30.7</c:v>
                </c:pt>
                <c:pt idx="1857">
                  <c:v>30.7</c:v>
                </c:pt>
                <c:pt idx="1858">
                  <c:v>30.7</c:v>
                </c:pt>
                <c:pt idx="1859">
                  <c:v>30.7</c:v>
                </c:pt>
                <c:pt idx="1860">
                  <c:v>30.7</c:v>
                </c:pt>
                <c:pt idx="1861">
                  <c:v>30.6</c:v>
                </c:pt>
                <c:pt idx="1862">
                  <c:v>30.6</c:v>
                </c:pt>
                <c:pt idx="1863">
                  <c:v>30.6</c:v>
                </c:pt>
                <c:pt idx="1864">
                  <c:v>30.6</c:v>
                </c:pt>
                <c:pt idx="1865">
                  <c:v>30.6</c:v>
                </c:pt>
                <c:pt idx="1866">
                  <c:v>30.6</c:v>
                </c:pt>
                <c:pt idx="1867">
                  <c:v>30.7</c:v>
                </c:pt>
                <c:pt idx="1868">
                  <c:v>30.7</c:v>
                </c:pt>
                <c:pt idx="1869">
                  <c:v>30.7</c:v>
                </c:pt>
                <c:pt idx="1870">
                  <c:v>30.7</c:v>
                </c:pt>
                <c:pt idx="1871">
                  <c:v>30.7</c:v>
                </c:pt>
                <c:pt idx="1872">
                  <c:v>30.7</c:v>
                </c:pt>
                <c:pt idx="1873">
                  <c:v>30.7</c:v>
                </c:pt>
                <c:pt idx="1874">
                  <c:v>30.7</c:v>
                </c:pt>
                <c:pt idx="1875">
                  <c:v>30.7</c:v>
                </c:pt>
                <c:pt idx="1876">
                  <c:v>30.7</c:v>
                </c:pt>
                <c:pt idx="1877">
                  <c:v>30.7</c:v>
                </c:pt>
                <c:pt idx="1878">
                  <c:v>30.8</c:v>
                </c:pt>
                <c:pt idx="1879">
                  <c:v>30.9</c:v>
                </c:pt>
                <c:pt idx="1880">
                  <c:v>30.9</c:v>
                </c:pt>
                <c:pt idx="1881">
                  <c:v>30.9</c:v>
                </c:pt>
                <c:pt idx="1882">
                  <c:v>30.9</c:v>
                </c:pt>
                <c:pt idx="1883">
                  <c:v>31</c:v>
                </c:pt>
                <c:pt idx="1884">
                  <c:v>31</c:v>
                </c:pt>
                <c:pt idx="1885">
                  <c:v>31</c:v>
                </c:pt>
                <c:pt idx="1886">
                  <c:v>31</c:v>
                </c:pt>
                <c:pt idx="1887">
                  <c:v>31</c:v>
                </c:pt>
                <c:pt idx="1888">
                  <c:v>31</c:v>
                </c:pt>
                <c:pt idx="1889">
                  <c:v>31</c:v>
                </c:pt>
                <c:pt idx="1890">
                  <c:v>31</c:v>
                </c:pt>
                <c:pt idx="1891">
                  <c:v>31.1</c:v>
                </c:pt>
                <c:pt idx="1892">
                  <c:v>31</c:v>
                </c:pt>
                <c:pt idx="1893">
                  <c:v>31.1</c:v>
                </c:pt>
                <c:pt idx="1894">
                  <c:v>31</c:v>
                </c:pt>
                <c:pt idx="1895">
                  <c:v>31</c:v>
                </c:pt>
                <c:pt idx="1896">
                  <c:v>31</c:v>
                </c:pt>
                <c:pt idx="1897">
                  <c:v>31</c:v>
                </c:pt>
                <c:pt idx="1898">
                  <c:v>31</c:v>
                </c:pt>
                <c:pt idx="1899">
                  <c:v>31</c:v>
                </c:pt>
                <c:pt idx="1900">
                  <c:v>31</c:v>
                </c:pt>
                <c:pt idx="1901">
                  <c:v>31</c:v>
                </c:pt>
                <c:pt idx="1902">
                  <c:v>31</c:v>
                </c:pt>
                <c:pt idx="1903">
                  <c:v>31</c:v>
                </c:pt>
                <c:pt idx="1904">
                  <c:v>31</c:v>
                </c:pt>
                <c:pt idx="1905">
                  <c:v>31.1</c:v>
                </c:pt>
                <c:pt idx="1906">
                  <c:v>31.2</c:v>
                </c:pt>
                <c:pt idx="1907">
                  <c:v>31.1</c:v>
                </c:pt>
                <c:pt idx="1908">
                  <c:v>31.2</c:v>
                </c:pt>
                <c:pt idx="1909">
                  <c:v>31.2</c:v>
                </c:pt>
                <c:pt idx="1910">
                  <c:v>31.2</c:v>
                </c:pt>
                <c:pt idx="1911">
                  <c:v>31.2</c:v>
                </c:pt>
                <c:pt idx="1912">
                  <c:v>31.2</c:v>
                </c:pt>
                <c:pt idx="1913">
                  <c:v>31.2</c:v>
                </c:pt>
                <c:pt idx="1914">
                  <c:v>31.2</c:v>
                </c:pt>
                <c:pt idx="1915">
                  <c:v>31.2</c:v>
                </c:pt>
                <c:pt idx="1916">
                  <c:v>31.1</c:v>
                </c:pt>
                <c:pt idx="1917">
                  <c:v>31.2</c:v>
                </c:pt>
                <c:pt idx="1918">
                  <c:v>31.1</c:v>
                </c:pt>
                <c:pt idx="1919">
                  <c:v>31.2</c:v>
                </c:pt>
                <c:pt idx="1920">
                  <c:v>31.2</c:v>
                </c:pt>
                <c:pt idx="1921">
                  <c:v>31.2</c:v>
                </c:pt>
                <c:pt idx="1922">
                  <c:v>31.2</c:v>
                </c:pt>
                <c:pt idx="1923">
                  <c:v>31.2</c:v>
                </c:pt>
                <c:pt idx="1924">
                  <c:v>31.2</c:v>
                </c:pt>
                <c:pt idx="1925">
                  <c:v>31.2</c:v>
                </c:pt>
                <c:pt idx="1926">
                  <c:v>31.2</c:v>
                </c:pt>
                <c:pt idx="1927">
                  <c:v>31.2</c:v>
                </c:pt>
                <c:pt idx="1928">
                  <c:v>31.2</c:v>
                </c:pt>
                <c:pt idx="1929">
                  <c:v>31.3</c:v>
                </c:pt>
                <c:pt idx="1930">
                  <c:v>31.3</c:v>
                </c:pt>
                <c:pt idx="1931">
                  <c:v>31.3</c:v>
                </c:pt>
                <c:pt idx="1932">
                  <c:v>31.3</c:v>
                </c:pt>
                <c:pt idx="1933">
                  <c:v>31.3</c:v>
                </c:pt>
                <c:pt idx="1934">
                  <c:v>31.3</c:v>
                </c:pt>
                <c:pt idx="1935">
                  <c:v>31.3</c:v>
                </c:pt>
                <c:pt idx="1936">
                  <c:v>31.3</c:v>
                </c:pt>
                <c:pt idx="1937">
                  <c:v>31.3</c:v>
                </c:pt>
                <c:pt idx="1938">
                  <c:v>31.2</c:v>
                </c:pt>
                <c:pt idx="1939">
                  <c:v>31.2</c:v>
                </c:pt>
                <c:pt idx="1940">
                  <c:v>31.3</c:v>
                </c:pt>
                <c:pt idx="1941">
                  <c:v>31.3</c:v>
                </c:pt>
                <c:pt idx="1942">
                  <c:v>31.3</c:v>
                </c:pt>
                <c:pt idx="1943">
                  <c:v>31.3</c:v>
                </c:pt>
                <c:pt idx="1944">
                  <c:v>31.4</c:v>
                </c:pt>
                <c:pt idx="1945">
                  <c:v>31.4</c:v>
                </c:pt>
                <c:pt idx="1946">
                  <c:v>31.3</c:v>
                </c:pt>
                <c:pt idx="1947">
                  <c:v>31.4</c:v>
                </c:pt>
                <c:pt idx="1948">
                  <c:v>31.4</c:v>
                </c:pt>
                <c:pt idx="1949">
                  <c:v>31.5</c:v>
                </c:pt>
                <c:pt idx="1950">
                  <c:v>31.5</c:v>
                </c:pt>
                <c:pt idx="1951">
                  <c:v>31.5</c:v>
                </c:pt>
                <c:pt idx="1952">
                  <c:v>31.5</c:v>
                </c:pt>
                <c:pt idx="1953">
                  <c:v>31.5</c:v>
                </c:pt>
                <c:pt idx="1954">
                  <c:v>31.5</c:v>
                </c:pt>
                <c:pt idx="1955">
                  <c:v>31.5</c:v>
                </c:pt>
                <c:pt idx="1956">
                  <c:v>31.5</c:v>
                </c:pt>
                <c:pt idx="1957">
                  <c:v>31.6</c:v>
                </c:pt>
                <c:pt idx="1958">
                  <c:v>31.6</c:v>
                </c:pt>
                <c:pt idx="1959">
                  <c:v>31.6</c:v>
                </c:pt>
                <c:pt idx="1960">
                  <c:v>31.6</c:v>
                </c:pt>
                <c:pt idx="1961">
                  <c:v>31.6</c:v>
                </c:pt>
                <c:pt idx="1962">
                  <c:v>31.6</c:v>
                </c:pt>
                <c:pt idx="1963">
                  <c:v>31.6</c:v>
                </c:pt>
                <c:pt idx="1964">
                  <c:v>31.6</c:v>
                </c:pt>
                <c:pt idx="1965">
                  <c:v>31.6</c:v>
                </c:pt>
                <c:pt idx="1966">
                  <c:v>31.6</c:v>
                </c:pt>
                <c:pt idx="1967">
                  <c:v>31.6</c:v>
                </c:pt>
                <c:pt idx="1968">
                  <c:v>31.6</c:v>
                </c:pt>
                <c:pt idx="1969">
                  <c:v>31.6</c:v>
                </c:pt>
                <c:pt idx="1970">
                  <c:v>31.7</c:v>
                </c:pt>
                <c:pt idx="1971">
                  <c:v>31.7</c:v>
                </c:pt>
                <c:pt idx="1972">
                  <c:v>31.7</c:v>
                </c:pt>
                <c:pt idx="1973">
                  <c:v>31.6</c:v>
                </c:pt>
                <c:pt idx="1974">
                  <c:v>31.7</c:v>
                </c:pt>
                <c:pt idx="1975">
                  <c:v>31.7</c:v>
                </c:pt>
                <c:pt idx="1976">
                  <c:v>31.7</c:v>
                </c:pt>
                <c:pt idx="1977">
                  <c:v>31.7</c:v>
                </c:pt>
                <c:pt idx="1978">
                  <c:v>31.7</c:v>
                </c:pt>
                <c:pt idx="1979">
                  <c:v>31.7</c:v>
                </c:pt>
                <c:pt idx="1980">
                  <c:v>31.7</c:v>
                </c:pt>
                <c:pt idx="1981">
                  <c:v>31.7</c:v>
                </c:pt>
                <c:pt idx="1982">
                  <c:v>31.6</c:v>
                </c:pt>
                <c:pt idx="1983">
                  <c:v>31.7</c:v>
                </c:pt>
                <c:pt idx="1984">
                  <c:v>31.7</c:v>
                </c:pt>
                <c:pt idx="1985">
                  <c:v>31.6</c:v>
                </c:pt>
                <c:pt idx="1986">
                  <c:v>31.6</c:v>
                </c:pt>
                <c:pt idx="1987">
                  <c:v>31.6</c:v>
                </c:pt>
                <c:pt idx="1988">
                  <c:v>31.6</c:v>
                </c:pt>
                <c:pt idx="1989">
                  <c:v>31.6</c:v>
                </c:pt>
                <c:pt idx="1990">
                  <c:v>31.6</c:v>
                </c:pt>
                <c:pt idx="1991">
                  <c:v>31.6</c:v>
                </c:pt>
                <c:pt idx="1992">
                  <c:v>31.6</c:v>
                </c:pt>
                <c:pt idx="1993">
                  <c:v>31.6</c:v>
                </c:pt>
                <c:pt idx="1994">
                  <c:v>31.6</c:v>
                </c:pt>
                <c:pt idx="1995">
                  <c:v>31.5</c:v>
                </c:pt>
                <c:pt idx="1996">
                  <c:v>31.5</c:v>
                </c:pt>
                <c:pt idx="1997">
                  <c:v>31.5</c:v>
                </c:pt>
                <c:pt idx="1998">
                  <c:v>31.5</c:v>
                </c:pt>
                <c:pt idx="1999">
                  <c:v>31.5</c:v>
                </c:pt>
                <c:pt idx="2000">
                  <c:v>31.4</c:v>
                </c:pt>
                <c:pt idx="2001">
                  <c:v>31.4</c:v>
                </c:pt>
                <c:pt idx="2002">
                  <c:v>31.5</c:v>
                </c:pt>
                <c:pt idx="2003">
                  <c:v>31.5</c:v>
                </c:pt>
                <c:pt idx="2004">
                  <c:v>31.5</c:v>
                </c:pt>
                <c:pt idx="2005">
                  <c:v>31.5</c:v>
                </c:pt>
                <c:pt idx="2006">
                  <c:v>31.5</c:v>
                </c:pt>
                <c:pt idx="2007">
                  <c:v>31.5</c:v>
                </c:pt>
                <c:pt idx="2008">
                  <c:v>31.5</c:v>
                </c:pt>
                <c:pt idx="2009">
                  <c:v>31.5</c:v>
                </c:pt>
                <c:pt idx="2010">
                  <c:v>31.5</c:v>
                </c:pt>
                <c:pt idx="2011">
                  <c:v>31.5</c:v>
                </c:pt>
                <c:pt idx="2012">
                  <c:v>31.5</c:v>
                </c:pt>
                <c:pt idx="2013">
                  <c:v>31.5</c:v>
                </c:pt>
                <c:pt idx="2014">
                  <c:v>31.4</c:v>
                </c:pt>
                <c:pt idx="2015">
                  <c:v>31.4</c:v>
                </c:pt>
                <c:pt idx="2016">
                  <c:v>31.4</c:v>
                </c:pt>
                <c:pt idx="2017">
                  <c:v>31.4</c:v>
                </c:pt>
                <c:pt idx="2018">
                  <c:v>31.4</c:v>
                </c:pt>
                <c:pt idx="2019">
                  <c:v>31.4</c:v>
                </c:pt>
                <c:pt idx="2020">
                  <c:v>31.4</c:v>
                </c:pt>
                <c:pt idx="2021">
                  <c:v>31.4</c:v>
                </c:pt>
                <c:pt idx="2022">
                  <c:v>31.4</c:v>
                </c:pt>
                <c:pt idx="2023">
                  <c:v>31.4</c:v>
                </c:pt>
                <c:pt idx="2024">
                  <c:v>31.4</c:v>
                </c:pt>
                <c:pt idx="2025">
                  <c:v>31.4</c:v>
                </c:pt>
                <c:pt idx="2026">
                  <c:v>31.4</c:v>
                </c:pt>
                <c:pt idx="2027">
                  <c:v>31.4</c:v>
                </c:pt>
                <c:pt idx="2028">
                  <c:v>31.4</c:v>
                </c:pt>
                <c:pt idx="2029">
                  <c:v>31.4</c:v>
                </c:pt>
                <c:pt idx="2030">
                  <c:v>31.4</c:v>
                </c:pt>
                <c:pt idx="2031">
                  <c:v>31.4</c:v>
                </c:pt>
                <c:pt idx="2032">
                  <c:v>31.4</c:v>
                </c:pt>
                <c:pt idx="2033">
                  <c:v>31.4</c:v>
                </c:pt>
                <c:pt idx="2034">
                  <c:v>31.3</c:v>
                </c:pt>
                <c:pt idx="2035">
                  <c:v>31.4</c:v>
                </c:pt>
                <c:pt idx="2036">
                  <c:v>31.4</c:v>
                </c:pt>
                <c:pt idx="2037">
                  <c:v>31.4</c:v>
                </c:pt>
                <c:pt idx="2038">
                  <c:v>31.4</c:v>
                </c:pt>
                <c:pt idx="2039">
                  <c:v>31.4</c:v>
                </c:pt>
                <c:pt idx="2040">
                  <c:v>31.4</c:v>
                </c:pt>
                <c:pt idx="2041">
                  <c:v>31.4</c:v>
                </c:pt>
                <c:pt idx="2042">
                  <c:v>31.4</c:v>
                </c:pt>
                <c:pt idx="2043">
                  <c:v>31.4</c:v>
                </c:pt>
                <c:pt idx="2044">
                  <c:v>31.4</c:v>
                </c:pt>
                <c:pt idx="2045">
                  <c:v>31.4</c:v>
                </c:pt>
                <c:pt idx="2046">
                  <c:v>31.4</c:v>
                </c:pt>
                <c:pt idx="2047">
                  <c:v>31.3</c:v>
                </c:pt>
                <c:pt idx="2048">
                  <c:v>31.2</c:v>
                </c:pt>
                <c:pt idx="2049">
                  <c:v>31.2</c:v>
                </c:pt>
                <c:pt idx="2050">
                  <c:v>31.2</c:v>
                </c:pt>
                <c:pt idx="2051">
                  <c:v>31.2</c:v>
                </c:pt>
                <c:pt idx="2052">
                  <c:v>31.2</c:v>
                </c:pt>
                <c:pt idx="2053">
                  <c:v>31.2</c:v>
                </c:pt>
                <c:pt idx="2054">
                  <c:v>31.2</c:v>
                </c:pt>
                <c:pt idx="2055">
                  <c:v>31.2</c:v>
                </c:pt>
                <c:pt idx="2056">
                  <c:v>31.1</c:v>
                </c:pt>
                <c:pt idx="2057">
                  <c:v>31.1</c:v>
                </c:pt>
                <c:pt idx="2058">
                  <c:v>31.2</c:v>
                </c:pt>
                <c:pt idx="2059">
                  <c:v>31.1</c:v>
                </c:pt>
                <c:pt idx="2060">
                  <c:v>31.1</c:v>
                </c:pt>
                <c:pt idx="2061">
                  <c:v>31.1</c:v>
                </c:pt>
                <c:pt idx="2062">
                  <c:v>31.2</c:v>
                </c:pt>
                <c:pt idx="2063">
                  <c:v>31.2</c:v>
                </c:pt>
                <c:pt idx="2064">
                  <c:v>31.2</c:v>
                </c:pt>
                <c:pt idx="2065">
                  <c:v>31.2</c:v>
                </c:pt>
                <c:pt idx="2066">
                  <c:v>31.2</c:v>
                </c:pt>
                <c:pt idx="2067">
                  <c:v>31.2</c:v>
                </c:pt>
                <c:pt idx="2068">
                  <c:v>31.2</c:v>
                </c:pt>
                <c:pt idx="2069">
                  <c:v>31.2</c:v>
                </c:pt>
                <c:pt idx="2070">
                  <c:v>31.2</c:v>
                </c:pt>
                <c:pt idx="2071">
                  <c:v>31.1</c:v>
                </c:pt>
                <c:pt idx="2072">
                  <c:v>31.1</c:v>
                </c:pt>
                <c:pt idx="2073">
                  <c:v>31.1</c:v>
                </c:pt>
                <c:pt idx="2074">
                  <c:v>31.1</c:v>
                </c:pt>
                <c:pt idx="2075">
                  <c:v>31.1</c:v>
                </c:pt>
                <c:pt idx="2076">
                  <c:v>31.1</c:v>
                </c:pt>
                <c:pt idx="2077">
                  <c:v>31.1</c:v>
                </c:pt>
                <c:pt idx="2078">
                  <c:v>31.1</c:v>
                </c:pt>
                <c:pt idx="2079">
                  <c:v>31</c:v>
                </c:pt>
                <c:pt idx="2080">
                  <c:v>31.1</c:v>
                </c:pt>
                <c:pt idx="2081">
                  <c:v>31.1</c:v>
                </c:pt>
                <c:pt idx="2082">
                  <c:v>31</c:v>
                </c:pt>
                <c:pt idx="2083">
                  <c:v>31</c:v>
                </c:pt>
                <c:pt idx="2084">
                  <c:v>31</c:v>
                </c:pt>
                <c:pt idx="2085">
                  <c:v>31</c:v>
                </c:pt>
                <c:pt idx="2086">
                  <c:v>31</c:v>
                </c:pt>
                <c:pt idx="2087">
                  <c:v>31</c:v>
                </c:pt>
                <c:pt idx="2088">
                  <c:v>30.9</c:v>
                </c:pt>
                <c:pt idx="2089">
                  <c:v>31</c:v>
                </c:pt>
                <c:pt idx="2090">
                  <c:v>31</c:v>
                </c:pt>
                <c:pt idx="2091">
                  <c:v>30.9</c:v>
                </c:pt>
                <c:pt idx="2092">
                  <c:v>30.9</c:v>
                </c:pt>
                <c:pt idx="2093">
                  <c:v>31</c:v>
                </c:pt>
                <c:pt idx="2094">
                  <c:v>31</c:v>
                </c:pt>
                <c:pt idx="2095">
                  <c:v>30.9</c:v>
                </c:pt>
                <c:pt idx="2096">
                  <c:v>30.9</c:v>
                </c:pt>
                <c:pt idx="2097">
                  <c:v>30.9</c:v>
                </c:pt>
                <c:pt idx="2098">
                  <c:v>31</c:v>
                </c:pt>
                <c:pt idx="2099">
                  <c:v>30.9</c:v>
                </c:pt>
                <c:pt idx="2100">
                  <c:v>30.9</c:v>
                </c:pt>
                <c:pt idx="2101">
                  <c:v>30.9</c:v>
                </c:pt>
                <c:pt idx="2102">
                  <c:v>30.9</c:v>
                </c:pt>
                <c:pt idx="2103">
                  <c:v>30.9</c:v>
                </c:pt>
                <c:pt idx="2104">
                  <c:v>30.9</c:v>
                </c:pt>
                <c:pt idx="2105">
                  <c:v>30.9</c:v>
                </c:pt>
                <c:pt idx="2106">
                  <c:v>30.9</c:v>
                </c:pt>
                <c:pt idx="2107">
                  <c:v>30.9</c:v>
                </c:pt>
                <c:pt idx="2108">
                  <c:v>30.9</c:v>
                </c:pt>
                <c:pt idx="2109">
                  <c:v>30.8</c:v>
                </c:pt>
                <c:pt idx="2110">
                  <c:v>30.8</c:v>
                </c:pt>
                <c:pt idx="2111">
                  <c:v>30.8</c:v>
                </c:pt>
                <c:pt idx="2112">
                  <c:v>30.8</c:v>
                </c:pt>
                <c:pt idx="2113">
                  <c:v>30.8</c:v>
                </c:pt>
                <c:pt idx="2114">
                  <c:v>30.8</c:v>
                </c:pt>
                <c:pt idx="2115">
                  <c:v>30.8</c:v>
                </c:pt>
                <c:pt idx="2116">
                  <c:v>30.8</c:v>
                </c:pt>
                <c:pt idx="2117">
                  <c:v>30.8</c:v>
                </c:pt>
                <c:pt idx="2118">
                  <c:v>30.8</c:v>
                </c:pt>
                <c:pt idx="2119">
                  <c:v>30.8</c:v>
                </c:pt>
                <c:pt idx="2120">
                  <c:v>30.8</c:v>
                </c:pt>
                <c:pt idx="2121">
                  <c:v>30.8</c:v>
                </c:pt>
                <c:pt idx="2122">
                  <c:v>30.8</c:v>
                </c:pt>
                <c:pt idx="2123">
                  <c:v>30.8</c:v>
                </c:pt>
                <c:pt idx="2124">
                  <c:v>30.8</c:v>
                </c:pt>
                <c:pt idx="2125">
                  <c:v>30.8</c:v>
                </c:pt>
                <c:pt idx="2126">
                  <c:v>30.8</c:v>
                </c:pt>
                <c:pt idx="2127">
                  <c:v>30.8</c:v>
                </c:pt>
                <c:pt idx="2128">
                  <c:v>30.8</c:v>
                </c:pt>
                <c:pt idx="2129">
                  <c:v>30.8</c:v>
                </c:pt>
                <c:pt idx="2130">
                  <c:v>30.8</c:v>
                </c:pt>
                <c:pt idx="2131">
                  <c:v>30.8</c:v>
                </c:pt>
                <c:pt idx="2132">
                  <c:v>30.8</c:v>
                </c:pt>
                <c:pt idx="2133">
                  <c:v>30.8</c:v>
                </c:pt>
                <c:pt idx="2134">
                  <c:v>30.8</c:v>
                </c:pt>
                <c:pt idx="2135">
                  <c:v>30.8</c:v>
                </c:pt>
                <c:pt idx="2136">
                  <c:v>30.8</c:v>
                </c:pt>
                <c:pt idx="2137">
                  <c:v>30.8</c:v>
                </c:pt>
                <c:pt idx="2138">
                  <c:v>30.8</c:v>
                </c:pt>
                <c:pt idx="2139">
                  <c:v>30.8</c:v>
                </c:pt>
                <c:pt idx="2140">
                  <c:v>30.8</c:v>
                </c:pt>
                <c:pt idx="2141">
                  <c:v>30.8</c:v>
                </c:pt>
                <c:pt idx="2142">
                  <c:v>30.8</c:v>
                </c:pt>
                <c:pt idx="2143">
                  <c:v>30.8</c:v>
                </c:pt>
                <c:pt idx="2144">
                  <c:v>30.8</c:v>
                </c:pt>
                <c:pt idx="2145">
                  <c:v>30.8</c:v>
                </c:pt>
                <c:pt idx="2146">
                  <c:v>30.9</c:v>
                </c:pt>
                <c:pt idx="2147">
                  <c:v>30.8</c:v>
                </c:pt>
                <c:pt idx="2148">
                  <c:v>30.9</c:v>
                </c:pt>
                <c:pt idx="2149">
                  <c:v>30.8</c:v>
                </c:pt>
                <c:pt idx="2150">
                  <c:v>30.9</c:v>
                </c:pt>
                <c:pt idx="2151">
                  <c:v>30.9</c:v>
                </c:pt>
                <c:pt idx="2152">
                  <c:v>30.9</c:v>
                </c:pt>
                <c:pt idx="2153">
                  <c:v>30.9</c:v>
                </c:pt>
                <c:pt idx="2154">
                  <c:v>30.9</c:v>
                </c:pt>
                <c:pt idx="2155">
                  <c:v>30.9</c:v>
                </c:pt>
                <c:pt idx="2156">
                  <c:v>30.9</c:v>
                </c:pt>
                <c:pt idx="2157">
                  <c:v>30.9</c:v>
                </c:pt>
                <c:pt idx="2158">
                  <c:v>31</c:v>
                </c:pt>
                <c:pt idx="2159">
                  <c:v>31</c:v>
                </c:pt>
                <c:pt idx="2160">
                  <c:v>31</c:v>
                </c:pt>
                <c:pt idx="2161">
                  <c:v>31</c:v>
                </c:pt>
                <c:pt idx="2162">
                  <c:v>31</c:v>
                </c:pt>
                <c:pt idx="2163">
                  <c:v>31</c:v>
                </c:pt>
                <c:pt idx="2164">
                  <c:v>31</c:v>
                </c:pt>
                <c:pt idx="2165">
                  <c:v>31</c:v>
                </c:pt>
                <c:pt idx="2166">
                  <c:v>31</c:v>
                </c:pt>
                <c:pt idx="2167">
                  <c:v>31</c:v>
                </c:pt>
                <c:pt idx="2168">
                  <c:v>31</c:v>
                </c:pt>
                <c:pt idx="2169">
                  <c:v>30.9</c:v>
                </c:pt>
                <c:pt idx="2170">
                  <c:v>30.9</c:v>
                </c:pt>
                <c:pt idx="2171">
                  <c:v>31</c:v>
                </c:pt>
                <c:pt idx="2172">
                  <c:v>31</c:v>
                </c:pt>
                <c:pt idx="2173">
                  <c:v>31</c:v>
                </c:pt>
                <c:pt idx="2174">
                  <c:v>31</c:v>
                </c:pt>
                <c:pt idx="2175">
                  <c:v>31</c:v>
                </c:pt>
                <c:pt idx="2176">
                  <c:v>31</c:v>
                </c:pt>
                <c:pt idx="2177">
                  <c:v>31</c:v>
                </c:pt>
                <c:pt idx="2178">
                  <c:v>31.1</c:v>
                </c:pt>
                <c:pt idx="2179">
                  <c:v>31</c:v>
                </c:pt>
                <c:pt idx="2180">
                  <c:v>31.1</c:v>
                </c:pt>
                <c:pt idx="2181">
                  <c:v>31.1</c:v>
                </c:pt>
                <c:pt idx="2182">
                  <c:v>31.1</c:v>
                </c:pt>
                <c:pt idx="2183">
                  <c:v>31.1</c:v>
                </c:pt>
                <c:pt idx="2184">
                  <c:v>31.2</c:v>
                </c:pt>
                <c:pt idx="2185">
                  <c:v>31.1</c:v>
                </c:pt>
                <c:pt idx="2186">
                  <c:v>31.1</c:v>
                </c:pt>
                <c:pt idx="2187">
                  <c:v>31.1</c:v>
                </c:pt>
                <c:pt idx="2188">
                  <c:v>31.2</c:v>
                </c:pt>
                <c:pt idx="2189">
                  <c:v>31.2</c:v>
                </c:pt>
                <c:pt idx="2190">
                  <c:v>31.2</c:v>
                </c:pt>
                <c:pt idx="2191">
                  <c:v>31.2</c:v>
                </c:pt>
                <c:pt idx="2192">
                  <c:v>31.2</c:v>
                </c:pt>
                <c:pt idx="2193">
                  <c:v>31.2</c:v>
                </c:pt>
                <c:pt idx="2194">
                  <c:v>31.2</c:v>
                </c:pt>
                <c:pt idx="2195">
                  <c:v>31.2</c:v>
                </c:pt>
                <c:pt idx="2196">
                  <c:v>31.2</c:v>
                </c:pt>
                <c:pt idx="2197">
                  <c:v>31.2</c:v>
                </c:pt>
                <c:pt idx="2198">
                  <c:v>31.2</c:v>
                </c:pt>
                <c:pt idx="2199">
                  <c:v>31.3</c:v>
                </c:pt>
                <c:pt idx="2200">
                  <c:v>31.3</c:v>
                </c:pt>
                <c:pt idx="2201">
                  <c:v>31.3</c:v>
                </c:pt>
                <c:pt idx="2202">
                  <c:v>31.4</c:v>
                </c:pt>
                <c:pt idx="2203">
                  <c:v>31.5</c:v>
                </c:pt>
                <c:pt idx="2204">
                  <c:v>31.5</c:v>
                </c:pt>
                <c:pt idx="2205">
                  <c:v>31.5</c:v>
                </c:pt>
                <c:pt idx="2206">
                  <c:v>31.6</c:v>
                </c:pt>
                <c:pt idx="2207">
                  <c:v>31.5</c:v>
                </c:pt>
                <c:pt idx="2208">
                  <c:v>31.6</c:v>
                </c:pt>
                <c:pt idx="2209">
                  <c:v>31.6</c:v>
                </c:pt>
                <c:pt idx="2210">
                  <c:v>31.6</c:v>
                </c:pt>
                <c:pt idx="2211">
                  <c:v>31.6</c:v>
                </c:pt>
                <c:pt idx="2212">
                  <c:v>31.6</c:v>
                </c:pt>
                <c:pt idx="2213">
                  <c:v>31.5</c:v>
                </c:pt>
                <c:pt idx="2214">
                  <c:v>31.5</c:v>
                </c:pt>
                <c:pt idx="2215">
                  <c:v>31.5</c:v>
                </c:pt>
                <c:pt idx="2216">
                  <c:v>31.5</c:v>
                </c:pt>
                <c:pt idx="2217">
                  <c:v>31.5</c:v>
                </c:pt>
                <c:pt idx="2218">
                  <c:v>31.5</c:v>
                </c:pt>
                <c:pt idx="2219">
                  <c:v>31.5</c:v>
                </c:pt>
                <c:pt idx="2220">
                  <c:v>31.5</c:v>
                </c:pt>
                <c:pt idx="2221">
                  <c:v>31.6</c:v>
                </c:pt>
                <c:pt idx="2222">
                  <c:v>31.5</c:v>
                </c:pt>
                <c:pt idx="2223">
                  <c:v>31.6</c:v>
                </c:pt>
                <c:pt idx="2224">
                  <c:v>31.6</c:v>
                </c:pt>
                <c:pt idx="2225">
                  <c:v>31.6</c:v>
                </c:pt>
                <c:pt idx="2226">
                  <c:v>31.6</c:v>
                </c:pt>
                <c:pt idx="2227">
                  <c:v>31.6</c:v>
                </c:pt>
                <c:pt idx="2228">
                  <c:v>31.6</c:v>
                </c:pt>
                <c:pt idx="2229">
                  <c:v>31.6</c:v>
                </c:pt>
                <c:pt idx="2230">
                  <c:v>31.6</c:v>
                </c:pt>
                <c:pt idx="2231">
                  <c:v>31.7</c:v>
                </c:pt>
                <c:pt idx="2232">
                  <c:v>31.7</c:v>
                </c:pt>
                <c:pt idx="2233">
                  <c:v>31.7</c:v>
                </c:pt>
                <c:pt idx="2234">
                  <c:v>31.6</c:v>
                </c:pt>
                <c:pt idx="2235">
                  <c:v>31.6</c:v>
                </c:pt>
                <c:pt idx="2236">
                  <c:v>31.6</c:v>
                </c:pt>
                <c:pt idx="2237">
                  <c:v>31.6</c:v>
                </c:pt>
                <c:pt idx="2238">
                  <c:v>31.5</c:v>
                </c:pt>
                <c:pt idx="2239">
                  <c:v>31.5</c:v>
                </c:pt>
                <c:pt idx="2240">
                  <c:v>31.6</c:v>
                </c:pt>
                <c:pt idx="2241">
                  <c:v>31.5</c:v>
                </c:pt>
                <c:pt idx="2242">
                  <c:v>31.5</c:v>
                </c:pt>
                <c:pt idx="2243">
                  <c:v>31.5</c:v>
                </c:pt>
                <c:pt idx="2244">
                  <c:v>31.5</c:v>
                </c:pt>
                <c:pt idx="2245">
                  <c:v>31.5</c:v>
                </c:pt>
                <c:pt idx="2246">
                  <c:v>31.5</c:v>
                </c:pt>
                <c:pt idx="2247">
                  <c:v>31.4</c:v>
                </c:pt>
                <c:pt idx="2248">
                  <c:v>31.5</c:v>
                </c:pt>
                <c:pt idx="2249">
                  <c:v>31.5</c:v>
                </c:pt>
                <c:pt idx="2250">
                  <c:v>31.5</c:v>
                </c:pt>
                <c:pt idx="2251">
                  <c:v>31.4</c:v>
                </c:pt>
                <c:pt idx="2252">
                  <c:v>31.4</c:v>
                </c:pt>
                <c:pt idx="2253">
                  <c:v>31.4</c:v>
                </c:pt>
                <c:pt idx="2254">
                  <c:v>31.4</c:v>
                </c:pt>
                <c:pt idx="2255">
                  <c:v>31.4</c:v>
                </c:pt>
                <c:pt idx="2256">
                  <c:v>31.4</c:v>
                </c:pt>
                <c:pt idx="2257">
                  <c:v>31.4</c:v>
                </c:pt>
                <c:pt idx="2258">
                  <c:v>31.4</c:v>
                </c:pt>
                <c:pt idx="2259">
                  <c:v>31.3</c:v>
                </c:pt>
                <c:pt idx="2260">
                  <c:v>31.4</c:v>
                </c:pt>
                <c:pt idx="2261">
                  <c:v>31.4</c:v>
                </c:pt>
                <c:pt idx="2262">
                  <c:v>31.4</c:v>
                </c:pt>
                <c:pt idx="2263">
                  <c:v>31.4</c:v>
                </c:pt>
                <c:pt idx="2264">
                  <c:v>31.4</c:v>
                </c:pt>
                <c:pt idx="2265">
                  <c:v>31.4</c:v>
                </c:pt>
                <c:pt idx="2266">
                  <c:v>31.3</c:v>
                </c:pt>
                <c:pt idx="2267">
                  <c:v>31.3</c:v>
                </c:pt>
                <c:pt idx="2268">
                  <c:v>31.4</c:v>
                </c:pt>
                <c:pt idx="2269">
                  <c:v>31.4</c:v>
                </c:pt>
                <c:pt idx="2270">
                  <c:v>31.4</c:v>
                </c:pt>
                <c:pt idx="2271">
                  <c:v>31.4</c:v>
                </c:pt>
                <c:pt idx="2272">
                  <c:v>31.4</c:v>
                </c:pt>
                <c:pt idx="2273">
                  <c:v>31.4</c:v>
                </c:pt>
                <c:pt idx="2274">
                  <c:v>31.4</c:v>
                </c:pt>
                <c:pt idx="2275">
                  <c:v>31.3</c:v>
                </c:pt>
                <c:pt idx="2276">
                  <c:v>31.3</c:v>
                </c:pt>
                <c:pt idx="2277">
                  <c:v>31.4</c:v>
                </c:pt>
                <c:pt idx="2278">
                  <c:v>31.4</c:v>
                </c:pt>
                <c:pt idx="2279">
                  <c:v>31.1</c:v>
                </c:pt>
                <c:pt idx="2280">
                  <c:v>31.2</c:v>
                </c:pt>
                <c:pt idx="2281">
                  <c:v>31.2</c:v>
                </c:pt>
                <c:pt idx="2282">
                  <c:v>31.2</c:v>
                </c:pt>
                <c:pt idx="2283">
                  <c:v>31.2</c:v>
                </c:pt>
                <c:pt idx="2284">
                  <c:v>31.2</c:v>
                </c:pt>
                <c:pt idx="2285">
                  <c:v>31.2</c:v>
                </c:pt>
                <c:pt idx="2286">
                  <c:v>31.2</c:v>
                </c:pt>
                <c:pt idx="2287">
                  <c:v>31.1</c:v>
                </c:pt>
                <c:pt idx="2288">
                  <c:v>31.2</c:v>
                </c:pt>
                <c:pt idx="2289">
                  <c:v>31.1</c:v>
                </c:pt>
                <c:pt idx="2290">
                  <c:v>31.2</c:v>
                </c:pt>
                <c:pt idx="2291">
                  <c:v>31.3</c:v>
                </c:pt>
                <c:pt idx="2292">
                  <c:v>31.2</c:v>
                </c:pt>
                <c:pt idx="2293">
                  <c:v>31.2</c:v>
                </c:pt>
                <c:pt idx="2294">
                  <c:v>31.2</c:v>
                </c:pt>
                <c:pt idx="2295">
                  <c:v>31.2</c:v>
                </c:pt>
                <c:pt idx="2296">
                  <c:v>31.2</c:v>
                </c:pt>
                <c:pt idx="2297">
                  <c:v>31.2</c:v>
                </c:pt>
                <c:pt idx="2298">
                  <c:v>31.2</c:v>
                </c:pt>
                <c:pt idx="2299">
                  <c:v>31.2</c:v>
                </c:pt>
                <c:pt idx="2300">
                  <c:v>31.1</c:v>
                </c:pt>
                <c:pt idx="2301">
                  <c:v>31.1</c:v>
                </c:pt>
                <c:pt idx="2302">
                  <c:v>31.1</c:v>
                </c:pt>
                <c:pt idx="2303">
                  <c:v>31.1</c:v>
                </c:pt>
                <c:pt idx="2304">
                  <c:v>31.1</c:v>
                </c:pt>
                <c:pt idx="2305">
                  <c:v>31.1</c:v>
                </c:pt>
                <c:pt idx="2306">
                  <c:v>31.1</c:v>
                </c:pt>
                <c:pt idx="2307">
                  <c:v>31.1</c:v>
                </c:pt>
                <c:pt idx="2308">
                  <c:v>31</c:v>
                </c:pt>
                <c:pt idx="2309">
                  <c:v>31.1</c:v>
                </c:pt>
                <c:pt idx="2310">
                  <c:v>31.1</c:v>
                </c:pt>
                <c:pt idx="2311">
                  <c:v>31.1</c:v>
                </c:pt>
                <c:pt idx="2312">
                  <c:v>31.1</c:v>
                </c:pt>
                <c:pt idx="2313">
                  <c:v>31.1</c:v>
                </c:pt>
                <c:pt idx="2314">
                  <c:v>31.1</c:v>
                </c:pt>
                <c:pt idx="2315">
                  <c:v>31.1</c:v>
                </c:pt>
                <c:pt idx="2316">
                  <c:v>31.1</c:v>
                </c:pt>
                <c:pt idx="2317">
                  <c:v>31.1</c:v>
                </c:pt>
                <c:pt idx="2318">
                  <c:v>31.1</c:v>
                </c:pt>
                <c:pt idx="2319">
                  <c:v>31.1</c:v>
                </c:pt>
                <c:pt idx="2320">
                  <c:v>31.1</c:v>
                </c:pt>
                <c:pt idx="2321">
                  <c:v>31.1</c:v>
                </c:pt>
                <c:pt idx="2322">
                  <c:v>31.1</c:v>
                </c:pt>
                <c:pt idx="2323">
                  <c:v>31.1</c:v>
                </c:pt>
                <c:pt idx="2324">
                  <c:v>31.1</c:v>
                </c:pt>
                <c:pt idx="2325">
                  <c:v>31.1</c:v>
                </c:pt>
                <c:pt idx="2326">
                  <c:v>31.1</c:v>
                </c:pt>
                <c:pt idx="2327">
                  <c:v>31</c:v>
                </c:pt>
                <c:pt idx="2328">
                  <c:v>31.1</c:v>
                </c:pt>
                <c:pt idx="2329">
                  <c:v>31.1</c:v>
                </c:pt>
                <c:pt idx="2330">
                  <c:v>31.1</c:v>
                </c:pt>
                <c:pt idx="2331">
                  <c:v>31</c:v>
                </c:pt>
                <c:pt idx="2332">
                  <c:v>31</c:v>
                </c:pt>
                <c:pt idx="2333">
                  <c:v>31</c:v>
                </c:pt>
                <c:pt idx="2334">
                  <c:v>31</c:v>
                </c:pt>
                <c:pt idx="2335">
                  <c:v>31</c:v>
                </c:pt>
                <c:pt idx="2336">
                  <c:v>31</c:v>
                </c:pt>
                <c:pt idx="2337">
                  <c:v>31</c:v>
                </c:pt>
                <c:pt idx="2338">
                  <c:v>31</c:v>
                </c:pt>
                <c:pt idx="2339">
                  <c:v>31</c:v>
                </c:pt>
                <c:pt idx="2340">
                  <c:v>31</c:v>
                </c:pt>
                <c:pt idx="2341">
                  <c:v>31</c:v>
                </c:pt>
                <c:pt idx="2342">
                  <c:v>31</c:v>
                </c:pt>
                <c:pt idx="2343">
                  <c:v>30.9</c:v>
                </c:pt>
                <c:pt idx="2344">
                  <c:v>31</c:v>
                </c:pt>
                <c:pt idx="2345">
                  <c:v>30.9</c:v>
                </c:pt>
                <c:pt idx="2346">
                  <c:v>30.9</c:v>
                </c:pt>
                <c:pt idx="2347">
                  <c:v>30.9</c:v>
                </c:pt>
                <c:pt idx="2348">
                  <c:v>30.9</c:v>
                </c:pt>
                <c:pt idx="2349">
                  <c:v>30.9</c:v>
                </c:pt>
                <c:pt idx="2350">
                  <c:v>30.9</c:v>
                </c:pt>
                <c:pt idx="2351">
                  <c:v>30.9</c:v>
                </c:pt>
                <c:pt idx="2352">
                  <c:v>30.9</c:v>
                </c:pt>
                <c:pt idx="2353">
                  <c:v>30.9</c:v>
                </c:pt>
                <c:pt idx="2354">
                  <c:v>30.9</c:v>
                </c:pt>
                <c:pt idx="2355">
                  <c:v>30.9</c:v>
                </c:pt>
                <c:pt idx="2356">
                  <c:v>30.9</c:v>
                </c:pt>
                <c:pt idx="2357">
                  <c:v>30.9</c:v>
                </c:pt>
                <c:pt idx="2358">
                  <c:v>30.9</c:v>
                </c:pt>
                <c:pt idx="2359">
                  <c:v>30.9</c:v>
                </c:pt>
                <c:pt idx="2360">
                  <c:v>30.9</c:v>
                </c:pt>
                <c:pt idx="2361">
                  <c:v>30.8</c:v>
                </c:pt>
                <c:pt idx="2362">
                  <c:v>30.8</c:v>
                </c:pt>
                <c:pt idx="2363">
                  <c:v>30.8</c:v>
                </c:pt>
                <c:pt idx="2364">
                  <c:v>30.8</c:v>
                </c:pt>
                <c:pt idx="2365">
                  <c:v>30.8</c:v>
                </c:pt>
                <c:pt idx="2366">
                  <c:v>30.9</c:v>
                </c:pt>
                <c:pt idx="2367">
                  <c:v>30.9</c:v>
                </c:pt>
                <c:pt idx="2368">
                  <c:v>30.9</c:v>
                </c:pt>
                <c:pt idx="2369">
                  <c:v>30.9</c:v>
                </c:pt>
                <c:pt idx="2370">
                  <c:v>30.9</c:v>
                </c:pt>
                <c:pt idx="2371">
                  <c:v>30.9</c:v>
                </c:pt>
                <c:pt idx="2372">
                  <c:v>30.9</c:v>
                </c:pt>
                <c:pt idx="2373">
                  <c:v>30.8</c:v>
                </c:pt>
                <c:pt idx="2374">
                  <c:v>30.8</c:v>
                </c:pt>
                <c:pt idx="2375">
                  <c:v>30.9</c:v>
                </c:pt>
                <c:pt idx="2376">
                  <c:v>30.9</c:v>
                </c:pt>
                <c:pt idx="2377">
                  <c:v>30.8</c:v>
                </c:pt>
                <c:pt idx="2378">
                  <c:v>30.9</c:v>
                </c:pt>
                <c:pt idx="2379">
                  <c:v>30.9</c:v>
                </c:pt>
                <c:pt idx="2380">
                  <c:v>30.9</c:v>
                </c:pt>
                <c:pt idx="2381">
                  <c:v>30.9</c:v>
                </c:pt>
                <c:pt idx="2382">
                  <c:v>30.9</c:v>
                </c:pt>
                <c:pt idx="2383">
                  <c:v>30.9</c:v>
                </c:pt>
                <c:pt idx="2384">
                  <c:v>30.9</c:v>
                </c:pt>
                <c:pt idx="2385">
                  <c:v>30.9</c:v>
                </c:pt>
                <c:pt idx="2386">
                  <c:v>30.9</c:v>
                </c:pt>
                <c:pt idx="2387">
                  <c:v>30.9</c:v>
                </c:pt>
                <c:pt idx="2388">
                  <c:v>31</c:v>
                </c:pt>
                <c:pt idx="2389">
                  <c:v>31</c:v>
                </c:pt>
                <c:pt idx="2390">
                  <c:v>31</c:v>
                </c:pt>
                <c:pt idx="2391">
                  <c:v>31</c:v>
                </c:pt>
                <c:pt idx="2392">
                  <c:v>31</c:v>
                </c:pt>
                <c:pt idx="2393">
                  <c:v>31</c:v>
                </c:pt>
                <c:pt idx="2394">
                  <c:v>31</c:v>
                </c:pt>
                <c:pt idx="2395">
                  <c:v>31</c:v>
                </c:pt>
                <c:pt idx="2396">
                  <c:v>31.1</c:v>
                </c:pt>
                <c:pt idx="2397">
                  <c:v>31.1</c:v>
                </c:pt>
                <c:pt idx="2398">
                  <c:v>31.1</c:v>
                </c:pt>
                <c:pt idx="2399">
                  <c:v>31.1</c:v>
                </c:pt>
                <c:pt idx="2400">
                  <c:v>31</c:v>
                </c:pt>
                <c:pt idx="2401">
                  <c:v>31</c:v>
                </c:pt>
                <c:pt idx="2402">
                  <c:v>31</c:v>
                </c:pt>
                <c:pt idx="2403">
                  <c:v>31</c:v>
                </c:pt>
                <c:pt idx="2404">
                  <c:v>31.1</c:v>
                </c:pt>
                <c:pt idx="2405">
                  <c:v>31</c:v>
                </c:pt>
                <c:pt idx="2406">
                  <c:v>31.1</c:v>
                </c:pt>
                <c:pt idx="2407">
                  <c:v>31.1</c:v>
                </c:pt>
                <c:pt idx="2408">
                  <c:v>31.1</c:v>
                </c:pt>
                <c:pt idx="2409">
                  <c:v>31.1</c:v>
                </c:pt>
                <c:pt idx="2410">
                  <c:v>31.1</c:v>
                </c:pt>
                <c:pt idx="2411">
                  <c:v>31.2</c:v>
                </c:pt>
                <c:pt idx="2412">
                  <c:v>31.2</c:v>
                </c:pt>
                <c:pt idx="2413">
                  <c:v>31.2</c:v>
                </c:pt>
                <c:pt idx="2414">
                  <c:v>31.2</c:v>
                </c:pt>
                <c:pt idx="2415">
                  <c:v>31.2</c:v>
                </c:pt>
                <c:pt idx="2416">
                  <c:v>31.2</c:v>
                </c:pt>
                <c:pt idx="2417">
                  <c:v>31.2</c:v>
                </c:pt>
                <c:pt idx="2418">
                  <c:v>31.2</c:v>
                </c:pt>
                <c:pt idx="2419">
                  <c:v>31.2</c:v>
                </c:pt>
                <c:pt idx="2420">
                  <c:v>31.2</c:v>
                </c:pt>
                <c:pt idx="2421">
                  <c:v>31.2</c:v>
                </c:pt>
                <c:pt idx="2422">
                  <c:v>31.2</c:v>
                </c:pt>
                <c:pt idx="2423">
                  <c:v>31.2</c:v>
                </c:pt>
                <c:pt idx="2424">
                  <c:v>31.3</c:v>
                </c:pt>
                <c:pt idx="2425">
                  <c:v>31.3</c:v>
                </c:pt>
                <c:pt idx="2426">
                  <c:v>31.3</c:v>
                </c:pt>
                <c:pt idx="2427">
                  <c:v>31.3</c:v>
                </c:pt>
                <c:pt idx="2428">
                  <c:v>31.3</c:v>
                </c:pt>
                <c:pt idx="2429">
                  <c:v>31.3</c:v>
                </c:pt>
                <c:pt idx="2430">
                  <c:v>31.3</c:v>
                </c:pt>
                <c:pt idx="2431">
                  <c:v>31.3</c:v>
                </c:pt>
                <c:pt idx="2432">
                  <c:v>31.4</c:v>
                </c:pt>
                <c:pt idx="2433">
                  <c:v>31.3</c:v>
                </c:pt>
                <c:pt idx="2434">
                  <c:v>31.4</c:v>
                </c:pt>
                <c:pt idx="2435">
                  <c:v>31.4</c:v>
                </c:pt>
                <c:pt idx="2436">
                  <c:v>31.3</c:v>
                </c:pt>
                <c:pt idx="2437">
                  <c:v>31.4</c:v>
                </c:pt>
                <c:pt idx="2438">
                  <c:v>31.4</c:v>
                </c:pt>
                <c:pt idx="2439">
                  <c:v>31.4</c:v>
                </c:pt>
                <c:pt idx="2440">
                  <c:v>31.4</c:v>
                </c:pt>
                <c:pt idx="2441">
                  <c:v>31.4</c:v>
                </c:pt>
                <c:pt idx="2442">
                  <c:v>31.4</c:v>
                </c:pt>
                <c:pt idx="2443">
                  <c:v>31.4</c:v>
                </c:pt>
                <c:pt idx="2444">
                  <c:v>31.5</c:v>
                </c:pt>
                <c:pt idx="2445">
                  <c:v>31.4</c:v>
                </c:pt>
                <c:pt idx="2446">
                  <c:v>31.5</c:v>
                </c:pt>
                <c:pt idx="2447">
                  <c:v>31.4</c:v>
                </c:pt>
                <c:pt idx="2448">
                  <c:v>31.5</c:v>
                </c:pt>
                <c:pt idx="2449">
                  <c:v>31.5</c:v>
                </c:pt>
                <c:pt idx="2450">
                  <c:v>31.5</c:v>
                </c:pt>
                <c:pt idx="2451">
                  <c:v>31.5</c:v>
                </c:pt>
                <c:pt idx="2452">
                  <c:v>31.5</c:v>
                </c:pt>
                <c:pt idx="2453">
                  <c:v>31.5</c:v>
                </c:pt>
                <c:pt idx="2454">
                  <c:v>31.6</c:v>
                </c:pt>
                <c:pt idx="2455">
                  <c:v>31.4</c:v>
                </c:pt>
                <c:pt idx="2456">
                  <c:v>31.4</c:v>
                </c:pt>
                <c:pt idx="2457">
                  <c:v>31.4</c:v>
                </c:pt>
                <c:pt idx="2458">
                  <c:v>31.5</c:v>
                </c:pt>
                <c:pt idx="2459">
                  <c:v>31.5</c:v>
                </c:pt>
                <c:pt idx="2460">
                  <c:v>31.6</c:v>
                </c:pt>
                <c:pt idx="2461">
                  <c:v>31.6</c:v>
                </c:pt>
                <c:pt idx="2462">
                  <c:v>31.6</c:v>
                </c:pt>
                <c:pt idx="2463">
                  <c:v>31.6</c:v>
                </c:pt>
                <c:pt idx="2464">
                  <c:v>31.6</c:v>
                </c:pt>
                <c:pt idx="2465">
                  <c:v>31.6</c:v>
                </c:pt>
                <c:pt idx="2466">
                  <c:v>31.7</c:v>
                </c:pt>
                <c:pt idx="2467">
                  <c:v>31.7</c:v>
                </c:pt>
                <c:pt idx="2468">
                  <c:v>31.7</c:v>
                </c:pt>
                <c:pt idx="2469">
                  <c:v>31.7</c:v>
                </c:pt>
                <c:pt idx="2470">
                  <c:v>31.7</c:v>
                </c:pt>
                <c:pt idx="2471">
                  <c:v>31.7</c:v>
                </c:pt>
                <c:pt idx="2472">
                  <c:v>31.6</c:v>
                </c:pt>
                <c:pt idx="2473">
                  <c:v>31.6</c:v>
                </c:pt>
                <c:pt idx="2474">
                  <c:v>31.6</c:v>
                </c:pt>
                <c:pt idx="2475">
                  <c:v>31.6</c:v>
                </c:pt>
                <c:pt idx="2476">
                  <c:v>31.6</c:v>
                </c:pt>
                <c:pt idx="2477">
                  <c:v>31.6</c:v>
                </c:pt>
                <c:pt idx="2478">
                  <c:v>31.6</c:v>
                </c:pt>
                <c:pt idx="2479">
                  <c:v>31.5</c:v>
                </c:pt>
                <c:pt idx="2480">
                  <c:v>31.5</c:v>
                </c:pt>
                <c:pt idx="2481">
                  <c:v>31.5</c:v>
                </c:pt>
                <c:pt idx="2482">
                  <c:v>31.5</c:v>
                </c:pt>
                <c:pt idx="2483">
                  <c:v>31.5</c:v>
                </c:pt>
                <c:pt idx="2484">
                  <c:v>31.5</c:v>
                </c:pt>
                <c:pt idx="2485">
                  <c:v>31.5</c:v>
                </c:pt>
                <c:pt idx="2486">
                  <c:v>31.5</c:v>
                </c:pt>
                <c:pt idx="2487">
                  <c:v>31.5</c:v>
                </c:pt>
                <c:pt idx="2488">
                  <c:v>31.4</c:v>
                </c:pt>
                <c:pt idx="2489">
                  <c:v>31.5</c:v>
                </c:pt>
                <c:pt idx="2490">
                  <c:v>31.5</c:v>
                </c:pt>
                <c:pt idx="2491">
                  <c:v>31.4</c:v>
                </c:pt>
                <c:pt idx="2492">
                  <c:v>31.5</c:v>
                </c:pt>
                <c:pt idx="2493">
                  <c:v>31.4</c:v>
                </c:pt>
                <c:pt idx="2494">
                  <c:v>31.4</c:v>
                </c:pt>
                <c:pt idx="2495">
                  <c:v>31.4</c:v>
                </c:pt>
                <c:pt idx="2496">
                  <c:v>31.4</c:v>
                </c:pt>
                <c:pt idx="2497">
                  <c:v>31.4</c:v>
                </c:pt>
                <c:pt idx="2498">
                  <c:v>31.4</c:v>
                </c:pt>
                <c:pt idx="2499">
                  <c:v>31.4</c:v>
                </c:pt>
                <c:pt idx="2500">
                  <c:v>31.4</c:v>
                </c:pt>
                <c:pt idx="2501">
                  <c:v>31.4</c:v>
                </c:pt>
                <c:pt idx="2502">
                  <c:v>31.3</c:v>
                </c:pt>
                <c:pt idx="2503">
                  <c:v>31.4</c:v>
                </c:pt>
                <c:pt idx="2504">
                  <c:v>31.4</c:v>
                </c:pt>
                <c:pt idx="2505">
                  <c:v>31.3</c:v>
                </c:pt>
                <c:pt idx="2506">
                  <c:v>31.4</c:v>
                </c:pt>
                <c:pt idx="2507">
                  <c:v>31.4</c:v>
                </c:pt>
                <c:pt idx="2508">
                  <c:v>31.4</c:v>
                </c:pt>
                <c:pt idx="2509">
                  <c:v>31.3</c:v>
                </c:pt>
                <c:pt idx="2510">
                  <c:v>31.3</c:v>
                </c:pt>
                <c:pt idx="2511">
                  <c:v>31.3</c:v>
                </c:pt>
                <c:pt idx="2512">
                  <c:v>31.3</c:v>
                </c:pt>
                <c:pt idx="2513">
                  <c:v>31.3</c:v>
                </c:pt>
                <c:pt idx="2514">
                  <c:v>31.3</c:v>
                </c:pt>
                <c:pt idx="2515">
                  <c:v>31.3</c:v>
                </c:pt>
                <c:pt idx="2516">
                  <c:v>31.3</c:v>
                </c:pt>
                <c:pt idx="2517">
                  <c:v>31.3</c:v>
                </c:pt>
                <c:pt idx="2518">
                  <c:v>31.3</c:v>
                </c:pt>
                <c:pt idx="2519">
                  <c:v>31.3</c:v>
                </c:pt>
                <c:pt idx="2520">
                  <c:v>31.3</c:v>
                </c:pt>
                <c:pt idx="2521">
                  <c:v>31.3</c:v>
                </c:pt>
                <c:pt idx="2522">
                  <c:v>31.3</c:v>
                </c:pt>
                <c:pt idx="2523">
                  <c:v>31.3</c:v>
                </c:pt>
                <c:pt idx="2524">
                  <c:v>31.3</c:v>
                </c:pt>
                <c:pt idx="2525">
                  <c:v>31.3</c:v>
                </c:pt>
                <c:pt idx="2526">
                  <c:v>31.3</c:v>
                </c:pt>
                <c:pt idx="2527">
                  <c:v>31.3</c:v>
                </c:pt>
                <c:pt idx="2528">
                  <c:v>31.3</c:v>
                </c:pt>
                <c:pt idx="2529">
                  <c:v>31.3</c:v>
                </c:pt>
                <c:pt idx="2530">
                  <c:v>31.3</c:v>
                </c:pt>
                <c:pt idx="2531">
                  <c:v>31.3</c:v>
                </c:pt>
                <c:pt idx="2532">
                  <c:v>31.3</c:v>
                </c:pt>
                <c:pt idx="2533">
                  <c:v>31.3</c:v>
                </c:pt>
                <c:pt idx="2534">
                  <c:v>31.3</c:v>
                </c:pt>
                <c:pt idx="2535">
                  <c:v>31.3</c:v>
                </c:pt>
                <c:pt idx="2536">
                  <c:v>31.2</c:v>
                </c:pt>
                <c:pt idx="2537">
                  <c:v>31.3</c:v>
                </c:pt>
                <c:pt idx="2538">
                  <c:v>31.3</c:v>
                </c:pt>
                <c:pt idx="2539">
                  <c:v>31.2</c:v>
                </c:pt>
                <c:pt idx="2540">
                  <c:v>31.2</c:v>
                </c:pt>
                <c:pt idx="2541">
                  <c:v>31.2</c:v>
                </c:pt>
                <c:pt idx="2542">
                  <c:v>31.2</c:v>
                </c:pt>
                <c:pt idx="2543">
                  <c:v>31.2</c:v>
                </c:pt>
                <c:pt idx="2544">
                  <c:v>31.2</c:v>
                </c:pt>
                <c:pt idx="2545">
                  <c:v>31.2</c:v>
                </c:pt>
                <c:pt idx="2546">
                  <c:v>31.2</c:v>
                </c:pt>
                <c:pt idx="2547">
                  <c:v>31.2</c:v>
                </c:pt>
                <c:pt idx="2548">
                  <c:v>31.2</c:v>
                </c:pt>
                <c:pt idx="2549">
                  <c:v>31.1</c:v>
                </c:pt>
                <c:pt idx="2550">
                  <c:v>31.1</c:v>
                </c:pt>
                <c:pt idx="2551">
                  <c:v>31.2</c:v>
                </c:pt>
                <c:pt idx="2552">
                  <c:v>31.1</c:v>
                </c:pt>
                <c:pt idx="2553">
                  <c:v>31.1</c:v>
                </c:pt>
                <c:pt idx="2554">
                  <c:v>31.1</c:v>
                </c:pt>
                <c:pt idx="2555">
                  <c:v>31.1</c:v>
                </c:pt>
                <c:pt idx="2556">
                  <c:v>31.1</c:v>
                </c:pt>
                <c:pt idx="2557">
                  <c:v>31.1</c:v>
                </c:pt>
                <c:pt idx="2558">
                  <c:v>31.1</c:v>
                </c:pt>
                <c:pt idx="2559">
                  <c:v>31.1</c:v>
                </c:pt>
                <c:pt idx="2560">
                  <c:v>31.1</c:v>
                </c:pt>
                <c:pt idx="2561">
                  <c:v>31.1</c:v>
                </c:pt>
                <c:pt idx="2562">
                  <c:v>31.1</c:v>
                </c:pt>
                <c:pt idx="2563">
                  <c:v>31.1</c:v>
                </c:pt>
                <c:pt idx="2564">
                  <c:v>31.1</c:v>
                </c:pt>
                <c:pt idx="2565">
                  <c:v>31</c:v>
                </c:pt>
                <c:pt idx="2566">
                  <c:v>31</c:v>
                </c:pt>
                <c:pt idx="2567">
                  <c:v>30.9</c:v>
                </c:pt>
                <c:pt idx="2568">
                  <c:v>30.9</c:v>
                </c:pt>
                <c:pt idx="2569">
                  <c:v>30.9</c:v>
                </c:pt>
                <c:pt idx="2570">
                  <c:v>30.9</c:v>
                </c:pt>
                <c:pt idx="2571">
                  <c:v>30.9</c:v>
                </c:pt>
                <c:pt idx="2572">
                  <c:v>30.9</c:v>
                </c:pt>
                <c:pt idx="2573">
                  <c:v>30.9</c:v>
                </c:pt>
                <c:pt idx="2574">
                  <c:v>30.9</c:v>
                </c:pt>
                <c:pt idx="2575">
                  <c:v>30.9</c:v>
                </c:pt>
                <c:pt idx="2576">
                  <c:v>31</c:v>
                </c:pt>
                <c:pt idx="2577">
                  <c:v>31</c:v>
                </c:pt>
                <c:pt idx="2578">
                  <c:v>31</c:v>
                </c:pt>
                <c:pt idx="2579">
                  <c:v>31</c:v>
                </c:pt>
                <c:pt idx="2580">
                  <c:v>31</c:v>
                </c:pt>
                <c:pt idx="2581">
                  <c:v>31.1</c:v>
                </c:pt>
                <c:pt idx="2582">
                  <c:v>31</c:v>
                </c:pt>
                <c:pt idx="2583">
                  <c:v>31.1</c:v>
                </c:pt>
                <c:pt idx="2584">
                  <c:v>31</c:v>
                </c:pt>
                <c:pt idx="2585">
                  <c:v>31.1</c:v>
                </c:pt>
                <c:pt idx="2586">
                  <c:v>31</c:v>
                </c:pt>
                <c:pt idx="2587">
                  <c:v>31</c:v>
                </c:pt>
                <c:pt idx="2588">
                  <c:v>31</c:v>
                </c:pt>
                <c:pt idx="2589">
                  <c:v>31.1</c:v>
                </c:pt>
                <c:pt idx="2590">
                  <c:v>31</c:v>
                </c:pt>
                <c:pt idx="2591">
                  <c:v>31</c:v>
                </c:pt>
                <c:pt idx="2592">
                  <c:v>31</c:v>
                </c:pt>
                <c:pt idx="2593">
                  <c:v>31</c:v>
                </c:pt>
                <c:pt idx="2594">
                  <c:v>31</c:v>
                </c:pt>
                <c:pt idx="2595">
                  <c:v>31</c:v>
                </c:pt>
                <c:pt idx="2596">
                  <c:v>31</c:v>
                </c:pt>
                <c:pt idx="2597">
                  <c:v>31</c:v>
                </c:pt>
                <c:pt idx="2598">
                  <c:v>31</c:v>
                </c:pt>
                <c:pt idx="2599">
                  <c:v>31</c:v>
                </c:pt>
                <c:pt idx="2600">
                  <c:v>31</c:v>
                </c:pt>
                <c:pt idx="2601">
                  <c:v>31</c:v>
                </c:pt>
                <c:pt idx="2602">
                  <c:v>31</c:v>
                </c:pt>
                <c:pt idx="2603">
                  <c:v>31</c:v>
                </c:pt>
                <c:pt idx="2604">
                  <c:v>30.9</c:v>
                </c:pt>
                <c:pt idx="2605">
                  <c:v>31</c:v>
                </c:pt>
                <c:pt idx="2606">
                  <c:v>31</c:v>
                </c:pt>
                <c:pt idx="2607">
                  <c:v>30.9</c:v>
                </c:pt>
                <c:pt idx="2608">
                  <c:v>31</c:v>
                </c:pt>
                <c:pt idx="2609">
                  <c:v>30.9</c:v>
                </c:pt>
                <c:pt idx="2610">
                  <c:v>30.9</c:v>
                </c:pt>
                <c:pt idx="2611">
                  <c:v>30.9</c:v>
                </c:pt>
                <c:pt idx="2612">
                  <c:v>30.9</c:v>
                </c:pt>
                <c:pt idx="2613">
                  <c:v>30.9</c:v>
                </c:pt>
                <c:pt idx="2614">
                  <c:v>30.9</c:v>
                </c:pt>
                <c:pt idx="2615">
                  <c:v>30.9</c:v>
                </c:pt>
                <c:pt idx="2616">
                  <c:v>30.9</c:v>
                </c:pt>
                <c:pt idx="2617">
                  <c:v>30.9</c:v>
                </c:pt>
                <c:pt idx="2618">
                  <c:v>31</c:v>
                </c:pt>
                <c:pt idx="2619">
                  <c:v>30.9</c:v>
                </c:pt>
                <c:pt idx="2620">
                  <c:v>31</c:v>
                </c:pt>
                <c:pt idx="2621">
                  <c:v>31</c:v>
                </c:pt>
                <c:pt idx="2622">
                  <c:v>31</c:v>
                </c:pt>
                <c:pt idx="2623">
                  <c:v>31</c:v>
                </c:pt>
                <c:pt idx="2624">
                  <c:v>31</c:v>
                </c:pt>
                <c:pt idx="2625">
                  <c:v>31.1</c:v>
                </c:pt>
                <c:pt idx="2626">
                  <c:v>31</c:v>
                </c:pt>
                <c:pt idx="2627">
                  <c:v>31.1</c:v>
                </c:pt>
                <c:pt idx="2628">
                  <c:v>31</c:v>
                </c:pt>
                <c:pt idx="2629">
                  <c:v>31.1</c:v>
                </c:pt>
                <c:pt idx="2630">
                  <c:v>31.1</c:v>
                </c:pt>
                <c:pt idx="2631">
                  <c:v>31</c:v>
                </c:pt>
                <c:pt idx="2632">
                  <c:v>31.1</c:v>
                </c:pt>
                <c:pt idx="2633">
                  <c:v>31.1</c:v>
                </c:pt>
                <c:pt idx="2634">
                  <c:v>31.1</c:v>
                </c:pt>
                <c:pt idx="2635">
                  <c:v>31.1</c:v>
                </c:pt>
                <c:pt idx="2636">
                  <c:v>31.2</c:v>
                </c:pt>
                <c:pt idx="2637">
                  <c:v>31.2</c:v>
                </c:pt>
                <c:pt idx="2638">
                  <c:v>31.2</c:v>
                </c:pt>
                <c:pt idx="2639">
                  <c:v>31.2</c:v>
                </c:pt>
                <c:pt idx="2640">
                  <c:v>31.2</c:v>
                </c:pt>
                <c:pt idx="2641">
                  <c:v>31.3</c:v>
                </c:pt>
                <c:pt idx="2642">
                  <c:v>31.2</c:v>
                </c:pt>
                <c:pt idx="2643">
                  <c:v>31.2</c:v>
                </c:pt>
                <c:pt idx="2644">
                  <c:v>31.3</c:v>
                </c:pt>
                <c:pt idx="2645">
                  <c:v>31.3</c:v>
                </c:pt>
                <c:pt idx="2646">
                  <c:v>31.3</c:v>
                </c:pt>
                <c:pt idx="2647">
                  <c:v>31.3</c:v>
                </c:pt>
                <c:pt idx="2648">
                  <c:v>31.3</c:v>
                </c:pt>
                <c:pt idx="2649">
                  <c:v>31.3</c:v>
                </c:pt>
                <c:pt idx="2650">
                  <c:v>31.3</c:v>
                </c:pt>
                <c:pt idx="2651">
                  <c:v>31.3</c:v>
                </c:pt>
                <c:pt idx="2652">
                  <c:v>31.4</c:v>
                </c:pt>
                <c:pt idx="2653">
                  <c:v>31.4</c:v>
                </c:pt>
                <c:pt idx="2654">
                  <c:v>31.4</c:v>
                </c:pt>
                <c:pt idx="2655">
                  <c:v>31.4</c:v>
                </c:pt>
                <c:pt idx="2656">
                  <c:v>31.4</c:v>
                </c:pt>
                <c:pt idx="2657">
                  <c:v>31.4</c:v>
                </c:pt>
                <c:pt idx="2658">
                  <c:v>31.4</c:v>
                </c:pt>
                <c:pt idx="2659">
                  <c:v>31.4</c:v>
                </c:pt>
                <c:pt idx="2660">
                  <c:v>31.4</c:v>
                </c:pt>
                <c:pt idx="2661">
                  <c:v>31.4</c:v>
                </c:pt>
                <c:pt idx="2662">
                  <c:v>31.4</c:v>
                </c:pt>
                <c:pt idx="2663">
                  <c:v>31.4</c:v>
                </c:pt>
                <c:pt idx="2664">
                  <c:v>31.4</c:v>
                </c:pt>
                <c:pt idx="2665">
                  <c:v>31.4</c:v>
                </c:pt>
                <c:pt idx="2666">
                  <c:v>31.4</c:v>
                </c:pt>
                <c:pt idx="2667">
                  <c:v>31.4</c:v>
                </c:pt>
                <c:pt idx="2668">
                  <c:v>31.4</c:v>
                </c:pt>
                <c:pt idx="2669">
                  <c:v>31.4</c:v>
                </c:pt>
                <c:pt idx="2670">
                  <c:v>31.4</c:v>
                </c:pt>
                <c:pt idx="2671">
                  <c:v>31.4</c:v>
                </c:pt>
                <c:pt idx="2672">
                  <c:v>31.5</c:v>
                </c:pt>
                <c:pt idx="2673">
                  <c:v>31.5</c:v>
                </c:pt>
                <c:pt idx="2674">
                  <c:v>31.5</c:v>
                </c:pt>
                <c:pt idx="2675">
                  <c:v>31.5</c:v>
                </c:pt>
                <c:pt idx="2676">
                  <c:v>31.5</c:v>
                </c:pt>
                <c:pt idx="2677">
                  <c:v>31.5</c:v>
                </c:pt>
                <c:pt idx="2678">
                  <c:v>31.5</c:v>
                </c:pt>
                <c:pt idx="2679">
                  <c:v>31.6</c:v>
                </c:pt>
                <c:pt idx="2680">
                  <c:v>31.6</c:v>
                </c:pt>
                <c:pt idx="2681">
                  <c:v>31.6</c:v>
                </c:pt>
                <c:pt idx="2682">
                  <c:v>31.6</c:v>
                </c:pt>
                <c:pt idx="2683">
                  <c:v>31.6</c:v>
                </c:pt>
                <c:pt idx="2684">
                  <c:v>31.6</c:v>
                </c:pt>
                <c:pt idx="2685">
                  <c:v>31.7</c:v>
                </c:pt>
                <c:pt idx="2686">
                  <c:v>31.7</c:v>
                </c:pt>
                <c:pt idx="2687">
                  <c:v>31.7</c:v>
                </c:pt>
                <c:pt idx="2688">
                  <c:v>31.7</c:v>
                </c:pt>
                <c:pt idx="2689">
                  <c:v>31.7</c:v>
                </c:pt>
                <c:pt idx="2690">
                  <c:v>31.7</c:v>
                </c:pt>
                <c:pt idx="2691">
                  <c:v>31.7</c:v>
                </c:pt>
                <c:pt idx="2692">
                  <c:v>31.7</c:v>
                </c:pt>
                <c:pt idx="2693">
                  <c:v>31.7</c:v>
                </c:pt>
                <c:pt idx="2694">
                  <c:v>31.7</c:v>
                </c:pt>
                <c:pt idx="2695">
                  <c:v>31.7</c:v>
                </c:pt>
                <c:pt idx="2696">
                  <c:v>31.7</c:v>
                </c:pt>
                <c:pt idx="2697">
                  <c:v>31.7</c:v>
                </c:pt>
                <c:pt idx="2698">
                  <c:v>31.7</c:v>
                </c:pt>
                <c:pt idx="2699">
                  <c:v>31.7</c:v>
                </c:pt>
                <c:pt idx="2700">
                  <c:v>31.7</c:v>
                </c:pt>
                <c:pt idx="2701">
                  <c:v>31.7</c:v>
                </c:pt>
                <c:pt idx="2702">
                  <c:v>31.7</c:v>
                </c:pt>
                <c:pt idx="2703">
                  <c:v>31.7</c:v>
                </c:pt>
                <c:pt idx="2704">
                  <c:v>31.7</c:v>
                </c:pt>
                <c:pt idx="2705">
                  <c:v>31.7</c:v>
                </c:pt>
                <c:pt idx="2706">
                  <c:v>31.7</c:v>
                </c:pt>
                <c:pt idx="2707">
                  <c:v>31.7</c:v>
                </c:pt>
                <c:pt idx="2708">
                  <c:v>31.8</c:v>
                </c:pt>
                <c:pt idx="2709">
                  <c:v>31.8</c:v>
                </c:pt>
                <c:pt idx="2710">
                  <c:v>31.8</c:v>
                </c:pt>
                <c:pt idx="2711">
                  <c:v>31.7</c:v>
                </c:pt>
                <c:pt idx="2712">
                  <c:v>31.7</c:v>
                </c:pt>
                <c:pt idx="2713">
                  <c:v>31.7</c:v>
                </c:pt>
                <c:pt idx="2714">
                  <c:v>31.7</c:v>
                </c:pt>
                <c:pt idx="2715">
                  <c:v>31.7</c:v>
                </c:pt>
                <c:pt idx="2716">
                  <c:v>31.7</c:v>
                </c:pt>
                <c:pt idx="2717">
                  <c:v>31.7</c:v>
                </c:pt>
                <c:pt idx="2718">
                  <c:v>31.7</c:v>
                </c:pt>
                <c:pt idx="2719">
                  <c:v>31.7</c:v>
                </c:pt>
                <c:pt idx="2720">
                  <c:v>31.7</c:v>
                </c:pt>
                <c:pt idx="2721">
                  <c:v>31.7</c:v>
                </c:pt>
                <c:pt idx="2722">
                  <c:v>31.7</c:v>
                </c:pt>
                <c:pt idx="2723">
                  <c:v>31.7</c:v>
                </c:pt>
                <c:pt idx="2724">
                  <c:v>31.7</c:v>
                </c:pt>
                <c:pt idx="2725">
                  <c:v>31.6</c:v>
                </c:pt>
                <c:pt idx="2726">
                  <c:v>31.6</c:v>
                </c:pt>
                <c:pt idx="2727">
                  <c:v>31.6</c:v>
                </c:pt>
                <c:pt idx="2728">
                  <c:v>31.6</c:v>
                </c:pt>
                <c:pt idx="2729">
                  <c:v>31.6</c:v>
                </c:pt>
                <c:pt idx="2730">
                  <c:v>31.6</c:v>
                </c:pt>
                <c:pt idx="2731">
                  <c:v>31.6</c:v>
                </c:pt>
                <c:pt idx="2732">
                  <c:v>31.6</c:v>
                </c:pt>
                <c:pt idx="2733">
                  <c:v>31.6</c:v>
                </c:pt>
                <c:pt idx="2734">
                  <c:v>31.6</c:v>
                </c:pt>
                <c:pt idx="2735">
                  <c:v>31.6</c:v>
                </c:pt>
                <c:pt idx="2736">
                  <c:v>31.6</c:v>
                </c:pt>
                <c:pt idx="2737">
                  <c:v>31.6</c:v>
                </c:pt>
                <c:pt idx="2738">
                  <c:v>31.6</c:v>
                </c:pt>
                <c:pt idx="2739">
                  <c:v>31.6</c:v>
                </c:pt>
                <c:pt idx="2740">
                  <c:v>31.6</c:v>
                </c:pt>
                <c:pt idx="2741">
                  <c:v>31.6</c:v>
                </c:pt>
                <c:pt idx="2742">
                  <c:v>31.6</c:v>
                </c:pt>
                <c:pt idx="2743">
                  <c:v>31.6</c:v>
                </c:pt>
                <c:pt idx="2744">
                  <c:v>31.5</c:v>
                </c:pt>
                <c:pt idx="2745">
                  <c:v>31.5</c:v>
                </c:pt>
                <c:pt idx="2746">
                  <c:v>31.6</c:v>
                </c:pt>
                <c:pt idx="2747">
                  <c:v>31.4</c:v>
                </c:pt>
                <c:pt idx="2748">
                  <c:v>31.4</c:v>
                </c:pt>
                <c:pt idx="2749">
                  <c:v>31.4</c:v>
                </c:pt>
                <c:pt idx="2750">
                  <c:v>31.5</c:v>
                </c:pt>
                <c:pt idx="2751">
                  <c:v>31.4</c:v>
                </c:pt>
                <c:pt idx="2752">
                  <c:v>31.4</c:v>
                </c:pt>
                <c:pt idx="2753">
                  <c:v>31.4</c:v>
                </c:pt>
                <c:pt idx="2754">
                  <c:v>31.4</c:v>
                </c:pt>
                <c:pt idx="2755">
                  <c:v>31.4</c:v>
                </c:pt>
                <c:pt idx="2756">
                  <c:v>31.4</c:v>
                </c:pt>
                <c:pt idx="2757">
                  <c:v>31.4</c:v>
                </c:pt>
                <c:pt idx="2758">
                  <c:v>31.4</c:v>
                </c:pt>
                <c:pt idx="2759">
                  <c:v>31.4</c:v>
                </c:pt>
                <c:pt idx="2760">
                  <c:v>31.4</c:v>
                </c:pt>
                <c:pt idx="2761">
                  <c:v>31.4</c:v>
                </c:pt>
                <c:pt idx="2762">
                  <c:v>31.4</c:v>
                </c:pt>
                <c:pt idx="2763">
                  <c:v>31.4</c:v>
                </c:pt>
                <c:pt idx="2764">
                  <c:v>31.4</c:v>
                </c:pt>
                <c:pt idx="2765">
                  <c:v>31.4</c:v>
                </c:pt>
                <c:pt idx="2766">
                  <c:v>31.3</c:v>
                </c:pt>
                <c:pt idx="2767">
                  <c:v>31.3</c:v>
                </c:pt>
                <c:pt idx="2768">
                  <c:v>31.3</c:v>
                </c:pt>
                <c:pt idx="2769">
                  <c:v>31.3</c:v>
                </c:pt>
                <c:pt idx="2770">
                  <c:v>31.3</c:v>
                </c:pt>
                <c:pt idx="2771">
                  <c:v>31.3</c:v>
                </c:pt>
                <c:pt idx="2772">
                  <c:v>31.3</c:v>
                </c:pt>
                <c:pt idx="2773">
                  <c:v>31.3</c:v>
                </c:pt>
                <c:pt idx="2774">
                  <c:v>31.3</c:v>
                </c:pt>
                <c:pt idx="2775">
                  <c:v>31.3</c:v>
                </c:pt>
                <c:pt idx="2776">
                  <c:v>31.3</c:v>
                </c:pt>
                <c:pt idx="2777">
                  <c:v>31.3</c:v>
                </c:pt>
                <c:pt idx="2778">
                  <c:v>31.3</c:v>
                </c:pt>
                <c:pt idx="2779">
                  <c:v>31.3</c:v>
                </c:pt>
                <c:pt idx="2780">
                  <c:v>31.3</c:v>
                </c:pt>
                <c:pt idx="2781">
                  <c:v>31.3</c:v>
                </c:pt>
                <c:pt idx="2782">
                  <c:v>31.3</c:v>
                </c:pt>
                <c:pt idx="2783">
                  <c:v>31.3</c:v>
                </c:pt>
                <c:pt idx="2784">
                  <c:v>31.3</c:v>
                </c:pt>
                <c:pt idx="2785">
                  <c:v>31.3</c:v>
                </c:pt>
                <c:pt idx="2786">
                  <c:v>31.3</c:v>
                </c:pt>
                <c:pt idx="2787">
                  <c:v>31.3</c:v>
                </c:pt>
                <c:pt idx="2788">
                  <c:v>31.3</c:v>
                </c:pt>
                <c:pt idx="2789">
                  <c:v>31.3</c:v>
                </c:pt>
                <c:pt idx="2790">
                  <c:v>31.3</c:v>
                </c:pt>
                <c:pt idx="2791">
                  <c:v>31.3</c:v>
                </c:pt>
                <c:pt idx="2792">
                  <c:v>31.3</c:v>
                </c:pt>
                <c:pt idx="2793">
                  <c:v>31.3</c:v>
                </c:pt>
                <c:pt idx="2794">
                  <c:v>31.3</c:v>
                </c:pt>
                <c:pt idx="2795">
                  <c:v>31.3</c:v>
                </c:pt>
                <c:pt idx="2796">
                  <c:v>31.3</c:v>
                </c:pt>
                <c:pt idx="2797">
                  <c:v>31.3</c:v>
                </c:pt>
                <c:pt idx="2798">
                  <c:v>31.3</c:v>
                </c:pt>
                <c:pt idx="2799">
                  <c:v>31.3</c:v>
                </c:pt>
                <c:pt idx="2800">
                  <c:v>31.3</c:v>
                </c:pt>
                <c:pt idx="2801">
                  <c:v>31.3</c:v>
                </c:pt>
                <c:pt idx="2802">
                  <c:v>31.3</c:v>
                </c:pt>
                <c:pt idx="2803">
                  <c:v>31.3</c:v>
                </c:pt>
                <c:pt idx="2804">
                  <c:v>31.3</c:v>
                </c:pt>
                <c:pt idx="2805">
                  <c:v>31.3</c:v>
                </c:pt>
                <c:pt idx="2806">
                  <c:v>31.3</c:v>
                </c:pt>
                <c:pt idx="2807">
                  <c:v>31.3</c:v>
                </c:pt>
                <c:pt idx="2808">
                  <c:v>31.3</c:v>
                </c:pt>
                <c:pt idx="2809">
                  <c:v>31.3</c:v>
                </c:pt>
                <c:pt idx="2810">
                  <c:v>31.3</c:v>
                </c:pt>
                <c:pt idx="2811">
                  <c:v>31.3</c:v>
                </c:pt>
                <c:pt idx="2812">
                  <c:v>31.2</c:v>
                </c:pt>
                <c:pt idx="2813">
                  <c:v>31.3</c:v>
                </c:pt>
                <c:pt idx="2814">
                  <c:v>31.3</c:v>
                </c:pt>
                <c:pt idx="2815">
                  <c:v>31.3</c:v>
                </c:pt>
                <c:pt idx="2816">
                  <c:v>31.2</c:v>
                </c:pt>
                <c:pt idx="2817">
                  <c:v>31.2</c:v>
                </c:pt>
                <c:pt idx="2818">
                  <c:v>31.2</c:v>
                </c:pt>
                <c:pt idx="2819">
                  <c:v>31.2</c:v>
                </c:pt>
                <c:pt idx="2820">
                  <c:v>31.2</c:v>
                </c:pt>
                <c:pt idx="2821">
                  <c:v>31.2</c:v>
                </c:pt>
                <c:pt idx="2822">
                  <c:v>31.2</c:v>
                </c:pt>
                <c:pt idx="2823">
                  <c:v>31.2</c:v>
                </c:pt>
                <c:pt idx="2824">
                  <c:v>31.2</c:v>
                </c:pt>
                <c:pt idx="2825">
                  <c:v>31.2</c:v>
                </c:pt>
                <c:pt idx="2826">
                  <c:v>31.2</c:v>
                </c:pt>
                <c:pt idx="2827">
                  <c:v>31.2</c:v>
                </c:pt>
                <c:pt idx="2828">
                  <c:v>31.2</c:v>
                </c:pt>
                <c:pt idx="2829">
                  <c:v>31.2</c:v>
                </c:pt>
                <c:pt idx="2830">
                  <c:v>31.2</c:v>
                </c:pt>
                <c:pt idx="2831">
                  <c:v>31.2</c:v>
                </c:pt>
                <c:pt idx="2832">
                  <c:v>31.2</c:v>
                </c:pt>
                <c:pt idx="2833">
                  <c:v>31.2</c:v>
                </c:pt>
                <c:pt idx="2834">
                  <c:v>31.2</c:v>
                </c:pt>
                <c:pt idx="2835">
                  <c:v>31.1</c:v>
                </c:pt>
                <c:pt idx="2836">
                  <c:v>31.1</c:v>
                </c:pt>
                <c:pt idx="2837">
                  <c:v>31.1</c:v>
                </c:pt>
                <c:pt idx="2838">
                  <c:v>31.1</c:v>
                </c:pt>
                <c:pt idx="2839">
                  <c:v>31.1</c:v>
                </c:pt>
                <c:pt idx="2840">
                  <c:v>31</c:v>
                </c:pt>
                <c:pt idx="2841">
                  <c:v>31</c:v>
                </c:pt>
                <c:pt idx="2842">
                  <c:v>30.9</c:v>
                </c:pt>
                <c:pt idx="2843">
                  <c:v>30.9</c:v>
                </c:pt>
                <c:pt idx="2844">
                  <c:v>30.9</c:v>
                </c:pt>
                <c:pt idx="2845">
                  <c:v>31</c:v>
                </c:pt>
                <c:pt idx="2846">
                  <c:v>30.9</c:v>
                </c:pt>
                <c:pt idx="2847">
                  <c:v>30.9</c:v>
                </c:pt>
                <c:pt idx="2848">
                  <c:v>31</c:v>
                </c:pt>
                <c:pt idx="2849">
                  <c:v>30.9</c:v>
                </c:pt>
                <c:pt idx="2850">
                  <c:v>30.9</c:v>
                </c:pt>
                <c:pt idx="2851">
                  <c:v>31</c:v>
                </c:pt>
                <c:pt idx="2852">
                  <c:v>31</c:v>
                </c:pt>
                <c:pt idx="2853">
                  <c:v>31</c:v>
                </c:pt>
                <c:pt idx="2854">
                  <c:v>31</c:v>
                </c:pt>
                <c:pt idx="2855">
                  <c:v>31</c:v>
                </c:pt>
                <c:pt idx="2856">
                  <c:v>31</c:v>
                </c:pt>
                <c:pt idx="2857">
                  <c:v>31</c:v>
                </c:pt>
                <c:pt idx="2858">
                  <c:v>31</c:v>
                </c:pt>
                <c:pt idx="2859">
                  <c:v>31</c:v>
                </c:pt>
                <c:pt idx="2860">
                  <c:v>31</c:v>
                </c:pt>
                <c:pt idx="2861">
                  <c:v>31</c:v>
                </c:pt>
                <c:pt idx="2862">
                  <c:v>31</c:v>
                </c:pt>
                <c:pt idx="2863">
                  <c:v>31</c:v>
                </c:pt>
                <c:pt idx="2864">
                  <c:v>31</c:v>
                </c:pt>
                <c:pt idx="2865">
                  <c:v>31</c:v>
                </c:pt>
                <c:pt idx="2866">
                  <c:v>31</c:v>
                </c:pt>
                <c:pt idx="2867">
                  <c:v>30.9</c:v>
                </c:pt>
                <c:pt idx="2868">
                  <c:v>31</c:v>
                </c:pt>
                <c:pt idx="2869">
                  <c:v>31</c:v>
                </c:pt>
                <c:pt idx="2870">
                  <c:v>31</c:v>
                </c:pt>
                <c:pt idx="2871">
                  <c:v>31</c:v>
                </c:pt>
                <c:pt idx="2872">
                  <c:v>31</c:v>
                </c:pt>
                <c:pt idx="2873">
                  <c:v>30.9</c:v>
                </c:pt>
                <c:pt idx="2874">
                  <c:v>30.8</c:v>
                </c:pt>
                <c:pt idx="2875">
                  <c:v>30.8</c:v>
                </c:pt>
                <c:pt idx="2876">
                  <c:v>30.8</c:v>
                </c:pt>
                <c:pt idx="2877">
                  <c:v>30.8</c:v>
                </c:pt>
                <c:pt idx="2878">
                  <c:v>30.8</c:v>
                </c:pt>
                <c:pt idx="2879">
                  <c:v>30.8</c:v>
                </c:pt>
                <c:pt idx="2880">
                  <c:v>30.8</c:v>
                </c:pt>
                <c:pt idx="2881">
                  <c:v>30.8</c:v>
                </c:pt>
                <c:pt idx="2882">
                  <c:v>30.8</c:v>
                </c:pt>
                <c:pt idx="2883">
                  <c:v>30.8</c:v>
                </c:pt>
                <c:pt idx="2884">
                  <c:v>30.9</c:v>
                </c:pt>
                <c:pt idx="2885">
                  <c:v>30.9</c:v>
                </c:pt>
                <c:pt idx="2886">
                  <c:v>30.9</c:v>
                </c:pt>
                <c:pt idx="2887">
                  <c:v>30.9</c:v>
                </c:pt>
                <c:pt idx="2888">
                  <c:v>30.9</c:v>
                </c:pt>
                <c:pt idx="2889">
                  <c:v>30.9</c:v>
                </c:pt>
                <c:pt idx="2890">
                  <c:v>30.9</c:v>
                </c:pt>
                <c:pt idx="2891">
                  <c:v>30.9</c:v>
                </c:pt>
                <c:pt idx="2892">
                  <c:v>30.9</c:v>
                </c:pt>
                <c:pt idx="2893">
                  <c:v>30.7</c:v>
                </c:pt>
                <c:pt idx="2894">
                  <c:v>30.8</c:v>
                </c:pt>
                <c:pt idx="2895">
                  <c:v>30.8</c:v>
                </c:pt>
                <c:pt idx="2896">
                  <c:v>30.8</c:v>
                </c:pt>
                <c:pt idx="2897">
                  <c:v>30.8</c:v>
                </c:pt>
                <c:pt idx="2898">
                  <c:v>30.7</c:v>
                </c:pt>
                <c:pt idx="2899">
                  <c:v>30.7</c:v>
                </c:pt>
                <c:pt idx="2900">
                  <c:v>30.7</c:v>
                </c:pt>
                <c:pt idx="2901">
                  <c:v>30.7</c:v>
                </c:pt>
                <c:pt idx="2902">
                  <c:v>30.8</c:v>
                </c:pt>
                <c:pt idx="2903">
                  <c:v>30.7</c:v>
                </c:pt>
                <c:pt idx="2904">
                  <c:v>30.7</c:v>
                </c:pt>
                <c:pt idx="2905">
                  <c:v>30.7</c:v>
                </c:pt>
                <c:pt idx="2906">
                  <c:v>30.8</c:v>
                </c:pt>
                <c:pt idx="2907">
                  <c:v>30.8</c:v>
                </c:pt>
                <c:pt idx="2908">
                  <c:v>30.8</c:v>
                </c:pt>
                <c:pt idx="2909">
                  <c:v>30.8</c:v>
                </c:pt>
                <c:pt idx="2910">
                  <c:v>30.8</c:v>
                </c:pt>
                <c:pt idx="2911">
                  <c:v>30.8</c:v>
                </c:pt>
                <c:pt idx="2912">
                  <c:v>30.8</c:v>
                </c:pt>
                <c:pt idx="2913">
                  <c:v>30.8</c:v>
                </c:pt>
                <c:pt idx="2914">
                  <c:v>30.8</c:v>
                </c:pt>
                <c:pt idx="2915">
                  <c:v>30.8</c:v>
                </c:pt>
                <c:pt idx="2916">
                  <c:v>30.8</c:v>
                </c:pt>
                <c:pt idx="2917">
                  <c:v>30.7</c:v>
                </c:pt>
                <c:pt idx="2918">
                  <c:v>30.7</c:v>
                </c:pt>
                <c:pt idx="2919">
                  <c:v>30.7</c:v>
                </c:pt>
                <c:pt idx="2920">
                  <c:v>30.7</c:v>
                </c:pt>
                <c:pt idx="2921">
                  <c:v>30.7</c:v>
                </c:pt>
                <c:pt idx="2922">
                  <c:v>30.7</c:v>
                </c:pt>
                <c:pt idx="2923">
                  <c:v>30.7</c:v>
                </c:pt>
                <c:pt idx="2924">
                  <c:v>30.7</c:v>
                </c:pt>
                <c:pt idx="2925">
                  <c:v>30.7</c:v>
                </c:pt>
                <c:pt idx="2926">
                  <c:v>30.7</c:v>
                </c:pt>
                <c:pt idx="2927">
                  <c:v>30.7</c:v>
                </c:pt>
                <c:pt idx="2928">
                  <c:v>30.7</c:v>
                </c:pt>
                <c:pt idx="2929">
                  <c:v>30.7</c:v>
                </c:pt>
                <c:pt idx="2930">
                  <c:v>30.7</c:v>
                </c:pt>
                <c:pt idx="2931">
                  <c:v>30.7</c:v>
                </c:pt>
                <c:pt idx="2932">
                  <c:v>30.7</c:v>
                </c:pt>
                <c:pt idx="2933">
                  <c:v>30.5</c:v>
                </c:pt>
                <c:pt idx="2934">
                  <c:v>30.6</c:v>
                </c:pt>
                <c:pt idx="2935">
                  <c:v>30.6</c:v>
                </c:pt>
                <c:pt idx="2936">
                  <c:v>30.6</c:v>
                </c:pt>
                <c:pt idx="2937">
                  <c:v>30.5</c:v>
                </c:pt>
                <c:pt idx="2938">
                  <c:v>30.5</c:v>
                </c:pt>
                <c:pt idx="2939">
                  <c:v>30.6</c:v>
                </c:pt>
                <c:pt idx="2940">
                  <c:v>30.5</c:v>
                </c:pt>
                <c:pt idx="2941">
                  <c:v>30.6</c:v>
                </c:pt>
                <c:pt idx="2942">
                  <c:v>30.5</c:v>
                </c:pt>
                <c:pt idx="2943">
                  <c:v>30.5</c:v>
                </c:pt>
                <c:pt idx="2944">
                  <c:v>30.5</c:v>
                </c:pt>
                <c:pt idx="2945">
                  <c:v>30.5</c:v>
                </c:pt>
                <c:pt idx="2946">
                  <c:v>30.5</c:v>
                </c:pt>
                <c:pt idx="2947">
                  <c:v>30.5</c:v>
                </c:pt>
                <c:pt idx="2948">
                  <c:v>30.5</c:v>
                </c:pt>
                <c:pt idx="2949">
                  <c:v>30.5</c:v>
                </c:pt>
                <c:pt idx="2950">
                  <c:v>30.6</c:v>
                </c:pt>
                <c:pt idx="2951">
                  <c:v>30.6</c:v>
                </c:pt>
                <c:pt idx="2952">
                  <c:v>30.6</c:v>
                </c:pt>
                <c:pt idx="2953">
                  <c:v>30.6</c:v>
                </c:pt>
                <c:pt idx="2954">
                  <c:v>30.6</c:v>
                </c:pt>
                <c:pt idx="2955">
                  <c:v>30.6</c:v>
                </c:pt>
                <c:pt idx="2956">
                  <c:v>30.6</c:v>
                </c:pt>
                <c:pt idx="2957">
                  <c:v>30.6</c:v>
                </c:pt>
                <c:pt idx="2958">
                  <c:v>30.6</c:v>
                </c:pt>
                <c:pt idx="2959">
                  <c:v>30.5</c:v>
                </c:pt>
                <c:pt idx="2960">
                  <c:v>30.6</c:v>
                </c:pt>
                <c:pt idx="2961">
                  <c:v>30.5</c:v>
                </c:pt>
                <c:pt idx="2962">
                  <c:v>30.4</c:v>
                </c:pt>
                <c:pt idx="2963">
                  <c:v>30.5</c:v>
                </c:pt>
                <c:pt idx="2964">
                  <c:v>30.5</c:v>
                </c:pt>
                <c:pt idx="2965">
                  <c:v>30.4</c:v>
                </c:pt>
                <c:pt idx="2966">
                  <c:v>30.5</c:v>
                </c:pt>
                <c:pt idx="2967">
                  <c:v>30.5</c:v>
                </c:pt>
                <c:pt idx="2968">
                  <c:v>30.4</c:v>
                </c:pt>
                <c:pt idx="2969">
                  <c:v>30.4</c:v>
                </c:pt>
                <c:pt idx="2970">
                  <c:v>30.4</c:v>
                </c:pt>
                <c:pt idx="2971">
                  <c:v>30.5</c:v>
                </c:pt>
                <c:pt idx="2972">
                  <c:v>30.5</c:v>
                </c:pt>
                <c:pt idx="2973">
                  <c:v>30.5</c:v>
                </c:pt>
                <c:pt idx="2974">
                  <c:v>30.5</c:v>
                </c:pt>
                <c:pt idx="2975">
                  <c:v>30.5</c:v>
                </c:pt>
                <c:pt idx="2976">
                  <c:v>30.5</c:v>
                </c:pt>
                <c:pt idx="2977">
                  <c:v>30.5</c:v>
                </c:pt>
                <c:pt idx="2978">
                  <c:v>30.5</c:v>
                </c:pt>
                <c:pt idx="2979">
                  <c:v>30.4</c:v>
                </c:pt>
                <c:pt idx="2980">
                  <c:v>30.4</c:v>
                </c:pt>
                <c:pt idx="2981">
                  <c:v>30.4</c:v>
                </c:pt>
                <c:pt idx="2982">
                  <c:v>30.4</c:v>
                </c:pt>
                <c:pt idx="2983">
                  <c:v>30.3</c:v>
                </c:pt>
                <c:pt idx="2984">
                  <c:v>30.3</c:v>
                </c:pt>
                <c:pt idx="2985">
                  <c:v>30.3</c:v>
                </c:pt>
                <c:pt idx="2986">
                  <c:v>30.3</c:v>
                </c:pt>
                <c:pt idx="2987">
                  <c:v>30.3</c:v>
                </c:pt>
                <c:pt idx="2988">
                  <c:v>30.3</c:v>
                </c:pt>
                <c:pt idx="2989">
                  <c:v>30.3</c:v>
                </c:pt>
                <c:pt idx="2990">
                  <c:v>30.3</c:v>
                </c:pt>
                <c:pt idx="2991">
                  <c:v>30.3</c:v>
                </c:pt>
                <c:pt idx="2992">
                  <c:v>30.3</c:v>
                </c:pt>
                <c:pt idx="2993">
                  <c:v>30.3</c:v>
                </c:pt>
                <c:pt idx="2994">
                  <c:v>30.3</c:v>
                </c:pt>
                <c:pt idx="2995">
                  <c:v>30.3</c:v>
                </c:pt>
                <c:pt idx="2996">
                  <c:v>30.3</c:v>
                </c:pt>
                <c:pt idx="2997">
                  <c:v>30.3</c:v>
                </c:pt>
                <c:pt idx="2998">
                  <c:v>30.3</c:v>
                </c:pt>
                <c:pt idx="2999">
                  <c:v>30.3</c:v>
                </c:pt>
                <c:pt idx="3000">
                  <c:v>30.3</c:v>
                </c:pt>
                <c:pt idx="3001">
                  <c:v>30.3</c:v>
                </c:pt>
                <c:pt idx="3002">
                  <c:v>30.3</c:v>
                </c:pt>
                <c:pt idx="3003">
                  <c:v>30.3</c:v>
                </c:pt>
                <c:pt idx="3004">
                  <c:v>30.3</c:v>
                </c:pt>
                <c:pt idx="3005">
                  <c:v>30.3</c:v>
                </c:pt>
                <c:pt idx="3006">
                  <c:v>30.3</c:v>
                </c:pt>
                <c:pt idx="3007">
                  <c:v>30.3</c:v>
                </c:pt>
                <c:pt idx="3008">
                  <c:v>30.3</c:v>
                </c:pt>
                <c:pt idx="3009">
                  <c:v>30.3</c:v>
                </c:pt>
                <c:pt idx="3010">
                  <c:v>30.3</c:v>
                </c:pt>
                <c:pt idx="3011">
                  <c:v>30.3</c:v>
                </c:pt>
                <c:pt idx="3012">
                  <c:v>30.3</c:v>
                </c:pt>
                <c:pt idx="3013">
                  <c:v>30.3</c:v>
                </c:pt>
                <c:pt idx="3014">
                  <c:v>30.3</c:v>
                </c:pt>
                <c:pt idx="3015">
                  <c:v>30.3</c:v>
                </c:pt>
                <c:pt idx="3016">
                  <c:v>30.3</c:v>
                </c:pt>
                <c:pt idx="3017">
                  <c:v>30.3</c:v>
                </c:pt>
                <c:pt idx="3018">
                  <c:v>30.3</c:v>
                </c:pt>
                <c:pt idx="3019">
                  <c:v>30.2</c:v>
                </c:pt>
                <c:pt idx="3020">
                  <c:v>30.2</c:v>
                </c:pt>
                <c:pt idx="3021">
                  <c:v>30.2</c:v>
                </c:pt>
                <c:pt idx="3022">
                  <c:v>30.2</c:v>
                </c:pt>
                <c:pt idx="3023">
                  <c:v>30.2</c:v>
                </c:pt>
                <c:pt idx="3024">
                  <c:v>30.2</c:v>
                </c:pt>
                <c:pt idx="3025">
                  <c:v>30.1</c:v>
                </c:pt>
                <c:pt idx="3026">
                  <c:v>30.2</c:v>
                </c:pt>
                <c:pt idx="3027">
                  <c:v>30.2</c:v>
                </c:pt>
                <c:pt idx="3028">
                  <c:v>30.2</c:v>
                </c:pt>
                <c:pt idx="3029">
                  <c:v>30.2</c:v>
                </c:pt>
                <c:pt idx="3030">
                  <c:v>30.1</c:v>
                </c:pt>
                <c:pt idx="3031">
                  <c:v>30.1</c:v>
                </c:pt>
                <c:pt idx="3032">
                  <c:v>30.1</c:v>
                </c:pt>
                <c:pt idx="3033">
                  <c:v>30.2</c:v>
                </c:pt>
                <c:pt idx="3034">
                  <c:v>30.2</c:v>
                </c:pt>
                <c:pt idx="3035">
                  <c:v>30.1</c:v>
                </c:pt>
                <c:pt idx="3036">
                  <c:v>30.2</c:v>
                </c:pt>
                <c:pt idx="3037">
                  <c:v>30.1</c:v>
                </c:pt>
                <c:pt idx="3038">
                  <c:v>30.1</c:v>
                </c:pt>
                <c:pt idx="3039">
                  <c:v>30.1</c:v>
                </c:pt>
                <c:pt idx="3040">
                  <c:v>30.1</c:v>
                </c:pt>
                <c:pt idx="3041">
                  <c:v>30.1</c:v>
                </c:pt>
                <c:pt idx="3042">
                  <c:v>30.2</c:v>
                </c:pt>
                <c:pt idx="3043">
                  <c:v>30.1</c:v>
                </c:pt>
                <c:pt idx="3044">
                  <c:v>30.1</c:v>
                </c:pt>
                <c:pt idx="3045">
                  <c:v>30.1</c:v>
                </c:pt>
                <c:pt idx="3046">
                  <c:v>30.1</c:v>
                </c:pt>
                <c:pt idx="3047">
                  <c:v>30.1</c:v>
                </c:pt>
                <c:pt idx="3048">
                  <c:v>30.1</c:v>
                </c:pt>
                <c:pt idx="3049">
                  <c:v>30.1</c:v>
                </c:pt>
                <c:pt idx="3050">
                  <c:v>30.1</c:v>
                </c:pt>
                <c:pt idx="3051">
                  <c:v>30.1</c:v>
                </c:pt>
                <c:pt idx="3052">
                  <c:v>30.1</c:v>
                </c:pt>
                <c:pt idx="3053">
                  <c:v>30.1</c:v>
                </c:pt>
                <c:pt idx="3054">
                  <c:v>30.1</c:v>
                </c:pt>
                <c:pt idx="3055">
                  <c:v>30.1</c:v>
                </c:pt>
                <c:pt idx="3056">
                  <c:v>30.1</c:v>
                </c:pt>
                <c:pt idx="3057">
                  <c:v>30</c:v>
                </c:pt>
                <c:pt idx="3058">
                  <c:v>30.1</c:v>
                </c:pt>
                <c:pt idx="3059">
                  <c:v>30</c:v>
                </c:pt>
                <c:pt idx="3060">
                  <c:v>30</c:v>
                </c:pt>
                <c:pt idx="3061">
                  <c:v>30.1</c:v>
                </c:pt>
                <c:pt idx="3062">
                  <c:v>30.1</c:v>
                </c:pt>
                <c:pt idx="3063">
                  <c:v>30</c:v>
                </c:pt>
                <c:pt idx="3064">
                  <c:v>30.1</c:v>
                </c:pt>
                <c:pt idx="3065">
                  <c:v>30</c:v>
                </c:pt>
                <c:pt idx="3066">
                  <c:v>30.1</c:v>
                </c:pt>
                <c:pt idx="3067">
                  <c:v>30.1</c:v>
                </c:pt>
                <c:pt idx="3068">
                  <c:v>30.1</c:v>
                </c:pt>
                <c:pt idx="3069">
                  <c:v>30.1</c:v>
                </c:pt>
                <c:pt idx="3070">
                  <c:v>30</c:v>
                </c:pt>
                <c:pt idx="3071">
                  <c:v>30</c:v>
                </c:pt>
                <c:pt idx="3072">
                  <c:v>30</c:v>
                </c:pt>
                <c:pt idx="3073">
                  <c:v>30</c:v>
                </c:pt>
                <c:pt idx="3074">
                  <c:v>30</c:v>
                </c:pt>
                <c:pt idx="3075">
                  <c:v>30.1</c:v>
                </c:pt>
                <c:pt idx="3076">
                  <c:v>30</c:v>
                </c:pt>
                <c:pt idx="3077">
                  <c:v>30</c:v>
                </c:pt>
                <c:pt idx="3078">
                  <c:v>30</c:v>
                </c:pt>
                <c:pt idx="3079">
                  <c:v>30</c:v>
                </c:pt>
                <c:pt idx="3080">
                  <c:v>30</c:v>
                </c:pt>
                <c:pt idx="3081">
                  <c:v>30</c:v>
                </c:pt>
                <c:pt idx="3082">
                  <c:v>30</c:v>
                </c:pt>
                <c:pt idx="3083">
                  <c:v>30</c:v>
                </c:pt>
                <c:pt idx="3084">
                  <c:v>30</c:v>
                </c:pt>
                <c:pt idx="3085">
                  <c:v>30</c:v>
                </c:pt>
                <c:pt idx="3086">
                  <c:v>30</c:v>
                </c:pt>
                <c:pt idx="3087">
                  <c:v>30</c:v>
                </c:pt>
                <c:pt idx="3088">
                  <c:v>30</c:v>
                </c:pt>
                <c:pt idx="3089">
                  <c:v>30</c:v>
                </c:pt>
                <c:pt idx="3090">
                  <c:v>30</c:v>
                </c:pt>
                <c:pt idx="3091">
                  <c:v>30</c:v>
                </c:pt>
                <c:pt idx="3092">
                  <c:v>30</c:v>
                </c:pt>
                <c:pt idx="3093">
                  <c:v>29.9</c:v>
                </c:pt>
                <c:pt idx="3094">
                  <c:v>29.9</c:v>
                </c:pt>
                <c:pt idx="3095">
                  <c:v>29.8</c:v>
                </c:pt>
                <c:pt idx="3096">
                  <c:v>29.8</c:v>
                </c:pt>
                <c:pt idx="3097">
                  <c:v>29.8</c:v>
                </c:pt>
                <c:pt idx="3098">
                  <c:v>29.8</c:v>
                </c:pt>
                <c:pt idx="3099">
                  <c:v>29.7</c:v>
                </c:pt>
                <c:pt idx="3100">
                  <c:v>29.8</c:v>
                </c:pt>
                <c:pt idx="3101">
                  <c:v>29.8</c:v>
                </c:pt>
                <c:pt idx="3102">
                  <c:v>29.8</c:v>
                </c:pt>
                <c:pt idx="3103">
                  <c:v>29.8</c:v>
                </c:pt>
                <c:pt idx="3104">
                  <c:v>29.8</c:v>
                </c:pt>
                <c:pt idx="3105">
                  <c:v>29.9</c:v>
                </c:pt>
                <c:pt idx="3106">
                  <c:v>29.9</c:v>
                </c:pt>
                <c:pt idx="3107">
                  <c:v>29.8</c:v>
                </c:pt>
                <c:pt idx="3108">
                  <c:v>29.9</c:v>
                </c:pt>
                <c:pt idx="3109">
                  <c:v>29.8</c:v>
                </c:pt>
                <c:pt idx="3110">
                  <c:v>29.9</c:v>
                </c:pt>
                <c:pt idx="3111">
                  <c:v>29.8</c:v>
                </c:pt>
                <c:pt idx="3112">
                  <c:v>29.8</c:v>
                </c:pt>
                <c:pt idx="3113">
                  <c:v>29.9</c:v>
                </c:pt>
                <c:pt idx="3114">
                  <c:v>29.8</c:v>
                </c:pt>
                <c:pt idx="3115">
                  <c:v>29.9</c:v>
                </c:pt>
                <c:pt idx="3116">
                  <c:v>29.9</c:v>
                </c:pt>
                <c:pt idx="3117">
                  <c:v>29.8</c:v>
                </c:pt>
                <c:pt idx="3118">
                  <c:v>29.9</c:v>
                </c:pt>
                <c:pt idx="3119">
                  <c:v>29.9</c:v>
                </c:pt>
                <c:pt idx="3120">
                  <c:v>29.8</c:v>
                </c:pt>
                <c:pt idx="3121">
                  <c:v>29.8</c:v>
                </c:pt>
                <c:pt idx="3122">
                  <c:v>29.8</c:v>
                </c:pt>
                <c:pt idx="3123">
                  <c:v>29.8</c:v>
                </c:pt>
                <c:pt idx="3124">
                  <c:v>29.8</c:v>
                </c:pt>
                <c:pt idx="3125">
                  <c:v>29.8</c:v>
                </c:pt>
                <c:pt idx="3126">
                  <c:v>29.8</c:v>
                </c:pt>
                <c:pt idx="3127">
                  <c:v>29.8</c:v>
                </c:pt>
                <c:pt idx="3128">
                  <c:v>29.8</c:v>
                </c:pt>
                <c:pt idx="3129">
                  <c:v>29.8</c:v>
                </c:pt>
                <c:pt idx="3130">
                  <c:v>29.8</c:v>
                </c:pt>
                <c:pt idx="3131">
                  <c:v>29.8</c:v>
                </c:pt>
                <c:pt idx="3132">
                  <c:v>29.7</c:v>
                </c:pt>
                <c:pt idx="3133">
                  <c:v>29.7</c:v>
                </c:pt>
                <c:pt idx="3134">
                  <c:v>29.7</c:v>
                </c:pt>
                <c:pt idx="3135">
                  <c:v>29.7</c:v>
                </c:pt>
                <c:pt idx="3136">
                  <c:v>29.7</c:v>
                </c:pt>
                <c:pt idx="3137">
                  <c:v>29.7</c:v>
                </c:pt>
                <c:pt idx="3138">
                  <c:v>29.7</c:v>
                </c:pt>
                <c:pt idx="3139">
                  <c:v>29.7</c:v>
                </c:pt>
                <c:pt idx="3140">
                  <c:v>29.7</c:v>
                </c:pt>
                <c:pt idx="3141">
                  <c:v>29.7</c:v>
                </c:pt>
                <c:pt idx="3142">
                  <c:v>29.7</c:v>
                </c:pt>
                <c:pt idx="3143">
                  <c:v>29.6</c:v>
                </c:pt>
                <c:pt idx="3144">
                  <c:v>29.7</c:v>
                </c:pt>
                <c:pt idx="3145">
                  <c:v>29.7</c:v>
                </c:pt>
                <c:pt idx="3146">
                  <c:v>29.6</c:v>
                </c:pt>
                <c:pt idx="3147">
                  <c:v>29.6</c:v>
                </c:pt>
                <c:pt idx="3148">
                  <c:v>29.7</c:v>
                </c:pt>
                <c:pt idx="3149">
                  <c:v>29.6</c:v>
                </c:pt>
                <c:pt idx="3150">
                  <c:v>29.7</c:v>
                </c:pt>
                <c:pt idx="3151">
                  <c:v>29.7</c:v>
                </c:pt>
                <c:pt idx="3152">
                  <c:v>29.7</c:v>
                </c:pt>
                <c:pt idx="3153">
                  <c:v>29.6</c:v>
                </c:pt>
                <c:pt idx="3154">
                  <c:v>29.6</c:v>
                </c:pt>
                <c:pt idx="3155">
                  <c:v>29.6</c:v>
                </c:pt>
                <c:pt idx="3156">
                  <c:v>29.6</c:v>
                </c:pt>
                <c:pt idx="3157">
                  <c:v>29.6</c:v>
                </c:pt>
                <c:pt idx="3158">
                  <c:v>29.6</c:v>
                </c:pt>
                <c:pt idx="3159">
                  <c:v>29.6</c:v>
                </c:pt>
                <c:pt idx="3160">
                  <c:v>29.6</c:v>
                </c:pt>
                <c:pt idx="3161">
                  <c:v>29.6</c:v>
                </c:pt>
                <c:pt idx="3162">
                  <c:v>29.6</c:v>
                </c:pt>
                <c:pt idx="3163">
                  <c:v>29.6</c:v>
                </c:pt>
                <c:pt idx="3164">
                  <c:v>29.6</c:v>
                </c:pt>
                <c:pt idx="3165">
                  <c:v>29.6</c:v>
                </c:pt>
                <c:pt idx="3166">
                  <c:v>29.6</c:v>
                </c:pt>
                <c:pt idx="3167">
                  <c:v>29.6</c:v>
                </c:pt>
                <c:pt idx="3168">
                  <c:v>29.6</c:v>
                </c:pt>
                <c:pt idx="3169">
                  <c:v>29.6</c:v>
                </c:pt>
                <c:pt idx="3170">
                  <c:v>29.6</c:v>
                </c:pt>
                <c:pt idx="3171">
                  <c:v>29.6</c:v>
                </c:pt>
                <c:pt idx="3172">
                  <c:v>29.5</c:v>
                </c:pt>
                <c:pt idx="3173">
                  <c:v>29.5</c:v>
                </c:pt>
                <c:pt idx="3174">
                  <c:v>29.5</c:v>
                </c:pt>
                <c:pt idx="3175">
                  <c:v>29.5</c:v>
                </c:pt>
                <c:pt idx="3176">
                  <c:v>29.5</c:v>
                </c:pt>
                <c:pt idx="3177">
                  <c:v>29.5</c:v>
                </c:pt>
                <c:pt idx="3178">
                  <c:v>29.5</c:v>
                </c:pt>
                <c:pt idx="3179">
                  <c:v>29.4</c:v>
                </c:pt>
                <c:pt idx="3180">
                  <c:v>29.5</c:v>
                </c:pt>
                <c:pt idx="3181">
                  <c:v>29.4</c:v>
                </c:pt>
                <c:pt idx="3182">
                  <c:v>29.4</c:v>
                </c:pt>
                <c:pt idx="3183">
                  <c:v>29.4</c:v>
                </c:pt>
                <c:pt idx="3184">
                  <c:v>29.5</c:v>
                </c:pt>
                <c:pt idx="3185">
                  <c:v>29.4</c:v>
                </c:pt>
                <c:pt idx="3186">
                  <c:v>29.4</c:v>
                </c:pt>
                <c:pt idx="3187">
                  <c:v>29.4</c:v>
                </c:pt>
                <c:pt idx="3188">
                  <c:v>29.4</c:v>
                </c:pt>
                <c:pt idx="3189">
                  <c:v>29.4</c:v>
                </c:pt>
                <c:pt idx="3190">
                  <c:v>29.4</c:v>
                </c:pt>
                <c:pt idx="3191">
                  <c:v>29.4</c:v>
                </c:pt>
                <c:pt idx="3192">
                  <c:v>29.4</c:v>
                </c:pt>
                <c:pt idx="3193">
                  <c:v>29.4</c:v>
                </c:pt>
                <c:pt idx="3194">
                  <c:v>29.4</c:v>
                </c:pt>
                <c:pt idx="3195">
                  <c:v>29.5</c:v>
                </c:pt>
                <c:pt idx="3196">
                  <c:v>29.4</c:v>
                </c:pt>
                <c:pt idx="3197">
                  <c:v>29.4</c:v>
                </c:pt>
                <c:pt idx="3198">
                  <c:v>29.4</c:v>
                </c:pt>
                <c:pt idx="3199">
                  <c:v>29.4</c:v>
                </c:pt>
                <c:pt idx="3200">
                  <c:v>29.4</c:v>
                </c:pt>
                <c:pt idx="3201">
                  <c:v>29.4</c:v>
                </c:pt>
                <c:pt idx="3202">
                  <c:v>29.4</c:v>
                </c:pt>
                <c:pt idx="3203">
                  <c:v>29.4</c:v>
                </c:pt>
                <c:pt idx="3204">
                  <c:v>29.4</c:v>
                </c:pt>
                <c:pt idx="3205">
                  <c:v>29.4</c:v>
                </c:pt>
                <c:pt idx="3206">
                  <c:v>29.4</c:v>
                </c:pt>
                <c:pt idx="3207">
                  <c:v>29.3</c:v>
                </c:pt>
                <c:pt idx="3208">
                  <c:v>29.3</c:v>
                </c:pt>
                <c:pt idx="3209">
                  <c:v>29.3</c:v>
                </c:pt>
                <c:pt idx="3210">
                  <c:v>29.3</c:v>
                </c:pt>
                <c:pt idx="3211">
                  <c:v>29.3</c:v>
                </c:pt>
                <c:pt idx="3212">
                  <c:v>29.3</c:v>
                </c:pt>
                <c:pt idx="3213">
                  <c:v>29.3</c:v>
                </c:pt>
                <c:pt idx="3214">
                  <c:v>29.3</c:v>
                </c:pt>
                <c:pt idx="3215">
                  <c:v>29.3</c:v>
                </c:pt>
                <c:pt idx="3216">
                  <c:v>29.3</c:v>
                </c:pt>
                <c:pt idx="3217">
                  <c:v>29.2</c:v>
                </c:pt>
                <c:pt idx="3218">
                  <c:v>29.3</c:v>
                </c:pt>
                <c:pt idx="3219">
                  <c:v>29.2</c:v>
                </c:pt>
                <c:pt idx="3220">
                  <c:v>29.3</c:v>
                </c:pt>
                <c:pt idx="3221">
                  <c:v>29.2</c:v>
                </c:pt>
                <c:pt idx="3222">
                  <c:v>29.2</c:v>
                </c:pt>
                <c:pt idx="3223">
                  <c:v>29.3</c:v>
                </c:pt>
                <c:pt idx="3224">
                  <c:v>29.2</c:v>
                </c:pt>
                <c:pt idx="3225">
                  <c:v>29.3</c:v>
                </c:pt>
                <c:pt idx="3226">
                  <c:v>29.2</c:v>
                </c:pt>
                <c:pt idx="3227">
                  <c:v>29.2</c:v>
                </c:pt>
                <c:pt idx="3228">
                  <c:v>29.2</c:v>
                </c:pt>
                <c:pt idx="3229">
                  <c:v>29.2</c:v>
                </c:pt>
                <c:pt idx="3230">
                  <c:v>29.2</c:v>
                </c:pt>
                <c:pt idx="3231">
                  <c:v>29.2</c:v>
                </c:pt>
                <c:pt idx="3232">
                  <c:v>29.2</c:v>
                </c:pt>
                <c:pt idx="3233">
                  <c:v>29.3</c:v>
                </c:pt>
                <c:pt idx="3234">
                  <c:v>29.2</c:v>
                </c:pt>
                <c:pt idx="3235">
                  <c:v>29.2</c:v>
                </c:pt>
                <c:pt idx="3236">
                  <c:v>29.3</c:v>
                </c:pt>
                <c:pt idx="3237">
                  <c:v>29.3</c:v>
                </c:pt>
                <c:pt idx="3238">
                  <c:v>29.3</c:v>
                </c:pt>
                <c:pt idx="3239">
                  <c:v>29.3</c:v>
                </c:pt>
                <c:pt idx="3240">
                  <c:v>29.3</c:v>
                </c:pt>
                <c:pt idx="3241">
                  <c:v>29.3</c:v>
                </c:pt>
                <c:pt idx="3242">
                  <c:v>29.3</c:v>
                </c:pt>
                <c:pt idx="3243">
                  <c:v>29.3</c:v>
                </c:pt>
                <c:pt idx="3244">
                  <c:v>29.3</c:v>
                </c:pt>
                <c:pt idx="3245">
                  <c:v>29.3</c:v>
                </c:pt>
                <c:pt idx="3246">
                  <c:v>29.3</c:v>
                </c:pt>
                <c:pt idx="3247">
                  <c:v>29.3</c:v>
                </c:pt>
                <c:pt idx="3248">
                  <c:v>29.3</c:v>
                </c:pt>
                <c:pt idx="3249">
                  <c:v>29.2</c:v>
                </c:pt>
                <c:pt idx="3250">
                  <c:v>29.2</c:v>
                </c:pt>
                <c:pt idx="3251">
                  <c:v>29.2</c:v>
                </c:pt>
                <c:pt idx="3252">
                  <c:v>29.1</c:v>
                </c:pt>
                <c:pt idx="3253">
                  <c:v>29.2</c:v>
                </c:pt>
                <c:pt idx="3254">
                  <c:v>29.2</c:v>
                </c:pt>
                <c:pt idx="3255">
                  <c:v>29.1</c:v>
                </c:pt>
                <c:pt idx="3256">
                  <c:v>29.2</c:v>
                </c:pt>
                <c:pt idx="3257">
                  <c:v>29.2</c:v>
                </c:pt>
                <c:pt idx="3258">
                  <c:v>29.2</c:v>
                </c:pt>
                <c:pt idx="3259">
                  <c:v>29.2</c:v>
                </c:pt>
                <c:pt idx="3260">
                  <c:v>29.2</c:v>
                </c:pt>
                <c:pt idx="3261">
                  <c:v>29.1</c:v>
                </c:pt>
                <c:pt idx="3262">
                  <c:v>29.1</c:v>
                </c:pt>
                <c:pt idx="3263">
                  <c:v>29.2</c:v>
                </c:pt>
                <c:pt idx="3264">
                  <c:v>29.2</c:v>
                </c:pt>
                <c:pt idx="3265">
                  <c:v>29.1</c:v>
                </c:pt>
                <c:pt idx="3266">
                  <c:v>29.2</c:v>
                </c:pt>
                <c:pt idx="3267">
                  <c:v>29.2</c:v>
                </c:pt>
                <c:pt idx="3268">
                  <c:v>29.1</c:v>
                </c:pt>
                <c:pt idx="3269">
                  <c:v>29.1</c:v>
                </c:pt>
                <c:pt idx="3270">
                  <c:v>29.1</c:v>
                </c:pt>
                <c:pt idx="3271">
                  <c:v>29.1</c:v>
                </c:pt>
                <c:pt idx="3272">
                  <c:v>29.1</c:v>
                </c:pt>
                <c:pt idx="3273">
                  <c:v>29.1</c:v>
                </c:pt>
                <c:pt idx="3274">
                  <c:v>29.1</c:v>
                </c:pt>
                <c:pt idx="3275">
                  <c:v>29.1</c:v>
                </c:pt>
                <c:pt idx="3276">
                  <c:v>29.1</c:v>
                </c:pt>
                <c:pt idx="3277">
                  <c:v>29.1</c:v>
                </c:pt>
                <c:pt idx="3278">
                  <c:v>29.1</c:v>
                </c:pt>
                <c:pt idx="3279">
                  <c:v>29.1</c:v>
                </c:pt>
                <c:pt idx="3280">
                  <c:v>29.1</c:v>
                </c:pt>
                <c:pt idx="3281">
                  <c:v>29.1</c:v>
                </c:pt>
                <c:pt idx="3282">
                  <c:v>29.1</c:v>
                </c:pt>
                <c:pt idx="3283">
                  <c:v>29.1</c:v>
                </c:pt>
                <c:pt idx="3284">
                  <c:v>29</c:v>
                </c:pt>
                <c:pt idx="3285">
                  <c:v>29.1</c:v>
                </c:pt>
                <c:pt idx="3286">
                  <c:v>29.1</c:v>
                </c:pt>
                <c:pt idx="3287">
                  <c:v>29</c:v>
                </c:pt>
                <c:pt idx="3288">
                  <c:v>29</c:v>
                </c:pt>
                <c:pt idx="3289">
                  <c:v>29</c:v>
                </c:pt>
                <c:pt idx="3290">
                  <c:v>29</c:v>
                </c:pt>
                <c:pt idx="3291">
                  <c:v>28.9</c:v>
                </c:pt>
                <c:pt idx="3292">
                  <c:v>28.9</c:v>
                </c:pt>
                <c:pt idx="3293">
                  <c:v>28.9</c:v>
                </c:pt>
                <c:pt idx="3294">
                  <c:v>28.9</c:v>
                </c:pt>
                <c:pt idx="3295">
                  <c:v>28.9</c:v>
                </c:pt>
                <c:pt idx="3296">
                  <c:v>28.9</c:v>
                </c:pt>
                <c:pt idx="3297">
                  <c:v>28.9</c:v>
                </c:pt>
                <c:pt idx="3298">
                  <c:v>28.9</c:v>
                </c:pt>
                <c:pt idx="3299">
                  <c:v>28.9</c:v>
                </c:pt>
                <c:pt idx="3300">
                  <c:v>28.9</c:v>
                </c:pt>
                <c:pt idx="3301">
                  <c:v>28.9</c:v>
                </c:pt>
                <c:pt idx="3302">
                  <c:v>28.9</c:v>
                </c:pt>
                <c:pt idx="3303">
                  <c:v>28.9</c:v>
                </c:pt>
                <c:pt idx="3304">
                  <c:v>28.9</c:v>
                </c:pt>
                <c:pt idx="3305">
                  <c:v>28.9</c:v>
                </c:pt>
                <c:pt idx="3306">
                  <c:v>28.9</c:v>
                </c:pt>
                <c:pt idx="3307">
                  <c:v>28.9</c:v>
                </c:pt>
                <c:pt idx="3308">
                  <c:v>28.9</c:v>
                </c:pt>
                <c:pt idx="3309">
                  <c:v>28.9</c:v>
                </c:pt>
                <c:pt idx="3310">
                  <c:v>28.9</c:v>
                </c:pt>
                <c:pt idx="3311">
                  <c:v>28.9</c:v>
                </c:pt>
                <c:pt idx="3312">
                  <c:v>28.9</c:v>
                </c:pt>
                <c:pt idx="3313">
                  <c:v>28.9</c:v>
                </c:pt>
                <c:pt idx="3314">
                  <c:v>28.9</c:v>
                </c:pt>
                <c:pt idx="3315">
                  <c:v>28.9</c:v>
                </c:pt>
                <c:pt idx="3316">
                  <c:v>28.9</c:v>
                </c:pt>
                <c:pt idx="3317">
                  <c:v>28.9</c:v>
                </c:pt>
                <c:pt idx="3318">
                  <c:v>28.9</c:v>
                </c:pt>
                <c:pt idx="3319">
                  <c:v>28.9</c:v>
                </c:pt>
                <c:pt idx="3320">
                  <c:v>28.9</c:v>
                </c:pt>
                <c:pt idx="3321">
                  <c:v>28.9</c:v>
                </c:pt>
                <c:pt idx="3322">
                  <c:v>28.9</c:v>
                </c:pt>
                <c:pt idx="3323">
                  <c:v>28.9</c:v>
                </c:pt>
                <c:pt idx="3324">
                  <c:v>28.9</c:v>
                </c:pt>
                <c:pt idx="3325">
                  <c:v>28.9</c:v>
                </c:pt>
                <c:pt idx="3326">
                  <c:v>28.9</c:v>
                </c:pt>
                <c:pt idx="3327">
                  <c:v>28.9</c:v>
                </c:pt>
                <c:pt idx="3328">
                  <c:v>28.9</c:v>
                </c:pt>
                <c:pt idx="3329">
                  <c:v>28.9</c:v>
                </c:pt>
                <c:pt idx="3330">
                  <c:v>28.8</c:v>
                </c:pt>
                <c:pt idx="3331">
                  <c:v>28.8</c:v>
                </c:pt>
                <c:pt idx="3332">
                  <c:v>28.8</c:v>
                </c:pt>
                <c:pt idx="3333">
                  <c:v>28.8</c:v>
                </c:pt>
                <c:pt idx="3334">
                  <c:v>28.8</c:v>
                </c:pt>
                <c:pt idx="3335">
                  <c:v>28.8</c:v>
                </c:pt>
                <c:pt idx="3336">
                  <c:v>28.7</c:v>
                </c:pt>
                <c:pt idx="3337">
                  <c:v>28.7</c:v>
                </c:pt>
                <c:pt idx="3338">
                  <c:v>28.7</c:v>
                </c:pt>
                <c:pt idx="3339">
                  <c:v>28.7</c:v>
                </c:pt>
                <c:pt idx="3340">
                  <c:v>28.7</c:v>
                </c:pt>
                <c:pt idx="3341">
                  <c:v>28.7</c:v>
                </c:pt>
                <c:pt idx="3342">
                  <c:v>28.8</c:v>
                </c:pt>
                <c:pt idx="3343">
                  <c:v>28.7</c:v>
                </c:pt>
                <c:pt idx="3344">
                  <c:v>28.7</c:v>
                </c:pt>
                <c:pt idx="3345">
                  <c:v>28.7</c:v>
                </c:pt>
                <c:pt idx="3346">
                  <c:v>28.8</c:v>
                </c:pt>
                <c:pt idx="3347">
                  <c:v>28.8</c:v>
                </c:pt>
                <c:pt idx="3348">
                  <c:v>28.8</c:v>
                </c:pt>
                <c:pt idx="3349">
                  <c:v>28.8</c:v>
                </c:pt>
                <c:pt idx="3350">
                  <c:v>28.8</c:v>
                </c:pt>
                <c:pt idx="3351">
                  <c:v>28.8</c:v>
                </c:pt>
                <c:pt idx="3352">
                  <c:v>28.8</c:v>
                </c:pt>
                <c:pt idx="3353">
                  <c:v>28.8</c:v>
                </c:pt>
                <c:pt idx="3354">
                  <c:v>28.8</c:v>
                </c:pt>
                <c:pt idx="3355">
                  <c:v>28.8</c:v>
                </c:pt>
                <c:pt idx="3356">
                  <c:v>28.8</c:v>
                </c:pt>
                <c:pt idx="3357">
                  <c:v>28.7</c:v>
                </c:pt>
                <c:pt idx="3358">
                  <c:v>28.7</c:v>
                </c:pt>
                <c:pt idx="3359">
                  <c:v>28.7</c:v>
                </c:pt>
                <c:pt idx="3360">
                  <c:v>28.7</c:v>
                </c:pt>
                <c:pt idx="3361">
                  <c:v>28.6</c:v>
                </c:pt>
                <c:pt idx="3362">
                  <c:v>28.7</c:v>
                </c:pt>
                <c:pt idx="3363">
                  <c:v>28.7</c:v>
                </c:pt>
                <c:pt idx="3364">
                  <c:v>28.6</c:v>
                </c:pt>
                <c:pt idx="3365">
                  <c:v>28.6</c:v>
                </c:pt>
                <c:pt idx="3366">
                  <c:v>28.6</c:v>
                </c:pt>
                <c:pt idx="3367">
                  <c:v>28.6</c:v>
                </c:pt>
                <c:pt idx="3368">
                  <c:v>28.6</c:v>
                </c:pt>
                <c:pt idx="3369">
                  <c:v>28.6</c:v>
                </c:pt>
                <c:pt idx="3370">
                  <c:v>28.6</c:v>
                </c:pt>
                <c:pt idx="3371">
                  <c:v>28.6</c:v>
                </c:pt>
                <c:pt idx="3372">
                  <c:v>28.6</c:v>
                </c:pt>
                <c:pt idx="3373">
                  <c:v>28.6</c:v>
                </c:pt>
                <c:pt idx="3374">
                  <c:v>28.6</c:v>
                </c:pt>
                <c:pt idx="3375">
                  <c:v>28.6</c:v>
                </c:pt>
                <c:pt idx="3376">
                  <c:v>28.6</c:v>
                </c:pt>
                <c:pt idx="3377">
                  <c:v>28.6</c:v>
                </c:pt>
                <c:pt idx="3378">
                  <c:v>28.5</c:v>
                </c:pt>
                <c:pt idx="3379">
                  <c:v>28.6</c:v>
                </c:pt>
                <c:pt idx="3380">
                  <c:v>28.6</c:v>
                </c:pt>
                <c:pt idx="3381">
                  <c:v>28.6</c:v>
                </c:pt>
                <c:pt idx="3382">
                  <c:v>28.6</c:v>
                </c:pt>
                <c:pt idx="3383">
                  <c:v>28.6</c:v>
                </c:pt>
                <c:pt idx="3384">
                  <c:v>28.6</c:v>
                </c:pt>
                <c:pt idx="3385">
                  <c:v>28.6</c:v>
                </c:pt>
                <c:pt idx="3386">
                  <c:v>28.6</c:v>
                </c:pt>
                <c:pt idx="3387">
                  <c:v>28.6</c:v>
                </c:pt>
                <c:pt idx="3388">
                  <c:v>28.6</c:v>
                </c:pt>
                <c:pt idx="3389">
                  <c:v>28.6</c:v>
                </c:pt>
                <c:pt idx="3390">
                  <c:v>28.5</c:v>
                </c:pt>
                <c:pt idx="3391">
                  <c:v>28.5</c:v>
                </c:pt>
                <c:pt idx="3392">
                  <c:v>28.5</c:v>
                </c:pt>
                <c:pt idx="3393">
                  <c:v>28.5</c:v>
                </c:pt>
                <c:pt idx="3394">
                  <c:v>28.5</c:v>
                </c:pt>
                <c:pt idx="3395">
                  <c:v>28.4</c:v>
                </c:pt>
                <c:pt idx="3396">
                  <c:v>28.5</c:v>
                </c:pt>
                <c:pt idx="3397">
                  <c:v>28.5</c:v>
                </c:pt>
                <c:pt idx="3398">
                  <c:v>28.5</c:v>
                </c:pt>
                <c:pt idx="3399">
                  <c:v>28.5</c:v>
                </c:pt>
                <c:pt idx="3400">
                  <c:v>28.5</c:v>
                </c:pt>
                <c:pt idx="3401">
                  <c:v>28.5</c:v>
                </c:pt>
                <c:pt idx="3402">
                  <c:v>28.5</c:v>
                </c:pt>
                <c:pt idx="3403">
                  <c:v>28.6</c:v>
                </c:pt>
                <c:pt idx="3404">
                  <c:v>28.5</c:v>
                </c:pt>
                <c:pt idx="3405">
                  <c:v>28.5</c:v>
                </c:pt>
                <c:pt idx="3406">
                  <c:v>28.5</c:v>
                </c:pt>
                <c:pt idx="3407">
                  <c:v>28.5</c:v>
                </c:pt>
                <c:pt idx="3408">
                  <c:v>28.5</c:v>
                </c:pt>
                <c:pt idx="3409">
                  <c:v>28.5</c:v>
                </c:pt>
                <c:pt idx="3410">
                  <c:v>28.5</c:v>
                </c:pt>
                <c:pt idx="3411">
                  <c:v>28.5</c:v>
                </c:pt>
                <c:pt idx="3412">
                  <c:v>28.5</c:v>
                </c:pt>
                <c:pt idx="3413">
                  <c:v>28.5</c:v>
                </c:pt>
                <c:pt idx="3414">
                  <c:v>28.5</c:v>
                </c:pt>
                <c:pt idx="3415">
                  <c:v>28.5</c:v>
                </c:pt>
                <c:pt idx="3416">
                  <c:v>28.5</c:v>
                </c:pt>
                <c:pt idx="3417">
                  <c:v>28.5</c:v>
                </c:pt>
                <c:pt idx="3418">
                  <c:v>28.5</c:v>
                </c:pt>
                <c:pt idx="3419">
                  <c:v>28.5</c:v>
                </c:pt>
                <c:pt idx="3420">
                  <c:v>28.5</c:v>
                </c:pt>
                <c:pt idx="3421">
                  <c:v>28.4</c:v>
                </c:pt>
                <c:pt idx="3422">
                  <c:v>28.4</c:v>
                </c:pt>
                <c:pt idx="3423">
                  <c:v>28.3</c:v>
                </c:pt>
                <c:pt idx="3424">
                  <c:v>28.3</c:v>
                </c:pt>
                <c:pt idx="3425">
                  <c:v>28.3</c:v>
                </c:pt>
                <c:pt idx="3426">
                  <c:v>28.3</c:v>
                </c:pt>
                <c:pt idx="3427">
                  <c:v>28.3</c:v>
                </c:pt>
                <c:pt idx="3428">
                  <c:v>28.3</c:v>
                </c:pt>
                <c:pt idx="3429">
                  <c:v>28.3</c:v>
                </c:pt>
                <c:pt idx="3430">
                  <c:v>28.3</c:v>
                </c:pt>
                <c:pt idx="3431">
                  <c:v>28.3</c:v>
                </c:pt>
                <c:pt idx="3432">
                  <c:v>28.3</c:v>
                </c:pt>
                <c:pt idx="3433">
                  <c:v>28.3</c:v>
                </c:pt>
                <c:pt idx="3434">
                  <c:v>28.3</c:v>
                </c:pt>
                <c:pt idx="3435">
                  <c:v>28.3</c:v>
                </c:pt>
                <c:pt idx="3436">
                  <c:v>28.3</c:v>
                </c:pt>
                <c:pt idx="3437">
                  <c:v>28.3</c:v>
                </c:pt>
                <c:pt idx="3438">
                  <c:v>28.3</c:v>
                </c:pt>
                <c:pt idx="3439">
                  <c:v>28.3</c:v>
                </c:pt>
                <c:pt idx="3440">
                  <c:v>28.3</c:v>
                </c:pt>
                <c:pt idx="3441">
                  <c:v>28.3</c:v>
                </c:pt>
                <c:pt idx="3442">
                  <c:v>28.3</c:v>
                </c:pt>
                <c:pt idx="3443">
                  <c:v>28.3</c:v>
                </c:pt>
                <c:pt idx="3444">
                  <c:v>28.3</c:v>
                </c:pt>
                <c:pt idx="3445">
                  <c:v>28.3</c:v>
                </c:pt>
                <c:pt idx="3446">
                  <c:v>28.3</c:v>
                </c:pt>
                <c:pt idx="3447">
                  <c:v>28.3</c:v>
                </c:pt>
                <c:pt idx="3448">
                  <c:v>28.3</c:v>
                </c:pt>
                <c:pt idx="3449">
                  <c:v>28.3</c:v>
                </c:pt>
                <c:pt idx="3450">
                  <c:v>28.3</c:v>
                </c:pt>
                <c:pt idx="3451">
                  <c:v>28.3</c:v>
                </c:pt>
                <c:pt idx="3452">
                  <c:v>28.3</c:v>
                </c:pt>
                <c:pt idx="3453">
                  <c:v>28.3</c:v>
                </c:pt>
                <c:pt idx="3454">
                  <c:v>28.3</c:v>
                </c:pt>
                <c:pt idx="3455">
                  <c:v>28.3</c:v>
                </c:pt>
                <c:pt idx="3456">
                  <c:v>28.3</c:v>
                </c:pt>
                <c:pt idx="3457">
                  <c:v>28.3</c:v>
                </c:pt>
                <c:pt idx="3458">
                  <c:v>28.3</c:v>
                </c:pt>
                <c:pt idx="3459">
                  <c:v>28.3</c:v>
                </c:pt>
                <c:pt idx="3460">
                  <c:v>28.3</c:v>
                </c:pt>
                <c:pt idx="3461">
                  <c:v>28.3</c:v>
                </c:pt>
                <c:pt idx="3462">
                  <c:v>28.3</c:v>
                </c:pt>
                <c:pt idx="3463">
                  <c:v>28.3</c:v>
                </c:pt>
                <c:pt idx="3464">
                  <c:v>28.3</c:v>
                </c:pt>
                <c:pt idx="3465">
                  <c:v>28.3</c:v>
                </c:pt>
                <c:pt idx="3466">
                  <c:v>28.3</c:v>
                </c:pt>
                <c:pt idx="3467">
                  <c:v>28.3</c:v>
                </c:pt>
                <c:pt idx="3468">
                  <c:v>28.3</c:v>
                </c:pt>
                <c:pt idx="3469">
                  <c:v>28.2</c:v>
                </c:pt>
                <c:pt idx="3470">
                  <c:v>28.2</c:v>
                </c:pt>
                <c:pt idx="3471">
                  <c:v>28.2</c:v>
                </c:pt>
                <c:pt idx="3472">
                  <c:v>28.1</c:v>
                </c:pt>
                <c:pt idx="3473">
                  <c:v>28.1</c:v>
                </c:pt>
                <c:pt idx="3474">
                  <c:v>28.1</c:v>
                </c:pt>
                <c:pt idx="3475">
                  <c:v>28.1</c:v>
                </c:pt>
                <c:pt idx="3476">
                  <c:v>28.1</c:v>
                </c:pt>
                <c:pt idx="3477">
                  <c:v>28.1</c:v>
                </c:pt>
                <c:pt idx="3478">
                  <c:v>28.1</c:v>
                </c:pt>
                <c:pt idx="3479">
                  <c:v>28.1</c:v>
                </c:pt>
                <c:pt idx="3480">
                  <c:v>28.1</c:v>
                </c:pt>
                <c:pt idx="3481">
                  <c:v>28.1</c:v>
                </c:pt>
                <c:pt idx="3482">
                  <c:v>28.1</c:v>
                </c:pt>
                <c:pt idx="3483">
                  <c:v>28.1</c:v>
                </c:pt>
                <c:pt idx="3484">
                  <c:v>28.1</c:v>
                </c:pt>
                <c:pt idx="3485">
                  <c:v>28.1</c:v>
                </c:pt>
                <c:pt idx="3486">
                  <c:v>28.1</c:v>
                </c:pt>
                <c:pt idx="3487">
                  <c:v>28.1</c:v>
                </c:pt>
                <c:pt idx="3488">
                  <c:v>28</c:v>
                </c:pt>
                <c:pt idx="3489">
                  <c:v>28.2</c:v>
                </c:pt>
                <c:pt idx="3490">
                  <c:v>28.1</c:v>
                </c:pt>
                <c:pt idx="3491">
                  <c:v>28.2</c:v>
                </c:pt>
                <c:pt idx="3492">
                  <c:v>28.1</c:v>
                </c:pt>
                <c:pt idx="3493">
                  <c:v>28.1</c:v>
                </c:pt>
                <c:pt idx="3494">
                  <c:v>28.1</c:v>
                </c:pt>
                <c:pt idx="3495">
                  <c:v>28.2</c:v>
                </c:pt>
                <c:pt idx="3496">
                  <c:v>28.1</c:v>
                </c:pt>
                <c:pt idx="3497">
                  <c:v>28.1</c:v>
                </c:pt>
                <c:pt idx="3498">
                  <c:v>28.1</c:v>
                </c:pt>
                <c:pt idx="3499">
                  <c:v>28.1</c:v>
                </c:pt>
                <c:pt idx="3500">
                  <c:v>28.1</c:v>
                </c:pt>
                <c:pt idx="3501">
                  <c:v>28.1</c:v>
                </c:pt>
                <c:pt idx="3502">
                  <c:v>28.1</c:v>
                </c:pt>
                <c:pt idx="3503">
                  <c:v>28.1</c:v>
                </c:pt>
                <c:pt idx="3504">
                  <c:v>28.1</c:v>
                </c:pt>
                <c:pt idx="3505">
                  <c:v>28.1</c:v>
                </c:pt>
                <c:pt idx="3506">
                  <c:v>28.1</c:v>
                </c:pt>
                <c:pt idx="3507">
                  <c:v>28.1</c:v>
                </c:pt>
                <c:pt idx="3508">
                  <c:v>28.1</c:v>
                </c:pt>
                <c:pt idx="3509">
                  <c:v>28.1</c:v>
                </c:pt>
                <c:pt idx="3510">
                  <c:v>28.1</c:v>
                </c:pt>
                <c:pt idx="3511">
                  <c:v>28.1</c:v>
                </c:pt>
                <c:pt idx="3512">
                  <c:v>28.1</c:v>
                </c:pt>
                <c:pt idx="3513">
                  <c:v>28.1</c:v>
                </c:pt>
                <c:pt idx="3514">
                  <c:v>28.1</c:v>
                </c:pt>
                <c:pt idx="3515">
                  <c:v>28.1</c:v>
                </c:pt>
                <c:pt idx="3516">
                  <c:v>28.1</c:v>
                </c:pt>
                <c:pt idx="3517">
                  <c:v>28</c:v>
                </c:pt>
                <c:pt idx="3518">
                  <c:v>28.1</c:v>
                </c:pt>
                <c:pt idx="3519">
                  <c:v>28.1</c:v>
                </c:pt>
                <c:pt idx="3520">
                  <c:v>28.1</c:v>
                </c:pt>
                <c:pt idx="3521">
                  <c:v>28</c:v>
                </c:pt>
                <c:pt idx="3522">
                  <c:v>28</c:v>
                </c:pt>
                <c:pt idx="3523">
                  <c:v>28</c:v>
                </c:pt>
                <c:pt idx="3524">
                  <c:v>28</c:v>
                </c:pt>
                <c:pt idx="3525">
                  <c:v>28</c:v>
                </c:pt>
                <c:pt idx="3526">
                  <c:v>28</c:v>
                </c:pt>
                <c:pt idx="3527">
                  <c:v>28</c:v>
                </c:pt>
                <c:pt idx="3528">
                  <c:v>28</c:v>
                </c:pt>
                <c:pt idx="3529">
                  <c:v>28</c:v>
                </c:pt>
                <c:pt idx="3530">
                  <c:v>28</c:v>
                </c:pt>
                <c:pt idx="3531">
                  <c:v>28</c:v>
                </c:pt>
                <c:pt idx="3532">
                  <c:v>28</c:v>
                </c:pt>
                <c:pt idx="3533">
                  <c:v>28</c:v>
                </c:pt>
                <c:pt idx="3534">
                  <c:v>28</c:v>
                </c:pt>
                <c:pt idx="3535">
                  <c:v>28</c:v>
                </c:pt>
                <c:pt idx="3536">
                  <c:v>27.9</c:v>
                </c:pt>
                <c:pt idx="3537">
                  <c:v>27.9</c:v>
                </c:pt>
                <c:pt idx="3538">
                  <c:v>27.9</c:v>
                </c:pt>
                <c:pt idx="3539">
                  <c:v>27.9</c:v>
                </c:pt>
                <c:pt idx="3540">
                  <c:v>27.9</c:v>
                </c:pt>
                <c:pt idx="3541">
                  <c:v>27.9</c:v>
                </c:pt>
                <c:pt idx="3542">
                  <c:v>27.9</c:v>
                </c:pt>
                <c:pt idx="3543">
                  <c:v>27.9</c:v>
                </c:pt>
                <c:pt idx="3544">
                  <c:v>27.8</c:v>
                </c:pt>
                <c:pt idx="3545">
                  <c:v>27.8</c:v>
                </c:pt>
                <c:pt idx="3546">
                  <c:v>27.8</c:v>
                </c:pt>
                <c:pt idx="3547">
                  <c:v>27.8</c:v>
                </c:pt>
                <c:pt idx="3548">
                  <c:v>27.8</c:v>
                </c:pt>
                <c:pt idx="3549">
                  <c:v>27.8</c:v>
                </c:pt>
                <c:pt idx="3550">
                  <c:v>27.8</c:v>
                </c:pt>
                <c:pt idx="3551">
                  <c:v>27.8</c:v>
                </c:pt>
                <c:pt idx="3552">
                  <c:v>27.8</c:v>
                </c:pt>
                <c:pt idx="3553">
                  <c:v>27.8</c:v>
                </c:pt>
                <c:pt idx="3554">
                  <c:v>27.8</c:v>
                </c:pt>
                <c:pt idx="3555">
                  <c:v>27.9</c:v>
                </c:pt>
                <c:pt idx="3556">
                  <c:v>27.9</c:v>
                </c:pt>
                <c:pt idx="3557">
                  <c:v>27.9</c:v>
                </c:pt>
                <c:pt idx="3558">
                  <c:v>27.9</c:v>
                </c:pt>
                <c:pt idx="3559">
                  <c:v>27.9</c:v>
                </c:pt>
                <c:pt idx="3560">
                  <c:v>27.9</c:v>
                </c:pt>
                <c:pt idx="3561">
                  <c:v>27.9</c:v>
                </c:pt>
                <c:pt idx="3562">
                  <c:v>27.9</c:v>
                </c:pt>
                <c:pt idx="3563">
                  <c:v>27.8</c:v>
                </c:pt>
                <c:pt idx="3564">
                  <c:v>27.8</c:v>
                </c:pt>
                <c:pt idx="3565">
                  <c:v>27.8</c:v>
                </c:pt>
                <c:pt idx="3566">
                  <c:v>27.7</c:v>
                </c:pt>
                <c:pt idx="3567">
                  <c:v>27.7</c:v>
                </c:pt>
                <c:pt idx="3568">
                  <c:v>27.7</c:v>
                </c:pt>
                <c:pt idx="3569">
                  <c:v>27.7</c:v>
                </c:pt>
                <c:pt idx="3570">
                  <c:v>27.6</c:v>
                </c:pt>
                <c:pt idx="3571">
                  <c:v>27.7</c:v>
                </c:pt>
                <c:pt idx="3572">
                  <c:v>27.7</c:v>
                </c:pt>
                <c:pt idx="3573">
                  <c:v>27.6</c:v>
                </c:pt>
                <c:pt idx="3574">
                  <c:v>27.7</c:v>
                </c:pt>
                <c:pt idx="3575">
                  <c:v>27.6</c:v>
                </c:pt>
                <c:pt idx="3576">
                  <c:v>27.6</c:v>
                </c:pt>
                <c:pt idx="3577">
                  <c:v>27.6</c:v>
                </c:pt>
                <c:pt idx="3578">
                  <c:v>27.6</c:v>
                </c:pt>
                <c:pt idx="3579">
                  <c:v>27.6</c:v>
                </c:pt>
                <c:pt idx="3580">
                  <c:v>27.6</c:v>
                </c:pt>
                <c:pt idx="3581">
                  <c:v>27.6</c:v>
                </c:pt>
                <c:pt idx="3582">
                  <c:v>27.6</c:v>
                </c:pt>
                <c:pt idx="3583">
                  <c:v>27.5</c:v>
                </c:pt>
                <c:pt idx="3584">
                  <c:v>27.6</c:v>
                </c:pt>
                <c:pt idx="3585">
                  <c:v>27.6</c:v>
                </c:pt>
                <c:pt idx="3586">
                  <c:v>27.5</c:v>
                </c:pt>
                <c:pt idx="3587">
                  <c:v>27.6</c:v>
                </c:pt>
                <c:pt idx="3588">
                  <c:v>27.6</c:v>
                </c:pt>
                <c:pt idx="3589">
                  <c:v>27.6</c:v>
                </c:pt>
                <c:pt idx="3590">
                  <c:v>27.6</c:v>
                </c:pt>
                <c:pt idx="3591">
                  <c:v>27.6</c:v>
                </c:pt>
                <c:pt idx="3592">
                  <c:v>27.6</c:v>
                </c:pt>
                <c:pt idx="3593">
                  <c:v>27.6</c:v>
                </c:pt>
                <c:pt idx="3594">
                  <c:v>27.6</c:v>
                </c:pt>
                <c:pt idx="3595">
                  <c:v>27.6</c:v>
                </c:pt>
                <c:pt idx="3596">
                  <c:v>27.6</c:v>
                </c:pt>
                <c:pt idx="3597">
                  <c:v>27.5</c:v>
                </c:pt>
                <c:pt idx="3598">
                  <c:v>27.6</c:v>
                </c:pt>
                <c:pt idx="3599">
                  <c:v>27.5</c:v>
                </c:pt>
                <c:pt idx="3600">
                  <c:v>27.4</c:v>
                </c:pt>
                <c:pt idx="3601">
                  <c:v>27.5</c:v>
                </c:pt>
                <c:pt idx="3602">
                  <c:v>27.4</c:v>
                </c:pt>
                <c:pt idx="3603">
                  <c:v>27.4</c:v>
                </c:pt>
                <c:pt idx="3604">
                  <c:v>27.4</c:v>
                </c:pt>
                <c:pt idx="3605">
                  <c:v>27.4</c:v>
                </c:pt>
                <c:pt idx="3606">
                  <c:v>27.4</c:v>
                </c:pt>
                <c:pt idx="3607">
                  <c:v>27.4</c:v>
                </c:pt>
                <c:pt idx="3608">
                  <c:v>27.4</c:v>
                </c:pt>
                <c:pt idx="3609">
                  <c:v>27.4</c:v>
                </c:pt>
                <c:pt idx="3610">
                  <c:v>27.5</c:v>
                </c:pt>
                <c:pt idx="3611">
                  <c:v>27.5</c:v>
                </c:pt>
                <c:pt idx="3612">
                  <c:v>27.4</c:v>
                </c:pt>
                <c:pt idx="3613">
                  <c:v>27.3</c:v>
                </c:pt>
                <c:pt idx="3614">
                  <c:v>27.3</c:v>
                </c:pt>
                <c:pt idx="3615">
                  <c:v>27.3</c:v>
                </c:pt>
                <c:pt idx="3616">
                  <c:v>27.3</c:v>
                </c:pt>
                <c:pt idx="3617">
                  <c:v>27.3</c:v>
                </c:pt>
                <c:pt idx="3618">
                  <c:v>27.3</c:v>
                </c:pt>
                <c:pt idx="3619">
                  <c:v>27.3</c:v>
                </c:pt>
                <c:pt idx="3620">
                  <c:v>27.3</c:v>
                </c:pt>
                <c:pt idx="3621">
                  <c:v>27.2</c:v>
                </c:pt>
                <c:pt idx="3622">
                  <c:v>27.3</c:v>
                </c:pt>
                <c:pt idx="3623">
                  <c:v>27.3</c:v>
                </c:pt>
                <c:pt idx="3624">
                  <c:v>27.2</c:v>
                </c:pt>
                <c:pt idx="3625">
                  <c:v>27.2</c:v>
                </c:pt>
                <c:pt idx="3626">
                  <c:v>27.2</c:v>
                </c:pt>
                <c:pt idx="3627">
                  <c:v>27.2</c:v>
                </c:pt>
                <c:pt idx="3628">
                  <c:v>27.2</c:v>
                </c:pt>
                <c:pt idx="3629">
                  <c:v>27.2</c:v>
                </c:pt>
                <c:pt idx="3630">
                  <c:v>27.2</c:v>
                </c:pt>
                <c:pt idx="3631">
                  <c:v>27.2</c:v>
                </c:pt>
                <c:pt idx="3632">
                  <c:v>27.2</c:v>
                </c:pt>
                <c:pt idx="3633">
                  <c:v>27.2</c:v>
                </c:pt>
                <c:pt idx="3634">
                  <c:v>27.2</c:v>
                </c:pt>
                <c:pt idx="3635">
                  <c:v>27.2</c:v>
                </c:pt>
                <c:pt idx="3636">
                  <c:v>27.2</c:v>
                </c:pt>
                <c:pt idx="3637">
                  <c:v>27.2</c:v>
                </c:pt>
                <c:pt idx="3638">
                  <c:v>27.2</c:v>
                </c:pt>
                <c:pt idx="3639">
                  <c:v>27.2</c:v>
                </c:pt>
                <c:pt idx="3640">
                  <c:v>27.2</c:v>
                </c:pt>
                <c:pt idx="3641">
                  <c:v>27.2</c:v>
                </c:pt>
                <c:pt idx="3642">
                  <c:v>27.2</c:v>
                </c:pt>
                <c:pt idx="3643">
                  <c:v>27.1</c:v>
                </c:pt>
                <c:pt idx="3644">
                  <c:v>27.1</c:v>
                </c:pt>
                <c:pt idx="3645">
                  <c:v>27.1</c:v>
                </c:pt>
                <c:pt idx="3646">
                  <c:v>27.1</c:v>
                </c:pt>
                <c:pt idx="3647">
                  <c:v>27.1</c:v>
                </c:pt>
                <c:pt idx="3648">
                  <c:v>27.1</c:v>
                </c:pt>
                <c:pt idx="3649">
                  <c:v>27.1</c:v>
                </c:pt>
                <c:pt idx="3650">
                  <c:v>27.1</c:v>
                </c:pt>
                <c:pt idx="3651">
                  <c:v>27</c:v>
                </c:pt>
                <c:pt idx="3652">
                  <c:v>27</c:v>
                </c:pt>
                <c:pt idx="3653">
                  <c:v>27.1</c:v>
                </c:pt>
                <c:pt idx="3654">
                  <c:v>26.8</c:v>
                </c:pt>
                <c:pt idx="3655">
                  <c:v>26.8</c:v>
                </c:pt>
                <c:pt idx="3656">
                  <c:v>26.8</c:v>
                </c:pt>
                <c:pt idx="3657">
                  <c:v>26.8</c:v>
                </c:pt>
                <c:pt idx="3658">
                  <c:v>26.8</c:v>
                </c:pt>
                <c:pt idx="3659">
                  <c:v>26.8</c:v>
                </c:pt>
                <c:pt idx="3660">
                  <c:v>26.8</c:v>
                </c:pt>
                <c:pt idx="3661">
                  <c:v>26.7</c:v>
                </c:pt>
                <c:pt idx="3662">
                  <c:v>26.8</c:v>
                </c:pt>
                <c:pt idx="3663">
                  <c:v>26.8</c:v>
                </c:pt>
                <c:pt idx="3664">
                  <c:v>26.7</c:v>
                </c:pt>
                <c:pt idx="3665">
                  <c:v>26.9</c:v>
                </c:pt>
                <c:pt idx="3666">
                  <c:v>26.9</c:v>
                </c:pt>
                <c:pt idx="3667">
                  <c:v>26.9</c:v>
                </c:pt>
                <c:pt idx="3668">
                  <c:v>26.9</c:v>
                </c:pt>
                <c:pt idx="3669">
                  <c:v>26.8</c:v>
                </c:pt>
                <c:pt idx="3670">
                  <c:v>26.8</c:v>
                </c:pt>
                <c:pt idx="3671">
                  <c:v>26.8</c:v>
                </c:pt>
                <c:pt idx="3672">
                  <c:v>26.8</c:v>
                </c:pt>
                <c:pt idx="3673">
                  <c:v>26.8</c:v>
                </c:pt>
                <c:pt idx="3674">
                  <c:v>26.8</c:v>
                </c:pt>
                <c:pt idx="3675">
                  <c:v>26.8</c:v>
                </c:pt>
                <c:pt idx="3676">
                  <c:v>26.8</c:v>
                </c:pt>
                <c:pt idx="3677">
                  <c:v>26.8</c:v>
                </c:pt>
                <c:pt idx="3678">
                  <c:v>26.8</c:v>
                </c:pt>
                <c:pt idx="3679">
                  <c:v>26.7</c:v>
                </c:pt>
                <c:pt idx="3680">
                  <c:v>26.7</c:v>
                </c:pt>
                <c:pt idx="3681">
                  <c:v>26.7</c:v>
                </c:pt>
                <c:pt idx="3682">
                  <c:v>26.7</c:v>
                </c:pt>
                <c:pt idx="3683">
                  <c:v>26.7</c:v>
                </c:pt>
                <c:pt idx="3684">
                  <c:v>26.7</c:v>
                </c:pt>
                <c:pt idx="3685">
                  <c:v>26.7</c:v>
                </c:pt>
                <c:pt idx="3686">
                  <c:v>26.6</c:v>
                </c:pt>
                <c:pt idx="3687">
                  <c:v>26.6</c:v>
                </c:pt>
                <c:pt idx="3688">
                  <c:v>26.6</c:v>
                </c:pt>
                <c:pt idx="3689">
                  <c:v>26.6</c:v>
                </c:pt>
                <c:pt idx="3690">
                  <c:v>26.6</c:v>
                </c:pt>
                <c:pt idx="3691">
                  <c:v>26.6</c:v>
                </c:pt>
                <c:pt idx="3692">
                  <c:v>26.6</c:v>
                </c:pt>
                <c:pt idx="3693">
                  <c:v>26.6</c:v>
                </c:pt>
                <c:pt idx="3694">
                  <c:v>26.6</c:v>
                </c:pt>
                <c:pt idx="3695">
                  <c:v>26.6</c:v>
                </c:pt>
                <c:pt idx="3696">
                  <c:v>26.6</c:v>
                </c:pt>
                <c:pt idx="3697">
                  <c:v>26.6</c:v>
                </c:pt>
                <c:pt idx="3698">
                  <c:v>26.6</c:v>
                </c:pt>
                <c:pt idx="3699">
                  <c:v>26.6</c:v>
                </c:pt>
                <c:pt idx="3700">
                  <c:v>26.6</c:v>
                </c:pt>
                <c:pt idx="3701">
                  <c:v>26.6</c:v>
                </c:pt>
                <c:pt idx="3702">
                  <c:v>26.6</c:v>
                </c:pt>
                <c:pt idx="3703">
                  <c:v>26.6</c:v>
                </c:pt>
                <c:pt idx="3704">
                  <c:v>26.6</c:v>
                </c:pt>
                <c:pt idx="3705">
                  <c:v>26.6</c:v>
                </c:pt>
                <c:pt idx="3706">
                  <c:v>26.5</c:v>
                </c:pt>
                <c:pt idx="3707">
                  <c:v>26.5</c:v>
                </c:pt>
                <c:pt idx="3708">
                  <c:v>26.5</c:v>
                </c:pt>
                <c:pt idx="3709">
                  <c:v>26.4</c:v>
                </c:pt>
                <c:pt idx="3710">
                  <c:v>26.4</c:v>
                </c:pt>
                <c:pt idx="3711">
                  <c:v>26.4</c:v>
                </c:pt>
                <c:pt idx="3712">
                  <c:v>26.4</c:v>
                </c:pt>
                <c:pt idx="3713">
                  <c:v>26.3</c:v>
                </c:pt>
                <c:pt idx="3714">
                  <c:v>26.3</c:v>
                </c:pt>
                <c:pt idx="3715">
                  <c:v>26.3</c:v>
                </c:pt>
                <c:pt idx="3716">
                  <c:v>26.3</c:v>
                </c:pt>
                <c:pt idx="3717">
                  <c:v>26.3</c:v>
                </c:pt>
                <c:pt idx="3718">
                  <c:v>26.3</c:v>
                </c:pt>
                <c:pt idx="3719">
                  <c:v>26.3</c:v>
                </c:pt>
                <c:pt idx="3720">
                  <c:v>26.3</c:v>
                </c:pt>
                <c:pt idx="3721">
                  <c:v>26.3</c:v>
                </c:pt>
                <c:pt idx="3722">
                  <c:v>26.2</c:v>
                </c:pt>
                <c:pt idx="3723">
                  <c:v>26.2</c:v>
                </c:pt>
                <c:pt idx="3724">
                  <c:v>26.2</c:v>
                </c:pt>
                <c:pt idx="3725">
                  <c:v>26.2</c:v>
                </c:pt>
                <c:pt idx="3726">
                  <c:v>26.2</c:v>
                </c:pt>
                <c:pt idx="3727">
                  <c:v>26.2</c:v>
                </c:pt>
                <c:pt idx="3728">
                  <c:v>26</c:v>
                </c:pt>
                <c:pt idx="3729">
                  <c:v>26.1</c:v>
                </c:pt>
                <c:pt idx="3730">
                  <c:v>26.1</c:v>
                </c:pt>
                <c:pt idx="3731">
                  <c:v>26.1</c:v>
                </c:pt>
                <c:pt idx="3732">
                  <c:v>26.2</c:v>
                </c:pt>
                <c:pt idx="3733">
                  <c:v>26.1</c:v>
                </c:pt>
                <c:pt idx="3734">
                  <c:v>26.2</c:v>
                </c:pt>
                <c:pt idx="3735">
                  <c:v>26.1</c:v>
                </c:pt>
                <c:pt idx="3736">
                  <c:v>26.1</c:v>
                </c:pt>
                <c:pt idx="3737">
                  <c:v>26.1</c:v>
                </c:pt>
                <c:pt idx="3738">
                  <c:v>26.1</c:v>
                </c:pt>
                <c:pt idx="3739">
                  <c:v>26.1</c:v>
                </c:pt>
                <c:pt idx="3740">
                  <c:v>26</c:v>
                </c:pt>
                <c:pt idx="3741">
                  <c:v>26</c:v>
                </c:pt>
                <c:pt idx="3742">
                  <c:v>25.9</c:v>
                </c:pt>
                <c:pt idx="3743">
                  <c:v>25.9</c:v>
                </c:pt>
                <c:pt idx="3744">
                  <c:v>25.9</c:v>
                </c:pt>
                <c:pt idx="3745">
                  <c:v>25.9</c:v>
                </c:pt>
                <c:pt idx="3746">
                  <c:v>25.9</c:v>
                </c:pt>
                <c:pt idx="3747">
                  <c:v>25.9</c:v>
                </c:pt>
                <c:pt idx="3748">
                  <c:v>25.9</c:v>
                </c:pt>
                <c:pt idx="3749">
                  <c:v>25.9</c:v>
                </c:pt>
                <c:pt idx="3750">
                  <c:v>25.9</c:v>
                </c:pt>
                <c:pt idx="3751">
                  <c:v>25.9</c:v>
                </c:pt>
                <c:pt idx="3752">
                  <c:v>25.9</c:v>
                </c:pt>
                <c:pt idx="3753">
                  <c:v>25.9</c:v>
                </c:pt>
                <c:pt idx="3754">
                  <c:v>25.9</c:v>
                </c:pt>
                <c:pt idx="3755">
                  <c:v>25.9</c:v>
                </c:pt>
                <c:pt idx="3756">
                  <c:v>25.9</c:v>
                </c:pt>
                <c:pt idx="3757">
                  <c:v>25.9</c:v>
                </c:pt>
                <c:pt idx="3758">
                  <c:v>25.9</c:v>
                </c:pt>
                <c:pt idx="3759">
                  <c:v>25.9</c:v>
                </c:pt>
                <c:pt idx="3760">
                  <c:v>25.9</c:v>
                </c:pt>
                <c:pt idx="3761">
                  <c:v>25.9</c:v>
                </c:pt>
                <c:pt idx="3762">
                  <c:v>25.9</c:v>
                </c:pt>
                <c:pt idx="3763">
                  <c:v>25.9</c:v>
                </c:pt>
                <c:pt idx="3764">
                  <c:v>25.8</c:v>
                </c:pt>
                <c:pt idx="3765">
                  <c:v>25.8</c:v>
                </c:pt>
                <c:pt idx="3766">
                  <c:v>25.7</c:v>
                </c:pt>
                <c:pt idx="3767">
                  <c:v>25.7</c:v>
                </c:pt>
                <c:pt idx="3768">
                  <c:v>25.7</c:v>
                </c:pt>
                <c:pt idx="3769">
                  <c:v>25.7</c:v>
                </c:pt>
                <c:pt idx="3770">
                  <c:v>25.7</c:v>
                </c:pt>
                <c:pt idx="3771">
                  <c:v>25.7</c:v>
                </c:pt>
                <c:pt idx="3772">
                  <c:v>25.7</c:v>
                </c:pt>
                <c:pt idx="3773">
                  <c:v>25.6</c:v>
                </c:pt>
                <c:pt idx="3774">
                  <c:v>25.6</c:v>
                </c:pt>
                <c:pt idx="3775">
                  <c:v>25.7</c:v>
                </c:pt>
                <c:pt idx="3776">
                  <c:v>25.7</c:v>
                </c:pt>
                <c:pt idx="3777">
                  <c:v>25.7</c:v>
                </c:pt>
                <c:pt idx="3778">
                  <c:v>25.7</c:v>
                </c:pt>
                <c:pt idx="3779">
                  <c:v>25.7</c:v>
                </c:pt>
                <c:pt idx="3780">
                  <c:v>25.6</c:v>
                </c:pt>
                <c:pt idx="3781">
                  <c:v>25.6</c:v>
                </c:pt>
                <c:pt idx="3782">
                  <c:v>25.6</c:v>
                </c:pt>
                <c:pt idx="3783">
                  <c:v>25.6</c:v>
                </c:pt>
                <c:pt idx="3784">
                  <c:v>25.6</c:v>
                </c:pt>
                <c:pt idx="3785">
                  <c:v>25.6</c:v>
                </c:pt>
                <c:pt idx="3786">
                  <c:v>25.6</c:v>
                </c:pt>
                <c:pt idx="3787">
                  <c:v>25.6</c:v>
                </c:pt>
                <c:pt idx="3788">
                  <c:v>25.6</c:v>
                </c:pt>
                <c:pt idx="3789">
                  <c:v>25.6</c:v>
                </c:pt>
                <c:pt idx="3790">
                  <c:v>25.5</c:v>
                </c:pt>
                <c:pt idx="3791">
                  <c:v>25.6</c:v>
                </c:pt>
                <c:pt idx="3792">
                  <c:v>25.5</c:v>
                </c:pt>
                <c:pt idx="3793">
                  <c:v>25.5</c:v>
                </c:pt>
                <c:pt idx="3794">
                  <c:v>25.5</c:v>
                </c:pt>
                <c:pt idx="3795">
                  <c:v>25.5</c:v>
                </c:pt>
                <c:pt idx="3796">
                  <c:v>25.5</c:v>
                </c:pt>
                <c:pt idx="3797">
                  <c:v>25.4</c:v>
                </c:pt>
                <c:pt idx="3798">
                  <c:v>25.3</c:v>
                </c:pt>
                <c:pt idx="3799">
                  <c:v>25.3</c:v>
                </c:pt>
                <c:pt idx="3800">
                  <c:v>25.3</c:v>
                </c:pt>
                <c:pt idx="3801">
                  <c:v>25.3</c:v>
                </c:pt>
                <c:pt idx="3802">
                  <c:v>25.3</c:v>
                </c:pt>
                <c:pt idx="3803">
                  <c:v>25.3</c:v>
                </c:pt>
                <c:pt idx="3804">
                  <c:v>25.3</c:v>
                </c:pt>
                <c:pt idx="3805">
                  <c:v>25.3</c:v>
                </c:pt>
                <c:pt idx="3806">
                  <c:v>25.3</c:v>
                </c:pt>
                <c:pt idx="3807">
                  <c:v>25.3</c:v>
                </c:pt>
                <c:pt idx="3808">
                  <c:v>25.3</c:v>
                </c:pt>
                <c:pt idx="3809">
                  <c:v>25.3</c:v>
                </c:pt>
                <c:pt idx="3810">
                  <c:v>25.3</c:v>
                </c:pt>
                <c:pt idx="3811">
                  <c:v>25.3</c:v>
                </c:pt>
                <c:pt idx="3812">
                  <c:v>25.4</c:v>
                </c:pt>
                <c:pt idx="3813">
                  <c:v>25.3</c:v>
                </c:pt>
                <c:pt idx="3814">
                  <c:v>25.2</c:v>
                </c:pt>
                <c:pt idx="3815">
                  <c:v>25.2</c:v>
                </c:pt>
                <c:pt idx="3816">
                  <c:v>25.2</c:v>
                </c:pt>
                <c:pt idx="3817">
                  <c:v>25.2</c:v>
                </c:pt>
                <c:pt idx="3818">
                  <c:v>25.1</c:v>
                </c:pt>
                <c:pt idx="3819">
                  <c:v>25.2</c:v>
                </c:pt>
                <c:pt idx="3820">
                  <c:v>25.2</c:v>
                </c:pt>
                <c:pt idx="3821">
                  <c:v>25.1</c:v>
                </c:pt>
                <c:pt idx="3822">
                  <c:v>25.2</c:v>
                </c:pt>
                <c:pt idx="3823">
                  <c:v>25.1</c:v>
                </c:pt>
                <c:pt idx="3824">
                  <c:v>25.1</c:v>
                </c:pt>
                <c:pt idx="3825">
                  <c:v>25.1</c:v>
                </c:pt>
                <c:pt idx="3826">
                  <c:v>25.1</c:v>
                </c:pt>
                <c:pt idx="3827">
                  <c:v>25.1</c:v>
                </c:pt>
                <c:pt idx="3828">
                  <c:v>25.1</c:v>
                </c:pt>
                <c:pt idx="3829">
                  <c:v>25</c:v>
                </c:pt>
                <c:pt idx="3830">
                  <c:v>25.1</c:v>
                </c:pt>
                <c:pt idx="3831">
                  <c:v>25</c:v>
                </c:pt>
                <c:pt idx="3832">
                  <c:v>25</c:v>
                </c:pt>
                <c:pt idx="3833">
                  <c:v>25.1</c:v>
                </c:pt>
                <c:pt idx="3834">
                  <c:v>25.1</c:v>
                </c:pt>
                <c:pt idx="3835">
                  <c:v>25.1</c:v>
                </c:pt>
                <c:pt idx="3836">
                  <c:v>25.1</c:v>
                </c:pt>
                <c:pt idx="3837">
                  <c:v>25.1</c:v>
                </c:pt>
                <c:pt idx="3838">
                  <c:v>25.1</c:v>
                </c:pt>
                <c:pt idx="3839">
                  <c:v>25</c:v>
                </c:pt>
                <c:pt idx="3840">
                  <c:v>25</c:v>
                </c:pt>
                <c:pt idx="3841">
                  <c:v>25.1</c:v>
                </c:pt>
                <c:pt idx="3842">
                  <c:v>25.1</c:v>
                </c:pt>
                <c:pt idx="3843">
                  <c:v>25.1</c:v>
                </c:pt>
                <c:pt idx="3844">
                  <c:v>25.1</c:v>
                </c:pt>
                <c:pt idx="3845">
                  <c:v>25.1</c:v>
                </c:pt>
                <c:pt idx="3846">
                  <c:v>25.1</c:v>
                </c:pt>
                <c:pt idx="3847">
                  <c:v>25</c:v>
                </c:pt>
                <c:pt idx="3848">
                  <c:v>25</c:v>
                </c:pt>
                <c:pt idx="3849">
                  <c:v>25</c:v>
                </c:pt>
                <c:pt idx="3850">
                  <c:v>25</c:v>
                </c:pt>
                <c:pt idx="3851">
                  <c:v>25</c:v>
                </c:pt>
                <c:pt idx="3852">
                  <c:v>25</c:v>
                </c:pt>
                <c:pt idx="3853">
                  <c:v>25</c:v>
                </c:pt>
                <c:pt idx="3854">
                  <c:v>25</c:v>
                </c:pt>
                <c:pt idx="3855">
                  <c:v>25</c:v>
                </c:pt>
                <c:pt idx="3856">
                  <c:v>25</c:v>
                </c:pt>
                <c:pt idx="3857">
                  <c:v>25</c:v>
                </c:pt>
                <c:pt idx="3858">
                  <c:v>25</c:v>
                </c:pt>
                <c:pt idx="3859">
                  <c:v>25</c:v>
                </c:pt>
                <c:pt idx="3860">
                  <c:v>25</c:v>
                </c:pt>
                <c:pt idx="3861">
                  <c:v>24.9</c:v>
                </c:pt>
                <c:pt idx="3862">
                  <c:v>24.9</c:v>
                </c:pt>
                <c:pt idx="3863">
                  <c:v>24.9</c:v>
                </c:pt>
                <c:pt idx="3864">
                  <c:v>24.9</c:v>
                </c:pt>
                <c:pt idx="3865">
                  <c:v>24.9</c:v>
                </c:pt>
                <c:pt idx="3866">
                  <c:v>24.9</c:v>
                </c:pt>
                <c:pt idx="3867">
                  <c:v>24.9</c:v>
                </c:pt>
                <c:pt idx="3868">
                  <c:v>24.9</c:v>
                </c:pt>
                <c:pt idx="3869">
                  <c:v>24.9</c:v>
                </c:pt>
                <c:pt idx="3870">
                  <c:v>24.9</c:v>
                </c:pt>
                <c:pt idx="3871">
                  <c:v>24.9</c:v>
                </c:pt>
                <c:pt idx="3872">
                  <c:v>24.9</c:v>
                </c:pt>
                <c:pt idx="3873">
                  <c:v>24.9</c:v>
                </c:pt>
                <c:pt idx="3874">
                  <c:v>24.8</c:v>
                </c:pt>
                <c:pt idx="3875">
                  <c:v>24.8</c:v>
                </c:pt>
                <c:pt idx="3876">
                  <c:v>24.8</c:v>
                </c:pt>
                <c:pt idx="3877">
                  <c:v>24.8</c:v>
                </c:pt>
                <c:pt idx="3878">
                  <c:v>24.8</c:v>
                </c:pt>
                <c:pt idx="3879">
                  <c:v>24.8</c:v>
                </c:pt>
                <c:pt idx="3880">
                  <c:v>24.8</c:v>
                </c:pt>
                <c:pt idx="3881">
                  <c:v>24.7</c:v>
                </c:pt>
                <c:pt idx="3882">
                  <c:v>24.7</c:v>
                </c:pt>
                <c:pt idx="3883">
                  <c:v>24.7</c:v>
                </c:pt>
                <c:pt idx="3884">
                  <c:v>24.7</c:v>
                </c:pt>
                <c:pt idx="3885">
                  <c:v>24.7</c:v>
                </c:pt>
                <c:pt idx="3886">
                  <c:v>24.6</c:v>
                </c:pt>
                <c:pt idx="3887">
                  <c:v>24.6</c:v>
                </c:pt>
                <c:pt idx="3888">
                  <c:v>24.6</c:v>
                </c:pt>
                <c:pt idx="3889">
                  <c:v>24.6</c:v>
                </c:pt>
                <c:pt idx="3890">
                  <c:v>24.6</c:v>
                </c:pt>
                <c:pt idx="3891">
                  <c:v>24.6</c:v>
                </c:pt>
                <c:pt idx="3892">
                  <c:v>24.6</c:v>
                </c:pt>
                <c:pt idx="3893">
                  <c:v>24.6</c:v>
                </c:pt>
                <c:pt idx="3894">
                  <c:v>24.6</c:v>
                </c:pt>
                <c:pt idx="3895">
                  <c:v>24.6</c:v>
                </c:pt>
                <c:pt idx="3896">
                  <c:v>24.6</c:v>
                </c:pt>
                <c:pt idx="3897">
                  <c:v>24.6</c:v>
                </c:pt>
                <c:pt idx="3898">
                  <c:v>24.6</c:v>
                </c:pt>
                <c:pt idx="3899">
                  <c:v>24.6</c:v>
                </c:pt>
                <c:pt idx="3900">
                  <c:v>24.6</c:v>
                </c:pt>
                <c:pt idx="3901">
                  <c:v>24.5</c:v>
                </c:pt>
                <c:pt idx="3902">
                  <c:v>24.6</c:v>
                </c:pt>
                <c:pt idx="3903">
                  <c:v>24.5</c:v>
                </c:pt>
                <c:pt idx="3904">
                  <c:v>24.5</c:v>
                </c:pt>
                <c:pt idx="3905">
                  <c:v>24.5</c:v>
                </c:pt>
                <c:pt idx="3906">
                  <c:v>24.5</c:v>
                </c:pt>
                <c:pt idx="3907">
                  <c:v>24.4</c:v>
                </c:pt>
                <c:pt idx="3908">
                  <c:v>24.4</c:v>
                </c:pt>
                <c:pt idx="3909">
                  <c:v>24.4</c:v>
                </c:pt>
                <c:pt idx="3910">
                  <c:v>24.4</c:v>
                </c:pt>
                <c:pt idx="3911">
                  <c:v>24.3</c:v>
                </c:pt>
                <c:pt idx="3912">
                  <c:v>24.3</c:v>
                </c:pt>
                <c:pt idx="3913">
                  <c:v>24.3</c:v>
                </c:pt>
                <c:pt idx="3914">
                  <c:v>24.3</c:v>
                </c:pt>
                <c:pt idx="3915">
                  <c:v>24.3</c:v>
                </c:pt>
                <c:pt idx="3916">
                  <c:v>24.3</c:v>
                </c:pt>
                <c:pt idx="3917">
                  <c:v>24.3</c:v>
                </c:pt>
                <c:pt idx="3918">
                  <c:v>24.3</c:v>
                </c:pt>
                <c:pt idx="3919">
                  <c:v>24.3</c:v>
                </c:pt>
                <c:pt idx="3920">
                  <c:v>24.3</c:v>
                </c:pt>
                <c:pt idx="3921">
                  <c:v>24.3</c:v>
                </c:pt>
                <c:pt idx="3922">
                  <c:v>24.3</c:v>
                </c:pt>
                <c:pt idx="3923">
                  <c:v>24.3</c:v>
                </c:pt>
                <c:pt idx="3924">
                  <c:v>24.3</c:v>
                </c:pt>
                <c:pt idx="3925">
                  <c:v>24.3</c:v>
                </c:pt>
                <c:pt idx="3926">
                  <c:v>24.2</c:v>
                </c:pt>
                <c:pt idx="3927">
                  <c:v>24.2</c:v>
                </c:pt>
                <c:pt idx="3928">
                  <c:v>24.2</c:v>
                </c:pt>
                <c:pt idx="3929">
                  <c:v>24.3</c:v>
                </c:pt>
                <c:pt idx="3930">
                  <c:v>24.3</c:v>
                </c:pt>
                <c:pt idx="3931">
                  <c:v>24.3</c:v>
                </c:pt>
                <c:pt idx="3932">
                  <c:v>24.3</c:v>
                </c:pt>
                <c:pt idx="3933">
                  <c:v>24.3</c:v>
                </c:pt>
                <c:pt idx="3934">
                  <c:v>24.3</c:v>
                </c:pt>
                <c:pt idx="3935">
                  <c:v>24.2</c:v>
                </c:pt>
                <c:pt idx="3936">
                  <c:v>24.2</c:v>
                </c:pt>
                <c:pt idx="3937">
                  <c:v>24.2</c:v>
                </c:pt>
                <c:pt idx="3938">
                  <c:v>24.2</c:v>
                </c:pt>
                <c:pt idx="3939">
                  <c:v>24.2</c:v>
                </c:pt>
                <c:pt idx="3940">
                  <c:v>24.1</c:v>
                </c:pt>
                <c:pt idx="3941">
                  <c:v>24.1</c:v>
                </c:pt>
                <c:pt idx="3942">
                  <c:v>24</c:v>
                </c:pt>
                <c:pt idx="3943">
                  <c:v>24</c:v>
                </c:pt>
                <c:pt idx="3944">
                  <c:v>24</c:v>
                </c:pt>
                <c:pt idx="3945">
                  <c:v>24</c:v>
                </c:pt>
                <c:pt idx="3946">
                  <c:v>24</c:v>
                </c:pt>
                <c:pt idx="3947">
                  <c:v>24</c:v>
                </c:pt>
                <c:pt idx="3948">
                  <c:v>24</c:v>
                </c:pt>
                <c:pt idx="3949">
                  <c:v>24</c:v>
                </c:pt>
                <c:pt idx="3950">
                  <c:v>24</c:v>
                </c:pt>
                <c:pt idx="3951">
                  <c:v>24.1</c:v>
                </c:pt>
                <c:pt idx="3952">
                  <c:v>24</c:v>
                </c:pt>
                <c:pt idx="3953">
                  <c:v>24</c:v>
                </c:pt>
                <c:pt idx="3954">
                  <c:v>24</c:v>
                </c:pt>
                <c:pt idx="3955">
                  <c:v>24</c:v>
                </c:pt>
                <c:pt idx="3956">
                  <c:v>24</c:v>
                </c:pt>
                <c:pt idx="3957">
                  <c:v>24</c:v>
                </c:pt>
                <c:pt idx="3958">
                  <c:v>24</c:v>
                </c:pt>
                <c:pt idx="3959">
                  <c:v>23.9</c:v>
                </c:pt>
                <c:pt idx="3960">
                  <c:v>23.9</c:v>
                </c:pt>
                <c:pt idx="3961">
                  <c:v>23.9</c:v>
                </c:pt>
                <c:pt idx="3962">
                  <c:v>23.9</c:v>
                </c:pt>
                <c:pt idx="3963">
                  <c:v>23.9</c:v>
                </c:pt>
                <c:pt idx="3964">
                  <c:v>23.9</c:v>
                </c:pt>
                <c:pt idx="3965">
                  <c:v>23.8</c:v>
                </c:pt>
                <c:pt idx="3966">
                  <c:v>23.8</c:v>
                </c:pt>
                <c:pt idx="3967">
                  <c:v>23.8</c:v>
                </c:pt>
                <c:pt idx="3968">
                  <c:v>23.8</c:v>
                </c:pt>
                <c:pt idx="3969">
                  <c:v>23.8</c:v>
                </c:pt>
                <c:pt idx="3970">
                  <c:v>23.9</c:v>
                </c:pt>
                <c:pt idx="3971">
                  <c:v>23.9</c:v>
                </c:pt>
                <c:pt idx="3972">
                  <c:v>23.9</c:v>
                </c:pt>
                <c:pt idx="3973">
                  <c:v>23.9</c:v>
                </c:pt>
                <c:pt idx="3974">
                  <c:v>23.9</c:v>
                </c:pt>
                <c:pt idx="3975">
                  <c:v>23.9</c:v>
                </c:pt>
                <c:pt idx="3976">
                  <c:v>23.8</c:v>
                </c:pt>
                <c:pt idx="3977">
                  <c:v>23.9</c:v>
                </c:pt>
                <c:pt idx="3978">
                  <c:v>23.8</c:v>
                </c:pt>
                <c:pt idx="3979">
                  <c:v>23.8</c:v>
                </c:pt>
                <c:pt idx="3980">
                  <c:v>23.8</c:v>
                </c:pt>
                <c:pt idx="3981">
                  <c:v>23.8</c:v>
                </c:pt>
                <c:pt idx="3982">
                  <c:v>23.8</c:v>
                </c:pt>
                <c:pt idx="3983">
                  <c:v>23.8</c:v>
                </c:pt>
                <c:pt idx="3984">
                  <c:v>23.8</c:v>
                </c:pt>
                <c:pt idx="3985">
                  <c:v>23.8</c:v>
                </c:pt>
                <c:pt idx="3986">
                  <c:v>23.8</c:v>
                </c:pt>
                <c:pt idx="3987">
                  <c:v>23.8</c:v>
                </c:pt>
                <c:pt idx="3988">
                  <c:v>23.8</c:v>
                </c:pt>
                <c:pt idx="3989">
                  <c:v>23.7</c:v>
                </c:pt>
                <c:pt idx="3990">
                  <c:v>23.8</c:v>
                </c:pt>
                <c:pt idx="3991">
                  <c:v>23.7</c:v>
                </c:pt>
                <c:pt idx="3992">
                  <c:v>23.8</c:v>
                </c:pt>
                <c:pt idx="3993">
                  <c:v>23.7</c:v>
                </c:pt>
                <c:pt idx="3994">
                  <c:v>23.7</c:v>
                </c:pt>
                <c:pt idx="3995">
                  <c:v>23.7</c:v>
                </c:pt>
                <c:pt idx="3996">
                  <c:v>23.7</c:v>
                </c:pt>
                <c:pt idx="3997">
                  <c:v>23.7</c:v>
                </c:pt>
                <c:pt idx="3998">
                  <c:v>23.7</c:v>
                </c:pt>
                <c:pt idx="3999">
                  <c:v>23.7</c:v>
                </c:pt>
                <c:pt idx="4000">
                  <c:v>23.7</c:v>
                </c:pt>
                <c:pt idx="4001">
                  <c:v>23.6</c:v>
                </c:pt>
                <c:pt idx="4002">
                  <c:v>23.6</c:v>
                </c:pt>
                <c:pt idx="4003">
                  <c:v>23.6</c:v>
                </c:pt>
                <c:pt idx="4004">
                  <c:v>23.6</c:v>
                </c:pt>
                <c:pt idx="4005">
                  <c:v>23.6</c:v>
                </c:pt>
                <c:pt idx="4006">
                  <c:v>23.6</c:v>
                </c:pt>
                <c:pt idx="4007">
                  <c:v>23.5</c:v>
                </c:pt>
                <c:pt idx="4008">
                  <c:v>23.5</c:v>
                </c:pt>
                <c:pt idx="4009">
                  <c:v>23.6</c:v>
                </c:pt>
                <c:pt idx="4010">
                  <c:v>23.5</c:v>
                </c:pt>
                <c:pt idx="4011">
                  <c:v>23.5</c:v>
                </c:pt>
                <c:pt idx="4012">
                  <c:v>23.4</c:v>
                </c:pt>
                <c:pt idx="4013">
                  <c:v>23.5</c:v>
                </c:pt>
                <c:pt idx="4014">
                  <c:v>23.5</c:v>
                </c:pt>
                <c:pt idx="4015">
                  <c:v>23.4</c:v>
                </c:pt>
                <c:pt idx="4016">
                  <c:v>23.5</c:v>
                </c:pt>
                <c:pt idx="4017">
                  <c:v>23.3</c:v>
                </c:pt>
                <c:pt idx="4018">
                  <c:v>23.3</c:v>
                </c:pt>
                <c:pt idx="4019">
                  <c:v>23.3</c:v>
                </c:pt>
                <c:pt idx="4020">
                  <c:v>23.3</c:v>
                </c:pt>
                <c:pt idx="4021">
                  <c:v>23.3</c:v>
                </c:pt>
                <c:pt idx="4022">
                  <c:v>23.3</c:v>
                </c:pt>
                <c:pt idx="4023">
                  <c:v>23.3</c:v>
                </c:pt>
                <c:pt idx="4024">
                  <c:v>23.2</c:v>
                </c:pt>
                <c:pt idx="4025">
                  <c:v>23.2</c:v>
                </c:pt>
                <c:pt idx="4026">
                  <c:v>23.2</c:v>
                </c:pt>
                <c:pt idx="4027">
                  <c:v>23.2</c:v>
                </c:pt>
                <c:pt idx="4028">
                  <c:v>23.2</c:v>
                </c:pt>
                <c:pt idx="4029">
                  <c:v>23.2</c:v>
                </c:pt>
                <c:pt idx="4030">
                  <c:v>23.2</c:v>
                </c:pt>
                <c:pt idx="4031">
                  <c:v>23.2</c:v>
                </c:pt>
                <c:pt idx="4032">
                  <c:v>23.1</c:v>
                </c:pt>
                <c:pt idx="4033">
                  <c:v>23.1</c:v>
                </c:pt>
                <c:pt idx="4034">
                  <c:v>23.2</c:v>
                </c:pt>
                <c:pt idx="4035">
                  <c:v>23.1</c:v>
                </c:pt>
                <c:pt idx="4036">
                  <c:v>23.1</c:v>
                </c:pt>
                <c:pt idx="4037">
                  <c:v>23.1</c:v>
                </c:pt>
                <c:pt idx="4038">
                  <c:v>23.1</c:v>
                </c:pt>
                <c:pt idx="4039">
                  <c:v>23.1</c:v>
                </c:pt>
                <c:pt idx="4040">
                  <c:v>23.1</c:v>
                </c:pt>
                <c:pt idx="4041">
                  <c:v>23.1</c:v>
                </c:pt>
                <c:pt idx="4042">
                  <c:v>23.1</c:v>
                </c:pt>
                <c:pt idx="4043">
                  <c:v>23.1</c:v>
                </c:pt>
                <c:pt idx="4044">
                  <c:v>23.1</c:v>
                </c:pt>
                <c:pt idx="4045">
                  <c:v>23.1</c:v>
                </c:pt>
                <c:pt idx="4046">
                  <c:v>23.1</c:v>
                </c:pt>
                <c:pt idx="4047">
                  <c:v>23.1</c:v>
                </c:pt>
                <c:pt idx="4048">
                  <c:v>23</c:v>
                </c:pt>
                <c:pt idx="4049">
                  <c:v>23.1</c:v>
                </c:pt>
                <c:pt idx="4050">
                  <c:v>23</c:v>
                </c:pt>
                <c:pt idx="4051">
                  <c:v>23</c:v>
                </c:pt>
                <c:pt idx="4052">
                  <c:v>23</c:v>
                </c:pt>
                <c:pt idx="4053">
                  <c:v>23</c:v>
                </c:pt>
                <c:pt idx="4054">
                  <c:v>23.1</c:v>
                </c:pt>
                <c:pt idx="4055">
                  <c:v>23.1</c:v>
                </c:pt>
                <c:pt idx="4056">
                  <c:v>23.1</c:v>
                </c:pt>
                <c:pt idx="4057">
                  <c:v>23</c:v>
                </c:pt>
                <c:pt idx="4058">
                  <c:v>23</c:v>
                </c:pt>
                <c:pt idx="4059">
                  <c:v>23</c:v>
                </c:pt>
                <c:pt idx="4060">
                  <c:v>23</c:v>
                </c:pt>
                <c:pt idx="4061">
                  <c:v>23</c:v>
                </c:pt>
                <c:pt idx="4062">
                  <c:v>23</c:v>
                </c:pt>
                <c:pt idx="4063">
                  <c:v>23</c:v>
                </c:pt>
                <c:pt idx="4064">
                  <c:v>23</c:v>
                </c:pt>
                <c:pt idx="4065">
                  <c:v>22.9</c:v>
                </c:pt>
                <c:pt idx="4066">
                  <c:v>22.9</c:v>
                </c:pt>
                <c:pt idx="4067">
                  <c:v>22.9</c:v>
                </c:pt>
                <c:pt idx="4068">
                  <c:v>22.9</c:v>
                </c:pt>
                <c:pt idx="4069">
                  <c:v>22.9</c:v>
                </c:pt>
                <c:pt idx="4070">
                  <c:v>22.9</c:v>
                </c:pt>
                <c:pt idx="4071">
                  <c:v>22.9</c:v>
                </c:pt>
                <c:pt idx="4072">
                  <c:v>22.7</c:v>
                </c:pt>
                <c:pt idx="4073">
                  <c:v>22.8</c:v>
                </c:pt>
                <c:pt idx="4074">
                  <c:v>22.7</c:v>
                </c:pt>
                <c:pt idx="4075">
                  <c:v>22.8</c:v>
                </c:pt>
                <c:pt idx="4076">
                  <c:v>22.7</c:v>
                </c:pt>
                <c:pt idx="4077">
                  <c:v>22.7</c:v>
                </c:pt>
                <c:pt idx="4078">
                  <c:v>22.7</c:v>
                </c:pt>
                <c:pt idx="4079">
                  <c:v>22.7</c:v>
                </c:pt>
                <c:pt idx="4080">
                  <c:v>22.7</c:v>
                </c:pt>
                <c:pt idx="4081">
                  <c:v>22.7</c:v>
                </c:pt>
                <c:pt idx="4082">
                  <c:v>22.6</c:v>
                </c:pt>
                <c:pt idx="4083">
                  <c:v>22.7</c:v>
                </c:pt>
                <c:pt idx="4084">
                  <c:v>22.7</c:v>
                </c:pt>
                <c:pt idx="4085">
                  <c:v>22.7</c:v>
                </c:pt>
                <c:pt idx="4086">
                  <c:v>22.7</c:v>
                </c:pt>
                <c:pt idx="4087">
                  <c:v>22.7</c:v>
                </c:pt>
                <c:pt idx="4088">
                  <c:v>22.6</c:v>
                </c:pt>
                <c:pt idx="4089">
                  <c:v>22.7</c:v>
                </c:pt>
                <c:pt idx="4090">
                  <c:v>22.7</c:v>
                </c:pt>
                <c:pt idx="4091">
                  <c:v>22.6</c:v>
                </c:pt>
                <c:pt idx="4092">
                  <c:v>22.6</c:v>
                </c:pt>
                <c:pt idx="4093">
                  <c:v>22.6</c:v>
                </c:pt>
                <c:pt idx="4094">
                  <c:v>22.7</c:v>
                </c:pt>
                <c:pt idx="4095">
                  <c:v>22.7</c:v>
                </c:pt>
                <c:pt idx="4096">
                  <c:v>22.7</c:v>
                </c:pt>
                <c:pt idx="4097">
                  <c:v>22.7</c:v>
                </c:pt>
                <c:pt idx="4098">
                  <c:v>22.7</c:v>
                </c:pt>
                <c:pt idx="4099">
                  <c:v>22.6</c:v>
                </c:pt>
                <c:pt idx="4100">
                  <c:v>22.6</c:v>
                </c:pt>
                <c:pt idx="4101">
                  <c:v>22.6</c:v>
                </c:pt>
                <c:pt idx="4102">
                  <c:v>22.6</c:v>
                </c:pt>
                <c:pt idx="4103">
                  <c:v>22.6</c:v>
                </c:pt>
                <c:pt idx="4104">
                  <c:v>22.6</c:v>
                </c:pt>
                <c:pt idx="4105">
                  <c:v>22.6</c:v>
                </c:pt>
                <c:pt idx="4106">
                  <c:v>22.6</c:v>
                </c:pt>
                <c:pt idx="4107">
                  <c:v>22.6</c:v>
                </c:pt>
                <c:pt idx="4108">
                  <c:v>22.6</c:v>
                </c:pt>
                <c:pt idx="4109">
                  <c:v>22.5</c:v>
                </c:pt>
                <c:pt idx="4110">
                  <c:v>22.5</c:v>
                </c:pt>
                <c:pt idx="4111">
                  <c:v>22.5</c:v>
                </c:pt>
                <c:pt idx="4112">
                  <c:v>22.5</c:v>
                </c:pt>
                <c:pt idx="4113">
                  <c:v>22.5</c:v>
                </c:pt>
                <c:pt idx="4114">
                  <c:v>22.5</c:v>
                </c:pt>
                <c:pt idx="4115">
                  <c:v>22.5</c:v>
                </c:pt>
                <c:pt idx="4116">
                  <c:v>22.6</c:v>
                </c:pt>
                <c:pt idx="4117">
                  <c:v>22.5</c:v>
                </c:pt>
                <c:pt idx="4118">
                  <c:v>22.5</c:v>
                </c:pt>
                <c:pt idx="4119">
                  <c:v>22.5</c:v>
                </c:pt>
                <c:pt idx="4120">
                  <c:v>22.5</c:v>
                </c:pt>
                <c:pt idx="4121">
                  <c:v>22.5</c:v>
                </c:pt>
                <c:pt idx="4122">
                  <c:v>22.5</c:v>
                </c:pt>
                <c:pt idx="4123">
                  <c:v>22.6</c:v>
                </c:pt>
                <c:pt idx="4124">
                  <c:v>22.6</c:v>
                </c:pt>
                <c:pt idx="4125">
                  <c:v>22.5</c:v>
                </c:pt>
                <c:pt idx="4126">
                  <c:v>22.6</c:v>
                </c:pt>
                <c:pt idx="4127">
                  <c:v>22.4</c:v>
                </c:pt>
                <c:pt idx="4128">
                  <c:v>22.4</c:v>
                </c:pt>
                <c:pt idx="4129">
                  <c:v>22.4</c:v>
                </c:pt>
                <c:pt idx="4130">
                  <c:v>22.4</c:v>
                </c:pt>
                <c:pt idx="4131">
                  <c:v>22.4</c:v>
                </c:pt>
                <c:pt idx="4132">
                  <c:v>22.4</c:v>
                </c:pt>
                <c:pt idx="4133">
                  <c:v>22.3</c:v>
                </c:pt>
                <c:pt idx="4134">
                  <c:v>22.3</c:v>
                </c:pt>
                <c:pt idx="4135">
                  <c:v>22.3</c:v>
                </c:pt>
                <c:pt idx="4136">
                  <c:v>22.3</c:v>
                </c:pt>
                <c:pt idx="4137">
                  <c:v>22.3</c:v>
                </c:pt>
                <c:pt idx="4138">
                  <c:v>22.3</c:v>
                </c:pt>
                <c:pt idx="4139">
                  <c:v>22.3</c:v>
                </c:pt>
                <c:pt idx="4140">
                  <c:v>22.3</c:v>
                </c:pt>
                <c:pt idx="4141">
                  <c:v>22.3</c:v>
                </c:pt>
                <c:pt idx="4142">
                  <c:v>22.2</c:v>
                </c:pt>
                <c:pt idx="4143">
                  <c:v>22.2</c:v>
                </c:pt>
                <c:pt idx="4144">
                  <c:v>22.2</c:v>
                </c:pt>
                <c:pt idx="4145">
                  <c:v>22.2</c:v>
                </c:pt>
                <c:pt idx="4146">
                  <c:v>22.2</c:v>
                </c:pt>
                <c:pt idx="4147">
                  <c:v>22.2</c:v>
                </c:pt>
                <c:pt idx="4148">
                  <c:v>22.2</c:v>
                </c:pt>
                <c:pt idx="4149">
                  <c:v>22.3</c:v>
                </c:pt>
                <c:pt idx="4150">
                  <c:v>22.3</c:v>
                </c:pt>
                <c:pt idx="4151">
                  <c:v>22.2</c:v>
                </c:pt>
                <c:pt idx="4152">
                  <c:v>22.2</c:v>
                </c:pt>
                <c:pt idx="4153">
                  <c:v>22.2</c:v>
                </c:pt>
                <c:pt idx="4154">
                  <c:v>22.2</c:v>
                </c:pt>
                <c:pt idx="4155">
                  <c:v>22.2</c:v>
                </c:pt>
                <c:pt idx="4156">
                  <c:v>22.2</c:v>
                </c:pt>
                <c:pt idx="4157">
                  <c:v>22.1</c:v>
                </c:pt>
                <c:pt idx="4158">
                  <c:v>22.2</c:v>
                </c:pt>
                <c:pt idx="4159">
                  <c:v>22.1</c:v>
                </c:pt>
                <c:pt idx="4160">
                  <c:v>22.1</c:v>
                </c:pt>
                <c:pt idx="4161">
                  <c:v>22.1</c:v>
                </c:pt>
                <c:pt idx="4162">
                  <c:v>22.1</c:v>
                </c:pt>
                <c:pt idx="4163">
                  <c:v>22.1</c:v>
                </c:pt>
                <c:pt idx="4164">
                  <c:v>22.1</c:v>
                </c:pt>
                <c:pt idx="4165">
                  <c:v>22.1</c:v>
                </c:pt>
                <c:pt idx="4166">
                  <c:v>22.1</c:v>
                </c:pt>
                <c:pt idx="4167">
                  <c:v>22.1</c:v>
                </c:pt>
                <c:pt idx="4168">
                  <c:v>22</c:v>
                </c:pt>
                <c:pt idx="4169">
                  <c:v>22</c:v>
                </c:pt>
                <c:pt idx="4170">
                  <c:v>22</c:v>
                </c:pt>
                <c:pt idx="4171">
                  <c:v>22</c:v>
                </c:pt>
                <c:pt idx="4172">
                  <c:v>22</c:v>
                </c:pt>
                <c:pt idx="4173">
                  <c:v>22</c:v>
                </c:pt>
                <c:pt idx="4174">
                  <c:v>22</c:v>
                </c:pt>
                <c:pt idx="4175">
                  <c:v>22</c:v>
                </c:pt>
                <c:pt idx="4176">
                  <c:v>21.9</c:v>
                </c:pt>
                <c:pt idx="4177">
                  <c:v>21.9</c:v>
                </c:pt>
                <c:pt idx="4178">
                  <c:v>21.9</c:v>
                </c:pt>
                <c:pt idx="4179">
                  <c:v>21.9</c:v>
                </c:pt>
                <c:pt idx="4180">
                  <c:v>21.9</c:v>
                </c:pt>
                <c:pt idx="4181">
                  <c:v>21.9</c:v>
                </c:pt>
                <c:pt idx="4182">
                  <c:v>21.9</c:v>
                </c:pt>
                <c:pt idx="4183">
                  <c:v>21.9</c:v>
                </c:pt>
                <c:pt idx="4184">
                  <c:v>21.9</c:v>
                </c:pt>
                <c:pt idx="4185">
                  <c:v>21.9</c:v>
                </c:pt>
                <c:pt idx="4186">
                  <c:v>21.9</c:v>
                </c:pt>
                <c:pt idx="4187">
                  <c:v>22</c:v>
                </c:pt>
                <c:pt idx="4188">
                  <c:v>21.9</c:v>
                </c:pt>
                <c:pt idx="4189">
                  <c:v>21.9</c:v>
                </c:pt>
                <c:pt idx="4190">
                  <c:v>21.9</c:v>
                </c:pt>
                <c:pt idx="4191">
                  <c:v>21.9</c:v>
                </c:pt>
                <c:pt idx="4192">
                  <c:v>21.9</c:v>
                </c:pt>
                <c:pt idx="4193">
                  <c:v>21.9</c:v>
                </c:pt>
                <c:pt idx="4194">
                  <c:v>21.8</c:v>
                </c:pt>
                <c:pt idx="4195">
                  <c:v>21.8</c:v>
                </c:pt>
                <c:pt idx="4196">
                  <c:v>21.8</c:v>
                </c:pt>
                <c:pt idx="4197">
                  <c:v>21.8</c:v>
                </c:pt>
                <c:pt idx="4198">
                  <c:v>21.8</c:v>
                </c:pt>
                <c:pt idx="4199">
                  <c:v>21.8</c:v>
                </c:pt>
                <c:pt idx="4200">
                  <c:v>21.8</c:v>
                </c:pt>
                <c:pt idx="4201">
                  <c:v>21.8</c:v>
                </c:pt>
                <c:pt idx="4202">
                  <c:v>21.8</c:v>
                </c:pt>
                <c:pt idx="4203">
                  <c:v>21.7</c:v>
                </c:pt>
                <c:pt idx="4204">
                  <c:v>21.7</c:v>
                </c:pt>
                <c:pt idx="4205">
                  <c:v>21.7</c:v>
                </c:pt>
                <c:pt idx="4206">
                  <c:v>21.8</c:v>
                </c:pt>
                <c:pt idx="4207">
                  <c:v>21.7</c:v>
                </c:pt>
                <c:pt idx="4208">
                  <c:v>21.7</c:v>
                </c:pt>
                <c:pt idx="4209">
                  <c:v>21.7</c:v>
                </c:pt>
                <c:pt idx="4210">
                  <c:v>21.7</c:v>
                </c:pt>
                <c:pt idx="4211">
                  <c:v>21.7</c:v>
                </c:pt>
                <c:pt idx="4212">
                  <c:v>21.7</c:v>
                </c:pt>
                <c:pt idx="4213">
                  <c:v>21.7</c:v>
                </c:pt>
                <c:pt idx="4214">
                  <c:v>21.7</c:v>
                </c:pt>
                <c:pt idx="4215">
                  <c:v>21.7</c:v>
                </c:pt>
                <c:pt idx="4216">
                  <c:v>21.6</c:v>
                </c:pt>
                <c:pt idx="4217">
                  <c:v>21.7</c:v>
                </c:pt>
                <c:pt idx="4218">
                  <c:v>21.6</c:v>
                </c:pt>
                <c:pt idx="4219">
                  <c:v>21.7</c:v>
                </c:pt>
                <c:pt idx="4220">
                  <c:v>21.6</c:v>
                </c:pt>
                <c:pt idx="4221">
                  <c:v>21.6</c:v>
                </c:pt>
                <c:pt idx="4222">
                  <c:v>21.6</c:v>
                </c:pt>
                <c:pt idx="4223">
                  <c:v>21.6</c:v>
                </c:pt>
                <c:pt idx="4224">
                  <c:v>21.6</c:v>
                </c:pt>
                <c:pt idx="4225">
                  <c:v>21.6</c:v>
                </c:pt>
                <c:pt idx="4226">
                  <c:v>21.7</c:v>
                </c:pt>
                <c:pt idx="4227">
                  <c:v>21.7</c:v>
                </c:pt>
                <c:pt idx="4228">
                  <c:v>21.7</c:v>
                </c:pt>
                <c:pt idx="4229">
                  <c:v>21.6</c:v>
                </c:pt>
                <c:pt idx="4230">
                  <c:v>21.6</c:v>
                </c:pt>
                <c:pt idx="4231">
                  <c:v>21.6</c:v>
                </c:pt>
                <c:pt idx="4232">
                  <c:v>21.6</c:v>
                </c:pt>
                <c:pt idx="4233">
                  <c:v>21.6</c:v>
                </c:pt>
                <c:pt idx="4234">
                  <c:v>21.6</c:v>
                </c:pt>
                <c:pt idx="4235">
                  <c:v>21.5</c:v>
                </c:pt>
                <c:pt idx="4236">
                  <c:v>21.6</c:v>
                </c:pt>
                <c:pt idx="4237">
                  <c:v>21.5</c:v>
                </c:pt>
                <c:pt idx="4238">
                  <c:v>21.5</c:v>
                </c:pt>
                <c:pt idx="4239">
                  <c:v>21.5</c:v>
                </c:pt>
                <c:pt idx="4240">
                  <c:v>21.5</c:v>
                </c:pt>
                <c:pt idx="4241">
                  <c:v>21.5</c:v>
                </c:pt>
                <c:pt idx="4242">
                  <c:v>21.5</c:v>
                </c:pt>
                <c:pt idx="4243">
                  <c:v>21.6</c:v>
                </c:pt>
                <c:pt idx="4244">
                  <c:v>21.6</c:v>
                </c:pt>
                <c:pt idx="4245">
                  <c:v>21.6</c:v>
                </c:pt>
                <c:pt idx="4246">
                  <c:v>21.5</c:v>
                </c:pt>
                <c:pt idx="4247">
                  <c:v>21.6</c:v>
                </c:pt>
                <c:pt idx="4248">
                  <c:v>21.5</c:v>
                </c:pt>
                <c:pt idx="4249">
                  <c:v>21.5</c:v>
                </c:pt>
                <c:pt idx="4250">
                  <c:v>21.5</c:v>
                </c:pt>
                <c:pt idx="4251">
                  <c:v>21.5</c:v>
                </c:pt>
                <c:pt idx="4252">
                  <c:v>21.4</c:v>
                </c:pt>
                <c:pt idx="4253">
                  <c:v>21.5</c:v>
                </c:pt>
                <c:pt idx="4254">
                  <c:v>21.4</c:v>
                </c:pt>
                <c:pt idx="4255">
                  <c:v>21.4</c:v>
                </c:pt>
                <c:pt idx="4256">
                  <c:v>21.4</c:v>
                </c:pt>
                <c:pt idx="4257">
                  <c:v>21.5</c:v>
                </c:pt>
                <c:pt idx="4258">
                  <c:v>21.4</c:v>
                </c:pt>
                <c:pt idx="4259">
                  <c:v>21.4</c:v>
                </c:pt>
                <c:pt idx="4260">
                  <c:v>21.4</c:v>
                </c:pt>
                <c:pt idx="4261">
                  <c:v>21.4</c:v>
                </c:pt>
                <c:pt idx="4262">
                  <c:v>21.4</c:v>
                </c:pt>
                <c:pt idx="4263">
                  <c:v>21.3</c:v>
                </c:pt>
                <c:pt idx="4264">
                  <c:v>21.3</c:v>
                </c:pt>
                <c:pt idx="4265">
                  <c:v>21.4</c:v>
                </c:pt>
                <c:pt idx="4266">
                  <c:v>21.3</c:v>
                </c:pt>
                <c:pt idx="4267">
                  <c:v>21.3</c:v>
                </c:pt>
                <c:pt idx="4268">
                  <c:v>21.3</c:v>
                </c:pt>
                <c:pt idx="4269">
                  <c:v>21.3</c:v>
                </c:pt>
                <c:pt idx="4270">
                  <c:v>21.3</c:v>
                </c:pt>
                <c:pt idx="4271">
                  <c:v>21.3</c:v>
                </c:pt>
                <c:pt idx="4272">
                  <c:v>21.2</c:v>
                </c:pt>
                <c:pt idx="4273">
                  <c:v>21.2</c:v>
                </c:pt>
                <c:pt idx="4274">
                  <c:v>21.3</c:v>
                </c:pt>
                <c:pt idx="4275">
                  <c:v>21.2</c:v>
                </c:pt>
                <c:pt idx="4276">
                  <c:v>21.2</c:v>
                </c:pt>
                <c:pt idx="4277">
                  <c:v>21.2</c:v>
                </c:pt>
                <c:pt idx="4278">
                  <c:v>21.2</c:v>
                </c:pt>
                <c:pt idx="4279">
                  <c:v>21.2</c:v>
                </c:pt>
                <c:pt idx="4280">
                  <c:v>21.2</c:v>
                </c:pt>
                <c:pt idx="4281">
                  <c:v>21.2</c:v>
                </c:pt>
                <c:pt idx="4282">
                  <c:v>21.2</c:v>
                </c:pt>
                <c:pt idx="4283">
                  <c:v>21.2</c:v>
                </c:pt>
                <c:pt idx="4284">
                  <c:v>21.2</c:v>
                </c:pt>
                <c:pt idx="4285">
                  <c:v>21.2</c:v>
                </c:pt>
                <c:pt idx="4286">
                  <c:v>21.2</c:v>
                </c:pt>
                <c:pt idx="4287">
                  <c:v>21.2</c:v>
                </c:pt>
                <c:pt idx="4288">
                  <c:v>21.2</c:v>
                </c:pt>
                <c:pt idx="4289">
                  <c:v>21.2</c:v>
                </c:pt>
                <c:pt idx="4290">
                  <c:v>21.2</c:v>
                </c:pt>
                <c:pt idx="4291">
                  <c:v>21.2</c:v>
                </c:pt>
                <c:pt idx="4292">
                  <c:v>21.1</c:v>
                </c:pt>
                <c:pt idx="4293">
                  <c:v>21.2</c:v>
                </c:pt>
                <c:pt idx="4294">
                  <c:v>21.1</c:v>
                </c:pt>
                <c:pt idx="4295">
                  <c:v>21.1</c:v>
                </c:pt>
                <c:pt idx="4296">
                  <c:v>21.1</c:v>
                </c:pt>
                <c:pt idx="4297">
                  <c:v>21.1</c:v>
                </c:pt>
                <c:pt idx="4298">
                  <c:v>21.1</c:v>
                </c:pt>
                <c:pt idx="4299">
                  <c:v>21</c:v>
                </c:pt>
                <c:pt idx="4300">
                  <c:v>21.1</c:v>
                </c:pt>
                <c:pt idx="4301">
                  <c:v>21</c:v>
                </c:pt>
                <c:pt idx="4302">
                  <c:v>21</c:v>
                </c:pt>
                <c:pt idx="4303">
                  <c:v>21</c:v>
                </c:pt>
                <c:pt idx="4304">
                  <c:v>21</c:v>
                </c:pt>
                <c:pt idx="4305">
                  <c:v>21</c:v>
                </c:pt>
                <c:pt idx="4306">
                  <c:v>21</c:v>
                </c:pt>
                <c:pt idx="4307">
                  <c:v>21</c:v>
                </c:pt>
                <c:pt idx="4308">
                  <c:v>21.1</c:v>
                </c:pt>
                <c:pt idx="4309">
                  <c:v>21.1</c:v>
                </c:pt>
                <c:pt idx="4310">
                  <c:v>21</c:v>
                </c:pt>
                <c:pt idx="4311">
                  <c:v>21.1</c:v>
                </c:pt>
                <c:pt idx="4312">
                  <c:v>21</c:v>
                </c:pt>
                <c:pt idx="4313">
                  <c:v>21</c:v>
                </c:pt>
                <c:pt idx="4314">
                  <c:v>20.8</c:v>
                </c:pt>
                <c:pt idx="4315">
                  <c:v>20.8</c:v>
                </c:pt>
                <c:pt idx="4316">
                  <c:v>20.8</c:v>
                </c:pt>
                <c:pt idx="4317">
                  <c:v>20.8</c:v>
                </c:pt>
                <c:pt idx="4318">
                  <c:v>20.8</c:v>
                </c:pt>
                <c:pt idx="4319">
                  <c:v>20.8</c:v>
                </c:pt>
                <c:pt idx="4320">
                  <c:v>20.7</c:v>
                </c:pt>
                <c:pt idx="4321">
                  <c:v>20.7</c:v>
                </c:pt>
                <c:pt idx="4322">
                  <c:v>20.7</c:v>
                </c:pt>
                <c:pt idx="4323">
                  <c:v>20.7</c:v>
                </c:pt>
                <c:pt idx="4324">
                  <c:v>20.7</c:v>
                </c:pt>
                <c:pt idx="4325">
                  <c:v>20.8</c:v>
                </c:pt>
                <c:pt idx="4326">
                  <c:v>20.8</c:v>
                </c:pt>
                <c:pt idx="4327">
                  <c:v>20.8</c:v>
                </c:pt>
                <c:pt idx="4328">
                  <c:v>20.7</c:v>
                </c:pt>
                <c:pt idx="4329">
                  <c:v>20.7</c:v>
                </c:pt>
                <c:pt idx="4330">
                  <c:v>20.7</c:v>
                </c:pt>
                <c:pt idx="4331">
                  <c:v>20.7</c:v>
                </c:pt>
                <c:pt idx="4332">
                  <c:v>20.7</c:v>
                </c:pt>
                <c:pt idx="4333">
                  <c:v>20.7</c:v>
                </c:pt>
                <c:pt idx="4334">
                  <c:v>20.7</c:v>
                </c:pt>
                <c:pt idx="4335">
                  <c:v>20.6</c:v>
                </c:pt>
                <c:pt idx="4336">
                  <c:v>20.7</c:v>
                </c:pt>
                <c:pt idx="4337">
                  <c:v>20.7</c:v>
                </c:pt>
                <c:pt idx="4338">
                  <c:v>20.7</c:v>
                </c:pt>
                <c:pt idx="4339">
                  <c:v>20.7</c:v>
                </c:pt>
                <c:pt idx="4340">
                  <c:v>20.7</c:v>
                </c:pt>
                <c:pt idx="4341">
                  <c:v>20.7</c:v>
                </c:pt>
                <c:pt idx="4342">
                  <c:v>20.7</c:v>
                </c:pt>
                <c:pt idx="4343">
                  <c:v>20.7</c:v>
                </c:pt>
                <c:pt idx="4344">
                  <c:v>20.7</c:v>
                </c:pt>
                <c:pt idx="4345">
                  <c:v>20.7</c:v>
                </c:pt>
                <c:pt idx="4346">
                  <c:v>20.6</c:v>
                </c:pt>
                <c:pt idx="4347">
                  <c:v>20.6</c:v>
                </c:pt>
                <c:pt idx="4348">
                  <c:v>20.6</c:v>
                </c:pt>
                <c:pt idx="4349">
                  <c:v>20.6</c:v>
                </c:pt>
                <c:pt idx="4350">
                  <c:v>20.6</c:v>
                </c:pt>
                <c:pt idx="4351">
                  <c:v>20.6</c:v>
                </c:pt>
                <c:pt idx="4352">
                  <c:v>20.6</c:v>
                </c:pt>
                <c:pt idx="4353">
                  <c:v>20.6</c:v>
                </c:pt>
                <c:pt idx="4354">
                  <c:v>20.6</c:v>
                </c:pt>
                <c:pt idx="4355">
                  <c:v>20.6</c:v>
                </c:pt>
                <c:pt idx="4356">
                  <c:v>20.6</c:v>
                </c:pt>
                <c:pt idx="4357">
                  <c:v>20.6</c:v>
                </c:pt>
                <c:pt idx="4358">
                  <c:v>20.6</c:v>
                </c:pt>
                <c:pt idx="4359">
                  <c:v>20.6</c:v>
                </c:pt>
                <c:pt idx="4360">
                  <c:v>20.6</c:v>
                </c:pt>
                <c:pt idx="4361">
                  <c:v>20.6</c:v>
                </c:pt>
                <c:pt idx="4362">
                  <c:v>20.6</c:v>
                </c:pt>
                <c:pt idx="4363">
                  <c:v>20.6</c:v>
                </c:pt>
                <c:pt idx="4364">
                  <c:v>20.6</c:v>
                </c:pt>
                <c:pt idx="4365">
                  <c:v>20.6</c:v>
                </c:pt>
                <c:pt idx="4366">
                  <c:v>20.6</c:v>
                </c:pt>
                <c:pt idx="4367">
                  <c:v>20.6</c:v>
                </c:pt>
                <c:pt idx="4368">
                  <c:v>20.7</c:v>
                </c:pt>
                <c:pt idx="4369">
                  <c:v>20.7</c:v>
                </c:pt>
                <c:pt idx="4370">
                  <c:v>20.7</c:v>
                </c:pt>
                <c:pt idx="4371">
                  <c:v>20.7</c:v>
                </c:pt>
                <c:pt idx="4372">
                  <c:v>20.7</c:v>
                </c:pt>
                <c:pt idx="4373">
                  <c:v>20.7</c:v>
                </c:pt>
                <c:pt idx="4374">
                  <c:v>20.8</c:v>
                </c:pt>
                <c:pt idx="4375">
                  <c:v>20.7</c:v>
                </c:pt>
                <c:pt idx="4376">
                  <c:v>20.8</c:v>
                </c:pt>
                <c:pt idx="4377">
                  <c:v>20.8</c:v>
                </c:pt>
                <c:pt idx="4378">
                  <c:v>20.8</c:v>
                </c:pt>
                <c:pt idx="4379">
                  <c:v>20.7</c:v>
                </c:pt>
                <c:pt idx="4380">
                  <c:v>20.8</c:v>
                </c:pt>
                <c:pt idx="4381">
                  <c:v>20.8</c:v>
                </c:pt>
                <c:pt idx="4382">
                  <c:v>20.8</c:v>
                </c:pt>
                <c:pt idx="4383">
                  <c:v>20.8</c:v>
                </c:pt>
                <c:pt idx="4384">
                  <c:v>20.8</c:v>
                </c:pt>
                <c:pt idx="4385">
                  <c:v>20.8</c:v>
                </c:pt>
                <c:pt idx="4386">
                  <c:v>20.8</c:v>
                </c:pt>
                <c:pt idx="4387">
                  <c:v>20.8</c:v>
                </c:pt>
                <c:pt idx="4388">
                  <c:v>20.8</c:v>
                </c:pt>
                <c:pt idx="4389">
                  <c:v>20.8</c:v>
                </c:pt>
                <c:pt idx="4390">
                  <c:v>20.8</c:v>
                </c:pt>
                <c:pt idx="4391">
                  <c:v>20.8</c:v>
                </c:pt>
                <c:pt idx="4392">
                  <c:v>20.8</c:v>
                </c:pt>
                <c:pt idx="4393">
                  <c:v>20.8</c:v>
                </c:pt>
                <c:pt idx="4394">
                  <c:v>20.9</c:v>
                </c:pt>
                <c:pt idx="4395">
                  <c:v>20.8</c:v>
                </c:pt>
                <c:pt idx="4396">
                  <c:v>20.8</c:v>
                </c:pt>
                <c:pt idx="4397">
                  <c:v>20.9</c:v>
                </c:pt>
                <c:pt idx="4398">
                  <c:v>20.8</c:v>
                </c:pt>
                <c:pt idx="4399">
                  <c:v>20.9</c:v>
                </c:pt>
                <c:pt idx="4400">
                  <c:v>20.9</c:v>
                </c:pt>
                <c:pt idx="4401">
                  <c:v>20.9</c:v>
                </c:pt>
                <c:pt idx="4402">
                  <c:v>20.9</c:v>
                </c:pt>
                <c:pt idx="4403">
                  <c:v>20.9</c:v>
                </c:pt>
                <c:pt idx="4404">
                  <c:v>20.9</c:v>
                </c:pt>
                <c:pt idx="4405">
                  <c:v>20.9</c:v>
                </c:pt>
                <c:pt idx="4406">
                  <c:v>20.9</c:v>
                </c:pt>
                <c:pt idx="4407">
                  <c:v>20.9</c:v>
                </c:pt>
                <c:pt idx="4408">
                  <c:v>20.9</c:v>
                </c:pt>
                <c:pt idx="4409">
                  <c:v>20.9</c:v>
                </c:pt>
                <c:pt idx="4410">
                  <c:v>20.9</c:v>
                </c:pt>
                <c:pt idx="4411">
                  <c:v>20.9</c:v>
                </c:pt>
                <c:pt idx="4412">
                  <c:v>20.9</c:v>
                </c:pt>
                <c:pt idx="4413">
                  <c:v>20.9</c:v>
                </c:pt>
                <c:pt idx="4414">
                  <c:v>20.9</c:v>
                </c:pt>
                <c:pt idx="4415">
                  <c:v>20.9</c:v>
                </c:pt>
                <c:pt idx="4416">
                  <c:v>20.9</c:v>
                </c:pt>
                <c:pt idx="4417">
                  <c:v>21.1</c:v>
                </c:pt>
                <c:pt idx="4418">
                  <c:v>21.1</c:v>
                </c:pt>
                <c:pt idx="4419">
                  <c:v>21.1</c:v>
                </c:pt>
                <c:pt idx="4420">
                  <c:v>21.1</c:v>
                </c:pt>
                <c:pt idx="4421">
                  <c:v>21.1</c:v>
                </c:pt>
                <c:pt idx="4422">
                  <c:v>21.1</c:v>
                </c:pt>
                <c:pt idx="4423">
                  <c:v>21.1</c:v>
                </c:pt>
                <c:pt idx="4424">
                  <c:v>20.8</c:v>
                </c:pt>
                <c:pt idx="4425">
                  <c:v>20.9</c:v>
                </c:pt>
                <c:pt idx="4426">
                  <c:v>20.9</c:v>
                </c:pt>
                <c:pt idx="4427">
                  <c:v>20.9</c:v>
                </c:pt>
                <c:pt idx="4428">
                  <c:v>21</c:v>
                </c:pt>
                <c:pt idx="4429">
                  <c:v>21</c:v>
                </c:pt>
                <c:pt idx="4430">
                  <c:v>21</c:v>
                </c:pt>
                <c:pt idx="4431">
                  <c:v>21</c:v>
                </c:pt>
                <c:pt idx="4432">
                  <c:v>21</c:v>
                </c:pt>
                <c:pt idx="4433">
                  <c:v>21</c:v>
                </c:pt>
                <c:pt idx="4434">
                  <c:v>21</c:v>
                </c:pt>
                <c:pt idx="4435">
                  <c:v>21</c:v>
                </c:pt>
                <c:pt idx="4436">
                  <c:v>21</c:v>
                </c:pt>
                <c:pt idx="4437">
                  <c:v>21</c:v>
                </c:pt>
                <c:pt idx="4438">
                  <c:v>21</c:v>
                </c:pt>
                <c:pt idx="4439">
                  <c:v>21</c:v>
                </c:pt>
                <c:pt idx="4440">
                  <c:v>21</c:v>
                </c:pt>
                <c:pt idx="4441">
                  <c:v>21.2</c:v>
                </c:pt>
                <c:pt idx="4442">
                  <c:v>21</c:v>
                </c:pt>
                <c:pt idx="4443">
                  <c:v>21.2</c:v>
                </c:pt>
                <c:pt idx="4444">
                  <c:v>21.2</c:v>
                </c:pt>
                <c:pt idx="4445">
                  <c:v>21.2</c:v>
                </c:pt>
                <c:pt idx="4446">
                  <c:v>21.2</c:v>
                </c:pt>
                <c:pt idx="4447">
                  <c:v>21</c:v>
                </c:pt>
                <c:pt idx="4448">
                  <c:v>21.2</c:v>
                </c:pt>
                <c:pt idx="4449">
                  <c:v>21.2</c:v>
                </c:pt>
                <c:pt idx="4450">
                  <c:v>21.2</c:v>
                </c:pt>
                <c:pt idx="4451">
                  <c:v>21.2</c:v>
                </c:pt>
                <c:pt idx="4452">
                  <c:v>21.2</c:v>
                </c:pt>
                <c:pt idx="4453">
                  <c:v>21.2</c:v>
                </c:pt>
                <c:pt idx="4454">
                  <c:v>21.2</c:v>
                </c:pt>
                <c:pt idx="4455">
                  <c:v>21.2</c:v>
                </c:pt>
                <c:pt idx="4456">
                  <c:v>21.2</c:v>
                </c:pt>
                <c:pt idx="4457">
                  <c:v>21.3</c:v>
                </c:pt>
                <c:pt idx="4458">
                  <c:v>21.3</c:v>
                </c:pt>
                <c:pt idx="4459">
                  <c:v>21.4</c:v>
                </c:pt>
                <c:pt idx="4460">
                  <c:v>21.3</c:v>
                </c:pt>
                <c:pt idx="4461">
                  <c:v>21.3</c:v>
                </c:pt>
                <c:pt idx="4462">
                  <c:v>21.3</c:v>
                </c:pt>
                <c:pt idx="4463">
                  <c:v>21.3</c:v>
                </c:pt>
                <c:pt idx="4464">
                  <c:v>21.3</c:v>
                </c:pt>
                <c:pt idx="4465">
                  <c:v>21.3</c:v>
                </c:pt>
                <c:pt idx="4466">
                  <c:v>21.3</c:v>
                </c:pt>
                <c:pt idx="4467">
                  <c:v>21.4</c:v>
                </c:pt>
                <c:pt idx="4468">
                  <c:v>21.3</c:v>
                </c:pt>
                <c:pt idx="4469">
                  <c:v>21.3</c:v>
                </c:pt>
                <c:pt idx="4470">
                  <c:v>21.3</c:v>
                </c:pt>
                <c:pt idx="4471">
                  <c:v>21.3</c:v>
                </c:pt>
                <c:pt idx="4472">
                  <c:v>21.3</c:v>
                </c:pt>
                <c:pt idx="4473">
                  <c:v>21.3</c:v>
                </c:pt>
                <c:pt idx="4474">
                  <c:v>21.3</c:v>
                </c:pt>
                <c:pt idx="4475">
                  <c:v>21.3</c:v>
                </c:pt>
                <c:pt idx="4476">
                  <c:v>21.3</c:v>
                </c:pt>
                <c:pt idx="4477">
                  <c:v>21.3</c:v>
                </c:pt>
                <c:pt idx="4478">
                  <c:v>21.3</c:v>
                </c:pt>
                <c:pt idx="4479">
                  <c:v>21.4</c:v>
                </c:pt>
                <c:pt idx="4480">
                  <c:v>21.4</c:v>
                </c:pt>
                <c:pt idx="4481">
                  <c:v>21.4</c:v>
                </c:pt>
                <c:pt idx="4482">
                  <c:v>21.4</c:v>
                </c:pt>
                <c:pt idx="4483">
                  <c:v>21.4</c:v>
                </c:pt>
                <c:pt idx="4484">
                  <c:v>21.4</c:v>
                </c:pt>
                <c:pt idx="4485">
                  <c:v>21.4</c:v>
                </c:pt>
                <c:pt idx="4486">
                  <c:v>21.4</c:v>
                </c:pt>
                <c:pt idx="4487">
                  <c:v>21.5</c:v>
                </c:pt>
                <c:pt idx="4488">
                  <c:v>21.5</c:v>
                </c:pt>
                <c:pt idx="4489">
                  <c:v>21.5</c:v>
                </c:pt>
                <c:pt idx="4490">
                  <c:v>21.5</c:v>
                </c:pt>
                <c:pt idx="4491">
                  <c:v>21.5</c:v>
                </c:pt>
                <c:pt idx="4492">
                  <c:v>21.6</c:v>
                </c:pt>
                <c:pt idx="4493">
                  <c:v>21.5</c:v>
                </c:pt>
                <c:pt idx="4494">
                  <c:v>21.5</c:v>
                </c:pt>
                <c:pt idx="4495">
                  <c:v>21.5</c:v>
                </c:pt>
                <c:pt idx="4496">
                  <c:v>21.5</c:v>
                </c:pt>
                <c:pt idx="4497">
                  <c:v>21.6</c:v>
                </c:pt>
                <c:pt idx="4498">
                  <c:v>21.6</c:v>
                </c:pt>
                <c:pt idx="4499">
                  <c:v>21.6</c:v>
                </c:pt>
                <c:pt idx="4500">
                  <c:v>21.6</c:v>
                </c:pt>
                <c:pt idx="4501">
                  <c:v>21.6</c:v>
                </c:pt>
                <c:pt idx="4502">
                  <c:v>21.6</c:v>
                </c:pt>
                <c:pt idx="4503">
                  <c:v>21.6</c:v>
                </c:pt>
                <c:pt idx="4504">
                  <c:v>21.6</c:v>
                </c:pt>
                <c:pt idx="4505">
                  <c:v>21.6</c:v>
                </c:pt>
                <c:pt idx="4506">
                  <c:v>21.6</c:v>
                </c:pt>
                <c:pt idx="4507">
                  <c:v>21.6</c:v>
                </c:pt>
                <c:pt idx="4508">
                  <c:v>21.6</c:v>
                </c:pt>
                <c:pt idx="4509">
                  <c:v>21.6</c:v>
                </c:pt>
                <c:pt idx="4510">
                  <c:v>21.6</c:v>
                </c:pt>
                <c:pt idx="4511">
                  <c:v>21.6</c:v>
                </c:pt>
                <c:pt idx="4512">
                  <c:v>21.5</c:v>
                </c:pt>
                <c:pt idx="4513">
                  <c:v>21.5</c:v>
                </c:pt>
                <c:pt idx="4514">
                  <c:v>21.5</c:v>
                </c:pt>
                <c:pt idx="4515">
                  <c:v>21.5</c:v>
                </c:pt>
                <c:pt idx="4516">
                  <c:v>21.5</c:v>
                </c:pt>
                <c:pt idx="4517">
                  <c:v>21.5</c:v>
                </c:pt>
                <c:pt idx="4518">
                  <c:v>21.5</c:v>
                </c:pt>
                <c:pt idx="4519">
                  <c:v>21.5</c:v>
                </c:pt>
                <c:pt idx="4520">
                  <c:v>21.5</c:v>
                </c:pt>
                <c:pt idx="4521">
                  <c:v>21.5</c:v>
                </c:pt>
                <c:pt idx="4522">
                  <c:v>21.5</c:v>
                </c:pt>
                <c:pt idx="4523">
                  <c:v>21.5</c:v>
                </c:pt>
                <c:pt idx="4524">
                  <c:v>21.5</c:v>
                </c:pt>
                <c:pt idx="4525">
                  <c:v>21.5</c:v>
                </c:pt>
                <c:pt idx="4526">
                  <c:v>21.6</c:v>
                </c:pt>
                <c:pt idx="4527">
                  <c:v>21.5</c:v>
                </c:pt>
                <c:pt idx="4528">
                  <c:v>21.5</c:v>
                </c:pt>
                <c:pt idx="4529">
                  <c:v>21.6</c:v>
                </c:pt>
                <c:pt idx="4530">
                  <c:v>21.6</c:v>
                </c:pt>
                <c:pt idx="4531">
                  <c:v>21.5</c:v>
                </c:pt>
                <c:pt idx="4532">
                  <c:v>21.5</c:v>
                </c:pt>
                <c:pt idx="4533">
                  <c:v>21.5</c:v>
                </c:pt>
                <c:pt idx="4534">
                  <c:v>21.6</c:v>
                </c:pt>
                <c:pt idx="4535">
                  <c:v>21.6</c:v>
                </c:pt>
                <c:pt idx="4536">
                  <c:v>21.6</c:v>
                </c:pt>
                <c:pt idx="4537">
                  <c:v>21.6</c:v>
                </c:pt>
                <c:pt idx="4538">
                  <c:v>21.6</c:v>
                </c:pt>
                <c:pt idx="4539">
                  <c:v>21.6</c:v>
                </c:pt>
                <c:pt idx="4540">
                  <c:v>21.6</c:v>
                </c:pt>
                <c:pt idx="4541">
                  <c:v>21.6</c:v>
                </c:pt>
                <c:pt idx="4542">
                  <c:v>21.6</c:v>
                </c:pt>
                <c:pt idx="4543">
                  <c:v>21.6</c:v>
                </c:pt>
                <c:pt idx="4544">
                  <c:v>21.6</c:v>
                </c:pt>
                <c:pt idx="4545">
                  <c:v>21.5</c:v>
                </c:pt>
                <c:pt idx="4546">
                  <c:v>21.5</c:v>
                </c:pt>
                <c:pt idx="4547">
                  <c:v>21.6</c:v>
                </c:pt>
                <c:pt idx="4548">
                  <c:v>21.6</c:v>
                </c:pt>
                <c:pt idx="4549">
                  <c:v>21.6</c:v>
                </c:pt>
                <c:pt idx="4550">
                  <c:v>21.6</c:v>
                </c:pt>
                <c:pt idx="4551">
                  <c:v>21.7</c:v>
                </c:pt>
                <c:pt idx="4552">
                  <c:v>21.6</c:v>
                </c:pt>
                <c:pt idx="4553">
                  <c:v>21.6</c:v>
                </c:pt>
                <c:pt idx="4554">
                  <c:v>21.7</c:v>
                </c:pt>
                <c:pt idx="4555">
                  <c:v>21.7</c:v>
                </c:pt>
                <c:pt idx="4556">
                  <c:v>21.6</c:v>
                </c:pt>
                <c:pt idx="4557">
                  <c:v>21.6</c:v>
                </c:pt>
                <c:pt idx="4558">
                  <c:v>21.6</c:v>
                </c:pt>
                <c:pt idx="4559">
                  <c:v>21.6</c:v>
                </c:pt>
                <c:pt idx="4560">
                  <c:v>21.6</c:v>
                </c:pt>
                <c:pt idx="4561">
                  <c:v>21.6</c:v>
                </c:pt>
                <c:pt idx="4562">
                  <c:v>21.7</c:v>
                </c:pt>
                <c:pt idx="4563">
                  <c:v>21.7</c:v>
                </c:pt>
                <c:pt idx="4564">
                  <c:v>21.7</c:v>
                </c:pt>
                <c:pt idx="4565">
                  <c:v>21.7</c:v>
                </c:pt>
                <c:pt idx="4566">
                  <c:v>21.6</c:v>
                </c:pt>
                <c:pt idx="4567">
                  <c:v>21.7</c:v>
                </c:pt>
                <c:pt idx="4568">
                  <c:v>21.7</c:v>
                </c:pt>
                <c:pt idx="4569">
                  <c:v>21.7</c:v>
                </c:pt>
                <c:pt idx="4570">
                  <c:v>21.7</c:v>
                </c:pt>
                <c:pt idx="4571">
                  <c:v>21.7</c:v>
                </c:pt>
                <c:pt idx="4572">
                  <c:v>21.7</c:v>
                </c:pt>
                <c:pt idx="4573">
                  <c:v>21.7</c:v>
                </c:pt>
                <c:pt idx="4574">
                  <c:v>21.7</c:v>
                </c:pt>
                <c:pt idx="4575">
                  <c:v>21.7</c:v>
                </c:pt>
                <c:pt idx="4576">
                  <c:v>21.7</c:v>
                </c:pt>
                <c:pt idx="4577">
                  <c:v>21.7</c:v>
                </c:pt>
                <c:pt idx="4578">
                  <c:v>21.7</c:v>
                </c:pt>
                <c:pt idx="4579">
                  <c:v>21.7</c:v>
                </c:pt>
                <c:pt idx="4580">
                  <c:v>21.7</c:v>
                </c:pt>
                <c:pt idx="4581">
                  <c:v>21.7</c:v>
                </c:pt>
                <c:pt idx="4582">
                  <c:v>21.8</c:v>
                </c:pt>
                <c:pt idx="4583">
                  <c:v>21.8</c:v>
                </c:pt>
                <c:pt idx="4584">
                  <c:v>21.8</c:v>
                </c:pt>
                <c:pt idx="4585">
                  <c:v>21.8</c:v>
                </c:pt>
                <c:pt idx="4586">
                  <c:v>21.8</c:v>
                </c:pt>
                <c:pt idx="4587">
                  <c:v>21.8</c:v>
                </c:pt>
                <c:pt idx="4588">
                  <c:v>21.9</c:v>
                </c:pt>
                <c:pt idx="4589">
                  <c:v>22</c:v>
                </c:pt>
                <c:pt idx="4590">
                  <c:v>22</c:v>
                </c:pt>
                <c:pt idx="4591">
                  <c:v>22.1</c:v>
                </c:pt>
                <c:pt idx="4592">
                  <c:v>22.1</c:v>
                </c:pt>
                <c:pt idx="4593">
                  <c:v>22.1</c:v>
                </c:pt>
                <c:pt idx="4594">
                  <c:v>22.1</c:v>
                </c:pt>
                <c:pt idx="4595">
                  <c:v>22.2</c:v>
                </c:pt>
                <c:pt idx="4596">
                  <c:v>22.2</c:v>
                </c:pt>
                <c:pt idx="4597">
                  <c:v>22.2</c:v>
                </c:pt>
                <c:pt idx="4598">
                  <c:v>22.2</c:v>
                </c:pt>
                <c:pt idx="4599">
                  <c:v>22.2</c:v>
                </c:pt>
                <c:pt idx="4600">
                  <c:v>22.2</c:v>
                </c:pt>
                <c:pt idx="4601">
                  <c:v>22.2</c:v>
                </c:pt>
                <c:pt idx="4602">
                  <c:v>22.3</c:v>
                </c:pt>
                <c:pt idx="4603">
                  <c:v>22.3</c:v>
                </c:pt>
                <c:pt idx="4604">
                  <c:v>22.3</c:v>
                </c:pt>
                <c:pt idx="4605">
                  <c:v>22.4</c:v>
                </c:pt>
                <c:pt idx="4606">
                  <c:v>22.4</c:v>
                </c:pt>
                <c:pt idx="4607">
                  <c:v>22.4</c:v>
                </c:pt>
                <c:pt idx="4608">
                  <c:v>22.5</c:v>
                </c:pt>
                <c:pt idx="4609">
                  <c:v>22.5</c:v>
                </c:pt>
                <c:pt idx="4610">
                  <c:v>22.5</c:v>
                </c:pt>
                <c:pt idx="4611">
                  <c:v>22.4</c:v>
                </c:pt>
                <c:pt idx="4612">
                  <c:v>22.5</c:v>
                </c:pt>
                <c:pt idx="4613">
                  <c:v>22.5</c:v>
                </c:pt>
                <c:pt idx="4614">
                  <c:v>22.5</c:v>
                </c:pt>
                <c:pt idx="4615">
                  <c:v>22.6</c:v>
                </c:pt>
                <c:pt idx="4616">
                  <c:v>22.7</c:v>
                </c:pt>
                <c:pt idx="4617">
                  <c:v>22.7</c:v>
                </c:pt>
                <c:pt idx="4618">
                  <c:v>22.8</c:v>
                </c:pt>
                <c:pt idx="4619">
                  <c:v>22.8</c:v>
                </c:pt>
                <c:pt idx="4620">
                  <c:v>22.9</c:v>
                </c:pt>
                <c:pt idx="4621">
                  <c:v>22.9</c:v>
                </c:pt>
                <c:pt idx="4622">
                  <c:v>22.9</c:v>
                </c:pt>
                <c:pt idx="4623">
                  <c:v>22.9</c:v>
                </c:pt>
                <c:pt idx="4624">
                  <c:v>22.9</c:v>
                </c:pt>
                <c:pt idx="4625">
                  <c:v>22.9</c:v>
                </c:pt>
                <c:pt idx="4626">
                  <c:v>23</c:v>
                </c:pt>
                <c:pt idx="4627">
                  <c:v>23</c:v>
                </c:pt>
                <c:pt idx="4628">
                  <c:v>23</c:v>
                </c:pt>
                <c:pt idx="4629">
                  <c:v>23.1</c:v>
                </c:pt>
                <c:pt idx="4630">
                  <c:v>23.1</c:v>
                </c:pt>
                <c:pt idx="4631">
                  <c:v>23.1</c:v>
                </c:pt>
                <c:pt idx="4632">
                  <c:v>23.2</c:v>
                </c:pt>
                <c:pt idx="4633">
                  <c:v>23.2</c:v>
                </c:pt>
                <c:pt idx="4634">
                  <c:v>23.2</c:v>
                </c:pt>
                <c:pt idx="4635">
                  <c:v>23.3</c:v>
                </c:pt>
                <c:pt idx="4636">
                  <c:v>23.4</c:v>
                </c:pt>
                <c:pt idx="4637">
                  <c:v>23.3</c:v>
                </c:pt>
                <c:pt idx="4638">
                  <c:v>23.4</c:v>
                </c:pt>
                <c:pt idx="4639">
                  <c:v>23.4</c:v>
                </c:pt>
                <c:pt idx="4640">
                  <c:v>23.5</c:v>
                </c:pt>
                <c:pt idx="4641">
                  <c:v>23.5</c:v>
                </c:pt>
                <c:pt idx="4642">
                  <c:v>23.5</c:v>
                </c:pt>
                <c:pt idx="4643">
                  <c:v>23.5</c:v>
                </c:pt>
                <c:pt idx="4644">
                  <c:v>23.5</c:v>
                </c:pt>
                <c:pt idx="4645">
                  <c:v>23.6</c:v>
                </c:pt>
                <c:pt idx="4646">
                  <c:v>23.6</c:v>
                </c:pt>
                <c:pt idx="4647">
                  <c:v>23.6</c:v>
                </c:pt>
                <c:pt idx="4648">
                  <c:v>23.7</c:v>
                </c:pt>
                <c:pt idx="4649">
                  <c:v>23.7</c:v>
                </c:pt>
                <c:pt idx="4650">
                  <c:v>23.8</c:v>
                </c:pt>
                <c:pt idx="4651">
                  <c:v>23.8</c:v>
                </c:pt>
                <c:pt idx="4652">
                  <c:v>23.8</c:v>
                </c:pt>
                <c:pt idx="4653">
                  <c:v>23.9</c:v>
                </c:pt>
                <c:pt idx="4654">
                  <c:v>23.9</c:v>
                </c:pt>
                <c:pt idx="4655">
                  <c:v>23.9</c:v>
                </c:pt>
                <c:pt idx="4656">
                  <c:v>24</c:v>
                </c:pt>
                <c:pt idx="4657">
                  <c:v>24</c:v>
                </c:pt>
                <c:pt idx="4658">
                  <c:v>24.1</c:v>
                </c:pt>
                <c:pt idx="4659">
                  <c:v>24.1</c:v>
                </c:pt>
                <c:pt idx="4660">
                  <c:v>24.1</c:v>
                </c:pt>
                <c:pt idx="4661">
                  <c:v>24.1</c:v>
                </c:pt>
                <c:pt idx="4662">
                  <c:v>24.1</c:v>
                </c:pt>
                <c:pt idx="4663">
                  <c:v>24.2</c:v>
                </c:pt>
                <c:pt idx="4664">
                  <c:v>24.2</c:v>
                </c:pt>
                <c:pt idx="4665">
                  <c:v>24.3</c:v>
                </c:pt>
                <c:pt idx="4666">
                  <c:v>24.3</c:v>
                </c:pt>
                <c:pt idx="4667">
                  <c:v>24.3</c:v>
                </c:pt>
                <c:pt idx="4668">
                  <c:v>24.4</c:v>
                </c:pt>
                <c:pt idx="4669">
                  <c:v>24.4</c:v>
                </c:pt>
                <c:pt idx="4670">
                  <c:v>24.5</c:v>
                </c:pt>
                <c:pt idx="4671">
                  <c:v>24.5</c:v>
                </c:pt>
                <c:pt idx="4672">
                  <c:v>24.5</c:v>
                </c:pt>
                <c:pt idx="4673">
                  <c:v>24.6</c:v>
                </c:pt>
                <c:pt idx="4674">
                  <c:v>24.6</c:v>
                </c:pt>
                <c:pt idx="4675">
                  <c:v>24.7</c:v>
                </c:pt>
                <c:pt idx="4676">
                  <c:v>24.7</c:v>
                </c:pt>
                <c:pt idx="4677">
                  <c:v>24.7</c:v>
                </c:pt>
                <c:pt idx="4678">
                  <c:v>24.8</c:v>
                </c:pt>
                <c:pt idx="4679">
                  <c:v>24.8</c:v>
                </c:pt>
                <c:pt idx="4680">
                  <c:v>24.8</c:v>
                </c:pt>
                <c:pt idx="4681">
                  <c:v>24.8</c:v>
                </c:pt>
                <c:pt idx="4682">
                  <c:v>24.9</c:v>
                </c:pt>
                <c:pt idx="4683">
                  <c:v>24.9</c:v>
                </c:pt>
                <c:pt idx="4684">
                  <c:v>24.9</c:v>
                </c:pt>
                <c:pt idx="4685">
                  <c:v>25</c:v>
                </c:pt>
                <c:pt idx="4686">
                  <c:v>25</c:v>
                </c:pt>
                <c:pt idx="4687">
                  <c:v>25</c:v>
                </c:pt>
                <c:pt idx="4688">
                  <c:v>25.1</c:v>
                </c:pt>
                <c:pt idx="4689">
                  <c:v>25.2</c:v>
                </c:pt>
                <c:pt idx="4690">
                  <c:v>25.2</c:v>
                </c:pt>
                <c:pt idx="4691">
                  <c:v>25.3</c:v>
                </c:pt>
                <c:pt idx="4692">
                  <c:v>25.3</c:v>
                </c:pt>
                <c:pt idx="4693">
                  <c:v>25.3</c:v>
                </c:pt>
                <c:pt idx="4694">
                  <c:v>25.4</c:v>
                </c:pt>
                <c:pt idx="4695">
                  <c:v>25.4</c:v>
                </c:pt>
                <c:pt idx="4696">
                  <c:v>25.4</c:v>
                </c:pt>
                <c:pt idx="4697">
                  <c:v>25.4</c:v>
                </c:pt>
                <c:pt idx="4698">
                  <c:v>25.5</c:v>
                </c:pt>
                <c:pt idx="4699">
                  <c:v>25.6</c:v>
                </c:pt>
                <c:pt idx="4700">
                  <c:v>25.7</c:v>
                </c:pt>
                <c:pt idx="4701">
                  <c:v>25.7</c:v>
                </c:pt>
                <c:pt idx="4702">
                  <c:v>25.8</c:v>
                </c:pt>
                <c:pt idx="4703">
                  <c:v>25.8</c:v>
                </c:pt>
                <c:pt idx="4704">
                  <c:v>25.8</c:v>
                </c:pt>
                <c:pt idx="4705">
                  <c:v>25.8</c:v>
                </c:pt>
                <c:pt idx="4706">
                  <c:v>26</c:v>
                </c:pt>
                <c:pt idx="4707">
                  <c:v>26</c:v>
                </c:pt>
                <c:pt idx="4708">
                  <c:v>26</c:v>
                </c:pt>
                <c:pt idx="4709">
                  <c:v>26</c:v>
                </c:pt>
                <c:pt idx="4710">
                  <c:v>26</c:v>
                </c:pt>
                <c:pt idx="4711">
                  <c:v>26.1</c:v>
                </c:pt>
                <c:pt idx="4712">
                  <c:v>26.1</c:v>
                </c:pt>
                <c:pt idx="4713">
                  <c:v>26.2</c:v>
                </c:pt>
                <c:pt idx="4714">
                  <c:v>26.2</c:v>
                </c:pt>
                <c:pt idx="4715">
                  <c:v>26.2</c:v>
                </c:pt>
                <c:pt idx="4716">
                  <c:v>26.3</c:v>
                </c:pt>
                <c:pt idx="4717">
                  <c:v>26.3</c:v>
                </c:pt>
                <c:pt idx="4718">
                  <c:v>26.4</c:v>
                </c:pt>
                <c:pt idx="4719">
                  <c:v>26.4</c:v>
                </c:pt>
                <c:pt idx="4720">
                  <c:v>26.5</c:v>
                </c:pt>
                <c:pt idx="4721">
                  <c:v>26.5</c:v>
                </c:pt>
                <c:pt idx="4722">
                  <c:v>26.6</c:v>
                </c:pt>
                <c:pt idx="4723">
                  <c:v>26.6</c:v>
                </c:pt>
                <c:pt idx="4724">
                  <c:v>26.6</c:v>
                </c:pt>
                <c:pt idx="4725">
                  <c:v>26.6</c:v>
                </c:pt>
                <c:pt idx="4726">
                  <c:v>26.7</c:v>
                </c:pt>
                <c:pt idx="4727">
                  <c:v>26.7</c:v>
                </c:pt>
                <c:pt idx="4728">
                  <c:v>26.8</c:v>
                </c:pt>
                <c:pt idx="4729">
                  <c:v>26.8</c:v>
                </c:pt>
                <c:pt idx="4730">
                  <c:v>26.8</c:v>
                </c:pt>
                <c:pt idx="4731">
                  <c:v>26.9</c:v>
                </c:pt>
                <c:pt idx="4732">
                  <c:v>26.8</c:v>
                </c:pt>
                <c:pt idx="4733">
                  <c:v>26.9</c:v>
                </c:pt>
                <c:pt idx="4734">
                  <c:v>26.9</c:v>
                </c:pt>
                <c:pt idx="4735">
                  <c:v>27</c:v>
                </c:pt>
                <c:pt idx="4736">
                  <c:v>27</c:v>
                </c:pt>
                <c:pt idx="4737">
                  <c:v>27.1</c:v>
                </c:pt>
                <c:pt idx="4738">
                  <c:v>27.1</c:v>
                </c:pt>
                <c:pt idx="4739">
                  <c:v>27.2</c:v>
                </c:pt>
                <c:pt idx="4740">
                  <c:v>27.2</c:v>
                </c:pt>
                <c:pt idx="4741">
                  <c:v>27.2</c:v>
                </c:pt>
                <c:pt idx="4742">
                  <c:v>27.2</c:v>
                </c:pt>
                <c:pt idx="4743">
                  <c:v>27.4</c:v>
                </c:pt>
                <c:pt idx="4744">
                  <c:v>27.4</c:v>
                </c:pt>
                <c:pt idx="4745">
                  <c:v>27.5</c:v>
                </c:pt>
                <c:pt idx="4746">
                  <c:v>27.5</c:v>
                </c:pt>
                <c:pt idx="4747">
                  <c:v>27.6</c:v>
                </c:pt>
                <c:pt idx="4748">
                  <c:v>27.6</c:v>
                </c:pt>
                <c:pt idx="4749">
                  <c:v>27.7</c:v>
                </c:pt>
                <c:pt idx="4750">
                  <c:v>27.7</c:v>
                </c:pt>
                <c:pt idx="4751">
                  <c:v>27.8</c:v>
                </c:pt>
                <c:pt idx="4752">
                  <c:v>27.8</c:v>
                </c:pt>
                <c:pt idx="4753">
                  <c:v>27.8</c:v>
                </c:pt>
                <c:pt idx="4754">
                  <c:v>27.8</c:v>
                </c:pt>
                <c:pt idx="4755">
                  <c:v>27.8</c:v>
                </c:pt>
                <c:pt idx="4756">
                  <c:v>27.8</c:v>
                </c:pt>
                <c:pt idx="4757">
                  <c:v>27.9</c:v>
                </c:pt>
                <c:pt idx="4758">
                  <c:v>27.9</c:v>
                </c:pt>
                <c:pt idx="4759">
                  <c:v>28</c:v>
                </c:pt>
                <c:pt idx="4760">
                  <c:v>28</c:v>
                </c:pt>
                <c:pt idx="4761">
                  <c:v>28.1</c:v>
                </c:pt>
                <c:pt idx="4762">
                  <c:v>28.1</c:v>
                </c:pt>
                <c:pt idx="4763">
                  <c:v>28.2</c:v>
                </c:pt>
                <c:pt idx="4764">
                  <c:v>28.3</c:v>
                </c:pt>
                <c:pt idx="4765">
                  <c:v>28.3</c:v>
                </c:pt>
                <c:pt idx="4766">
                  <c:v>28.3</c:v>
                </c:pt>
                <c:pt idx="4767">
                  <c:v>28.4</c:v>
                </c:pt>
                <c:pt idx="4768">
                  <c:v>28.4</c:v>
                </c:pt>
                <c:pt idx="4769">
                  <c:v>28.4</c:v>
                </c:pt>
                <c:pt idx="4770">
                  <c:v>28.4</c:v>
                </c:pt>
                <c:pt idx="4771">
                  <c:v>28.5</c:v>
                </c:pt>
                <c:pt idx="4772">
                  <c:v>28.5</c:v>
                </c:pt>
                <c:pt idx="4773">
                  <c:v>28.6</c:v>
                </c:pt>
                <c:pt idx="4774">
                  <c:v>28.6</c:v>
                </c:pt>
                <c:pt idx="4775">
                  <c:v>28.7</c:v>
                </c:pt>
                <c:pt idx="4776">
                  <c:v>28.7</c:v>
                </c:pt>
                <c:pt idx="4777">
                  <c:v>28.8</c:v>
                </c:pt>
                <c:pt idx="4778">
                  <c:v>28.9</c:v>
                </c:pt>
                <c:pt idx="4779">
                  <c:v>28.9</c:v>
                </c:pt>
                <c:pt idx="4780">
                  <c:v>29</c:v>
                </c:pt>
                <c:pt idx="4781">
                  <c:v>29</c:v>
                </c:pt>
                <c:pt idx="4782">
                  <c:v>29</c:v>
                </c:pt>
                <c:pt idx="4783">
                  <c:v>29</c:v>
                </c:pt>
                <c:pt idx="4784">
                  <c:v>29</c:v>
                </c:pt>
                <c:pt idx="4785">
                  <c:v>29.1</c:v>
                </c:pt>
                <c:pt idx="4786">
                  <c:v>29.2</c:v>
                </c:pt>
                <c:pt idx="4787">
                  <c:v>29.2</c:v>
                </c:pt>
                <c:pt idx="4788">
                  <c:v>29.3</c:v>
                </c:pt>
                <c:pt idx="4789">
                  <c:v>29.3</c:v>
                </c:pt>
                <c:pt idx="4790">
                  <c:v>29.3</c:v>
                </c:pt>
                <c:pt idx="4791">
                  <c:v>29.4</c:v>
                </c:pt>
                <c:pt idx="4792">
                  <c:v>29.5</c:v>
                </c:pt>
                <c:pt idx="4793">
                  <c:v>29.5</c:v>
                </c:pt>
                <c:pt idx="4794">
                  <c:v>29.6</c:v>
                </c:pt>
                <c:pt idx="4795">
                  <c:v>29.6</c:v>
                </c:pt>
                <c:pt idx="4796">
                  <c:v>29.6</c:v>
                </c:pt>
                <c:pt idx="4797">
                  <c:v>29.6</c:v>
                </c:pt>
                <c:pt idx="4798">
                  <c:v>29.7</c:v>
                </c:pt>
                <c:pt idx="4799">
                  <c:v>29.7</c:v>
                </c:pt>
                <c:pt idx="4800">
                  <c:v>29.8</c:v>
                </c:pt>
                <c:pt idx="4801">
                  <c:v>29.8</c:v>
                </c:pt>
                <c:pt idx="4802">
                  <c:v>29.9</c:v>
                </c:pt>
                <c:pt idx="4803">
                  <c:v>29.9</c:v>
                </c:pt>
                <c:pt idx="4804">
                  <c:v>30</c:v>
                </c:pt>
                <c:pt idx="4805">
                  <c:v>30.1</c:v>
                </c:pt>
                <c:pt idx="4806">
                  <c:v>30.1</c:v>
                </c:pt>
                <c:pt idx="4807">
                  <c:v>30.1</c:v>
                </c:pt>
                <c:pt idx="4808">
                  <c:v>30.2</c:v>
                </c:pt>
                <c:pt idx="4809">
                  <c:v>30.2</c:v>
                </c:pt>
                <c:pt idx="4810">
                  <c:v>30.2</c:v>
                </c:pt>
                <c:pt idx="4811">
                  <c:v>30.3</c:v>
                </c:pt>
                <c:pt idx="4812">
                  <c:v>30.3</c:v>
                </c:pt>
                <c:pt idx="4813">
                  <c:v>30.4</c:v>
                </c:pt>
                <c:pt idx="4814">
                  <c:v>30.4</c:v>
                </c:pt>
                <c:pt idx="4815">
                  <c:v>30.5</c:v>
                </c:pt>
                <c:pt idx="4816">
                  <c:v>30.6</c:v>
                </c:pt>
                <c:pt idx="4817">
                  <c:v>30.6</c:v>
                </c:pt>
                <c:pt idx="4818">
                  <c:v>30.6</c:v>
                </c:pt>
                <c:pt idx="4819">
                  <c:v>30.7</c:v>
                </c:pt>
                <c:pt idx="4820">
                  <c:v>30.8</c:v>
                </c:pt>
                <c:pt idx="4821">
                  <c:v>30.8</c:v>
                </c:pt>
                <c:pt idx="4822">
                  <c:v>30.8</c:v>
                </c:pt>
                <c:pt idx="4823">
                  <c:v>30.8</c:v>
                </c:pt>
                <c:pt idx="4824">
                  <c:v>30.9</c:v>
                </c:pt>
                <c:pt idx="4825">
                  <c:v>30.9</c:v>
                </c:pt>
                <c:pt idx="4826">
                  <c:v>31</c:v>
                </c:pt>
                <c:pt idx="4827">
                  <c:v>31.1</c:v>
                </c:pt>
                <c:pt idx="4828">
                  <c:v>31.1</c:v>
                </c:pt>
                <c:pt idx="4829">
                  <c:v>31.2</c:v>
                </c:pt>
                <c:pt idx="4830">
                  <c:v>31.2</c:v>
                </c:pt>
                <c:pt idx="4831">
                  <c:v>31.4</c:v>
                </c:pt>
                <c:pt idx="4832">
                  <c:v>31.4</c:v>
                </c:pt>
                <c:pt idx="4833">
                  <c:v>31.5</c:v>
                </c:pt>
                <c:pt idx="4834">
                  <c:v>31.5</c:v>
                </c:pt>
                <c:pt idx="4835">
                  <c:v>31.5</c:v>
                </c:pt>
                <c:pt idx="4836">
                  <c:v>31.5</c:v>
                </c:pt>
                <c:pt idx="4837">
                  <c:v>31.6</c:v>
                </c:pt>
                <c:pt idx="4838">
                  <c:v>31.6</c:v>
                </c:pt>
                <c:pt idx="4839">
                  <c:v>31.7</c:v>
                </c:pt>
                <c:pt idx="4840">
                  <c:v>31.7</c:v>
                </c:pt>
                <c:pt idx="4841">
                  <c:v>31.7</c:v>
                </c:pt>
                <c:pt idx="4842">
                  <c:v>31.8</c:v>
                </c:pt>
                <c:pt idx="4843">
                  <c:v>31.8</c:v>
                </c:pt>
                <c:pt idx="4844">
                  <c:v>31.9</c:v>
                </c:pt>
                <c:pt idx="4845">
                  <c:v>31.9</c:v>
                </c:pt>
                <c:pt idx="4846">
                  <c:v>32</c:v>
                </c:pt>
                <c:pt idx="4847">
                  <c:v>32</c:v>
                </c:pt>
                <c:pt idx="4848">
                  <c:v>32.1</c:v>
                </c:pt>
                <c:pt idx="4849">
                  <c:v>32.1</c:v>
                </c:pt>
                <c:pt idx="4850">
                  <c:v>32.1</c:v>
                </c:pt>
                <c:pt idx="4851">
                  <c:v>32.200000000000003</c:v>
                </c:pt>
                <c:pt idx="4852">
                  <c:v>32.299999999999997</c:v>
                </c:pt>
                <c:pt idx="4853">
                  <c:v>32.299999999999997</c:v>
                </c:pt>
                <c:pt idx="4854">
                  <c:v>32.299999999999997</c:v>
                </c:pt>
                <c:pt idx="4855">
                  <c:v>32.299999999999997</c:v>
                </c:pt>
                <c:pt idx="4856">
                  <c:v>32.4</c:v>
                </c:pt>
                <c:pt idx="4857">
                  <c:v>32.5</c:v>
                </c:pt>
                <c:pt idx="4858">
                  <c:v>32.5</c:v>
                </c:pt>
                <c:pt idx="4859">
                  <c:v>32.6</c:v>
                </c:pt>
                <c:pt idx="4860">
                  <c:v>32.700000000000003</c:v>
                </c:pt>
                <c:pt idx="4861">
                  <c:v>32.700000000000003</c:v>
                </c:pt>
                <c:pt idx="4862">
                  <c:v>32.700000000000003</c:v>
                </c:pt>
                <c:pt idx="4863">
                  <c:v>32.700000000000003</c:v>
                </c:pt>
                <c:pt idx="4864">
                  <c:v>32.799999999999997</c:v>
                </c:pt>
                <c:pt idx="4865">
                  <c:v>32.799999999999997</c:v>
                </c:pt>
                <c:pt idx="4866">
                  <c:v>32.9</c:v>
                </c:pt>
                <c:pt idx="4867">
                  <c:v>32.9</c:v>
                </c:pt>
                <c:pt idx="4868">
                  <c:v>33</c:v>
                </c:pt>
                <c:pt idx="4869">
                  <c:v>33</c:v>
                </c:pt>
                <c:pt idx="4870">
                  <c:v>33.1</c:v>
                </c:pt>
                <c:pt idx="4871">
                  <c:v>33.200000000000003</c:v>
                </c:pt>
                <c:pt idx="4872">
                  <c:v>33.200000000000003</c:v>
                </c:pt>
                <c:pt idx="4873">
                  <c:v>33.299999999999997</c:v>
                </c:pt>
                <c:pt idx="4874">
                  <c:v>33.299999999999997</c:v>
                </c:pt>
                <c:pt idx="4875">
                  <c:v>33.299999999999997</c:v>
                </c:pt>
                <c:pt idx="4876">
                  <c:v>33.299999999999997</c:v>
                </c:pt>
                <c:pt idx="4877">
                  <c:v>33.4</c:v>
                </c:pt>
                <c:pt idx="4878">
                  <c:v>33.5</c:v>
                </c:pt>
                <c:pt idx="4879">
                  <c:v>33.5</c:v>
                </c:pt>
                <c:pt idx="4880">
                  <c:v>33.6</c:v>
                </c:pt>
                <c:pt idx="4881">
                  <c:v>33.6</c:v>
                </c:pt>
                <c:pt idx="4882">
                  <c:v>33.700000000000003</c:v>
                </c:pt>
                <c:pt idx="4883">
                  <c:v>33.700000000000003</c:v>
                </c:pt>
                <c:pt idx="4884">
                  <c:v>33.700000000000003</c:v>
                </c:pt>
                <c:pt idx="4885">
                  <c:v>33.9</c:v>
                </c:pt>
                <c:pt idx="4886">
                  <c:v>33.9</c:v>
                </c:pt>
                <c:pt idx="4887">
                  <c:v>33.9</c:v>
                </c:pt>
                <c:pt idx="4888">
                  <c:v>34</c:v>
                </c:pt>
                <c:pt idx="4889">
                  <c:v>34.1</c:v>
                </c:pt>
                <c:pt idx="4890">
                  <c:v>34.1</c:v>
                </c:pt>
                <c:pt idx="4891">
                  <c:v>34.200000000000003</c:v>
                </c:pt>
                <c:pt idx="4892">
                  <c:v>34.200000000000003</c:v>
                </c:pt>
                <c:pt idx="4893">
                  <c:v>34.299999999999997</c:v>
                </c:pt>
                <c:pt idx="4894">
                  <c:v>34.299999999999997</c:v>
                </c:pt>
                <c:pt idx="4895">
                  <c:v>34.4</c:v>
                </c:pt>
                <c:pt idx="4896">
                  <c:v>34.4</c:v>
                </c:pt>
                <c:pt idx="4897">
                  <c:v>34.4</c:v>
                </c:pt>
                <c:pt idx="4898">
                  <c:v>34.5</c:v>
                </c:pt>
                <c:pt idx="4899">
                  <c:v>34.5</c:v>
                </c:pt>
                <c:pt idx="4900">
                  <c:v>34.5</c:v>
                </c:pt>
                <c:pt idx="4901">
                  <c:v>34.5</c:v>
                </c:pt>
                <c:pt idx="4902">
                  <c:v>34.6</c:v>
                </c:pt>
                <c:pt idx="4903">
                  <c:v>34.700000000000003</c:v>
                </c:pt>
                <c:pt idx="4904">
                  <c:v>34.700000000000003</c:v>
                </c:pt>
                <c:pt idx="4905">
                  <c:v>34.799999999999997</c:v>
                </c:pt>
                <c:pt idx="4906">
                  <c:v>34.799999999999997</c:v>
                </c:pt>
                <c:pt idx="4907">
                  <c:v>34.9</c:v>
                </c:pt>
                <c:pt idx="4908">
                  <c:v>35</c:v>
                </c:pt>
                <c:pt idx="4909">
                  <c:v>35</c:v>
                </c:pt>
                <c:pt idx="4910">
                  <c:v>35</c:v>
                </c:pt>
                <c:pt idx="4911">
                  <c:v>35</c:v>
                </c:pt>
                <c:pt idx="4912">
                  <c:v>35</c:v>
                </c:pt>
                <c:pt idx="4913">
                  <c:v>35.1</c:v>
                </c:pt>
                <c:pt idx="4914">
                  <c:v>35.1</c:v>
                </c:pt>
                <c:pt idx="4915">
                  <c:v>35.299999999999997</c:v>
                </c:pt>
                <c:pt idx="4916">
                  <c:v>35.200000000000003</c:v>
                </c:pt>
                <c:pt idx="4917">
                  <c:v>35.299999999999997</c:v>
                </c:pt>
                <c:pt idx="4918">
                  <c:v>35.299999999999997</c:v>
                </c:pt>
                <c:pt idx="4919">
                  <c:v>35.299999999999997</c:v>
                </c:pt>
                <c:pt idx="4920">
                  <c:v>35.4</c:v>
                </c:pt>
                <c:pt idx="4921">
                  <c:v>35.5</c:v>
                </c:pt>
                <c:pt idx="4922">
                  <c:v>35.5</c:v>
                </c:pt>
                <c:pt idx="4923">
                  <c:v>35.6</c:v>
                </c:pt>
                <c:pt idx="4924">
                  <c:v>35.6</c:v>
                </c:pt>
                <c:pt idx="4925">
                  <c:v>35.6</c:v>
                </c:pt>
                <c:pt idx="4926">
                  <c:v>35.6</c:v>
                </c:pt>
                <c:pt idx="4927">
                  <c:v>35.700000000000003</c:v>
                </c:pt>
                <c:pt idx="4928">
                  <c:v>35.799999999999997</c:v>
                </c:pt>
                <c:pt idx="4929">
                  <c:v>35.799999999999997</c:v>
                </c:pt>
                <c:pt idx="4930">
                  <c:v>35.9</c:v>
                </c:pt>
                <c:pt idx="4931">
                  <c:v>35.9</c:v>
                </c:pt>
                <c:pt idx="4932">
                  <c:v>36</c:v>
                </c:pt>
                <c:pt idx="4933">
                  <c:v>36</c:v>
                </c:pt>
                <c:pt idx="4934">
                  <c:v>36.1</c:v>
                </c:pt>
                <c:pt idx="4935">
                  <c:v>36.1</c:v>
                </c:pt>
                <c:pt idx="4936">
                  <c:v>36.200000000000003</c:v>
                </c:pt>
                <c:pt idx="4937">
                  <c:v>36.200000000000003</c:v>
                </c:pt>
                <c:pt idx="4938">
                  <c:v>36.200000000000003</c:v>
                </c:pt>
                <c:pt idx="4939">
                  <c:v>36.200000000000003</c:v>
                </c:pt>
                <c:pt idx="4940">
                  <c:v>36.299999999999997</c:v>
                </c:pt>
                <c:pt idx="4941">
                  <c:v>36.4</c:v>
                </c:pt>
                <c:pt idx="4942">
                  <c:v>36.5</c:v>
                </c:pt>
                <c:pt idx="4943">
                  <c:v>36.5</c:v>
                </c:pt>
                <c:pt idx="4944">
                  <c:v>36.5</c:v>
                </c:pt>
                <c:pt idx="4945">
                  <c:v>36.6</c:v>
                </c:pt>
                <c:pt idx="4946">
                  <c:v>36.6</c:v>
                </c:pt>
                <c:pt idx="4947">
                  <c:v>36.700000000000003</c:v>
                </c:pt>
                <c:pt idx="4948">
                  <c:v>36.799999999999997</c:v>
                </c:pt>
                <c:pt idx="4949">
                  <c:v>36.799999999999997</c:v>
                </c:pt>
                <c:pt idx="4950">
                  <c:v>36.799999999999997</c:v>
                </c:pt>
                <c:pt idx="4951">
                  <c:v>36.799999999999997</c:v>
                </c:pt>
                <c:pt idx="4952">
                  <c:v>36.799999999999997</c:v>
                </c:pt>
                <c:pt idx="4953">
                  <c:v>36.9</c:v>
                </c:pt>
                <c:pt idx="4954">
                  <c:v>36.9</c:v>
                </c:pt>
                <c:pt idx="4955">
                  <c:v>37.1</c:v>
                </c:pt>
                <c:pt idx="4956">
                  <c:v>37.1</c:v>
                </c:pt>
                <c:pt idx="4957">
                  <c:v>37.200000000000003</c:v>
                </c:pt>
                <c:pt idx="4958">
                  <c:v>37.299999999999997</c:v>
                </c:pt>
                <c:pt idx="4959">
                  <c:v>37.299999999999997</c:v>
                </c:pt>
                <c:pt idx="4960">
                  <c:v>37.4</c:v>
                </c:pt>
                <c:pt idx="4961">
                  <c:v>37.4</c:v>
                </c:pt>
                <c:pt idx="4962">
                  <c:v>37.4</c:v>
                </c:pt>
                <c:pt idx="4963">
                  <c:v>37.5</c:v>
                </c:pt>
                <c:pt idx="4964">
                  <c:v>37.5</c:v>
                </c:pt>
                <c:pt idx="4965">
                  <c:v>37.5</c:v>
                </c:pt>
                <c:pt idx="4966">
                  <c:v>37.6</c:v>
                </c:pt>
                <c:pt idx="4967">
                  <c:v>37.700000000000003</c:v>
                </c:pt>
                <c:pt idx="4968">
                  <c:v>37.700000000000003</c:v>
                </c:pt>
                <c:pt idx="4969">
                  <c:v>37.799999999999997</c:v>
                </c:pt>
                <c:pt idx="4970">
                  <c:v>37.799999999999997</c:v>
                </c:pt>
                <c:pt idx="4971">
                  <c:v>37.9</c:v>
                </c:pt>
                <c:pt idx="4972">
                  <c:v>37.9</c:v>
                </c:pt>
                <c:pt idx="4973">
                  <c:v>37.9</c:v>
                </c:pt>
                <c:pt idx="4974">
                  <c:v>38</c:v>
                </c:pt>
                <c:pt idx="4975">
                  <c:v>38.1</c:v>
                </c:pt>
                <c:pt idx="4976">
                  <c:v>38.1</c:v>
                </c:pt>
                <c:pt idx="4977">
                  <c:v>38.200000000000003</c:v>
                </c:pt>
                <c:pt idx="4978">
                  <c:v>38.200000000000003</c:v>
                </c:pt>
                <c:pt idx="4979">
                  <c:v>38.200000000000003</c:v>
                </c:pt>
                <c:pt idx="4980">
                  <c:v>38.200000000000003</c:v>
                </c:pt>
                <c:pt idx="4981">
                  <c:v>38.299999999999997</c:v>
                </c:pt>
                <c:pt idx="4982">
                  <c:v>38.299999999999997</c:v>
                </c:pt>
                <c:pt idx="4983">
                  <c:v>38.299999999999997</c:v>
                </c:pt>
                <c:pt idx="4984">
                  <c:v>38.4</c:v>
                </c:pt>
                <c:pt idx="4985">
                  <c:v>38.4</c:v>
                </c:pt>
                <c:pt idx="4986">
                  <c:v>38.4</c:v>
                </c:pt>
                <c:pt idx="4987">
                  <c:v>38.5</c:v>
                </c:pt>
                <c:pt idx="4988">
                  <c:v>38.5</c:v>
                </c:pt>
                <c:pt idx="4989">
                  <c:v>38.6</c:v>
                </c:pt>
                <c:pt idx="4990">
                  <c:v>38.700000000000003</c:v>
                </c:pt>
                <c:pt idx="4991">
                  <c:v>38.700000000000003</c:v>
                </c:pt>
                <c:pt idx="4992">
                  <c:v>38.700000000000003</c:v>
                </c:pt>
                <c:pt idx="4993">
                  <c:v>38.700000000000003</c:v>
                </c:pt>
                <c:pt idx="4994">
                  <c:v>38.700000000000003</c:v>
                </c:pt>
                <c:pt idx="4995">
                  <c:v>38.799999999999997</c:v>
                </c:pt>
                <c:pt idx="4996">
                  <c:v>38.799999999999997</c:v>
                </c:pt>
                <c:pt idx="4997">
                  <c:v>38.799999999999997</c:v>
                </c:pt>
                <c:pt idx="4998">
                  <c:v>38.9</c:v>
                </c:pt>
                <c:pt idx="4999">
                  <c:v>38.9</c:v>
                </c:pt>
                <c:pt idx="5000">
                  <c:v>39</c:v>
                </c:pt>
                <c:pt idx="5001">
                  <c:v>39</c:v>
                </c:pt>
                <c:pt idx="5002">
                  <c:v>39.1</c:v>
                </c:pt>
                <c:pt idx="5003">
                  <c:v>39.1</c:v>
                </c:pt>
                <c:pt idx="5004">
                  <c:v>39.1</c:v>
                </c:pt>
                <c:pt idx="5005">
                  <c:v>39.200000000000003</c:v>
                </c:pt>
                <c:pt idx="5006">
                  <c:v>39.299999999999997</c:v>
                </c:pt>
                <c:pt idx="5007">
                  <c:v>39.299999999999997</c:v>
                </c:pt>
                <c:pt idx="5008">
                  <c:v>39.4</c:v>
                </c:pt>
                <c:pt idx="5009">
                  <c:v>39.4</c:v>
                </c:pt>
                <c:pt idx="5010">
                  <c:v>39.5</c:v>
                </c:pt>
                <c:pt idx="5011">
                  <c:v>39.5</c:v>
                </c:pt>
                <c:pt idx="5012">
                  <c:v>39.6</c:v>
                </c:pt>
                <c:pt idx="5013">
                  <c:v>39.6</c:v>
                </c:pt>
                <c:pt idx="5014">
                  <c:v>39.6</c:v>
                </c:pt>
                <c:pt idx="5015">
                  <c:v>39.700000000000003</c:v>
                </c:pt>
                <c:pt idx="5016">
                  <c:v>39.799999999999997</c:v>
                </c:pt>
                <c:pt idx="5017">
                  <c:v>39.799999999999997</c:v>
                </c:pt>
                <c:pt idx="5018">
                  <c:v>39.9</c:v>
                </c:pt>
                <c:pt idx="5019">
                  <c:v>39.9</c:v>
                </c:pt>
                <c:pt idx="5020">
                  <c:v>40</c:v>
                </c:pt>
                <c:pt idx="5021">
                  <c:v>40</c:v>
                </c:pt>
                <c:pt idx="5022">
                  <c:v>40</c:v>
                </c:pt>
                <c:pt idx="5023">
                  <c:v>40.1</c:v>
                </c:pt>
                <c:pt idx="5024">
                  <c:v>40.200000000000003</c:v>
                </c:pt>
                <c:pt idx="5025">
                  <c:v>40.200000000000003</c:v>
                </c:pt>
                <c:pt idx="5026">
                  <c:v>40.299999999999997</c:v>
                </c:pt>
                <c:pt idx="5027">
                  <c:v>40.299999999999997</c:v>
                </c:pt>
                <c:pt idx="5028">
                  <c:v>40.4</c:v>
                </c:pt>
                <c:pt idx="5029">
                  <c:v>40.299999999999997</c:v>
                </c:pt>
                <c:pt idx="5030">
                  <c:v>40.4</c:v>
                </c:pt>
                <c:pt idx="5031">
                  <c:v>40.4</c:v>
                </c:pt>
                <c:pt idx="5032">
                  <c:v>40.5</c:v>
                </c:pt>
                <c:pt idx="5033">
                  <c:v>40.5</c:v>
                </c:pt>
                <c:pt idx="5034">
                  <c:v>40.5</c:v>
                </c:pt>
                <c:pt idx="5035">
                  <c:v>40.5</c:v>
                </c:pt>
                <c:pt idx="5036">
                  <c:v>40.5</c:v>
                </c:pt>
                <c:pt idx="5037">
                  <c:v>40.6</c:v>
                </c:pt>
                <c:pt idx="5038">
                  <c:v>40.700000000000003</c:v>
                </c:pt>
                <c:pt idx="5039">
                  <c:v>40.700000000000003</c:v>
                </c:pt>
                <c:pt idx="5040">
                  <c:v>40.6</c:v>
                </c:pt>
                <c:pt idx="5041">
                  <c:v>40.700000000000003</c:v>
                </c:pt>
                <c:pt idx="5042">
                  <c:v>40.799999999999997</c:v>
                </c:pt>
                <c:pt idx="5043">
                  <c:v>40.799999999999997</c:v>
                </c:pt>
                <c:pt idx="5044">
                  <c:v>40.799999999999997</c:v>
                </c:pt>
                <c:pt idx="5045">
                  <c:v>40.799999999999997</c:v>
                </c:pt>
                <c:pt idx="5046">
                  <c:v>40.799999999999997</c:v>
                </c:pt>
                <c:pt idx="5047">
                  <c:v>40.9</c:v>
                </c:pt>
                <c:pt idx="5048">
                  <c:v>40.9</c:v>
                </c:pt>
                <c:pt idx="5049">
                  <c:v>41</c:v>
                </c:pt>
                <c:pt idx="5050">
                  <c:v>41</c:v>
                </c:pt>
                <c:pt idx="5051">
                  <c:v>41.1</c:v>
                </c:pt>
                <c:pt idx="5052">
                  <c:v>41.2</c:v>
                </c:pt>
                <c:pt idx="5053">
                  <c:v>41.2</c:v>
                </c:pt>
                <c:pt idx="5054">
                  <c:v>41.2</c:v>
                </c:pt>
                <c:pt idx="5055">
                  <c:v>41.3</c:v>
                </c:pt>
                <c:pt idx="5056">
                  <c:v>41.3</c:v>
                </c:pt>
                <c:pt idx="5057">
                  <c:v>41.4</c:v>
                </c:pt>
                <c:pt idx="5058">
                  <c:v>41.4</c:v>
                </c:pt>
                <c:pt idx="5059">
                  <c:v>41.5</c:v>
                </c:pt>
                <c:pt idx="5060">
                  <c:v>41.5</c:v>
                </c:pt>
                <c:pt idx="5061">
                  <c:v>41.5</c:v>
                </c:pt>
                <c:pt idx="5062">
                  <c:v>41.6</c:v>
                </c:pt>
                <c:pt idx="5063">
                  <c:v>41.6</c:v>
                </c:pt>
                <c:pt idx="5064">
                  <c:v>41.6</c:v>
                </c:pt>
                <c:pt idx="5065">
                  <c:v>41.7</c:v>
                </c:pt>
                <c:pt idx="5066">
                  <c:v>41.7</c:v>
                </c:pt>
                <c:pt idx="5067">
                  <c:v>41.8</c:v>
                </c:pt>
                <c:pt idx="5068">
                  <c:v>41.8</c:v>
                </c:pt>
                <c:pt idx="5069">
                  <c:v>41.9</c:v>
                </c:pt>
                <c:pt idx="5070">
                  <c:v>41.9</c:v>
                </c:pt>
                <c:pt idx="5071">
                  <c:v>42</c:v>
                </c:pt>
                <c:pt idx="5072">
                  <c:v>42</c:v>
                </c:pt>
                <c:pt idx="5073">
                  <c:v>42</c:v>
                </c:pt>
                <c:pt idx="5074">
                  <c:v>42</c:v>
                </c:pt>
                <c:pt idx="5075">
                  <c:v>42.1</c:v>
                </c:pt>
                <c:pt idx="5076">
                  <c:v>42.1</c:v>
                </c:pt>
                <c:pt idx="5077">
                  <c:v>42.1</c:v>
                </c:pt>
                <c:pt idx="5078">
                  <c:v>42.2</c:v>
                </c:pt>
                <c:pt idx="5079">
                  <c:v>42.2</c:v>
                </c:pt>
                <c:pt idx="5080">
                  <c:v>42.2</c:v>
                </c:pt>
                <c:pt idx="5081">
                  <c:v>42.2</c:v>
                </c:pt>
                <c:pt idx="5082">
                  <c:v>42.3</c:v>
                </c:pt>
                <c:pt idx="5083">
                  <c:v>42.3</c:v>
                </c:pt>
                <c:pt idx="5084">
                  <c:v>42.3</c:v>
                </c:pt>
                <c:pt idx="5085">
                  <c:v>42.3</c:v>
                </c:pt>
                <c:pt idx="5086">
                  <c:v>42.4</c:v>
                </c:pt>
                <c:pt idx="5087">
                  <c:v>42.4</c:v>
                </c:pt>
                <c:pt idx="5088">
                  <c:v>42.5</c:v>
                </c:pt>
                <c:pt idx="5089">
                  <c:v>42.5</c:v>
                </c:pt>
                <c:pt idx="5090">
                  <c:v>42.6</c:v>
                </c:pt>
                <c:pt idx="5091">
                  <c:v>42.6</c:v>
                </c:pt>
                <c:pt idx="5092">
                  <c:v>42.7</c:v>
                </c:pt>
                <c:pt idx="5093">
                  <c:v>42.8</c:v>
                </c:pt>
                <c:pt idx="5094">
                  <c:v>42.8</c:v>
                </c:pt>
                <c:pt idx="5095">
                  <c:v>42.9</c:v>
                </c:pt>
                <c:pt idx="5096">
                  <c:v>42.9</c:v>
                </c:pt>
                <c:pt idx="5097">
                  <c:v>43</c:v>
                </c:pt>
                <c:pt idx="5098">
                  <c:v>43</c:v>
                </c:pt>
                <c:pt idx="5099">
                  <c:v>43.1</c:v>
                </c:pt>
                <c:pt idx="5100">
                  <c:v>43.1</c:v>
                </c:pt>
                <c:pt idx="5101">
                  <c:v>43.2</c:v>
                </c:pt>
                <c:pt idx="5102">
                  <c:v>43.2</c:v>
                </c:pt>
                <c:pt idx="5103">
                  <c:v>43.3</c:v>
                </c:pt>
                <c:pt idx="5104">
                  <c:v>43.3</c:v>
                </c:pt>
                <c:pt idx="5105">
                  <c:v>43.3</c:v>
                </c:pt>
                <c:pt idx="5106">
                  <c:v>43.3</c:v>
                </c:pt>
                <c:pt idx="5107">
                  <c:v>43.4</c:v>
                </c:pt>
                <c:pt idx="5108">
                  <c:v>43.4</c:v>
                </c:pt>
                <c:pt idx="5109">
                  <c:v>43.4</c:v>
                </c:pt>
                <c:pt idx="5110">
                  <c:v>43.4</c:v>
                </c:pt>
                <c:pt idx="5111">
                  <c:v>43.4</c:v>
                </c:pt>
                <c:pt idx="5112">
                  <c:v>43.5</c:v>
                </c:pt>
                <c:pt idx="5113">
                  <c:v>43.5</c:v>
                </c:pt>
                <c:pt idx="5114">
                  <c:v>43.6</c:v>
                </c:pt>
                <c:pt idx="5115">
                  <c:v>43.6</c:v>
                </c:pt>
                <c:pt idx="5116">
                  <c:v>43.7</c:v>
                </c:pt>
                <c:pt idx="5117">
                  <c:v>43.8</c:v>
                </c:pt>
                <c:pt idx="5118">
                  <c:v>43.7</c:v>
                </c:pt>
                <c:pt idx="5119">
                  <c:v>43.8</c:v>
                </c:pt>
                <c:pt idx="5120">
                  <c:v>43.8</c:v>
                </c:pt>
                <c:pt idx="5121">
                  <c:v>43.8</c:v>
                </c:pt>
                <c:pt idx="5122">
                  <c:v>43.8</c:v>
                </c:pt>
                <c:pt idx="5123">
                  <c:v>43.9</c:v>
                </c:pt>
                <c:pt idx="5124">
                  <c:v>43.9</c:v>
                </c:pt>
                <c:pt idx="5125">
                  <c:v>43.9</c:v>
                </c:pt>
                <c:pt idx="5126">
                  <c:v>44</c:v>
                </c:pt>
                <c:pt idx="5127">
                  <c:v>43.9</c:v>
                </c:pt>
                <c:pt idx="5128">
                  <c:v>44</c:v>
                </c:pt>
                <c:pt idx="5129">
                  <c:v>44</c:v>
                </c:pt>
                <c:pt idx="5130">
                  <c:v>44.1</c:v>
                </c:pt>
                <c:pt idx="5131">
                  <c:v>44.2</c:v>
                </c:pt>
                <c:pt idx="5132">
                  <c:v>44.2</c:v>
                </c:pt>
                <c:pt idx="5133">
                  <c:v>44.2</c:v>
                </c:pt>
                <c:pt idx="5134">
                  <c:v>44.3</c:v>
                </c:pt>
                <c:pt idx="5135">
                  <c:v>44.4</c:v>
                </c:pt>
                <c:pt idx="5136">
                  <c:v>44.4</c:v>
                </c:pt>
                <c:pt idx="5137">
                  <c:v>44.4</c:v>
                </c:pt>
                <c:pt idx="5138">
                  <c:v>44.5</c:v>
                </c:pt>
                <c:pt idx="5139">
                  <c:v>44.6</c:v>
                </c:pt>
                <c:pt idx="5140">
                  <c:v>44.6</c:v>
                </c:pt>
                <c:pt idx="5141">
                  <c:v>44.6</c:v>
                </c:pt>
                <c:pt idx="5142">
                  <c:v>44.7</c:v>
                </c:pt>
                <c:pt idx="5143">
                  <c:v>44.7</c:v>
                </c:pt>
                <c:pt idx="5144">
                  <c:v>44.8</c:v>
                </c:pt>
                <c:pt idx="5145">
                  <c:v>44.8</c:v>
                </c:pt>
                <c:pt idx="5146">
                  <c:v>44.9</c:v>
                </c:pt>
                <c:pt idx="5147">
                  <c:v>44.9</c:v>
                </c:pt>
                <c:pt idx="5148">
                  <c:v>45</c:v>
                </c:pt>
                <c:pt idx="5149">
                  <c:v>45</c:v>
                </c:pt>
                <c:pt idx="5150">
                  <c:v>45.1</c:v>
                </c:pt>
                <c:pt idx="5151">
                  <c:v>45.1</c:v>
                </c:pt>
                <c:pt idx="5152">
                  <c:v>45.1</c:v>
                </c:pt>
                <c:pt idx="5153">
                  <c:v>45.2</c:v>
                </c:pt>
                <c:pt idx="5154">
                  <c:v>45.2</c:v>
                </c:pt>
                <c:pt idx="5155">
                  <c:v>45.2</c:v>
                </c:pt>
                <c:pt idx="5156">
                  <c:v>45.2</c:v>
                </c:pt>
                <c:pt idx="5157">
                  <c:v>45.3</c:v>
                </c:pt>
                <c:pt idx="5158">
                  <c:v>45.3</c:v>
                </c:pt>
                <c:pt idx="5159">
                  <c:v>45.3</c:v>
                </c:pt>
                <c:pt idx="5160">
                  <c:v>45.3</c:v>
                </c:pt>
                <c:pt idx="5161">
                  <c:v>45.4</c:v>
                </c:pt>
                <c:pt idx="5162">
                  <c:v>45.4</c:v>
                </c:pt>
                <c:pt idx="5163">
                  <c:v>45.5</c:v>
                </c:pt>
                <c:pt idx="5164">
                  <c:v>45.5</c:v>
                </c:pt>
                <c:pt idx="5165">
                  <c:v>45.5</c:v>
                </c:pt>
                <c:pt idx="5166">
                  <c:v>45.6</c:v>
                </c:pt>
                <c:pt idx="5167">
                  <c:v>45.6</c:v>
                </c:pt>
                <c:pt idx="5168">
                  <c:v>45.7</c:v>
                </c:pt>
                <c:pt idx="5169">
                  <c:v>45.7</c:v>
                </c:pt>
                <c:pt idx="5170">
                  <c:v>45.7</c:v>
                </c:pt>
                <c:pt idx="5171">
                  <c:v>45.7</c:v>
                </c:pt>
                <c:pt idx="5172">
                  <c:v>45.7</c:v>
                </c:pt>
                <c:pt idx="5173">
                  <c:v>45.8</c:v>
                </c:pt>
                <c:pt idx="5174">
                  <c:v>45.9</c:v>
                </c:pt>
                <c:pt idx="5175">
                  <c:v>45.9</c:v>
                </c:pt>
                <c:pt idx="5176">
                  <c:v>46</c:v>
                </c:pt>
                <c:pt idx="5177">
                  <c:v>46</c:v>
                </c:pt>
                <c:pt idx="5178">
                  <c:v>46.1</c:v>
                </c:pt>
                <c:pt idx="5179">
                  <c:v>46.1</c:v>
                </c:pt>
                <c:pt idx="5180">
                  <c:v>46.2</c:v>
                </c:pt>
                <c:pt idx="5181">
                  <c:v>46.2</c:v>
                </c:pt>
                <c:pt idx="5182">
                  <c:v>46.3</c:v>
                </c:pt>
                <c:pt idx="5183">
                  <c:v>46.2</c:v>
                </c:pt>
                <c:pt idx="5184">
                  <c:v>46.2</c:v>
                </c:pt>
                <c:pt idx="5185">
                  <c:v>46.3</c:v>
                </c:pt>
                <c:pt idx="5186">
                  <c:v>46.3</c:v>
                </c:pt>
                <c:pt idx="5187">
                  <c:v>46.3</c:v>
                </c:pt>
                <c:pt idx="5188">
                  <c:v>46.3</c:v>
                </c:pt>
                <c:pt idx="5189">
                  <c:v>46.4</c:v>
                </c:pt>
                <c:pt idx="5190">
                  <c:v>46.4</c:v>
                </c:pt>
                <c:pt idx="5191">
                  <c:v>46.5</c:v>
                </c:pt>
                <c:pt idx="5192">
                  <c:v>46.5</c:v>
                </c:pt>
                <c:pt idx="5193">
                  <c:v>46.6</c:v>
                </c:pt>
                <c:pt idx="5194">
                  <c:v>46.7</c:v>
                </c:pt>
                <c:pt idx="5195">
                  <c:v>46.8</c:v>
                </c:pt>
                <c:pt idx="5196">
                  <c:v>46.8</c:v>
                </c:pt>
                <c:pt idx="5197">
                  <c:v>46.8</c:v>
                </c:pt>
                <c:pt idx="5198">
                  <c:v>46.8</c:v>
                </c:pt>
                <c:pt idx="5199">
                  <c:v>46.8</c:v>
                </c:pt>
                <c:pt idx="5200">
                  <c:v>46.8</c:v>
                </c:pt>
                <c:pt idx="5201">
                  <c:v>46.9</c:v>
                </c:pt>
                <c:pt idx="5202">
                  <c:v>46.9</c:v>
                </c:pt>
                <c:pt idx="5203">
                  <c:v>46.9</c:v>
                </c:pt>
                <c:pt idx="5204">
                  <c:v>47</c:v>
                </c:pt>
                <c:pt idx="5205">
                  <c:v>47</c:v>
                </c:pt>
                <c:pt idx="5206">
                  <c:v>47.1</c:v>
                </c:pt>
                <c:pt idx="5207">
                  <c:v>47.1</c:v>
                </c:pt>
                <c:pt idx="5208">
                  <c:v>47.2</c:v>
                </c:pt>
                <c:pt idx="5209">
                  <c:v>47.2</c:v>
                </c:pt>
                <c:pt idx="5210">
                  <c:v>47.2</c:v>
                </c:pt>
                <c:pt idx="5211">
                  <c:v>47.3</c:v>
                </c:pt>
                <c:pt idx="5212">
                  <c:v>47.3</c:v>
                </c:pt>
                <c:pt idx="5213">
                  <c:v>47.4</c:v>
                </c:pt>
                <c:pt idx="5214">
                  <c:v>47.4</c:v>
                </c:pt>
                <c:pt idx="5215">
                  <c:v>47.4</c:v>
                </c:pt>
                <c:pt idx="5216">
                  <c:v>47.5</c:v>
                </c:pt>
                <c:pt idx="5217">
                  <c:v>47.5</c:v>
                </c:pt>
                <c:pt idx="5218">
                  <c:v>47.5</c:v>
                </c:pt>
                <c:pt idx="5219">
                  <c:v>47.6</c:v>
                </c:pt>
                <c:pt idx="5220">
                  <c:v>47.6</c:v>
                </c:pt>
                <c:pt idx="5221">
                  <c:v>47.6</c:v>
                </c:pt>
                <c:pt idx="5222">
                  <c:v>47.7</c:v>
                </c:pt>
                <c:pt idx="5223">
                  <c:v>47.8</c:v>
                </c:pt>
                <c:pt idx="5224">
                  <c:v>47.8</c:v>
                </c:pt>
                <c:pt idx="5225">
                  <c:v>47.9</c:v>
                </c:pt>
                <c:pt idx="5226">
                  <c:v>47.9</c:v>
                </c:pt>
                <c:pt idx="5227">
                  <c:v>47.9</c:v>
                </c:pt>
                <c:pt idx="5228">
                  <c:v>47.9</c:v>
                </c:pt>
                <c:pt idx="5229">
                  <c:v>48</c:v>
                </c:pt>
                <c:pt idx="5230">
                  <c:v>48</c:v>
                </c:pt>
                <c:pt idx="5231">
                  <c:v>48</c:v>
                </c:pt>
                <c:pt idx="5232">
                  <c:v>48</c:v>
                </c:pt>
                <c:pt idx="5233">
                  <c:v>48</c:v>
                </c:pt>
                <c:pt idx="5234">
                  <c:v>48.1</c:v>
                </c:pt>
                <c:pt idx="5235">
                  <c:v>48.1</c:v>
                </c:pt>
                <c:pt idx="5236">
                  <c:v>48.1</c:v>
                </c:pt>
                <c:pt idx="5237">
                  <c:v>48.2</c:v>
                </c:pt>
                <c:pt idx="5238">
                  <c:v>48.3</c:v>
                </c:pt>
                <c:pt idx="5239">
                  <c:v>48.3</c:v>
                </c:pt>
                <c:pt idx="5240">
                  <c:v>48.3</c:v>
                </c:pt>
                <c:pt idx="5241">
                  <c:v>48.4</c:v>
                </c:pt>
                <c:pt idx="5242">
                  <c:v>48.4</c:v>
                </c:pt>
                <c:pt idx="5243">
                  <c:v>48.5</c:v>
                </c:pt>
                <c:pt idx="5244">
                  <c:v>48.5</c:v>
                </c:pt>
                <c:pt idx="5245">
                  <c:v>48.5</c:v>
                </c:pt>
                <c:pt idx="5246">
                  <c:v>48.5</c:v>
                </c:pt>
                <c:pt idx="5247">
                  <c:v>48.5</c:v>
                </c:pt>
                <c:pt idx="5248">
                  <c:v>48.6</c:v>
                </c:pt>
                <c:pt idx="5249">
                  <c:v>48.6</c:v>
                </c:pt>
                <c:pt idx="5250">
                  <c:v>48.6</c:v>
                </c:pt>
                <c:pt idx="5251">
                  <c:v>48.6</c:v>
                </c:pt>
                <c:pt idx="5252">
                  <c:v>48.7</c:v>
                </c:pt>
                <c:pt idx="5253">
                  <c:v>48.8</c:v>
                </c:pt>
                <c:pt idx="5254">
                  <c:v>48.8</c:v>
                </c:pt>
                <c:pt idx="5255">
                  <c:v>48.8</c:v>
                </c:pt>
                <c:pt idx="5256">
                  <c:v>48.9</c:v>
                </c:pt>
                <c:pt idx="5257">
                  <c:v>48.9</c:v>
                </c:pt>
                <c:pt idx="5258">
                  <c:v>49</c:v>
                </c:pt>
                <c:pt idx="5259">
                  <c:v>49</c:v>
                </c:pt>
                <c:pt idx="5260">
                  <c:v>49.1</c:v>
                </c:pt>
                <c:pt idx="5261">
                  <c:v>49.1</c:v>
                </c:pt>
                <c:pt idx="5262">
                  <c:v>49.1</c:v>
                </c:pt>
                <c:pt idx="5263">
                  <c:v>49.2</c:v>
                </c:pt>
                <c:pt idx="5264">
                  <c:v>49.3</c:v>
                </c:pt>
                <c:pt idx="5265">
                  <c:v>49.3</c:v>
                </c:pt>
                <c:pt idx="5266">
                  <c:v>49.3</c:v>
                </c:pt>
                <c:pt idx="5267">
                  <c:v>49.4</c:v>
                </c:pt>
                <c:pt idx="5268">
                  <c:v>49.5</c:v>
                </c:pt>
                <c:pt idx="5269">
                  <c:v>49.5</c:v>
                </c:pt>
                <c:pt idx="5270">
                  <c:v>49.5</c:v>
                </c:pt>
                <c:pt idx="5271">
                  <c:v>49.5</c:v>
                </c:pt>
                <c:pt idx="5272">
                  <c:v>49.6</c:v>
                </c:pt>
                <c:pt idx="5273">
                  <c:v>49.7</c:v>
                </c:pt>
                <c:pt idx="5274">
                  <c:v>49.7</c:v>
                </c:pt>
                <c:pt idx="5275">
                  <c:v>49.7</c:v>
                </c:pt>
                <c:pt idx="5276">
                  <c:v>49.7</c:v>
                </c:pt>
                <c:pt idx="5277">
                  <c:v>49.7</c:v>
                </c:pt>
                <c:pt idx="5278">
                  <c:v>49.8</c:v>
                </c:pt>
                <c:pt idx="5279">
                  <c:v>49.8</c:v>
                </c:pt>
                <c:pt idx="5280">
                  <c:v>49.8</c:v>
                </c:pt>
                <c:pt idx="5281">
                  <c:v>49.8</c:v>
                </c:pt>
                <c:pt idx="5282">
                  <c:v>49.9</c:v>
                </c:pt>
                <c:pt idx="5283">
                  <c:v>49.9</c:v>
                </c:pt>
                <c:pt idx="5284">
                  <c:v>49.9</c:v>
                </c:pt>
                <c:pt idx="5285">
                  <c:v>50</c:v>
                </c:pt>
                <c:pt idx="5286">
                  <c:v>50</c:v>
                </c:pt>
                <c:pt idx="5287">
                  <c:v>50</c:v>
                </c:pt>
                <c:pt idx="5288">
                  <c:v>50.1</c:v>
                </c:pt>
                <c:pt idx="5289">
                  <c:v>50.1</c:v>
                </c:pt>
                <c:pt idx="5290">
                  <c:v>50.2</c:v>
                </c:pt>
                <c:pt idx="5291">
                  <c:v>50.2</c:v>
                </c:pt>
                <c:pt idx="5292">
                  <c:v>50.2</c:v>
                </c:pt>
                <c:pt idx="5293">
                  <c:v>50.2</c:v>
                </c:pt>
                <c:pt idx="5294">
                  <c:v>50.3</c:v>
                </c:pt>
                <c:pt idx="5295">
                  <c:v>50.3</c:v>
                </c:pt>
                <c:pt idx="5296">
                  <c:v>50.3</c:v>
                </c:pt>
                <c:pt idx="5297">
                  <c:v>50.3</c:v>
                </c:pt>
                <c:pt idx="5298">
                  <c:v>50.4</c:v>
                </c:pt>
                <c:pt idx="5299">
                  <c:v>50.5</c:v>
                </c:pt>
                <c:pt idx="5300">
                  <c:v>50.5</c:v>
                </c:pt>
                <c:pt idx="5301">
                  <c:v>50.5</c:v>
                </c:pt>
                <c:pt idx="5302">
                  <c:v>50.5</c:v>
                </c:pt>
                <c:pt idx="5303">
                  <c:v>50.6</c:v>
                </c:pt>
                <c:pt idx="5304">
                  <c:v>50.6</c:v>
                </c:pt>
                <c:pt idx="5305">
                  <c:v>50.6</c:v>
                </c:pt>
                <c:pt idx="5306">
                  <c:v>50.7</c:v>
                </c:pt>
                <c:pt idx="5307">
                  <c:v>50.7</c:v>
                </c:pt>
                <c:pt idx="5308">
                  <c:v>50.7</c:v>
                </c:pt>
                <c:pt idx="5309">
                  <c:v>50.8</c:v>
                </c:pt>
                <c:pt idx="5310">
                  <c:v>50.8</c:v>
                </c:pt>
                <c:pt idx="5311">
                  <c:v>50.8</c:v>
                </c:pt>
                <c:pt idx="5312">
                  <c:v>50.9</c:v>
                </c:pt>
                <c:pt idx="5313">
                  <c:v>50.9</c:v>
                </c:pt>
                <c:pt idx="5314">
                  <c:v>50.9</c:v>
                </c:pt>
                <c:pt idx="5315">
                  <c:v>50.9</c:v>
                </c:pt>
                <c:pt idx="5316">
                  <c:v>50.9</c:v>
                </c:pt>
                <c:pt idx="5317">
                  <c:v>50.9</c:v>
                </c:pt>
                <c:pt idx="5318">
                  <c:v>50.9</c:v>
                </c:pt>
                <c:pt idx="5319">
                  <c:v>50.9</c:v>
                </c:pt>
                <c:pt idx="5320">
                  <c:v>50.9</c:v>
                </c:pt>
                <c:pt idx="5321">
                  <c:v>50.9</c:v>
                </c:pt>
                <c:pt idx="5322">
                  <c:v>42.6</c:v>
                </c:pt>
                <c:pt idx="5323">
                  <c:v>31.1</c:v>
                </c:pt>
                <c:pt idx="5324">
                  <c:v>28.1</c:v>
                </c:pt>
                <c:pt idx="5325">
                  <c:v>26.8</c:v>
                </c:pt>
                <c:pt idx="5326">
                  <c:v>26</c:v>
                </c:pt>
                <c:pt idx="5327">
                  <c:v>25.6</c:v>
                </c:pt>
                <c:pt idx="5328">
                  <c:v>25.8</c:v>
                </c:pt>
                <c:pt idx="5329">
                  <c:v>25.8</c:v>
                </c:pt>
                <c:pt idx="5330">
                  <c:v>25.6</c:v>
                </c:pt>
                <c:pt idx="5331">
                  <c:v>25.4</c:v>
                </c:pt>
                <c:pt idx="5332">
                  <c:v>25.2</c:v>
                </c:pt>
                <c:pt idx="5333">
                  <c:v>25.2</c:v>
                </c:pt>
                <c:pt idx="5334">
                  <c:v>25.1</c:v>
                </c:pt>
                <c:pt idx="5335">
                  <c:v>25</c:v>
                </c:pt>
                <c:pt idx="5336">
                  <c:v>25</c:v>
                </c:pt>
                <c:pt idx="5337">
                  <c:v>25</c:v>
                </c:pt>
                <c:pt idx="5338">
                  <c:v>25</c:v>
                </c:pt>
                <c:pt idx="5339">
                  <c:v>25.1</c:v>
                </c:pt>
                <c:pt idx="5340">
                  <c:v>25.2</c:v>
                </c:pt>
                <c:pt idx="5341">
                  <c:v>25.2</c:v>
                </c:pt>
                <c:pt idx="5342">
                  <c:v>25.2</c:v>
                </c:pt>
                <c:pt idx="5343">
                  <c:v>25.2</c:v>
                </c:pt>
                <c:pt idx="5344">
                  <c:v>25.2</c:v>
                </c:pt>
                <c:pt idx="5345">
                  <c:v>25.2</c:v>
                </c:pt>
                <c:pt idx="5346">
                  <c:v>25.2</c:v>
                </c:pt>
                <c:pt idx="5347">
                  <c:v>25.2</c:v>
                </c:pt>
                <c:pt idx="5348">
                  <c:v>25.2</c:v>
                </c:pt>
                <c:pt idx="5349">
                  <c:v>25.2</c:v>
                </c:pt>
                <c:pt idx="5350">
                  <c:v>25.2</c:v>
                </c:pt>
                <c:pt idx="5351">
                  <c:v>25.2</c:v>
                </c:pt>
                <c:pt idx="5352">
                  <c:v>25.2</c:v>
                </c:pt>
                <c:pt idx="5353">
                  <c:v>25.2</c:v>
                </c:pt>
                <c:pt idx="5354">
                  <c:v>25.2</c:v>
                </c:pt>
                <c:pt idx="5355">
                  <c:v>25.2</c:v>
                </c:pt>
                <c:pt idx="5356">
                  <c:v>25.2</c:v>
                </c:pt>
                <c:pt idx="5357">
                  <c:v>25.2</c:v>
                </c:pt>
                <c:pt idx="5358">
                  <c:v>25.2</c:v>
                </c:pt>
                <c:pt idx="5359">
                  <c:v>25.2</c:v>
                </c:pt>
                <c:pt idx="5360">
                  <c:v>25.2</c:v>
                </c:pt>
                <c:pt idx="5361">
                  <c:v>25.2</c:v>
                </c:pt>
                <c:pt idx="5362">
                  <c:v>25.2</c:v>
                </c:pt>
                <c:pt idx="5363">
                  <c:v>25.2</c:v>
                </c:pt>
                <c:pt idx="5364">
                  <c:v>25.2</c:v>
                </c:pt>
                <c:pt idx="5365">
                  <c:v>25.2</c:v>
                </c:pt>
                <c:pt idx="5366">
                  <c:v>25.2</c:v>
                </c:pt>
                <c:pt idx="5367">
                  <c:v>25.2</c:v>
                </c:pt>
                <c:pt idx="5368">
                  <c:v>25.2</c:v>
                </c:pt>
                <c:pt idx="5369">
                  <c:v>25.2</c:v>
                </c:pt>
                <c:pt idx="5370">
                  <c:v>25.2</c:v>
                </c:pt>
                <c:pt idx="5371">
                  <c:v>25.2</c:v>
                </c:pt>
                <c:pt idx="5372">
                  <c:v>25.2</c:v>
                </c:pt>
                <c:pt idx="5373">
                  <c:v>25.2</c:v>
                </c:pt>
                <c:pt idx="5374">
                  <c:v>25.2</c:v>
                </c:pt>
                <c:pt idx="5375">
                  <c:v>25.2</c:v>
                </c:pt>
                <c:pt idx="5376">
                  <c:v>25.2</c:v>
                </c:pt>
                <c:pt idx="5377">
                  <c:v>25.2</c:v>
                </c:pt>
                <c:pt idx="5378">
                  <c:v>25.2</c:v>
                </c:pt>
                <c:pt idx="5379">
                  <c:v>25.2</c:v>
                </c:pt>
                <c:pt idx="5380">
                  <c:v>25.2</c:v>
                </c:pt>
                <c:pt idx="5381">
                  <c:v>25.2</c:v>
                </c:pt>
                <c:pt idx="5382">
                  <c:v>25.2</c:v>
                </c:pt>
                <c:pt idx="5383">
                  <c:v>25.2</c:v>
                </c:pt>
                <c:pt idx="5384">
                  <c:v>25.2</c:v>
                </c:pt>
                <c:pt idx="5385">
                  <c:v>25.2</c:v>
                </c:pt>
                <c:pt idx="5386">
                  <c:v>25.2</c:v>
                </c:pt>
                <c:pt idx="5387">
                  <c:v>25.2</c:v>
                </c:pt>
                <c:pt idx="5388">
                  <c:v>25.2</c:v>
                </c:pt>
                <c:pt idx="5389">
                  <c:v>25.2</c:v>
                </c:pt>
                <c:pt idx="5390">
                  <c:v>25.2</c:v>
                </c:pt>
                <c:pt idx="5391">
                  <c:v>25.2</c:v>
                </c:pt>
                <c:pt idx="5392">
                  <c:v>25.2</c:v>
                </c:pt>
                <c:pt idx="5393">
                  <c:v>25.2</c:v>
                </c:pt>
                <c:pt idx="5394">
                  <c:v>25.2</c:v>
                </c:pt>
                <c:pt idx="5395">
                  <c:v>25.2</c:v>
                </c:pt>
                <c:pt idx="5396">
                  <c:v>25.2</c:v>
                </c:pt>
                <c:pt idx="5397">
                  <c:v>25.2</c:v>
                </c:pt>
                <c:pt idx="5398">
                  <c:v>25.2</c:v>
                </c:pt>
                <c:pt idx="5399">
                  <c:v>25.2</c:v>
                </c:pt>
                <c:pt idx="5400">
                  <c:v>25.2</c:v>
                </c:pt>
                <c:pt idx="5401">
                  <c:v>25.2</c:v>
                </c:pt>
                <c:pt idx="5402">
                  <c:v>25.2</c:v>
                </c:pt>
                <c:pt idx="5403">
                  <c:v>25.2</c:v>
                </c:pt>
                <c:pt idx="5404">
                  <c:v>25.2</c:v>
                </c:pt>
                <c:pt idx="5405">
                  <c:v>25.2</c:v>
                </c:pt>
                <c:pt idx="5406">
                  <c:v>25.2</c:v>
                </c:pt>
                <c:pt idx="5407">
                  <c:v>25.2</c:v>
                </c:pt>
                <c:pt idx="5408">
                  <c:v>25.2</c:v>
                </c:pt>
                <c:pt idx="5409">
                  <c:v>25.2</c:v>
                </c:pt>
                <c:pt idx="5410">
                  <c:v>25.2</c:v>
                </c:pt>
                <c:pt idx="5411">
                  <c:v>25.2</c:v>
                </c:pt>
                <c:pt idx="5412">
                  <c:v>25.2</c:v>
                </c:pt>
                <c:pt idx="5413">
                  <c:v>25.2</c:v>
                </c:pt>
                <c:pt idx="5414">
                  <c:v>25.1</c:v>
                </c:pt>
                <c:pt idx="5415">
                  <c:v>25.2</c:v>
                </c:pt>
                <c:pt idx="5416">
                  <c:v>25.2</c:v>
                </c:pt>
                <c:pt idx="5417">
                  <c:v>25.1</c:v>
                </c:pt>
                <c:pt idx="5418">
                  <c:v>25.2</c:v>
                </c:pt>
                <c:pt idx="5419">
                  <c:v>25.1</c:v>
                </c:pt>
                <c:pt idx="5420">
                  <c:v>25.2</c:v>
                </c:pt>
                <c:pt idx="5421">
                  <c:v>25.2</c:v>
                </c:pt>
                <c:pt idx="5422">
                  <c:v>25.2</c:v>
                </c:pt>
                <c:pt idx="5423">
                  <c:v>25.2</c:v>
                </c:pt>
                <c:pt idx="5424">
                  <c:v>25.2</c:v>
                </c:pt>
                <c:pt idx="5425">
                  <c:v>25.1</c:v>
                </c:pt>
                <c:pt idx="5426">
                  <c:v>25.2</c:v>
                </c:pt>
                <c:pt idx="5427">
                  <c:v>25.1</c:v>
                </c:pt>
                <c:pt idx="5428">
                  <c:v>25.2</c:v>
                </c:pt>
                <c:pt idx="5429">
                  <c:v>25.2</c:v>
                </c:pt>
                <c:pt idx="5430">
                  <c:v>25.1</c:v>
                </c:pt>
                <c:pt idx="5431">
                  <c:v>25.1</c:v>
                </c:pt>
                <c:pt idx="5432">
                  <c:v>25.2</c:v>
                </c:pt>
                <c:pt idx="5433">
                  <c:v>25.1</c:v>
                </c:pt>
                <c:pt idx="5434">
                  <c:v>25.2</c:v>
                </c:pt>
                <c:pt idx="5435">
                  <c:v>25.2</c:v>
                </c:pt>
                <c:pt idx="5436">
                  <c:v>25.2</c:v>
                </c:pt>
                <c:pt idx="5437">
                  <c:v>25.2</c:v>
                </c:pt>
                <c:pt idx="5438">
                  <c:v>25.2</c:v>
                </c:pt>
                <c:pt idx="5439">
                  <c:v>25.2</c:v>
                </c:pt>
                <c:pt idx="5440">
                  <c:v>25.2</c:v>
                </c:pt>
                <c:pt idx="5441">
                  <c:v>25.2</c:v>
                </c:pt>
                <c:pt idx="5442">
                  <c:v>25.2</c:v>
                </c:pt>
                <c:pt idx="5443">
                  <c:v>25.2</c:v>
                </c:pt>
                <c:pt idx="5444">
                  <c:v>25.2</c:v>
                </c:pt>
                <c:pt idx="5445">
                  <c:v>25.2</c:v>
                </c:pt>
                <c:pt idx="5446">
                  <c:v>25.2</c:v>
                </c:pt>
                <c:pt idx="5447">
                  <c:v>25.2</c:v>
                </c:pt>
                <c:pt idx="5448">
                  <c:v>25.2</c:v>
                </c:pt>
                <c:pt idx="5449">
                  <c:v>25.2</c:v>
                </c:pt>
                <c:pt idx="5450">
                  <c:v>25.2</c:v>
                </c:pt>
                <c:pt idx="5451">
                  <c:v>25.2</c:v>
                </c:pt>
                <c:pt idx="5452">
                  <c:v>25.2</c:v>
                </c:pt>
                <c:pt idx="5453">
                  <c:v>25.2</c:v>
                </c:pt>
                <c:pt idx="5454">
                  <c:v>25.2</c:v>
                </c:pt>
                <c:pt idx="5455">
                  <c:v>25.2</c:v>
                </c:pt>
                <c:pt idx="5456">
                  <c:v>25.2</c:v>
                </c:pt>
                <c:pt idx="5457">
                  <c:v>25.2</c:v>
                </c:pt>
                <c:pt idx="5458">
                  <c:v>25.2</c:v>
                </c:pt>
                <c:pt idx="5459">
                  <c:v>25.1</c:v>
                </c:pt>
                <c:pt idx="5460">
                  <c:v>25.2</c:v>
                </c:pt>
                <c:pt idx="5461">
                  <c:v>25.2</c:v>
                </c:pt>
                <c:pt idx="5462">
                  <c:v>25.2</c:v>
                </c:pt>
                <c:pt idx="5463">
                  <c:v>25.1</c:v>
                </c:pt>
                <c:pt idx="5464">
                  <c:v>25.1</c:v>
                </c:pt>
                <c:pt idx="5465">
                  <c:v>25.1</c:v>
                </c:pt>
                <c:pt idx="5466">
                  <c:v>25.2</c:v>
                </c:pt>
                <c:pt idx="5467">
                  <c:v>25.1</c:v>
                </c:pt>
                <c:pt idx="5468">
                  <c:v>25.1</c:v>
                </c:pt>
                <c:pt idx="5469">
                  <c:v>25.2</c:v>
                </c:pt>
                <c:pt idx="5470">
                  <c:v>25.1</c:v>
                </c:pt>
                <c:pt idx="5471">
                  <c:v>25.1</c:v>
                </c:pt>
                <c:pt idx="5472">
                  <c:v>25.2</c:v>
                </c:pt>
                <c:pt idx="5473">
                  <c:v>25.1</c:v>
                </c:pt>
                <c:pt idx="5474">
                  <c:v>25.1</c:v>
                </c:pt>
                <c:pt idx="5475">
                  <c:v>25.1</c:v>
                </c:pt>
                <c:pt idx="5476">
                  <c:v>25.1</c:v>
                </c:pt>
                <c:pt idx="5477">
                  <c:v>25.1</c:v>
                </c:pt>
                <c:pt idx="5478">
                  <c:v>25.1</c:v>
                </c:pt>
                <c:pt idx="5479">
                  <c:v>25.1</c:v>
                </c:pt>
                <c:pt idx="5480">
                  <c:v>25.1</c:v>
                </c:pt>
                <c:pt idx="5481">
                  <c:v>25.1</c:v>
                </c:pt>
                <c:pt idx="5482">
                  <c:v>25.1</c:v>
                </c:pt>
                <c:pt idx="5483">
                  <c:v>25.1</c:v>
                </c:pt>
                <c:pt idx="5484">
                  <c:v>25.1</c:v>
                </c:pt>
                <c:pt idx="5485">
                  <c:v>25.1</c:v>
                </c:pt>
                <c:pt idx="5486">
                  <c:v>25.1</c:v>
                </c:pt>
                <c:pt idx="5487">
                  <c:v>25.1</c:v>
                </c:pt>
                <c:pt idx="5488">
                  <c:v>25.1</c:v>
                </c:pt>
                <c:pt idx="5489">
                  <c:v>25.1</c:v>
                </c:pt>
                <c:pt idx="5490">
                  <c:v>25.1</c:v>
                </c:pt>
                <c:pt idx="5491">
                  <c:v>25</c:v>
                </c:pt>
                <c:pt idx="5492">
                  <c:v>25.1</c:v>
                </c:pt>
                <c:pt idx="5493">
                  <c:v>25.1</c:v>
                </c:pt>
                <c:pt idx="5494">
                  <c:v>25.1</c:v>
                </c:pt>
                <c:pt idx="5495">
                  <c:v>25</c:v>
                </c:pt>
                <c:pt idx="5496">
                  <c:v>25.1</c:v>
                </c:pt>
                <c:pt idx="5497">
                  <c:v>25</c:v>
                </c:pt>
                <c:pt idx="5498">
                  <c:v>25.1</c:v>
                </c:pt>
                <c:pt idx="5499">
                  <c:v>25</c:v>
                </c:pt>
                <c:pt idx="5500">
                  <c:v>25</c:v>
                </c:pt>
                <c:pt idx="5501">
                  <c:v>25</c:v>
                </c:pt>
                <c:pt idx="5502">
                  <c:v>25</c:v>
                </c:pt>
                <c:pt idx="5503">
                  <c:v>25</c:v>
                </c:pt>
                <c:pt idx="5504">
                  <c:v>25</c:v>
                </c:pt>
                <c:pt idx="5505">
                  <c:v>25</c:v>
                </c:pt>
                <c:pt idx="5506">
                  <c:v>25</c:v>
                </c:pt>
                <c:pt idx="5507">
                  <c:v>25</c:v>
                </c:pt>
                <c:pt idx="5508">
                  <c:v>25</c:v>
                </c:pt>
                <c:pt idx="5509">
                  <c:v>25</c:v>
                </c:pt>
                <c:pt idx="5510">
                  <c:v>24.9</c:v>
                </c:pt>
                <c:pt idx="5511">
                  <c:v>25</c:v>
                </c:pt>
                <c:pt idx="5512">
                  <c:v>25</c:v>
                </c:pt>
                <c:pt idx="5513">
                  <c:v>24.9</c:v>
                </c:pt>
                <c:pt idx="5514">
                  <c:v>24.9</c:v>
                </c:pt>
                <c:pt idx="5515">
                  <c:v>24.9</c:v>
                </c:pt>
                <c:pt idx="5516">
                  <c:v>25</c:v>
                </c:pt>
                <c:pt idx="5517">
                  <c:v>24.9</c:v>
                </c:pt>
                <c:pt idx="5518">
                  <c:v>24.9</c:v>
                </c:pt>
                <c:pt idx="5519">
                  <c:v>24.9</c:v>
                </c:pt>
                <c:pt idx="5520">
                  <c:v>24.9</c:v>
                </c:pt>
                <c:pt idx="5521">
                  <c:v>24.9</c:v>
                </c:pt>
                <c:pt idx="5522">
                  <c:v>24.9</c:v>
                </c:pt>
                <c:pt idx="5523">
                  <c:v>24.9</c:v>
                </c:pt>
                <c:pt idx="5524">
                  <c:v>24.8</c:v>
                </c:pt>
                <c:pt idx="5525">
                  <c:v>24.8</c:v>
                </c:pt>
                <c:pt idx="5526">
                  <c:v>24.8</c:v>
                </c:pt>
                <c:pt idx="5527">
                  <c:v>24.8</c:v>
                </c:pt>
                <c:pt idx="5528">
                  <c:v>24.8</c:v>
                </c:pt>
                <c:pt idx="5529">
                  <c:v>24.8</c:v>
                </c:pt>
                <c:pt idx="5530">
                  <c:v>24.8</c:v>
                </c:pt>
                <c:pt idx="5531">
                  <c:v>24.7</c:v>
                </c:pt>
                <c:pt idx="5532">
                  <c:v>24.8</c:v>
                </c:pt>
                <c:pt idx="5533">
                  <c:v>24.7</c:v>
                </c:pt>
                <c:pt idx="5534">
                  <c:v>24.7</c:v>
                </c:pt>
                <c:pt idx="5535">
                  <c:v>24.8</c:v>
                </c:pt>
                <c:pt idx="5536">
                  <c:v>24.8</c:v>
                </c:pt>
                <c:pt idx="5537">
                  <c:v>24.8</c:v>
                </c:pt>
                <c:pt idx="5538">
                  <c:v>24.8</c:v>
                </c:pt>
                <c:pt idx="5539">
                  <c:v>24.8</c:v>
                </c:pt>
                <c:pt idx="5540">
                  <c:v>24.8</c:v>
                </c:pt>
                <c:pt idx="5541">
                  <c:v>24.8</c:v>
                </c:pt>
                <c:pt idx="5542">
                  <c:v>24.8</c:v>
                </c:pt>
                <c:pt idx="5543">
                  <c:v>24.8</c:v>
                </c:pt>
                <c:pt idx="5544">
                  <c:v>24.8</c:v>
                </c:pt>
                <c:pt idx="5545">
                  <c:v>24.8</c:v>
                </c:pt>
                <c:pt idx="5546">
                  <c:v>24.8</c:v>
                </c:pt>
                <c:pt idx="5547">
                  <c:v>24.8</c:v>
                </c:pt>
                <c:pt idx="5548">
                  <c:v>24.8</c:v>
                </c:pt>
                <c:pt idx="5549">
                  <c:v>24.7</c:v>
                </c:pt>
                <c:pt idx="5550">
                  <c:v>24.7</c:v>
                </c:pt>
                <c:pt idx="5551">
                  <c:v>24.7</c:v>
                </c:pt>
                <c:pt idx="5552">
                  <c:v>24.7</c:v>
                </c:pt>
                <c:pt idx="5553">
                  <c:v>24.7</c:v>
                </c:pt>
                <c:pt idx="5554">
                  <c:v>24.7</c:v>
                </c:pt>
                <c:pt idx="5555">
                  <c:v>24.7</c:v>
                </c:pt>
                <c:pt idx="5556">
                  <c:v>24.7</c:v>
                </c:pt>
                <c:pt idx="5557">
                  <c:v>24.7</c:v>
                </c:pt>
                <c:pt idx="5558">
                  <c:v>24.7</c:v>
                </c:pt>
                <c:pt idx="5559">
                  <c:v>24.8</c:v>
                </c:pt>
                <c:pt idx="5560">
                  <c:v>24.7</c:v>
                </c:pt>
                <c:pt idx="5561">
                  <c:v>24.7</c:v>
                </c:pt>
                <c:pt idx="5562">
                  <c:v>24.7</c:v>
                </c:pt>
                <c:pt idx="5563">
                  <c:v>24.7</c:v>
                </c:pt>
                <c:pt idx="5564">
                  <c:v>24.7</c:v>
                </c:pt>
                <c:pt idx="5565">
                  <c:v>24.7</c:v>
                </c:pt>
                <c:pt idx="5566">
                  <c:v>24.7</c:v>
                </c:pt>
                <c:pt idx="5567">
                  <c:v>24.7</c:v>
                </c:pt>
                <c:pt idx="5568">
                  <c:v>24.7</c:v>
                </c:pt>
                <c:pt idx="5569">
                  <c:v>24.7</c:v>
                </c:pt>
                <c:pt idx="5570">
                  <c:v>24.7</c:v>
                </c:pt>
                <c:pt idx="5571">
                  <c:v>24.6</c:v>
                </c:pt>
                <c:pt idx="5572">
                  <c:v>24.6</c:v>
                </c:pt>
                <c:pt idx="5573">
                  <c:v>24.6</c:v>
                </c:pt>
                <c:pt idx="5574">
                  <c:v>24.7</c:v>
                </c:pt>
                <c:pt idx="5575">
                  <c:v>24.6</c:v>
                </c:pt>
                <c:pt idx="5576">
                  <c:v>24.6</c:v>
                </c:pt>
                <c:pt idx="5577">
                  <c:v>24.6</c:v>
                </c:pt>
                <c:pt idx="5578">
                  <c:v>24.6</c:v>
                </c:pt>
                <c:pt idx="5579">
                  <c:v>24.6</c:v>
                </c:pt>
                <c:pt idx="5580">
                  <c:v>24.5</c:v>
                </c:pt>
                <c:pt idx="5581">
                  <c:v>24.5</c:v>
                </c:pt>
                <c:pt idx="5582">
                  <c:v>24.5</c:v>
                </c:pt>
                <c:pt idx="5583">
                  <c:v>24.5</c:v>
                </c:pt>
                <c:pt idx="5584">
                  <c:v>24.5</c:v>
                </c:pt>
                <c:pt idx="5585">
                  <c:v>24.5</c:v>
                </c:pt>
                <c:pt idx="5586">
                  <c:v>24.4</c:v>
                </c:pt>
                <c:pt idx="5587">
                  <c:v>24.5</c:v>
                </c:pt>
                <c:pt idx="5588">
                  <c:v>24.5</c:v>
                </c:pt>
                <c:pt idx="5589">
                  <c:v>24.4</c:v>
                </c:pt>
                <c:pt idx="5590">
                  <c:v>24.4</c:v>
                </c:pt>
                <c:pt idx="5591">
                  <c:v>24.4</c:v>
                </c:pt>
                <c:pt idx="5592">
                  <c:v>24.4</c:v>
                </c:pt>
                <c:pt idx="5593">
                  <c:v>24.4</c:v>
                </c:pt>
                <c:pt idx="5594">
                  <c:v>24.4</c:v>
                </c:pt>
                <c:pt idx="5595">
                  <c:v>24.4</c:v>
                </c:pt>
                <c:pt idx="5596">
                  <c:v>24.4</c:v>
                </c:pt>
                <c:pt idx="5597">
                  <c:v>24.4</c:v>
                </c:pt>
                <c:pt idx="5598">
                  <c:v>24.4</c:v>
                </c:pt>
                <c:pt idx="5599">
                  <c:v>24.4</c:v>
                </c:pt>
                <c:pt idx="5600">
                  <c:v>24.4</c:v>
                </c:pt>
                <c:pt idx="5601">
                  <c:v>24.4</c:v>
                </c:pt>
                <c:pt idx="5602">
                  <c:v>24.4</c:v>
                </c:pt>
                <c:pt idx="5603">
                  <c:v>24.5</c:v>
                </c:pt>
                <c:pt idx="5604">
                  <c:v>24.4</c:v>
                </c:pt>
                <c:pt idx="5605">
                  <c:v>24.4</c:v>
                </c:pt>
                <c:pt idx="5606">
                  <c:v>24.4</c:v>
                </c:pt>
                <c:pt idx="5607">
                  <c:v>24.4</c:v>
                </c:pt>
                <c:pt idx="5608">
                  <c:v>24.4</c:v>
                </c:pt>
                <c:pt idx="5609">
                  <c:v>24.4</c:v>
                </c:pt>
                <c:pt idx="5610">
                  <c:v>24.4</c:v>
                </c:pt>
                <c:pt idx="5611">
                  <c:v>24.4</c:v>
                </c:pt>
                <c:pt idx="5612">
                  <c:v>24.4</c:v>
                </c:pt>
                <c:pt idx="5613">
                  <c:v>24.4</c:v>
                </c:pt>
                <c:pt idx="5614">
                  <c:v>24.4</c:v>
                </c:pt>
                <c:pt idx="5615">
                  <c:v>24.4</c:v>
                </c:pt>
                <c:pt idx="5616">
                  <c:v>24.4</c:v>
                </c:pt>
                <c:pt idx="5617">
                  <c:v>24.4</c:v>
                </c:pt>
                <c:pt idx="5618">
                  <c:v>24.4</c:v>
                </c:pt>
                <c:pt idx="5619">
                  <c:v>24.4</c:v>
                </c:pt>
                <c:pt idx="5620">
                  <c:v>24.4</c:v>
                </c:pt>
                <c:pt idx="5621">
                  <c:v>24.4</c:v>
                </c:pt>
                <c:pt idx="5622">
                  <c:v>24.4</c:v>
                </c:pt>
                <c:pt idx="5623">
                  <c:v>24.3</c:v>
                </c:pt>
                <c:pt idx="5624">
                  <c:v>24.3</c:v>
                </c:pt>
                <c:pt idx="5625">
                  <c:v>24.3</c:v>
                </c:pt>
                <c:pt idx="5626">
                  <c:v>24.3</c:v>
                </c:pt>
                <c:pt idx="5627">
                  <c:v>24.2</c:v>
                </c:pt>
                <c:pt idx="5628">
                  <c:v>24.2</c:v>
                </c:pt>
                <c:pt idx="5629">
                  <c:v>24.2</c:v>
                </c:pt>
                <c:pt idx="5630">
                  <c:v>24.1</c:v>
                </c:pt>
                <c:pt idx="5631">
                  <c:v>24.1</c:v>
                </c:pt>
                <c:pt idx="5632">
                  <c:v>24.1</c:v>
                </c:pt>
                <c:pt idx="5633">
                  <c:v>24.1</c:v>
                </c:pt>
                <c:pt idx="5634">
                  <c:v>24.1</c:v>
                </c:pt>
                <c:pt idx="5635">
                  <c:v>24.1</c:v>
                </c:pt>
                <c:pt idx="5636">
                  <c:v>24.1</c:v>
                </c:pt>
                <c:pt idx="5637">
                  <c:v>24.1</c:v>
                </c:pt>
                <c:pt idx="5638">
                  <c:v>24.1</c:v>
                </c:pt>
                <c:pt idx="5639">
                  <c:v>24.1</c:v>
                </c:pt>
                <c:pt idx="5640">
                  <c:v>24.1</c:v>
                </c:pt>
                <c:pt idx="5641">
                  <c:v>24.1</c:v>
                </c:pt>
                <c:pt idx="5642">
                  <c:v>24.1</c:v>
                </c:pt>
                <c:pt idx="5643">
                  <c:v>24.1</c:v>
                </c:pt>
                <c:pt idx="5644">
                  <c:v>24.1</c:v>
                </c:pt>
                <c:pt idx="5645">
                  <c:v>24.1</c:v>
                </c:pt>
                <c:pt idx="5646">
                  <c:v>24.1</c:v>
                </c:pt>
                <c:pt idx="5647">
                  <c:v>24.1</c:v>
                </c:pt>
                <c:pt idx="5648">
                  <c:v>24.1</c:v>
                </c:pt>
                <c:pt idx="5649">
                  <c:v>24</c:v>
                </c:pt>
                <c:pt idx="5650">
                  <c:v>24</c:v>
                </c:pt>
                <c:pt idx="5651">
                  <c:v>24</c:v>
                </c:pt>
                <c:pt idx="5652">
                  <c:v>24</c:v>
                </c:pt>
                <c:pt idx="5653">
                  <c:v>24</c:v>
                </c:pt>
                <c:pt idx="5654">
                  <c:v>24</c:v>
                </c:pt>
                <c:pt idx="5655">
                  <c:v>24</c:v>
                </c:pt>
                <c:pt idx="5656">
                  <c:v>24</c:v>
                </c:pt>
                <c:pt idx="5657">
                  <c:v>24</c:v>
                </c:pt>
                <c:pt idx="5658">
                  <c:v>24</c:v>
                </c:pt>
                <c:pt idx="5659">
                  <c:v>24</c:v>
                </c:pt>
                <c:pt idx="5660">
                  <c:v>24</c:v>
                </c:pt>
                <c:pt idx="5661">
                  <c:v>24</c:v>
                </c:pt>
                <c:pt idx="5662">
                  <c:v>24</c:v>
                </c:pt>
                <c:pt idx="5663">
                  <c:v>24</c:v>
                </c:pt>
                <c:pt idx="5664">
                  <c:v>23.9</c:v>
                </c:pt>
                <c:pt idx="5665">
                  <c:v>24</c:v>
                </c:pt>
                <c:pt idx="5666">
                  <c:v>23.9</c:v>
                </c:pt>
                <c:pt idx="5667">
                  <c:v>23.8</c:v>
                </c:pt>
                <c:pt idx="5668">
                  <c:v>23.8</c:v>
                </c:pt>
                <c:pt idx="5669">
                  <c:v>23.8</c:v>
                </c:pt>
                <c:pt idx="5670">
                  <c:v>23.8</c:v>
                </c:pt>
                <c:pt idx="5671">
                  <c:v>23.8</c:v>
                </c:pt>
                <c:pt idx="5672">
                  <c:v>23.8</c:v>
                </c:pt>
                <c:pt idx="5673">
                  <c:v>23.8</c:v>
                </c:pt>
                <c:pt idx="5674">
                  <c:v>23.8</c:v>
                </c:pt>
                <c:pt idx="5675">
                  <c:v>23.8</c:v>
                </c:pt>
                <c:pt idx="5676">
                  <c:v>23.8</c:v>
                </c:pt>
                <c:pt idx="5677">
                  <c:v>23.8</c:v>
                </c:pt>
                <c:pt idx="5678">
                  <c:v>23.8</c:v>
                </c:pt>
                <c:pt idx="5679">
                  <c:v>23.7</c:v>
                </c:pt>
                <c:pt idx="5680">
                  <c:v>23.7</c:v>
                </c:pt>
                <c:pt idx="5681">
                  <c:v>23.7</c:v>
                </c:pt>
                <c:pt idx="5682">
                  <c:v>23.7</c:v>
                </c:pt>
                <c:pt idx="5683">
                  <c:v>23.7</c:v>
                </c:pt>
                <c:pt idx="5684">
                  <c:v>23.7</c:v>
                </c:pt>
                <c:pt idx="5685">
                  <c:v>23.7</c:v>
                </c:pt>
                <c:pt idx="5686">
                  <c:v>23.7</c:v>
                </c:pt>
                <c:pt idx="5687">
                  <c:v>23.7</c:v>
                </c:pt>
                <c:pt idx="5688">
                  <c:v>23.7</c:v>
                </c:pt>
                <c:pt idx="5689">
                  <c:v>23.7</c:v>
                </c:pt>
                <c:pt idx="5690">
                  <c:v>23.7</c:v>
                </c:pt>
                <c:pt idx="5691">
                  <c:v>23.7</c:v>
                </c:pt>
                <c:pt idx="5692">
                  <c:v>23.7</c:v>
                </c:pt>
                <c:pt idx="5693">
                  <c:v>23.6</c:v>
                </c:pt>
                <c:pt idx="5694">
                  <c:v>23.7</c:v>
                </c:pt>
                <c:pt idx="5695">
                  <c:v>23.7</c:v>
                </c:pt>
                <c:pt idx="5696">
                  <c:v>23.6</c:v>
                </c:pt>
                <c:pt idx="5697">
                  <c:v>23.6</c:v>
                </c:pt>
                <c:pt idx="5698">
                  <c:v>23.6</c:v>
                </c:pt>
                <c:pt idx="5699">
                  <c:v>23.6</c:v>
                </c:pt>
                <c:pt idx="5700">
                  <c:v>23.6</c:v>
                </c:pt>
                <c:pt idx="5701">
                  <c:v>23.6</c:v>
                </c:pt>
                <c:pt idx="5702">
                  <c:v>23.6</c:v>
                </c:pt>
                <c:pt idx="5703">
                  <c:v>23.6</c:v>
                </c:pt>
                <c:pt idx="5704">
                  <c:v>23.6</c:v>
                </c:pt>
                <c:pt idx="5705">
                  <c:v>23.6</c:v>
                </c:pt>
                <c:pt idx="5706">
                  <c:v>23.6</c:v>
                </c:pt>
                <c:pt idx="5707">
                  <c:v>23.6</c:v>
                </c:pt>
                <c:pt idx="5708">
                  <c:v>23.5</c:v>
                </c:pt>
                <c:pt idx="5709">
                  <c:v>23.5</c:v>
                </c:pt>
                <c:pt idx="5710">
                  <c:v>23.5</c:v>
                </c:pt>
                <c:pt idx="5711">
                  <c:v>23.5</c:v>
                </c:pt>
                <c:pt idx="5712">
                  <c:v>23.5</c:v>
                </c:pt>
                <c:pt idx="5713">
                  <c:v>23.5</c:v>
                </c:pt>
                <c:pt idx="5714">
                  <c:v>23.5</c:v>
                </c:pt>
                <c:pt idx="5715">
                  <c:v>23.5</c:v>
                </c:pt>
                <c:pt idx="5716">
                  <c:v>23.5</c:v>
                </c:pt>
                <c:pt idx="5717">
                  <c:v>23.5</c:v>
                </c:pt>
                <c:pt idx="5718">
                  <c:v>23.4</c:v>
                </c:pt>
                <c:pt idx="5719">
                  <c:v>23.4</c:v>
                </c:pt>
                <c:pt idx="5720">
                  <c:v>23.5</c:v>
                </c:pt>
                <c:pt idx="5721">
                  <c:v>23.4</c:v>
                </c:pt>
                <c:pt idx="5722">
                  <c:v>23.5</c:v>
                </c:pt>
                <c:pt idx="5723">
                  <c:v>23.5</c:v>
                </c:pt>
                <c:pt idx="5724">
                  <c:v>23.5</c:v>
                </c:pt>
                <c:pt idx="5725">
                  <c:v>23.5</c:v>
                </c:pt>
                <c:pt idx="5726">
                  <c:v>23.5</c:v>
                </c:pt>
                <c:pt idx="5727">
                  <c:v>23.5</c:v>
                </c:pt>
                <c:pt idx="5728">
                  <c:v>23.5</c:v>
                </c:pt>
                <c:pt idx="5729">
                  <c:v>23.5</c:v>
                </c:pt>
                <c:pt idx="5730">
                  <c:v>23.4</c:v>
                </c:pt>
                <c:pt idx="5731">
                  <c:v>23.5</c:v>
                </c:pt>
                <c:pt idx="5732">
                  <c:v>23.4</c:v>
                </c:pt>
                <c:pt idx="5733">
                  <c:v>23.4</c:v>
                </c:pt>
                <c:pt idx="5734">
                  <c:v>23.4</c:v>
                </c:pt>
                <c:pt idx="5735">
                  <c:v>23.4</c:v>
                </c:pt>
                <c:pt idx="5736">
                  <c:v>23.4</c:v>
                </c:pt>
                <c:pt idx="5737">
                  <c:v>23.4</c:v>
                </c:pt>
                <c:pt idx="5738">
                  <c:v>23.4</c:v>
                </c:pt>
                <c:pt idx="5739">
                  <c:v>23.4</c:v>
                </c:pt>
                <c:pt idx="5740">
                  <c:v>23.4</c:v>
                </c:pt>
                <c:pt idx="5741">
                  <c:v>23.4</c:v>
                </c:pt>
                <c:pt idx="5742">
                  <c:v>23.4</c:v>
                </c:pt>
                <c:pt idx="5743">
                  <c:v>23.4</c:v>
                </c:pt>
                <c:pt idx="5744">
                  <c:v>23.4</c:v>
                </c:pt>
                <c:pt idx="5745">
                  <c:v>23.3</c:v>
                </c:pt>
                <c:pt idx="5746">
                  <c:v>23.3</c:v>
                </c:pt>
                <c:pt idx="5747">
                  <c:v>23.2</c:v>
                </c:pt>
                <c:pt idx="5748">
                  <c:v>23.2</c:v>
                </c:pt>
                <c:pt idx="5749">
                  <c:v>23.2</c:v>
                </c:pt>
                <c:pt idx="5750">
                  <c:v>23.2</c:v>
                </c:pt>
                <c:pt idx="5751">
                  <c:v>23.2</c:v>
                </c:pt>
                <c:pt idx="5752">
                  <c:v>23.2</c:v>
                </c:pt>
                <c:pt idx="5753">
                  <c:v>23.2</c:v>
                </c:pt>
                <c:pt idx="5754">
                  <c:v>23.2</c:v>
                </c:pt>
                <c:pt idx="5755">
                  <c:v>23.1</c:v>
                </c:pt>
                <c:pt idx="5756">
                  <c:v>23.1</c:v>
                </c:pt>
                <c:pt idx="5757">
                  <c:v>23.1</c:v>
                </c:pt>
                <c:pt idx="5758">
                  <c:v>23.1</c:v>
                </c:pt>
                <c:pt idx="5759">
                  <c:v>23.1</c:v>
                </c:pt>
                <c:pt idx="5760">
                  <c:v>23.1</c:v>
                </c:pt>
                <c:pt idx="5761">
                  <c:v>23</c:v>
                </c:pt>
                <c:pt idx="5762">
                  <c:v>23</c:v>
                </c:pt>
                <c:pt idx="5763">
                  <c:v>23</c:v>
                </c:pt>
                <c:pt idx="5764">
                  <c:v>23</c:v>
                </c:pt>
                <c:pt idx="5765">
                  <c:v>23</c:v>
                </c:pt>
                <c:pt idx="5766">
                  <c:v>23.1</c:v>
                </c:pt>
                <c:pt idx="5767">
                  <c:v>23.1</c:v>
                </c:pt>
                <c:pt idx="5768">
                  <c:v>23.1</c:v>
                </c:pt>
                <c:pt idx="5769">
                  <c:v>23.1</c:v>
                </c:pt>
                <c:pt idx="5770">
                  <c:v>23.1</c:v>
                </c:pt>
                <c:pt idx="5771">
                  <c:v>23.1</c:v>
                </c:pt>
                <c:pt idx="5772">
                  <c:v>23.1</c:v>
                </c:pt>
                <c:pt idx="5773">
                  <c:v>23</c:v>
                </c:pt>
                <c:pt idx="5774">
                  <c:v>23.1</c:v>
                </c:pt>
                <c:pt idx="5775">
                  <c:v>23</c:v>
                </c:pt>
                <c:pt idx="5776">
                  <c:v>23.1</c:v>
                </c:pt>
                <c:pt idx="5777">
                  <c:v>23.1</c:v>
                </c:pt>
                <c:pt idx="5778">
                  <c:v>23</c:v>
                </c:pt>
                <c:pt idx="5779">
                  <c:v>23</c:v>
                </c:pt>
                <c:pt idx="5780">
                  <c:v>23</c:v>
                </c:pt>
                <c:pt idx="5781">
                  <c:v>22.9</c:v>
                </c:pt>
                <c:pt idx="5782">
                  <c:v>22.9</c:v>
                </c:pt>
                <c:pt idx="5783">
                  <c:v>22.9</c:v>
                </c:pt>
                <c:pt idx="5784">
                  <c:v>22.9</c:v>
                </c:pt>
                <c:pt idx="5785">
                  <c:v>22.9</c:v>
                </c:pt>
                <c:pt idx="5786">
                  <c:v>22.9</c:v>
                </c:pt>
                <c:pt idx="5787">
                  <c:v>22.9</c:v>
                </c:pt>
                <c:pt idx="5788">
                  <c:v>22.8</c:v>
                </c:pt>
                <c:pt idx="5789">
                  <c:v>22.8</c:v>
                </c:pt>
                <c:pt idx="5790">
                  <c:v>22.8</c:v>
                </c:pt>
                <c:pt idx="5791">
                  <c:v>22.8</c:v>
                </c:pt>
                <c:pt idx="5792">
                  <c:v>22.7</c:v>
                </c:pt>
                <c:pt idx="5793">
                  <c:v>22.7</c:v>
                </c:pt>
                <c:pt idx="5794">
                  <c:v>22.7</c:v>
                </c:pt>
                <c:pt idx="5795">
                  <c:v>22.7</c:v>
                </c:pt>
                <c:pt idx="5796">
                  <c:v>22.7</c:v>
                </c:pt>
                <c:pt idx="5797">
                  <c:v>22.7</c:v>
                </c:pt>
                <c:pt idx="5798">
                  <c:v>22.7</c:v>
                </c:pt>
                <c:pt idx="5799">
                  <c:v>22.8</c:v>
                </c:pt>
                <c:pt idx="5800">
                  <c:v>22.8</c:v>
                </c:pt>
                <c:pt idx="5801">
                  <c:v>22.8</c:v>
                </c:pt>
                <c:pt idx="5802">
                  <c:v>22.7</c:v>
                </c:pt>
                <c:pt idx="5803">
                  <c:v>22.8</c:v>
                </c:pt>
                <c:pt idx="5804">
                  <c:v>22.7</c:v>
                </c:pt>
                <c:pt idx="5805">
                  <c:v>22.7</c:v>
                </c:pt>
                <c:pt idx="5806">
                  <c:v>22.7</c:v>
                </c:pt>
                <c:pt idx="5807">
                  <c:v>22.7</c:v>
                </c:pt>
                <c:pt idx="5808">
                  <c:v>22.7</c:v>
                </c:pt>
                <c:pt idx="5809">
                  <c:v>22.7</c:v>
                </c:pt>
                <c:pt idx="5810">
                  <c:v>22.6</c:v>
                </c:pt>
                <c:pt idx="5811">
                  <c:v>22.7</c:v>
                </c:pt>
                <c:pt idx="5812">
                  <c:v>22.7</c:v>
                </c:pt>
                <c:pt idx="5813">
                  <c:v>22.6</c:v>
                </c:pt>
                <c:pt idx="5814">
                  <c:v>22.6</c:v>
                </c:pt>
                <c:pt idx="5815">
                  <c:v>22.7</c:v>
                </c:pt>
                <c:pt idx="5816">
                  <c:v>22.6</c:v>
                </c:pt>
                <c:pt idx="5817">
                  <c:v>22.6</c:v>
                </c:pt>
                <c:pt idx="5818">
                  <c:v>22.5</c:v>
                </c:pt>
                <c:pt idx="5819">
                  <c:v>22.5</c:v>
                </c:pt>
                <c:pt idx="5820">
                  <c:v>22.5</c:v>
                </c:pt>
                <c:pt idx="5821">
                  <c:v>22.6</c:v>
                </c:pt>
                <c:pt idx="5822">
                  <c:v>22.6</c:v>
                </c:pt>
                <c:pt idx="5823">
                  <c:v>22.5</c:v>
                </c:pt>
                <c:pt idx="5824">
                  <c:v>22.6</c:v>
                </c:pt>
                <c:pt idx="5825">
                  <c:v>22.6</c:v>
                </c:pt>
                <c:pt idx="5826">
                  <c:v>22.6</c:v>
                </c:pt>
                <c:pt idx="5827">
                  <c:v>22.6</c:v>
                </c:pt>
                <c:pt idx="5828">
                  <c:v>22.5</c:v>
                </c:pt>
                <c:pt idx="5829">
                  <c:v>22.5</c:v>
                </c:pt>
                <c:pt idx="5830">
                  <c:v>22.5</c:v>
                </c:pt>
                <c:pt idx="5831">
                  <c:v>22.5</c:v>
                </c:pt>
                <c:pt idx="5832">
                  <c:v>22.5</c:v>
                </c:pt>
                <c:pt idx="5833">
                  <c:v>22.5</c:v>
                </c:pt>
                <c:pt idx="5834">
                  <c:v>22.5</c:v>
                </c:pt>
                <c:pt idx="5835">
                  <c:v>22.5</c:v>
                </c:pt>
                <c:pt idx="5836">
                  <c:v>22.5</c:v>
                </c:pt>
                <c:pt idx="5837">
                  <c:v>22.5</c:v>
                </c:pt>
                <c:pt idx="5838">
                  <c:v>22.5</c:v>
                </c:pt>
                <c:pt idx="5839">
                  <c:v>22.5</c:v>
                </c:pt>
                <c:pt idx="5840">
                  <c:v>22.5</c:v>
                </c:pt>
                <c:pt idx="5841">
                  <c:v>22.5</c:v>
                </c:pt>
                <c:pt idx="5842">
                  <c:v>22.5</c:v>
                </c:pt>
                <c:pt idx="5843">
                  <c:v>22.4</c:v>
                </c:pt>
                <c:pt idx="5844">
                  <c:v>22.4</c:v>
                </c:pt>
                <c:pt idx="5845">
                  <c:v>22.4</c:v>
                </c:pt>
                <c:pt idx="5846">
                  <c:v>22.4</c:v>
                </c:pt>
                <c:pt idx="5847">
                  <c:v>22.4</c:v>
                </c:pt>
                <c:pt idx="5848">
                  <c:v>22.4</c:v>
                </c:pt>
                <c:pt idx="5849">
                  <c:v>22.4</c:v>
                </c:pt>
                <c:pt idx="5850">
                  <c:v>22.4</c:v>
                </c:pt>
                <c:pt idx="5851">
                  <c:v>22.4</c:v>
                </c:pt>
                <c:pt idx="5852">
                  <c:v>22.4</c:v>
                </c:pt>
                <c:pt idx="5853">
                  <c:v>22.3</c:v>
                </c:pt>
                <c:pt idx="5854">
                  <c:v>22.1</c:v>
                </c:pt>
                <c:pt idx="5855">
                  <c:v>22.1</c:v>
                </c:pt>
                <c:pt idx="5856">
                  <c:v>22.1</c:v>
                </c:pt>
                <c:pt idx="5857">
                  <c:v>22.1</c:v>
                </c:pt>
                <c:pt idx="5858">
                  <c:v>22.1</c:v>
                </c:pt>
                <c:pt idx="5859">
                  <c:v>22.1</c:v>
                </c:pt>
                <c:pt idx="5860">
                  <c:v>22.1</c:v>
                </c:pt>
                <c:pt idx="5861">
                  <c:v>22.1</c:v>
                </c:pt>
                <c:pt idx="5862">
                  <c:v>22.1</c:v>
                </c:pt>
                <c:pt idx="5863">
                  <c:v>22.1</c:v>
                </c:pt>
                <c:pt idx="5864">
                  <c:v>22.1</c:v>
                </c:pt>
                <c:pt idx="5865">
                  <c:v>22.1</c:v>
                </c:pt>
                <c:pt idx="5866">
                  <c:v>22.1</c:v>
                </c:pt>
                <c:pt idx="5867">
                  <c:v>22</c:v>
                </c:pt>
                <c:pt idx="5868">
                  <c:v>22</c:v>
                </c:pt>
                <c:pt idx="5869">
                  <c:v>22.1</c:v>
                </c:pt>
                <c:pt idx="5870">
                  <c:v>22.1</c:v>
                </c:pt>
                <c:pt idx="5871">
                  <c:v>22</c:v>
                </c:pt>
                <c:pt idx="5872">
                  <c:v>22</c:v>
                </c:pt>
                <c:pt idx="5873">
                  <c:v>22</c:v>
                </c:pt>
                <c:pt idx="5874">
                  <c:v>22</c:v>
                </c:pt>
                <c:pt idx="5875">
                  <c:v>22</c:v>
                </c:pt>
                <c:pt idx="5876">
                  <c:v>22</c:v>
                </c:pt>
                <c:pt idx="5877">
                  <c:v>22</c:v>
                </c:pt>
                <c:pt idx="5878">
                  <c:v>22</c:v>
                </c:pt>
                <c:pt idx="5879">
                  <c:v>21.9</c:v>
                </c:pt>
                <c:pt idx="5880">
                  <c:v>22</c:v>
                </c:pt>
                <c:pt idx="5881">
                  <c:v>21.9</c:v>
                </c:pt>
                <c:pt idx="5882">
                  <c:v>21.9</c:v>
                </c:pt>
                <c:pt idx="5883">
                  <c:v>21.9</c:v>
                </c:pt>
                <c:pt idx="5884">
                  <c:v>21.9</c:v>
                </c:pt>
                <c:pt idx="5885">
                  <c:v>21.9</c:v>
                </c:pt>
                <c:pt idx="5886">
                  <c:v>21.9</c:v>
                </c:pt>
                <c:pt idx="5887">
                  <c:v>21.9</c:v>
                </c:pt>
                <c:pt idx="5888">
                  <c:v>22</c:v>
                </c:pt>
                <c:pt idx="5889">
                  <c:v>22</c:v>
                </c:pt>
                <c:pt idx="5890">
                  <c:v>21.9</c:v>
                </c:pt>
                <c:pt idx="5891">
                  <c:v>21.9</c:v>
                </c:pt>
                <c:pt idx="5892">
                  <c:v>21.8</c:v>
                </c:pt>
                <c:pt idx="5893">
                  <c:v>21.8</c:v>
                </c:pt>
                <c:pt idx="5894">
                  <c:v>21.8</c:v>
                </c:pt>
                <c:pt idx="5895">
                  <c:v>21.8</c:v>
                </c:pt>
                <c:pt idx="5896">
                  <c:v>21.8</c:v>
                </c:pt>
                <c:pt idx="5897">
                  <c:v>21.8</c:v>
                </c:pt>
                <c:pt idx="5898">
                  <c:v>21.8</c:v>
                </c:pt>
                <c:pt idx="5899">
                  <c:v>21.8</c:v>
                </c:pt>
                <c:pt idx="5900">
                  <c:v>21.8</c:v>
                </c:pt>
                <c:pt idx="5901">
                  <c:v>21.8</c:v>
                </c:pt>
                <c:pt idx="5902">
                  <c:v>21.8</c:v>
                </c:pt>
                <c:pt idx="5903">
                  <c:v>21.8</c:v>
                </c:pt>
                <c:pt idx="5904">
                  <c:v>21.8</c:v>
                </c:pt>
                <c:pt idx="5905">
                  <c:v>21.8</c:v>
                </c:pt>
                <c:pt idx="5906">
                  <c:v>21.8</c:v>
                </c:pt>
                <c:pt idx="5907">
                  <c:v>21.8</c:v>
                </c:pt>
                <c:pt idx="5908">
                  <c:v>21.8</c:v>
                </c:pt>
                <c:pt idx="5909">
                  <c:v>21.8</c:v>
                </c:pt>
                <c:pt idx="5910">
                  <c:v>21.8</c:v>
                </c:pt>
                <c:pt idx="5911">
                  <c:v>21.8</c:v>
                </c:pt>
                <c:pt idx="5912">
                  <c:v>21.8</c:v>
                </c:pt>
                <c:pt idx="5913">
                  <c:v>21.8</c:v>
                </c:pt>
                <c:pt idx="5914">
                  <c:v>21.8</c:v>
                </c:pt>
                <c:pt idx="5915">
                  <c:v>21.8</c:v>
                </c:pt>
                <c:pt idx="5916">
                  <c:v>21.8</c:v>
                </c:pt>
                <c:pt idx="5917">
                  <c:v>21.7</c:v>
                </c:pt>
                <c:pt idx="5918">
                  <c:v>21.7</c:v>
                </c:pt>
                <c:pt idx="5919">
                  <c:v>21.7</c:v>
                </c:pt>
                <c:pt idx="5920">
                  <c:v>21.7</c:v>
                </c:pt>
                <c:pt idx="5921">
                  <c:v>21.7</c:v>
                </c:pt>
                <c:pt idx="5922">
                  <c:v>21.7</c:v>
                </c:pt>
                <c:pt idx="5923">
                  <c:v>21.7</c:v>
                </c:pt>
                <c:pt idx="5924">
                  <c:v>21.7</c:v>
                </c:pt>
                <c:pt idx="5925">
                  <c:v>21.7</c:v>
                </c:pt>
                <c:pt idx="5926">
                  <c:v>21.7</c:v>
                </c:pt>
                <c:pt idx="5927">
                  <c:v>21.7</c:v>
                </c:pt>
                <c:pt idx="5928">
                  <c:v>21.7</c:v>
                </c:pt>
                <c:pt idx="5929">
                  <c:v>21.7</c:v>
                </c:pt>
                <c:pt idx="5930">
                  <c:v>21.7</c:v>
                </c:pt>
                <c:pt idx="5931">
                  <c:v>21.5</c:v>
                </c:pt>
                <c:pt idx="5932">
                  <c:v>21.6</c:v>
                </c:pt>
                <c:pt idx="5933">
                  <c:v>21.6</c:v>
                </c:pt>
                <c:pt idx="5934">
                  <c:v>21.5</c:v>
                </c:pt>
                <c:pt idx="5935">
                  <c:v>21.5</c:v>
                </c:pt>
                <c:pt idx="5936">
                  <c:v>21.5</c:v>
                </c:pt>
                <c:pt idx="5937">
                  <c:v>21.5</c:v>
                </c:pt>
                <c:pt idx="5938">
                  <c:v>21.5</c:v>
                </c:pt>
                <c:pt idx="5939">
                  <c:v>21.5</c:v>
                </c:pt>
                <c:pt idx="5940">
                  <c:v>21.5</c:v>
                </c:pt>
                <c:pt idx="5941">
                  <c:v>21.5</c:v>
                </c:pt>
                <c:pt idx="5942">
                  <c:v>21.5</c:v>
                </c:pt>
                <c:pt idx="5943">
                  <c:v>21.5</c:v>
                </c:pt>
                <c:pt idx="5944">
                  <c:v>21.5</c:v>
                </c:pt>
                <c:pt idx="5945">
                  <c:v>21.5</c:v>
                </c:pt>
                <c:pt idx="5946">
                  <c:v>21.4</c:v>
                </c:pt>
                <c:pt idx="5947">
                  <c:v>21.4</c:v>
                </c:pt>
                <c:pt idx="5948">
                  <c:v>21.4</c:v>
                </c:pt>
                <c:pt idx="5949">
                  <c:v>21.5</c:v>
                </c:pt>
                <c:pt idx="5950">
                  <c:v>21.4</c:v>
                </c:pt>
                <c:pt idx="5951">
                  <c:v>21.4</c:v>
                </c:pt>
                <c:pt idx="5952">
                  <c:v>21.4</c:v>
                </c:pt>
                <c:pt idx="5953">
                  <c:v>21.5</c:v>
                </c:pt>
                <c:pt idx="5954">
                  <c:v>21.5</c:v>
                </c:pt>
                <c:pt idx="5955">
                  <c:v>21.5</c:v>
                </c:pt>
                <c:pt idx="5956">
                  <c:v>21.5</c:v>
                </c:pt>
                <c:pt idx="5957">
                  <c:v>21.5</c:v>
                </c:pt>
                <c:pt idx="5958">
                  <c:v>21.5</c:v>
                </c:pt>
                <c:pt idx="5959">
                  <c:v>21.4</c:v>
                </c:pt>
                <c:pt idx="5960">
                  <c:v>21.3</c:v>
                </c:pt>
                <c:pt idx="5961">
                  <c:v>21.4</c:v>
                </c:pt>
                <c:pt idx="5962">
                  <c:v>21.3</c:v>
                </c:pt>
                <c:pt idx="5963">
                  <c:v>21.4</c:v>
                </c:pt>
                <c:pt idx="5964">
                  <c:v>21.2</c:v>
                </c:pt>
                <c:pt idx="5965">
                  <c:v>21.2</c:v>
                </c:pt>
                <c:pt idx="5966">
                  <c:v>21.2</c:v>
                </c:pt>
                <c:pt idx="5967">
                  <c:v>21.2</c:v>
                </c:pt>
                <c:pt idx="5968">
                  <c:v>21.1</c:v>
                </c:pt>
                <c:pt idx="5969">
                  <c:v>21.2</c:v>
                </c:pt>
                <c:pt idx="5970">
                  <c:v>21.2</c:v>
                </c:pt>
                <c:pt idx="5971">
                  <c:v>21.2</c:v>
                </c:pt>
                <c:pt idx="5972">
                  <c:v>21.2</c:v>
                </c:pt>
                <c:pt idx="5973">
                  <c:v>21.1</c:v>
                </c:pt>
                <c:pt idx="5974">
                  <c:v>21.1</c:v>
                </c:pt>
                <c:pt idx="5975">
                  <c:v>21.3</c:v>
                </c:pt>
                <c:pt idx="5976">
                  <c:v>21.3</c:v>
                </c:pt>
                <c:pt idx="5977">
                  <c:v>21.3</c:v>
                </c:pt>
                <c:pt idx="5978">
                  <c:v>21.3</c:v>
                </c:pt>
                <c:pt idx="5979">
                  <c:v>21.3</c:v>
                </c:pt>
                <c:pt idx="5980">
                  <c:v>21.3</c:v>
                </c:pt>
                <c:pt idx="5981">
                  <c:v>21.3</c:v>
                </c:pt>
                <c:pt idx="5982">
                  <c:v>21.4</c:v>
                </c:pt>
                <c:pt idx="5983">
                  <c:v>21.3</c:v>
                </c:pt>
                <c:pt idx="5984">
                  <c:v>21.4</c:v>
                </c:pt>
                <c:pt idx="5985">
                  <c:v>21.4</c:v>
                </c:pt>
                <c:pt idx="5986">
                  <c:v>21.3</c:v>
                </c:pt>
                <c:pt idx="5987">
                  <c:v>21.3</c:v>
                </c:pt>
                <c:pt idx="5988">
                  <c:v>21.3</c:v>
                </c:pt>
                <c:pt idx="5989">
                  <c:v>21.3</c:v>
                </c:pt>
                <c:pt idx="5990">
                  <c:v>21.3</c:v>
                </c:pt>
                <c:pt idx="5991">
                  <c:v>21.3</c:v>
                </c:pt>
                <c:pt idx="5992">
                  <c:v>21.3</c:v>
                </c:pt>
                <c:pt idx="5993">
                  <c:v>21.3</c:v>
                </c:pt>
                <c:pt idx="5994">
                  <c:v>21.3</c:v>
                </c:pt>
                <c:pt idx="5995">
                  <c:v>21.4</c:v>
                </c:pt>
                <c:pt idx="5996">
                  <c:v>21.3</c:v>
                </c:pt>
                <c:pt idx="5997">
                  <c:v>21.2</c:v>
                </c:pt>
                <c:pt idx="5998">
                  <c:v>21.3</c:v>
                </c:pt>
                <c:pt idx="5999">
                  <c:v>21.3</c:v>
                </c:pt>
                <c:pt idx="6000">
                  <c:v>21.3</c:v>
                </c:pt>
                <c:pt idx="6001">
                  <c:v>21.3</c:v>
                </c:pt>
                <c:pt idx="6002">
                  <c:v>21.3</c:v>
                </c:pt>
                <c:pt idx="6003">
                  <c:v>21.3</c:v>
                </c:pt>
                <c:pt idx="6004">
                  <c:v>21.3</c:v>
                </c:pt>
                <c:pt idx="6005">
                  <c:v>21.3</c:v>
                </c:pt>
                <c:pt idx="6006">
                  <c:v>21.3</c:v>
                </c:pt>
                <c:pt idx="6007">
                  <c:v>21.3</c:v>
                </c:pt>
                <c:pt idx="6008">
                  <c:v>21.4</c:v>
                </c:pt>
                <c:pt idx="6009">
                  <c:v>21.3</c:v>
                </c:pt>
                <c:pt idx="6010">
                  <c:v>21.4</c:v>
                </c:pt>
                <c:pt idx="6011">
                  <c:v>21.3</c:v>
                </c:pt>
                <c:pt idx="6012">
                  <c:v>21.4</c:v>
                </c:pt>
                <c:pt idx="6013">
                  <c:v>21.4</c:v>
                </c:pt>
                <c:pt idx="6014">
                  <c:v>21.4</c:v>
                </c:pt>
                <c:pt idx="6015">
                  <c:v>21.4</c:v>
                </c:pt>
                <c:pt idx="6016">
                  <c:v>21.4</c:v>
                </c:pt>
                <c:pt idx="6017">
                  <c:v>21.4</c:v>
                </c:pt>
                <c:pt idx="6018">
                  <c:v>21.4</c:v>
                </c:pt>
                <c:pt idx="6019">
                  <c:v>21.4</c:v>
                </c:pt>
                <c:pt idx="6020">
                  <c:v>21.4</c:v>
                </c:pt>
                <c:pt idx="6021">
                  <c:v>21.4</c:v>
                </c:pt>
                <c:pt idx="6022">
                  <c:v>21.4</c:v>
                </c:pt>
                <c:pt idx="6023">
                  <c:v>21.4</c:v>
                </c:pt>
                <c:pt idx="6024">
                  <c:v>21.5</c:v>
                </c:pt>
                <c:pt idx="6025">
                  <c:v>21.5</c:v>
                </c:pt>
                <c:pt idx="6026">
                  <c:v>21.4</c:v>
                </c:pt>
                <c:pt idx="6027">
                  <c:v>21.4</c:v>
                </c:pt>
                <c:pt idx="6028">
                  <c:v>21.5</c:v>
                </c:pt>
                <c:pt idx="6029">
                  <c:v>21.5</c:v>
                </c:pt>
                <c:pt idx="6030">
                  <c:v>21.5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ED35-423C-91F5-2F7DE8D41595}"/>
            </c:ext>
          </c:extLst>
        </c:ser>
        <c:ser>
          <c:idx val="8"/>
          <c:order val="7"/>
          <c:tx>
            <c:v>Ch 8</c:v>
          </c:tx>
          <c:spPr>
            <a:ln w="19050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60000"/>
                </a:schemeClr>
              </a:solidFill>
              <a:ln w="9525">
                <a:solidFill>
                  <a:schemeClr val="accent3">
                    <a:lumMod val="60000"/>
                  </a:schemeClr>
                </a:solidFill>
              </a:ln>
              <a:effectLst/>
            </c:spPr>
          </c:marker>
          <c:xVal>
            <c:numRef>
              <c:f>'Absorber cooling test'!$B$26:$B$6056</c:f>
              <c:numCache>
                <c:formatCode>m/d/yyyy\ h:mm</c:formatCode>
                <c:ptCount val="6031"/>
                <c:pt idx="0">
                  <c:v>45511.364907407406</c:v>
                </c:pt>
                <c:pt idx="1">
                  <c:v>45511.364918981482</c:v>
                </c:pt>
                <c:pt idx="2">
                  <c:v>45511.364930555559</c:v>
                </c:pt>
                <c:pt idx="3">
                  <c:v>45511.364942129629</c:v>
                </c:pt>
                <c:pt idx="4">
                  <c:v>45511.364953703705</c:v>
                </c:pt>
                <c:pt idx="5">
                  <c:v>45511.364965277775</c:v>
                </c:pt>
                <c:pt idx="6">
                  <c:v>45511.364976851852</c:v>
                </c:pt>
                <c:pt idx="7">
                  <c:v>45511.364988425928</c:v>
                </c:pt>
                <c:pt idx="8">
                  <c:v>45511.364999999998</c:v>
                </c:pt>
                <c:pt idx="9">
                  <c:v>45511.365011574075</c:v>
                </c:pt>
                <c:pt idx="10">
                  <c:v>45511.365023148152</c:v>
                </c:pt>
                <c:pt idx="11">
                  <c:v>45511.365034722221</c:v>
                </c:pt>
                <c:pt idx="12">
                  <c:v>45511.365046296298</c:v>
                </c:pt>
                <c:pt idx="13">
                  <c:v>45511.365057870367</c:v>
                </c:pt>
                <c:pt idx="14">
                  <c:v>45511.365069444444</c:v>
                </c:pt>
                <c:pt idx="15">
                  <c:v>45511.365081018521</c:v>
                </c:pt>
                <c:pt idx="16">
                  <c:v>45511.36509259259</c:v>
                </c:pt>
                <c:pt idx="17">
                  <c:v>45511.365104166667</c:v>
                </c:pt>
                <c:pt idx="18">
                  <c:v>45511.365115740744</c:v>
                </c:pt>
                <c:pt idx="19">
                  <c:v>45511.365127314813</c:v>
                </c:pt>
                <c:pt idx="20">
                  <c:v>45511.36513888889</c:v>
                </c:pt>
                <c:pt idx="21">
                  <c:v>45511.36515046296</c:v>
                </c:pt>
                <c:pt idx="22">
                  <c:v>45511.365162037036</c:v>
                </c:pt>
                <c:pt idx="23">
                  <c:v>45511.365173611113</c:v>
                </c:pt>
                <c:pt idx="24">
                  <c:v>45511.365185185183</c:v>
                </c:pt>
                <c:pt idx="25">
                  <c:v>45511.36519675926</c:v>
                </c:pt>
                <c:pt idx="26">
                  <c:v>45511.365208333336</c:v>
                </c:pt>
                <c:pt idx="27">
                  <c:v>45511.365219907406</c:v>
                </c:pt>
                <c:pt idx="28">
                  <c:v>45511.365231481483</c:v>
                </c:pt>
                <c:pt idx="29">
                  <c:v>45511.365243055552</c:v>
                </c:pt>
                <c:pt idx="30">
                  <c:v>45511.365254629629</c:v>
                </c:pt>
                <c:pt idx="31">
                  <c:v>45511.365266203706</c:v>
                </c:pt>
                <c:pt idx="32">
                  <c:v>45511.365277777775</c:v>
                </c:pt>
                <c:pt idx="33">
                  <c:v>45511.365289351852</c:v>
                </c:pt>
                <c:pt idx="34">
                  <c:v>45511.365300925929</c:v>
                </c:pt>
                <c:pt idx="35">
                  <c:v>45511.365312499998</c:v>
                </c:pt>
                <c:pt idx="36">
                  <c:v>45511.365324074075</c:v>
                </c:pt>
                <c:pt idx="37">
                  <c:v>45511.365335648145</c:v>
                </c:pt>
                <c:pt idx="38">
                  <c:v>45511.365347222221</c:v>
                </c:pt>
                <c:pt idx="39">
                  <c:v>45511.365358796298</c:v>
                </c:pt>
                <c:pt idx="40">
                  <c:v>45511.365370370368</c:v>
                </c:pt>
                <c:pt idx="41">
                  <c:v>45511.365381944444</c:v>
                </c:pt>
                <c:pt idx="42">
                  <c:v>45511.365393518521</c:v>
                </c:pt>
                <c:pt idx="43">
                  <c:v>45511.365405092591</c:v>
                </c:pt>
                <c:pt idx="44">
                  <c:v>45511.365416666667</c:v>
                </c:pt>
                <c:pt idx="45">
                  <c:v>45511.365428240744</c:v>
                </c:pt>
                <c:pt idx="46">
                  <c:v>45511.365439814814</c:v>
                </c:pt>
                <c:pt idx="47">
                  <c:v>45511.365451388891</c:v>
                </c:pt>
                <c:pt idx="48">
                  <c:v>45511.36546296296</c:v>
                </c:pt>
                <c:pt idx="49">
                  <c:v>45511.365474537037</c:v>
                </c:pt>
                <c:pt idx="50">
                  <c:v>45511.365486111114</c:v>
                </c:pt>
                <c:pt idx="51">
                  <c:v>45511.365497685183</c:v>
                </c:pt>
                <c:pt idx="52">
                  <c:v>45511.36550925926</c:v>
                </c:pt>
                <c:pt idx="53">
                  <c:v>45511.365520833337</c:v>
                </c:pt>
                <c:pt idx="54">
                  <c:v>45511.365532407406</c:v>
                </c:pt>
                <c:pt idx="55">
                  <c:v>45511.365543981483</c:v>
                </c:pt>
                <c:pt idx="56">
                  <c:v>45511.365555555552</c:v>
                </c:pt>
                <c:pt idx="57">
                  <c:v>45511.365567129629</c:v>
                </c:pt>
                <c:pt idx="58">
                  <c:v>45511.365578703706</c:v>
                </c:pt>
                <c:pt idx="59">
                  <c:v>45511.365590277775</c:v>
                </c:pt>
                <c:pt idx="60">
                  <c:v>45511.365601851852</c:v>
                </c:pt>
                <c:pt idx="61">
                  <c:v>45511.365613425929</c:v>
                </c:pt>
                <c:pt idx="62">
                  <c:v>45511.365624999999</c:v>
                </c:pt>
                <c:pt idx="63">
                  <c:v>45511.365636574075</c:v>
                </c:pt>
                <c:pt idx="64">
                  <c:v>45511.365648148145</c:v>
                </c:pt>
                <c:pt idx="65">
                  <c:v>45511.365659722222</c:v>
                </c:pt>
                <c:pt idx="66">
                  <c:v>45511.365671296298</c:v>
                </c:pt>
                <c:pt idx="67">
                  <c:v>45511.365682870368</c:v>
                </c:pt>
                <c:pt idx="68">
                  <c:v>45511.365694444445</c:v>
                </c:pt>
                <c:pt idx="69">
                  <c:v>45511.365706018521</c:v>
                </c:pt>
                <c:pt idx="70">
                  <c:v>45511.365717592591</c:v>
                </c:pt>
                <c:pt idx="71">
                  <c:v>45511.365729166668</c:v>
                </c:pt>
                <c:pt idx="72">
                  <c:v>45511.365740740737</c:v>
                </c:pt>
                <c:pt idx="73">
                  <c:v>45511.365752314814</c:v>
                </c:pt>
                <c:pt idx="74">
                  <c:v>45511.365763888891</c:v>
                </c:pt>
                <c:pt idx="75">
                  <c:v>45511.36577546296</c:v>
                </c:pt>
                <c:pt idx="76">
                  <c:v>45511.365787037037</c:v>
                </c:pt>
                <c:pt idx="77">
                  <c:v>45511.365798611114</c:v>
                </c:pt>
                <c:pt idx="78">
                  <c:v>45511.365810185183</c:v>
                </c:pt>
                <c:pt idx="79">
                  <c:v>45511.36582175926</c:v>
                </c:pt>
                <c:pt idx="80">
                  <c:v>45511.365833333337</c:v>
                </c:pt>
                <c:pt idx="81">
                  <c:v>45511.365844907406</c:v>
                </c:pt>
                <c:pt idx="82">
                  <c:v>45511.365856481483</c:v>
                </c:pt>
                <c:pt idx="83">
                  <c:v>45511.365868055553</c:v>
                </c:pt>
                <c:pt idx="84">
                  <c:v>45511.365879629629</c:v>
                </c:pt>
                <c:pt idx="85">
                  <c:v>45511.365891203706</c:v>
                </c:pt>
                <c:pt idx="86">
                  <c:v>45511.365902777776</c:v>
                </c:pt>
                <c:pt idx="87">
                  <c:v>45511.365914351853</c:v>
                </c:pt>
                <c:pt idx="88">
                  <c:v>45511.365925925929</c:v>
                </c:pt>
                <c:pt idx="89">
                  <c:v>45511.365937499999</c:v>
                </c:pt>
                <c:pt idx="90">
                  <c:v>45511.365949074076</c:v>
                </c:pt>
                <c:pt idx="91">
                  <c:v>45511.365960648145</c:v>
                </c:pt>
                <c:pt idx="92">
                  <c:v>45511.365972222222</c:v>
                </c:pt>
                <c:pt idx="93">
                  <c:v>45511.365983796299</c:v>
                </c:pt>
                <c:pt idx="94">
                  <c:v>45511.365995370368</c:v>
                </c:pt>
                <c:pt idx="95">
                  <c:v>45511.366006944445</c:v>
                </c:pt>
                <c:pt idx="96">
                  <c:v>45511.366018518522</c:v>
                </c:pt>
                <c:pt idx="97">
                  <c:v>45511.366030092591</c:v>
                </c:pt>
                <c:pt idx="98">
                  <c:v>45511.366041666668</c:v>
                </c:pt>
                <c:pt idx="99">
                  <c:v>45511.366053240738</c:v>
                </c:pt>
                <c:pt idx="100">
                  <c:v>45511.366064814814</c:v>
                </c:pt>
                <c:pt idx="101">
                  <c:v>45511.366076388891</c:v>
                </c:pt>
                <c:pt idx="102">
                  <c:v>45511.366087962961</c:v>
                </c:pt>
                <c:pt idx="103">
                  <c:v>45511.366099537037</c:v>
                </c:pt>
                <c:pt idx="104">
                  <c:v>45511.366111111114</c:v>
                </c:pt>
                <c:pt idx="105">
                  <c:v>45511.366122685184</c:v>
                </c:pt>
                <c:pt idx="106">
                  <c:v>45511.36613425926</c:v>
                </c:pt>
                <c:pt idx="107">
                  <c:v>45511.36614583333</c:v>
                </c:pt>
                <c:pt idx="108">
                  <c:v>45511.366157407407</c:v>
                </c:pt>
                <c:pt idx="109">
                  <c:v>45511.366168981483</c:v>
                </c:pt>
                <c:pt idx="110">
                  <c:v>45511.366180555553</c:v>
                </c:pt>
                <c:pt idx="111">
                  <c:v>45511.36619212963</c:v>
                </c:pt>
                <c:pt idx="112">
                  <c:v>45511.366203703707</c:v>
                </c:pt>
                <c:pt idx="113">
                  <c:v>45511.366215277776</c:v>
                </c:pt>
                <c:pt idx="114">
                  <c:v>45511.366226851853</c:v>
                </c:pt>
                <c:pt idx="115">
                  <c:v>45511.366238425922</c:v>
                </c:pt>
                <c:pt idx="116">
                  <c:v>45511.366249999999</c:v>
                </c:pt>
                <c:pt idx="117">
                  <c:v>45511.366261574076</c:v>
                </c:pt>
                <c:pt idx="118">
                  <c:v>45511.366273148145</c:v>
                </c:pt>
                <c:pt idx="119">
                  <c:v>45511.366284722222</c:v>
                </c:pt>
                <c:pt idx="120">
                  <c:v>45511.366296296299</c:v>
                </c:pt>
                <c:pt idx="121">
                  <c:v>45511.366307870368</c:v>
                </c:pt>
                <c:pt idx="122">
                  <c:v>45511.366319444445</c:v>
                </c:pt>
                <c:pt idx="123">
                  <c:v>45511.366331018522</c:v>
                </c:pt>
                <c:pt idx="124">
                  <c:v>45511.366342592592</c:v>
                </c:pt>
                <c:pt idx="125">
                  <c:v>45511.366354166668</c:v>
                </c:pt>
                <c:pt idx="126">
                  <c:v>45511.366365740738</c:v>
                </c:pt>
                <c:pt idx="127">
                  <c:v>45511.366377314815</c:v>
                </c:pt>
                <c:pt idx="128">
                  <c:v>45511.366388888891</c:v>
                </c:pt>
                <c:pt idx="129">
                  <c:v>45511.366400462961</c:v>
                </c:pt>
                <c:pt idx="130">
                  <c:v>45511.366412037038</c:v>
                </c:pt>
                <c:pt idx="131">
                  <c:v>45511.366423611114</c:v>
                </c:pt>
                <c:pt idx="132">
                  <c:v>45511.366435185184</c:v>
                </c:pt>
                <c:pt idx="133">
                  <c:v>45511.366446759261</c:v>
                </c:pt>
                <c:pt idx="134">
                  <c:v>45511.36645833333</c:v>
                </c:pt>
                <c:pt idx="135">
                  <c:v>45511.366469907407</c:v>
                </c:pt>
                <c:pt idx="136">
                  <c:v>45511.366481481484</c:v>
                </c:pt>
                <c:pt idx="137">
                  <c:v>45511.366493055553</c:v>
                </c:pt>
                <c:pt idx="138">
                  <c:v>45511.36650462963</c:v>
                </c:pt>
                <c:pt idx="139">
                  <c:v>45511.366516203707</c:v>
                </c:pt>
                <c:pt idx="140">
                  <c:v>45511.366527777776</c:v>
                </c:pt>
                <c:pt idx="141">
                  <c:v>45511.366539351853</c:v>
                </c:pt>
                <c:pt idx="142">
                  <c:v>45511.366550925923</c:v>
                </c:pt>
                <c:pt idx="143">
                  <c:v>45511.366562499999</c:v>
                </c:pt>
                <c:pt idx="144">
                  <c:v>45511.366574074076</c:v>
                </c:pt>
                <c:pt idx="145">
                  <c:v>45511.366585648146</c:v>
                </c:pt>
                <c:pt idx="146">
                  <c:v>45511.366597222222</c:v>
                </c:pt>
                <c:pt idx="147">
                  <c:v>45511.366608796299</c:v>
                </c:pt>
                <c:pt idx="148">
                  <c:v>45511.366620370369</c:v>
                </c:pt>
                <c:pt idx="149">
                  <c:v>45511.366631944446</c:v>
                </c:pt>
                <c:pt idx="150">
                  <c:v>45511.366643518515</c:v>
                </c:pt>
                <c:pt idx="151">
                  <c:v>45511.366655092592</c:v>
                </c:pt>
                <c:pt idx="152">
                  <c:v>45511.366666666669</c:v>
                </c:pt>
                <c:pt idx="153">
                  <c:v>45511.366678240738</c:v>
                </c:pt>
                <c:pt idx="154">
                  <c:v>45511.366689814815</c:v>
                </c:pt>
                <c:pt idx="155">
                  <c:v>45511.366701388892</c:v>
                </c:pt>
                <c:pt idx="156">
                  <c:v>45511.366712962961</c:v>
                </c:pt>
                <c:pt idx="157">
                  <c:v>45511.366724537038</c:v>
                </c:pt>
                <c:pt idx="158">
                  <c:v>45511.366736111115</c:v>
                </c:pt>
                <c:pt idx="159">
                  <c:v>45511.366747685184</c:v>
                </c:pt>
                <c:pt idx="160">
                  <c:v>45511.366759259261</c:v>
                </c:pt>
                <c:pt idx="161">
                  <c:v>45511.366770833331</c:v>
                </c:pt>
                <c:pt idx="162">
                  <c:v>45511.366782407407</c:v>
                </c:pt>
                <c:pt idx="163">
                  <c:v>45511.366793981484</c:v>
                </c:pt>
                <c:pt idx="164">
                  <c:v>45511.366805555554</c:v>
                </c:pt>
                <c:pt idx="165">
                  <c:v>45511.36681712963</c:v>
                </c:pt>
                <c:pt idx="166">
                  <c:v>45511.366828703707</c:v>
                </c:pt>
                <c:pt idx="167">
                  <c:v>45511.366840277777</c:v>
                </c:pt>
                <c:pt idx="168">
                  <c:v>45511.366851851853</c:v>
                </c:pt>
                <c:pt idx="169">
                  <c:v>45511.366863425923</c:v>
                </c:pt>
                <c:pt idx="170">
                  <c:v>45511.366875</c:v>
                </c:pt>
                <c:pt idx="171">
                  <c:v>45511.366886574076</c:v>
                </c:pt>
                <c:pt idx="172">
                  <c:v>45511.366898148146</c:v>
                </c:pt>
                <c:pt idx="173">
                  <c:v>45511.366909722223</c:v>
                </c:pt>
                <c:pt idx="174">
                  <c:v>45511.3669212963</c:v>
                </c:pt>
                <c:pt idx="175">
                  <c:v>45511.366932870369</c:v>
                </c:pt>
                <c:pt idx="176">
                  <c:v>45511.366944444446</c:v>
                </c:pt>
                <c:pt idx="177">
                  <c:v>45511.366956018515</c:v>
                </c:pt>
                <c:pt idx="178">
                  <c:v>45511.366967592592</c:v>
                </c:pt>
                <c:pt idx="179">
                  <c:v>45511.366979166669</c:v>
                </c:pt>
                <c:pt idx="180">
                  <c:v>45511.366990740738</c:v>
                </c:pt>
                <c:pt idx="181">
                  <c:v>45511.367002314815</c:v>
                </c:pt>
                <c:pt idx="182">
                  <c:v>45511.367013888892</c:v>
                </c:pt>
                <c:pt idx="183">
                  <c:v>45511.367025462961</c:v>
                </c:pt>
                <c:pt idx="184">
                  <c:v>45511.367037037038</c:v>
                </c:pt>
                <c:pt idx="185">
                  <c:v>45511.367048611108</c:v>
                </c:pt>
                <c:pt idx="186">
                  <c:v>45511.367060185185</c:v>
                </c:pt>
                <c:pt idx="187">
                  <c:v>45511.367071759261</c:v>
                </c:pt>
                <c:pt idx="188">
                  <c:v>45511.367083333331</c:v>
                </c:pt>
                <c:pt idx="189">
                  <c:v>45511.367094907408</c:v>
                </c:pt>
                <c:pt idx="190">
                  <c:v>45511.367106481484</c:v>
                </c:pt>
                <c:pt idx="191">
                  <c:v>45511.367118055554</c:v>
                </c:pt>
                <c:pt idx="192">
                  <c:v>45511.367129629631</c:v>
                </c:pt>
                <c:pt idx="193">
                  <c:v>45511.3671412037</c:v>
                </c:pt>
                <c:pt idx="194">
                  <c:v>45511.367152777777</c:v>
                </c:pt>
                <c:pt idx="195">
                  <c:v>45511.367164351854</c:v>
                </c:pt>
                <c:pt idx="196">
                  <c:v>45511.367175925923</c:v>
                </c:pt>
                <c:pt idx="197">
                  <c:v>45511.3671875</c:v>
                </c:pt>
                <c:pt idx="198">
                  <c:v>45511.367199074077</c:v>
                </c:pt>
                <c:pt idx="199">
                  <c:v>45511.367210648146</c:v>
                </c:pt>
                <c:pt idx="200">
                  <c:v>45511.367222222223</c:v>
                </c:pt>
                <c:pt idx="201">
                  <c:v>45511.3672337963</c:v>
                </c:pt>
                <c:pt idx="202">
                  <c:v>45511.367245370369</c:v>
                </c:pt>
                <c:pt idx="203">
                  <c:v>45511.367256944446</c:v>
                </c:pt>
                <c:pt idx="204">
                  <c:v>45511.367268518516</c:v>
                </c:pt>
                <c:pt idx="205">
                  <c:v>45511.367280092592</c:v>
                </c:pt>
                <c:pt idx="206">
                  <c:v>45511.367291666669</c:v>
                </c:pt>
                <c:pt idx="207">
                  <c:v>45511.367303240739</c:v>
                </c:pt>
                <c:pt idx="208">
                  <c:v>45511.367314814815</c:v>
                </c:pt>
                <c:pt idx="209">
                  <c:v>45511.367326388892</c:v>
                </c:pt>
                <c:pt idx="210">
                  <c:v>45511.367337962962</c:v>
                </c:pt>
                <c:pt idx="211">
                  <c:v>45511.367349537039</c:v>
                </c:pt>
                <c:pt idx="212">
                  <c:v>45511.367361111108</c:v>
                </c:pt>
                <c:pt idx="213">
                  <c:v>45511.367372685185</c:v>
                </c:pt>
                <c:pt idx="214">
                  <c:v>45511.367384259262</c:v>
                </c:pt>
                <c:pt idx="215">
                  <c:v>45511.367395833331</c:v>
                </c:pt>
                <c:pt idx="216">
                  <c:v>45511.367407407408</c:v>
                </c:pt>
                <c:pt idx="217">
                  <c:v>45511.367418981485</c:v>
                </c:pt>
                <c:pt idx="218">
                  <c:v>45511.367430555554</c:v>
                </c:pt>
                <c:pt idx="219">
                  <c:v>45511.367442129631</c:v>
                </c:pt>
                <c:pt idx="220">
                  <c:v>45511.3674537037</c:v>
                </c:pt>
                <c:pt idx="221">
                  <c:v>45511.367465277777</c:v>
                </c:pt>
                <c:pt idx="222">
                  <c:v>45511.367476851854</c:v>
                </c:pt>
                <c:pt idx="223">
                  <c:v>45511.367488425924</c:v>
                </c:pt>
                <c:pt idx="224">
                  <c:v>45511.3675</c:v>
                </c:pt>
                <c:pt idx="225">
                  <c:v>45511.367511574077</c:v>
                </c:pt>
                <c:pt idx="226">
                  <c:v>45511.367523148147</c:v>
                </c:pt>
                <c:pt idx="227">
                  <c:v>45511.367534722223</c:v>
                </c:pt>
                <c:pt idx="228">
                  <c:v>45511.367546296293</c:v>
                </c:pt>
                <c:pt idx="229">
                  <c:v>45511.36755787037</c:v>
                </c:pt>
                <c:pt idx="230">
                  <c:v>45511.367569444446</c:v>
                </c:pt>
                <c:pt idx="231">
                  <c:v>45511.367581018516</c:v>
                </c:pt>
                <c:pt idx="232">
                  <c:v>45511.367592592593</c:v>
                </c:pt>
                <c:pt idx="233">
                  <c:v>45511.367604166669</c:v>
                </c:pt>
                <c:pt idx="234">
                  <c:v>45511.367615740739</c:v>
                </c:pt>
                <c:pt idx="235">
                  <c:v>45511.367627314816</c:v>
                </c:pt>
                <c:pt idx="236">
                  <c:v>45511.367638888885</c:v>
                </c:pt>
                <c:pt idx="237">
                  <c:v>45511.367650462962</c:v>
                </c:pt>
                <c:pt idx="238">
                  <c:v>45511.367662037039</c:v>
                </c:pt>
                <c:pt idx="239">
                  <c:v>45511.367673611108</c:v>
                </c:pt>
                <c:pt idx="240">
                  <c:v>45511.367685185185</c:v>
                </c:pt>
                <c:pt idx="241">
                  <c:v>45511.367696759262</c:v>
                </c:pt>
                <c:pt idx="242">
                  <c:v>45511.367708333331</c:v>
                </c:pt>
                <c:pt idx="243">
                  <c:v>45511.367719907408</c:v>
                </c:pt>
                <c:pt idx="244">
                  <c:v>45511.367731481485</c:v>
                </c:pt>
                <c:pt idx="245">
                  <c:v>45511.367743055554</c:v>
                </c:pt>
                <c:pt idx="246">
                  <c:v>45511.367754629631</c:v>
                </c:pt>
                <c:pt idx="247">
                  <c:v>45511.367766203701</c:v>
                </c:pt>
                <c:pt idx="248">
                  <c:v>45511.367777777778</c:v>
                </c:pt>
                <c:pt idx="249">
                  <c:v>45511.367789351854</c:v>
                </c:pt>
                <c:pt idx="250">
                  <c:v>45511.367800925924</c:v>
                </c:pt>
                <c:pt idx="251">
                  <c:v>45511.367812500001</c:v>
                </c:pt>
                <c:pt idx="252">
                  <c:v>45511.367824074077</c:v>
                </c:pt>
                <c:pt idx="253">
                  <c:v>45511.367835648147</c:v>
                </c:pt>
                <c:pt idx="254">
                  <c:v>45511.367847222224</c:v>
                </c:pt>
                <c:pt idx="255">
                  <c:v>45511.367858796293</c:v>
                </c:pt>
                <c:pt idx="256">
                  <c:v>45511.36787037037</c:v>
                </c:pt>
                <c:pt idx="257">
                  <c:v>45511.367881944447</c:v>
                </c:pt>
                <c:pt idx="258">
                  <c:v>45511.367893518516</c:v>
                </c:pt>
                <c:pt idx="259">
                  <c:v>45511.367905092593</c:v>
                </c:pt>
                <c:pt idx="260">
                  <c:v>45511.36791666667</c:v>
                </c:pt>
                <c:pt idx="261">
                  <c:v>45511.367928240739</c:v>
                </c:pt>
                <c:pt idx="262">
                  <c:v>45511.367939814816</c:v>
                </c:pt>
                <c:pt idx="263">
                  <c:v>45511.367951388886</c:v>
                </c:pt>
                <c:pt idx="264">
                  <c:v>45511.367962962962</c:v>
                </c:pt>
                <c:pt idx="265">
                  <c:v>45511.367974537039</c:v>
                </c:pt>
                <c:pt idx="266">
                  <c:v>45511.367986111109</c:v>
                </c:pt>
                <c:pt idx="267">
                  <c:v>45511.367997685185</c:v>
                </c:pt>
                <c:pt idx="268">
                  <c:v>45511.368009259262</c:v>
                </c:pt>
                <c:pt idx="269">
                  <c:v>45511.368020833332</c:v>
                </c:pt>
                <c:pt idx="270">
                  <c:v>45511.368032407408</c:v>
                </c:pt>
                <c:pt idx="271">
                  <c:v>45511.368043981478</c:v>
                </c:pt>
                <c:pt idx="272">
                  <c:v>45511.368055555555</c:v>
                </c:pt>
                <c:pt idx="273">
                  <c:v>45511.368067129632</c:v>
                </c:pt>
                <c:pt idx="274">
                  <c:v>45511.368078703701</c:v>
                </c:pt>
                <c:pt idx="275">
                  <c:v>45511.368090277778</c:v>
                </c:pt>
                <c:pt idx="276">
                  <c:v>45511.368101851855</c:v>
                </c:pt>
                <c:pt idx="277">
                  <c:v>45511.368113425924</c:v>
                </c:pt>
                <c:pt idx="278">
                  <c:v>45511.368125000001</c:v>
                </c:pt>
                <c:pt idx="279">
                  <c:v>45511.368136574078</c:v>
                </c:pt>
                <c:pt idx="280">
                  <c:v>45511.368148148147</c:v>
                </c:pt>
                <c:pt idx="281">
                  <c:v>45511.368159722224</c:v>
                </c:pt>
                <c:pt idx="282">
                  <c:v>45511.368171296293</c:v>
                </c:pt>
                <c:pt idx="283">
                  <c:v>45511.36818287037</c:v>
                </c:pt>
                <c:pt idx="284">
                  <c:v>45511.368194444447</c:v>
                </c:pt>
                <c:pt idx="285">
                  <c:v>45511.368206018517</c:v>
                </c:pt>
                <c:pt idx="286">
                  <c:v>45511.368217592593</c:v>
                </c:pt>
                <c:pt idx="287">
                  <c:v>45511.36822916667</c:v>
                </c:pt>
                <c:pt idx="288">
                  <c:v>45511.36824074074</c:v>
                </c:pt>
                <c:pt idx="289">
                  <c:v>45511.368252314816</c:v>
                </c:pt>
                <c:pt idx="290">
                  <c:v>45511.368263888886</c:v>
                </c:pt>
                <c:pt idx="291">
                  <c:v>45511.368275462963</c:v>
                </c:pt>
                <c:pt idx="292">
                  <c:v>45511.368287037039</c:v>
                </c:pt>
                <c:pt idx="293">
                  <c:v>45511.368298611109</c:v>
                </c:pt>
                <c:pt idx="294">
                  <c:v>45511.368310185186</c:v>
                </c:pt>
                <c:pt idx="295">
                  <c:v>45511.368321759262</c:v>
                </c:pt>
                <c:pt idx="296">
                  <c:v>45511.368333333332</c:v>
                </c:pt>
                <c:pt idx="297">
                  <c:v>45511.368344907409</c:v>
                </c:pt>
                <c:pt idx="298">
                  <c:v>45511.368356481478</c:v>
                </c:pt>
                <c:pt idx="299">
                  <c:v>45511.368368055555</c:v>
                </c:pt>
                <c:pt idx="300">
                  <c:v>45511.368379629632</c:v>
                </c:pt>
                <c:pt idx="301">
                  <c:v>45511.368391203701</c:v>
                </c:pt>
                <c:pt idx="302">
                  <c:v>45511.368402777778</c:v>
                </c:pt>
                <c:pt idx="303">
                  <c:v>45511.368414351855</c:v>
                </c:pt>
                <c:pt idx="304">
                  <c:v>45511.368425925924</c:v>
                </c:pt>
                <c:pt idx="305">
                  <c:v>45511.368437500001</c:v>
                </c:pt>
                <c:pt idx="306">
                  <c:v>45511.368449074071</c:v>
                </c:pt>
                <c:pt idx="307">
                  <c:v>45511.368460648147</c:v>
                </c:pt>
                <c:pt idx="308">
                  <c:v>45511.368472222224</c:v>
                </c:pt>
                <c:pt idx="309">
                  <c:v>45511.368483796294</c:v>
                </c:pt>
                <c:pt idx="310">
                  <c:v>45511.368495370371</c:v>
                </c:pt>
                <c:pt idx="311">
                  <c:v>45511.368506944447</c:v>
                </c:pt>
                <c:pt idx="312">
                  <c:v>45511.368518518517</c:v>
                </c:pt>
                <c:pt idx="313">
                  <c:v>45511.368530092594</c:v>
                </c:pt>
                <c:pt idx="314">
                  <c:v>45511.368541666663</c:v>
                </c:pt>
                <c:pt idx="315">
                  <c:v>45511.36855324074</c:v>
                </c:pt>
                <c:pt idx="316">
                  <c:v>45511.368564814817</c:v>
                </c:pt>
                <c:pt idx="317">
                  <c:v>45511.368576388886</c:v>
                </c:pt>
                <c:pt idx="318">
                  <c:v>45511.368587962963</c:v>
                </c:pt>
                <c:pt idx="319">
                  <c:v>45511.36859953704</c:v>
                </c:pt>
                <c:pt idx="320">
                  <c:v>45511.368611111109</c:v>
                </c:pt>
                <c:pt idx="321">
                  <c:v>45511.368622685186</c:v>
                </c:pt>
                <c:pt idx="322">
                  <c:v>45511.368634259263</c:v>
                </c:pt>
                <c:pt idx="323">
                  <c:v>45511.368645833332</c:v>
                </c:pt>
                <c:pt idx="324">
                  <c:v>45511.368657407409</c:v>
                </c:pt>
                <c:pt idx="325">
                  <c:v>45511.368668981479</c:v>
                </c:pt>
                <c:pt idx="326">
                  <c:v>45511.368680555555</c:v>
                </c:pt>
                <c:pt idx="327">
                  <c:v>45511.368692129632</c:v>
                </c:pt>
                <c:pt idx="328">
                  <c:v>45511.368703703702</c:v>
                </c:pt>
                <c:pt idx="329">
                  <c:v>45511.368715277778</c:v>
                </c:pt>
                <c:pt idx="330">
                  <c:v>45511.368726851855</c:v>
                </c:pt>
                <c:pt idx="331">
                  <c:v>45511.368738425925</c:v>
                </c:pt>
                <c:pt idx="332">
                  <c:v>45511.368750000001</c:v>
                </c:pt>
                <c:pt idx="333">
                  <c:v>45511.368761574071</c:v>
                </c:pt>
                <c:pt idx="334">
                  <c:v>45511.368773148148</c:v>
                </c:pt>
                <c:pt idx="335">
                  <c:v>45511.368784722225</c:v>
                </c:pt>
                <c:pt idx="336">
                  <c:v>45511.368796296294</c:v>
                </c:pt>
                <c:pt idx="337">
                  <c:v>45511.368807870371</c:v>
                </c:pt>
                <c:pt idx="338">
                  <c:v>45511.368819444448</c:v>
                </c:pt>
                <c:pt idx="339">
                  <c:v>45511.368831018517</c:v>
                </c:pt>
                <c:pt idx="340">
                  <c:v>45511.368842592594</c:v>
                </c:pt>
                <c:pt idx="341">
                  <c:v>45511.368854166663</c:v>
                </c:pt>
                <c:pt idx="342">
                  <c:v>45511.36886574074</c:v>
                </c:pt>
                <c:pt idx="343">
                  <c:v>45511.368877314817</c:v>
                </c:pt>
                <c:pt idx="344">
                  <c:v>45511.368888888886</c:v>
                </c:pt>
                <c:pt idx="345">
                  <c:v>45511.368900462963</c:v>
                </c:pt>
                <c:pt idx="346">
                  <c:v>45511.36891203704</c:v>
                </c:pt>
                <c:pt idx="347">
                  <c:v>45511.368923611109</c:v>
                </c:pt>
                <c:pt idx="348">
                  <c:v>45511.368935185186</c:v>
                </c:pt>
                <c:pt idx="349">
                  <c:v>45511.368946759256</c:v>
                </c:pt>
                <c:pt idx="350">
                  <c:v>45511.368958333333</c:v>
                </c:pt>
                <c:pt idx="351">
                  <c:v>45511.368969907409</c:v>
                </c:pt>
                <c:pt idx="352">
                  <c:v>45511.368981481479</c:v>
                </c:pt>
                <c:pt idx="353">
                  <c:v>45511.368993055556</c:v>
                </c:pt>
                <c:pt idx="354">
                  <c:v>45511.369004629632</c:v>
                </c:pt>
                <c:pt idx="355">
                  <c:v>45511.369016203702</c:v>
                </c:pt>
                <c:pt idx="356">
                  <c:v>45511.369027777779</c:v>
                </c:pt>
                <c:pt idx="357">
                  <c:v>45511.369039351855</c:v>
                </c:pt>
                <c:pt idx="358">
                  <c:v>45511.369050925925</c:v>
                </c:pt>
                <c:pt idx="359">
                  <c:v>45511.369062500002</c:v>
                </c:pt>
                <c:pt idx="360">
                  <c:v>45511.369074074071</c:v>
                </c:pt>
                <c:pt idx="361">
                  <c:v>45511.369085648148</c:v>
                </c:pt>
                <c:pt idx="362">
                  <c:v>45511.369097222225</c:v>
                </c:pt>
                <c:pt idx="363">
                  <c:v>45511.369108796294</c:v>
                </c:pt>
                <c:pt idx="364">
                  <c:v>45511.369120370371</c:v>
                </c:pt>
                <c:pt idx="365">
                  <c:v>45511.369131944448</c:v>
                </c:pt>
                <c:pt idx="366">
                  <c:v>45511.369143518517</c:v>
                </c:pt>
                <c:pt idx="367">
                  <c:v>45511.369155092594</c:v>
                </c:pt>
                <c:pt idx="368">
                  <c:v>45511.369166666664</c:v>
                </c:pt>
                <c:pt idx="369">
                  <c:v>45511.36917824074</c:v>
                </c:pt>
                <c:pt idx="370">
                  <c:v>45511.369189814817</c:v>
                </c:pt>
                <c:pt idx="371">
                  <c:v>45511.369201388887</c:v>
                </c:pt>
                <c:pt idx="372">
                  <c:v>45511.369212962964</c:v>
                </c:pt>
                <c:pt idx="373">
                  <c:v>45511.36922453704</c:v>
                </c:pt>
                <c:pt idx="374">
                  <c:v>45511.36923611111</c:v>
                </c:pt>
                <c:pt idx="375">
                  <c:v>45511.369247685187</c:v>
                </c:pt>
                <c:pt idx="376">
                  <c:v>45511.369259259256</c:v>
                </c:pt>
                <c:pt idx="377">
                  <c:v>45511.369270833333</c:v>
                </c:pt>
                <c:pt idx="378">
                  <c:v>45511.36928240741</c:v>
                </c:pt>
                <c:pt idx="379">
                  <c:v>45511.369293981479</c:v>
                </c:pt>
                <c:pt idx="380">
                  <c:v>45511.369305555556</c:v>
                </c:pt>
                <c:pt idx="381">
                  <c:v>45511.369317129633</c:v>
                </c:pt>
                <c:pt idx="382">
                  <c:v>45511.369328703702</c:v>
                </c:pt>
                <c:pt idx="383">
                  <c:v>45511.369340277779</c:v>
                </c:pt>
                <c:pt idx="384">
                  <c:v>45511.369351851848</c:v>
                </c:pt>
                <c:pt idx="385">
                  <c:v>45511.369363425925</c:v>
                </c:pt>
                <c:pt idx="386">
                  <c:v>45511.369375000002</c:v>
                </c:pt>
                <c:pt idx="387">
                  <c:v>45511.369386574072</c:v>
                </c:pt>
                <c:pt idx="388">
                  <c:v>45511.369398148148</c:v>
                </c:pt>
                <c:pt idx="389">
                  <c:v>45511.369409722225</c:v>
                </c:pt>
                <c:pt idx="390">
                  <c:v>45511.369421296295</c:v>
                </c:pt>
                <c:pt idx="391">
                  <c:v>45511.369432870371</c:v>
                </c:pt>
                <c:pt idx="392">
                  <c:v>45511.369444444441</c:v>
                </c:pt>
                <c:pt idx="393">
                  <c:v>45511.369456018518</c:v>
                </c:pt>
                <c:pt idx="394">
                  <c:v>45511.369467592594</c:v>
                </c:pt>
                <c:pt idx="395">
                  <c:v>45511.369479166664</c:v>
                </c:pt>
                <c:pt idx="396">
                  <c:v>45511.369490740741</c:v>
                </c:pt>
                <c:pt idx="397">
                  <c:v>45511.369502314818</c:v>
                </c:pt>
                <c:pt idx="398">
                  <c:v>45511.369513888887</c:v>
                </c:pt>
                <c:pt idx="399">
                  <c:v>45511.369525462964</c:v>
                </c:pt>
                <c:pt idx="400">
                  <c:v>45511.369537037041</c:v>
                </c:pt>
                <c:pt idx="401">
                  <c:v>45511.36954861111</c:v>
                </c:pt>
                <c:pt idx="402">
                  <c:v>45511.369560185187</c:v>
                </c:pt>
                <c:pt idx="403">
                  <c:v>45511.369571759256</c:v>
                </c:pt>
                <c:pt idx="404">
                  <c:v>45511.369583333333</c:v>
                </c:pt>
                <c:pt idx="405">
                  <c:v>45511.36959490741</c:v>
                </c:pt>
                <c:pt idx="406">
                  <c:v>45511.369606481479</c:v>
                </c:pt>
                <c:pt idx="407">
                  <c:v>45511.369618055556</c:v>
                </c:pt>
                <c:pt idx="408">
                  <c:v>45511.369629629633</c:v>
                </c:pt>
                <c:pt idx="409">
                  <c:v>45511.369641203702</c:v>
                </c:pt>
                <c:pt idx="410">
                  <c:v>45511.369652777779</c:v>
                </c:pt>
                <c:pt idx="411">
                  <c:v>45511.369664351849</c:v>
                </c:pt>
                <c:pt idx="412">
                  <c:v>45511.369675925926</c:v>
                </c:pt>
                <c:pt idx="413">
                  <c:v>45511.369687500002</c:v>
                </c:pt>
                <c:pt idx="414">
                  <c:v>45511.369699074072</c:v>
                </c:pt>
                <c:pt idx="415">
                  <c:v>45511.369710648149</c:v>
                </c:pt>
                <c:pt idx="416">
                  <c:v>45511.369722222225</c:v>
                </c:pt>
                <c:pt idx="417">
                  <c:v>45511.369733796295</c:v>
                </c:pt>
                <c:pt idx="418">
                  <c:v>45511.369745370372</c:v>
                </c:pt>
                <c:pt idx="419">
                  <c:v>45511.369756944441</c:v>
                </c:pt>
                <c:pt idx="420">
                  <c:v>45511.369768518518</c:v>
                </c:pt>
                <c:pt idx="421">
                  <c:v>45511.369780092595</c:v>
                </c:pt>
                <c:pt idx="422">
                  <c:v>45511.369791666664</c:v>
                </c:pt>
                <c:pt idx="423">
                  <c:v>45511.369803240741</c:v>
                </c:pt>
                <c:pt idx="424">
                  <c:v>45511.369814814818</c:v>
                </c:pt>
                <c:pt idx="425">
                  <c:v>45511.369826388887</c:v>
                </c:pt>
                <c:pt idx="426">
                  <c:v>45511.369837962964</c:v>
                </c:pt>
                <c:pt idx="427">
                  <c:v>45511.369849537034</c:v>
                </c:pt>
                <c:pt idx="428">
                  <c:v>45511.36986111111</c:v>
                </c:pt>
                <c:pt idx="429">
                  <c:v>45511.369872685187</c:v>
                </c:pt>
                <c:pt idx="430">
                  <c:v>45511.369884259257</c:v>
                </c:pt>
                <c:pt idx="431">
                  <c:v>45511.369895833333</c:v>
                </c:pt>
                <c:pt idx="432">
                  <c:v>45511.36990740741</c:v>
                </c:pt>
                <c:pt idx="433">
                  <c:v>45511.36991898148</c:v>
                </c:pt>
                <c:pt idx="434">
                  <c:v>45511.369930555556</c:v>
                </c:pt>
                <c:pt idx="435">
                  <c:v>45511.369942129626</c:v>
                </c:pt>
                <c:pt idx="436">
                  <c:v>45511.369953703703</c:v>
                </c:pt>
                <c:pt idx="437">
                  <c:v>45511.36996527778</c:v>
                </c:pt>
                <c:pt idx="438">
                  <c:v>45511.369976851849</c:v>
                </c:pt>
                <c:pt idx="439">
                  <c:v>45511.369988425926</c:v>
                </c:pt>
                <c:pt idx="440">
                  <c:v>45511.37</c:v>
                </c:pt>
                <c:pt idx="441">
                  <c:v>45511.370011574072</c:v>
                </c:pt>
                <c:pt idx="442">
                  <c:v>45511.370023148149</c:v>
                </c:pt>
                <c:pt idx="443">
                  <c:v>45511.370034722226</c:v>
                </c:pt>
                <c:pt idx="444">
                  <c:v>45511.370046296295</c:v>
                </c:pt>
                <c:pt idx="445">
                  <c:v>45511.370057870372</c:v>
                </c:pt>
                <c:pt idx="446">
                  <c:v>45511.370069444441</c:v>
                </c:pt>
                <c:pt idx="447">
                  <c:v>45511.370081018518</c:v>
                </c:pt>
                <c:pt idx="448">
                  <c:v>45511.370092592595</c:v>
                </c:pt>
                <c:pt idx="449">
                  <c:v>45511.370104166665</c:v>
                </c:pt>
                <c:pt idx="450">
                  <c:v>45511.370115740741</c:v>
                </c:pt>
                <c:pt idx="451">
                  <c:v>45511.370127314818</c:v>
                </c:pt>
                <c:pt idx="452">
                  <c:v>45511.370138888888</c:v>
                </c:pt>
                <c:pt idx="453">
                  <c:v>45511.370150462964</c:v>
                </c:pt>
                <c:pt idx="454">
                  <c:v>45511.370162037034</c:v>
                </c:pt>
                <c:pt idx="455">
                  <c:v>45511.370173611111</c:v>
                </c:pt>
                <c:pt idx="456">
                  <c:v>45511.370185185187</c:v>
                </c:pt>
                <c:pt idx="457">
                  <c:v>45511.370196759257</c:v>
                </c:pt>
                <c:pt idx="458">
                  <c:v>45511.370208333334</c:v>
                </c:pt>
                <c:pt idx="459">
                  <c:v>45511.370219907411</c:v>
                </c:pt>
                <c:pt idx="460">
                  <c:v>45511.37023148148</c:v>
                </c:pt>
                <c:pt idx="461">
                  <c:v>45511.370243055557</c:v>
                </c:pt>
                <c:pt idx="462">
                  <c:v>45511.370254629626</c:v>
                </c:pt>
                <c:pt idx="463">
                  <c:v>45511.370266203703</c:v>
                </c:pt>
                <c:pt idx="464">
                  <c:v>45511.37027777778</c:v>
                </c:pt>
                <c:pt idx="465">
                  <c:v>45511.370289351849</c:v>
                </c:pt>
                <c:pt idx="466">
                  <c:v>45511.370300925926</c:v>
                </c:pt>
                <c:pt idx="467">
                  <c:v>45511.370312500003</c:v>
                </c:pt>
                <c:pt idx="468">
                  <c:v>45511.370324074072</c:v>
                </c:pt>
                <c:pt idx="469">
                  <c:v>45511.370335648149</c:v>
                </c:pt>
                <c:pt idx="470">
                  <c:v>45511.370347222219</c:v>
                </c:pt>
                <c:pt idx="471">
                  <c:v>45511.370358796295</c:v>
                </c:pt>
                <c:pt idx="472">
                  <c:v>45511.370370370372</c:v>
                </c:pt>
                <c:pt idx="473">
                  <c:v>45511.370381944442</c:v>
                </c:pt>
                <c:pt idx="474">
                  <c:v>45511.370393518519</c:v>
                </c:pt>
                <c:pt idx="475">
                  <c:v>45511.370405092595</c:v>
                </c:pt>
                <c:pt idx="476">
                  <c:v>45511.370416666665</c:v>
                </c:pt>
                <c:pt idx="477">
                  <c:v>45511.370428240742</c:v>
                </c:pt>
                <c:pt idx="478">
                  <c:v>45511.370439814818</c:v>
                </c:pt>
                <c:pt idx="479">
                  <c:v>45511.370451388888</c:v>
                </c:pt>
                <c:pt idx="480">
                  <c:v>45511.370462962965</c:v>
                </c:pt>
                <c:pt idx="481">
                  <c:v>45511.370474537034</c:v>
                </c:pt>
                <c:pt idx="482">
                  <c:v>45511.370486111111</c:v>
                </c:pt>
                <c:pt idx="483">
                  <c:v>45511.370497685188</c:v>
                </c:pt>
                <c:pt idx="484">
                  <c:v>45511.370509259257</c:v>
                </c:pt>
                <c:pt idx="485">
                  <c:v>45511.370520833334</c:v>
                </c:pt>
                <c:pt idx="486">
                  <c:v>45511.370532407411</c:v>
                </c:pt>
                <c:pt idx="487">
                  <c:v>45511.37054398148</c:v>
                </c:pt>
                <c:pt idx="488">
                  <c:v>45511.370555555557</c:v>
                </c:pt>
                <c:pt idx="489">
                  <c:v>45511.370567129627</c:v>
                </c:pt>
                <c:pt idx="490">
                  <c:v>45511.370578703703</c:v>
                </c:pt>
                <c:pt idx="491">
                  <c:v>45511.37059027778</c:v>
                </c:pt>
                <c:pt idx="492">
                  <c:v>45511.37060185185</c:v>
                </c:pt>
                <c:pt idx="493">
                  <c:v>45511.370613425926</c:v>
                </c:pt>
                <c:pt idx="494">
                  <c:v>45511.370625000003</c:v>
                </c:pt>
                <c:pt idx="495">
                  <c:v>45511.370636574073</c:v>
                </c:pt>
                <c:pt idx="496">
                  <c:v>45511.370648148149</c:v>
                </c:pt>
                <c:pt idx="497">
                  <c:v>45511.370659722219</c:v>
                </c:pt>
                <c:pt idx="498">
                  <c:v>45511.370671296296</c:v>
                </c:pt>
                <c:pt idx="499">
                  <c:v>45511.370682870373</c:v>
                </c:pt>
                <c:pt idx="500">
                  <c:v>45511.370694444442</c:v>
                </c:pt>
                <c:pt idx="501">
                  <c:v>45511.370706018519</c:v>
                </c:pt>
                <c:pt idx="502">
                  <c:v>45511.370717592596</c:v>
                </c:pt>
                <c:pt idx="503">
                  <c:v>45511.370729166665</c:v>
                </c:pt>
                <c:pt idx="504">
                  <c:v>45511.370740740742</c:v>
                </c:pt>
                <c:pt idx="505">
                  <c:v>45511.370752314811</c:v>
                </c:pt>
                <c:pt idx="506">
                  <c:v>45511.370763888888</c:v>
                </c:pt>
                <c:pt idx="507">
                  <c:v>45511.370775462965</c:v>
                </c:pt>
                <c:pt idx="508">
                  <c:v>45511.370787037034</c:v>
                </c:pt>
                <c:pt idx="509">
                  <c:v>45511.370798611111</c:v>
                </c:pt>
                <c:pt idx="510">
                  <c:v>45511.370810185188</c:v>
                </c:pt>
                <c:pt idx="511">
                  <c:v>45511.370821759258</c:v>
                </c:pt>
                <c:pt idx="512">
                  <c:v>45511.370833333334</c:v>
                </c:pt>
                <c:pt idx="513">
                  <c:v>45511.370844907404</c:v>
                </c:pt>
                <c:pt idx="514">
                  <c:v>45511.370856481481</c:v>
                </c:pt>
                <c:pt idx="515">
                  <c:v>45511.370868055557</c:v>
                </c:pt>
                <c:pt idx="516">
                  <c:v>45511.370879629627</c:v>
                </c:pt>
                <c:pt idx="517">
                  <c:v>45511.370891203704</c:v>
                </c:pt>
                <c:pt idx="518">
                  <c:v>45511.37090277778</c:v>
                </c:pt>
                <c:pt idx="519">
                  <c:v>45511.37091435185</c:v>
                </c:pt>
                <c:pt idx="520">
                  <c:v>45511.370925925927</c:v>
                </c:pt>
                <c:pt idx="521">
                  <c:v>45511.370937500003</c:v>
                </c:pt>
                <c:pt idx="522">
                  <c:v>45511.370949074073</c:v>
                </c:pt>
                <c:pt idx="523">
                  <c:v>45511.37096064815</c:v>
                </c:pt>
                <c:pt idx="524">
                  <c:v>45511.370972222219</c:v>
                </c:pt>
                <c:pt idx="525">
                  <c:v>45511.370983796296</c:v>
                </c:pt>
                <c:pt idx="526">
                  <c:v>45511.370995370373</c:v>
                </c:pt>
                <c:pt idx="527">
                  <c:v>45511.371006944442</c:v>
                </c:pt>
                <c:pt idx="528">
                  <c:v>45511.371018518519</c:v>
                </c:pt>
                <c:pt idx="529">
                  <c:v>45511.371030092596</c:v>
                </c:pt>
                <c:pt idx="530">
                  <c:v>45511.371041666665</c:v>
                </c:pt>
                <c:pt idx="531">
                  <c:v>45511.371053240742</c:v>
                </c:pt>
                <c:pt idx="532">
                  <c:v>45511.371064814812</c:v>
                </c:pt>
                <c:pt idx="533">
                  <c:v>45511.371076388888</c:v>
                </c:pt>
                <c:pt idx="534">
                  <c:v>45511.371087962965</c:v>
                </c:pt>
                <c:pt idx="535">
                  <c:v>45511.371099537035</c:v>
                </c:pt>
                <c:pt idx="536">
                  <c:v>45511.371111111112</c:v>
                </c:pt>
                <c:pt idx="537">
                  <c:v>45511.371122685188</c:v>
                </c:pt>
                <c:pt idx="538">
                  <c:v>45511.371134259258</c:v>
                </c:pt>
                <c:pt idx="539">
                  <c:v>45511.371145833335</c:v>
                </c:pt>
                <c:pt idx="540">
                  <c:v>45511.371157407404</c:v>
                </c:pt>
                <c:pt idx="541">
                  <c:v>45511.371168981481</c:v>
                </c:pt>
                <c:pt idx="542">
                  <c:v>45511.371180555558</c:v>
                </c:pt>
                <c:pt idx="543">
                  <c:v>45511.371192129627</c:v>
                </c:pt>
                <c:pt idx="544">
                  <c:v>45511.371203703704</c:v>
                </c:pt>
                <c:pt idx="545">
                  <c:v>45511.371215277781</c:v>
                </c:pt>
                <c:pt idx="546">
                  <c:v>45511.37122685185</c:v>
                </c:pt>
                <c:pt idx="547">
                  <c:v>45511.371238425927</c:v>
                </c:pt>
                <c:pt idx="548">
                  <c:v>45511.371249999997</c:v>
                </c:pt>
                <c:pt idx="549">
                  <c:v>45511.371261574073</c:v>
                </c:pt>
                <c:pt idx="550">
                  <c:v>45511.37127314815</c:v>
                </c:pt>
                <c:pt idx="551">
                  <c:v>45511.37128472222</c:v>
                </c:pt>
                <c:pt idx="552">
                  <c:v>45511.371296296296</c:v>
                </c:pt>
                <c:pt idx="553">
                  <c:v>45511.371307870373</c:v>
                </c:pt>
                <c:pt idx="554">
                  <c:v>45511.371319444443</c:v>
                </c:pt>
                <c:pt idx="555">
                  <c:v>45511.371331018519</c:v>
                </c:pt>
                <c:pt idx="556">
                  <c:v>45511.371342592596</c:v>
                </c:pt>
                <c:pt idx="557">
                  <c:v>45511.371354166666</c:v>
                </c:pt>
                <c:pt idx="558">
                  <c:v>45511.371365740742</c:v>
                </c:pt>
                <c:pt idx="559">
                  <c:v>45511.371377314812</c:v>
                </c:pt>
                <c:pt idx="560">
                  <c:v>45511.371388888889</c:v>
                </c:pt>
                <c:pt idx="561">
                  <c:v>45511.371400462966</c:v>
                </c:pt>
                <c:pt idx="562">
                  <c:v>45511.371412037035</c:v>
                </c:pt>
                <c:pt idx="563">
                  <c:v>45511.371423611112</c:v>
                </c:pt>
                <c:pt idx="564">
                  <c:v>45511.371435185189</c:v>
                </c:pt>
                <c:pt idx="565">
                  <c:v>45511.371446759258</c:v>
                </c:pt>
                <c:pt idx="566">
                  <c:v>45511.371458333335</c:v>
                </c:pt>
                <c:pt idx="567">
                  <c:v>45511.371469907404</c:v>
                </c:pt>
                <c:pt idx="568">
                  <c:v>45511.371481481481</c:v>
                </c:pt>
                <c:pt idx="569">
                  <c:v>45511.371493055558</c:v>
                </c:pt>
                <c:pt idx="570">
                  <c:v>45511.371504629627</c:v>
                </c:pt>
                <c:pt idx="571">
                  <c:v>45511.371516203704</c:v>
                </c:pt>
                <c:pt idx="572">
                  <c:v>45511.371527777781</c:v>
                </c:pt>
                <c:pt idx="573">
                  <c:v>45511.371539351851</c:v>
                </c:pt>
                <c:pt idx="574">
                  <c:v>45511.371550925927</c:v>
                </c:pt>
                <c:pt idx="575">
                  <c:v>45511.371562499997</c:v>
                </c:pt>
                <c:pt idx="576">
                  <c:v>45511.371574074074</c:v>
                </c:pt>
                <c:pt idx="577">
                  <c:v>45511.37158564815</c:v>
                </c:pt>
                <c:pt idx="578">
                  <c:v>45511.37159722222</c:v>
                </c:pt>
                <c:pt idx="579">
                  <c:v>45511.371608796297</c:v>
                </c:pt>
                <c:pt idx="580">
                  <c:v>45511.371620370373</c:v>
                </c:pt>
                <c:pt idx="581">
                  <c:v>45511.371631944443</c:v>
                </c:pt>
                <c:pt idx="582">
                  <c:v>45511.37164351852</c:v>
                </c:pt>
                <c:pt idx="583">
                  <c:v>45511.371655092589</c:v>
                </c:pt>
                <c:pt idx="584">
                  <c:v>45511.371666666666</c:v>
                </c:pt>
                <c:pt idx="585">
                  <c:v>45511.371678240743</c:v>
                </c:pt>
                <c:pt idx="586">
                  <c:v>45511.371689814812</c:v>
                </c:pt>
                <c:pt idx="587">
                  <c:v>45511.371701388889</c:v>
                </c:pt>
                <c:pt idx="588">
                  <c:v>45511.371712962966</c:v>
                </c:pt>
                <c:pt idx="589">
                  <c:v>45511.371724537035</c:v>
                </c:pt>
                <c:pt idx="590">
                  <c:v>45511.371736111112</c:v>
                </c:pt>
                <c:pt idx="591">
                  <c:v>45511.371747685182</c:v>
                </c:pt>
                <c:pt idx="592">
                  <c:v>45511.371759259258</c:v>
                </c:pt>
                <c:pt idx="593">
                  <c:v>45511.371770833335</c:v>
                </c:pt>
                <c:pt idx="594">
                  <c:v>45511.371782407405</c:v>
                </c:pt>
                <c:pt idx="595">
                  <c:v>45511.371793981481</c:v>
                </c:pt>
                <c:pt idx="596">
                  <c:v>45511.371805555558</c:v>
                </c:pt>
                <c:pt idx="597">
                  <c:v>45511.371817129628</c:v>
                </c:pt>
                <c:pt idx="598">
                  <c:v>45511.371828703705</c:v>
                </c:pt>
                <c:pt idx="599">
                  <c:v>45511.371840277781</c:v>
                </c:pt>
                <c:pt idx="600">
                  <c:v>45511.371851851851</c:v>
                </c:pt>
                <c:pt idx="601">
                  <c:v>45511.371863425928</c:v>
                </c:pt>
                <c:pt idx="602">
                  <c:v>45511.371874999997</c:v>
                </c:pt>
                <c:pt idx="603">
                  <c:v>45511.371886574074</c:v>
                </c:pt>
                <c:pt idx="604">
                  <c:v>45511.371898148151</c:v>
                </c:pt>
                <c:pt idx="605">
                  <c:v>45511.37190972222</c:v>
                </c:pt>
                <c:pt idx="606">
                  <c:v>45511.371921296297</c:v>
                </c:pt>
                <c:pt idx="607">
                  <c:v>45511.371932870374</c:v>
                </c:pt>
                <c:pt idx="608">
                  <c:v>45511.371944444443</c:v>
                </c:pt>
                <c:pt idx="609">
                  <c:v>45511.37195601852</c:v>
                </c:pt>
                <c:pt idx="610">
                  <c:v>45511.371967592589</c:v>
                </c:pt>
                <c:pt idx="611">
                  <c:v>45511.371979166666</c:v>
                </c:pt>
                <c:pt idx="612">
                  <c:v>45511.371990740743</c:v>
                </c:pt>
                <c:pt idx="613">
                  <c:v>45511.372002314813</c:v>
                </c:pt>
                <c:pt idx="614">
                  <c:v>45511.372013888889</c:v>
                </c:pt>
                <c:pt idx="615">
                  <c:v>45511.372025462966</c:v>
                </c:pt>
                <c:pt idx="616">
                  <c:v>45511.372037037036</c:v>
                </c:pt>
                <c:pt idx="617">
                  <c:v>45511.372048611112</c:v>
                </c:pt>
                <c:pt idx="618">
                  <c:v>45511.372060185182</c:v>
                </c:pt>
                <c:pt idx="619">
                  <c:v>45511.372071759259</c:v>
                </c:pt>
                <c:pt idx="620">
                  <c:v>45511.372083333335</c:v>
                </c:pt>
                <c:pt idx="621">
                  <c:v>45511.372094907405</c:v>
                </c:pt>
                <c:pt idx="622">
                  <c:v>45511.372106481482</c:v>
                </c:pt>
                <c:pt idx="623">
                  <c:v>45511.372118055559</c:v>
                </c:pt>
                <c:pt idx="624">
                  <c:v>45511.372129629628</c:v>
                </c:pt>
                <c:pt idx="625">
                  <c:v>45511.372141203705</c:v>
                </c:pt>
                <c:pt idx="626">
                  <c:v>45511.372152777774</c:v>
                </c:pt>
                <c:pt idx="627">
                  <c:v>45511.372164351851</c:v>
                </c:pt>
                <c:pt idx="628">
                  <c:v>45511.372175925928</c:v>
                </c:pt>
                <c:pt idx="629">
                  <c:v>45511.372187499997</c:v>
                </c:pt>
                <c:pt idx="630">
                  <c:v>45511.372199074074</c:v>
                </c:pt>
                <c:pt idx="631">
                  <c:v>45511.372210648151</c:v>
                </c:pt>
                <c:pt idx="632">
                  <c:v>45511.37222222222</c:v>
                </c:pt>
                <c:pt idx="633">
                  <c:v>45511.372233796297</c:v>
                </c:pt>
                <c:pt idx="634">
                  <c:v>45511.372245370374</c:v>
                </c:pt>
                <c:pt idx="635">
                  <c:v>45511.372256944444</c:v>
                </c:pt>
                <c:pt idx="636">
                  <c:v>45511.37226851852</c:v>
                </c:pt>
                <c:pt idx="637">
                  <c:v>45511.37228009259</c:v>
                </c:pt>
                <c:pt idx="638">
                  <c:v>45511.372291666667</c:v>
                </c:pt>
                <c:pt idx="639">
                  <c:v>45511.372303240743</c:v>
                </c:pt>
                <c:pt idx="640">
                  <c:v>45511.372314814813</c:v>
                </c:pt>
                <c:pt idx="641">
                  <c:v>45511.37232638889</c:v>
                </c:pt>
                <c:pt idx="642">
                  <c:v>45511.372337962966</c:v>
                </c:pt>
                <c:pt idx="643">
                  <c:v>45511.372349537036</c:v>
                </c:pt>
                <c:pt idx="644">
                  <c:v>45511.372361111113</c:v>
                </c:pt>
                <c:pt idx="645">
                  <c:v>45511.372372685182</c:v>
                </c:pt>
                <c:pt idx="646">
                  <c:v>45511.372384259259</c:v>
                </c:pt>
                <c:pt idx="647">
                  <c:v>45511.372395833336</c:v>
                </c:pt>
                <c:pt idx="648">
                  <c:v>45511.372407407405</c:v>
                </c:pt>
                <c:pt idx="649">
                  <c:v>45511.372418981482</c:v>
                </c:pt>
                <c:pt idx="650">
                  <c:v>45511.372430555559</c:v>
                </c:pt>
                <c:pt idx="651">
                  <c:v>45511.372442129628</c:v>
                </c:pt>
                <c:pt idx="652">
                  <c:v>45511.372453703705</c:v>
                </c:pt>
                <c:pt idx="653">
                  <c:v>45511.372465277775</c:v>
                </c:pt>
                <c:pt idx="654">
                  <c:v>45511.372476851851</c:v>
                </c:pt>
                <c:pt idx="655">
                  <c:v>45511.372488425928</c:v>
                </c:pt>
                <c:pt idx="656">
                  <c:v>45511.372499999998</c:v>
                </c:pt>
                <c:pt idx="657">
                  <c:v>45511.372511574074</c:v>
                </c:pt>
                <c:pt idx="658">
                  <c:v>45511.372523148151</c:v>
                </c:pt>
                <c:pt idx="659">
                  <c:v>45511.372534722221</c:v>
                </c:pt>
                <c:pt idx="660">
                  <c:v>45511.372546296298</c:v>
                </c:pt>
                <c:pt idx="661">
                  <c:v>45511.372557870367</c:v>
                </c:pt>
                <c:pt idx="662">
                  <c:v>45511.372569444444</c:v>
                </c:pt>
                <c:pt idx="663">
                  <c:v>45511.372581018521</c:v>
                </c:pt>
                <c:pt idx="664">
                  <c:v>45511.37259259259</c:v>
                </c:pt>
                <c:pt idx="665">
                  <c:v>45511.372604166667</c:v>
                </c:pt>
                <c:pt idx="666">
                  <c:v>45511.372615740744</c:v>
                </c:pt>
                <c:pt idx="667">
                  <c:v>45511.372627314813</c:v>
                </c:pt>
                <c:pt idx="668">
                  <c:v>45511.37263888889</c:v>
                </c:pt>
                <c:pt idx="669">
                  <c:v>45511.372650462959</c:v>
                </c:pt>
                <c:pt idx="670">
                  <c:v>45511.372662037036</c:v>
                </c:pt>
                <c:pt idx="671">
                  <c:v>45511.372673611113</c:v>
                </c:pt>
                <c:pt idx="672">
                  <c:v>45511.372685185182</c:v>
                </c:pt>
                <c:pt idx="673">
                  <c:v>45511.372696759259</c:v>
                </c:pt>
                <c:pt idx="674">
                  <c:v>45511.372708333336</c:v>
                </c:pt>
                <c:pt idx="675">
                  <c:v>45511.372719907406</c:v>
                </c:pt>
                <c:pt idx="676">
                  <c:v>45511.372731481482</c:v>
                </c:pt>
                <c:pt idx="677">
                  <c:v>45511.372743055559</c:v>
                </c:pt>
                <c:pt idx="678">
                  <c:v>45511.372754629629</c:v>
                </c:pt>
                <c:pt idx="679">
                  <c:v>45511.372766203705</c:v>
                </c:pt>
                <c:pt idx="680">
                  <c:v>45511.372777777775</c:v>
                </c:pt>
                <c:pt idx="681">
                  <c:v>45511.372789351852</c:v>
                </c:pt>
                <c:pt idx="682">
                  <c:v>45511.372800925928</c:v>
                </c:pt>
                <c:pt idx="683">
                  <c:v>45511.372812499998</c:v>
                </c:pt>
                <c:pt idx="684">
                  <c:v>45511.372824074075</c:v>
                </c:pt>
                <c:pt idx="685">
                  <c:v>45511.372835648152</c:v>
                </c:pt>
                <c:pt idx="686">
                  <c:v>45511.372847222221</c:v>
                </c:pt>
                <c:pt idx="687">
                  <c:v>45511.372858796298</c:v>
                </c:pt>
                <c:pt idx="688">
                  <c:v>45511.372870370367</c:v>
                </c:pt>
                <c:pt idx="689">
                  <c:v>45511.372881944444</c:v>
                </c:pt>
                <c:pt idx="690">
                  <c:v>45511.372893518521</c:v>
                </c:pt>
                <c:pt idx="691">
                  <c:v>45511.37290509259</c:v>
                </c:pt>
                <c:pt idx="692">
                  <c:v>45511.372916666667</c:v>
                </c:pt>
                <c:pt idx="693">
                  <c:v>45511.372928240744</c:v>
                </c:pt>
                <c:pt idx="694">
                  <c:v>45511.372939814813</c:v>
                </c:pt>
                <c:pt idx="695">
                  <c:v>45511.37295138889</c:v>
                </c:pt>
                <c:pt idx="696">
                  <c:v>45511.37296296296</c:v>
                </c:pt>
                <c:pt idx="697">
                  <c:v>45511.372974537036</c:v>
                </c:pt>
                <c:pt idx="698">
                  <c:v>45511.372986111113</c:v>
                </c:pt>
                <c:pt idx="699">
                  <c:v>45511.372997685183</c:v>
                </c:pt>
                <c:pt idx="700">
                  <c:v>45511.37300925926</c:v>
                </c:pt>
                <c:pt idx="701">
                  <c:v>45511.373020833336</c:v>
                </c:pt>
                <c:pt idx="702">
                  <c:v>45511.373032407406</c:v>
                </c:pt>
                <c:pt idx="703">
                  <c:v>45511.373043981483</c:v>
                </c:pt>
                <c:pt idx="704">
                  <c:v>45511.373055555552</c:v>
                </c:pt>
                <c:pt idx="705">
                  <c:v>45511.373067129629</c:v>
                </c:pt>
                <c:pt idx="706">
                  <c:v>45511.373078703706</c:v>
                </c:pt>
                <c:pt idx="707">
                  <c:v>45511.373090277775</c:v>
                </c:pt>
                <c:pt idx="708">
                  <c:v>45511.373101851852</c:v>
                </c:pt>
                <c:pt idx="709">
                  <c:v>45511.373113425929</c:v>
                </c:pt>
                <c:pt idx="710">
                  <c:v>45511.373124999998</c:v>
                </c:pt>
                <c:pt idx="711">
                  <c:v>45511.373136574075</c:v>
                </c:pt>
                <c:pt idx="712">
                  <c:v>45511.373148148145</c:v>
                </c:pt>
                <c:pt idx="713">
                  <c:v>45511.373159722221</c:v>
                </c:pt>
                <c:pt idx="714">
                  <c:v>45511.373171296298</c:v>
                </c:pt>
                <c:pt idx="715">
                  <c:v>45511.373182870368</c:v>
                </c:pt>
                <c:pt idx="716">
                  <c:v>45511.373194444444</c:v>
                </c:pt>
                <c:pt idx="717">
                  <c:v>45511.373206018521</c:v>
                </c:pt>
                <c:pt idx="718">
                  <c:v>45511.373217592591</c:v>
                </c:pt>
                <c:pt idx="719">
                  <c:v>45511.373229166667</c:v>
                </c:pt>
                <c:pt idx="720">
                  <c:v>45511.373240740744</c:v>
                </c:pt>
                <c:pt idx="721">
                  <c:v>45511.373252314814</c:v>
                </c:pt>
                <c:pt idx="722">
                  <c:v>45511.373263888891</c:v>
                </c:pt>
                <c:pt idx="723">
                  <c:v>45511.37327546296</c:v>
                </c:pt>
                <c:pt idx="724">
                  <c:v>45511.373287037037</c:v>
                </c:pt>
                <c:pt idx="725">
                  <c:v>45511.373298611114</c:v>
                </c:pt>
                <c:pt idx="726">
                  <c:v>45511.373310185183</c:v>
                </c:pt>
                <c:pt idx="727">
                  <c:v>45511.37332175926</c:v>
                </c:pt>
                <c:pt idx="728">
                  <c:v>45511.373333333337</c:v>
                </c:pt>
                <c:pt idx="729">
                  <c:v>45511.373344907406</c:v>
                </c:pt>
                <c:pt idx="730">
                  <c:v>45511.373356481483</c:v>
                </c:pt>
                <c:pt idx="731">
                  <c:v>45511.373368055552</c:v>
                </c:pt>
                <c:pt idx="732">
                  <c:v>45511.373379629629</c:v>
                </c:pt>
                <c:pt idx="733">
                  <c:v>45511.373391203706</c:v>
                </c:pt>
                <c:pt idx="734">
                  <c:v>45511.373402777775</c:v>
                </c:pt>
                <c:pt idx="735">
                  <c:v>45511.373414351852</c:v>
                </c:pt>
                <c:pt idx="736">
                  <c:v>45511.373425925929</c:v>
                </c:pt>
                <c:pt idx="737">
                  <c:v>45511.373437499999</c:v>
                </c:pt>
                <c:pt idx="738">
                  <c:v>45511.373449074075</c:v>
                </c:pt>
                <c:pt idx="739">
                  <c:v>45511.373460648145</c:v>
                </c:pt>
                <c:pt idx="740">
                  <c:v>45511.373472222222</c:v>
                </c:pt>
                <c:pt idx="741">
                  <c:v>45511.373483796298</c:v>
                </c:pt>
                <c:pt idx="742">
                  <c:v>45511.373495370368</c:v>
                </c:pt>
                <c:pt idx="743">
                  <c:v>45511.373506944445</c:v>
                </c:pt>
                <c:pt idx="744">
                  <c:v>45511.373518518521</c:v>
                </c:pt>
                <c:pt idx="745">
                  <c:v>45511.373530092591</c:v>
                </c:pt>
                <c:pt idx="746">
                  <c:v>45511.373541666668</c:v>
                </c:pt>
                <c:pt idx="747">
                  <c:v>45511.373553240737</c:v>
                </c:pt>
                <c:pt idx="748">
                  <c:v>45511.373564814814</c:v>
                </c:pt>
                <c:pt idx="749">
                  <c:v>45511.373576388891</c:v>
                </c:pt>
                <c:pt idx="750">
                  <c:v>45511.37358796296</c:v>
                </c:pt>
                <c:pt idx="751">
                  <c:v>45511.373599537037</c:v>
                </c:pt>
                <c:pt idx="752">
                  <c:v>45511.373611111114</c:v>
                </c:pt>
                <c:pt idx="753">
                  <c:v>45511.373622685183</c:v>
                </c:pt>
                <c:pt idx="754">
                  <c:v>45511.37363425926</c:v>
                </c:pt>
                <c:pt idx="755">
                  <c:v>45511.373645833337</c:v>
                </c:pt>
                <c:pt idx="756">
                  <c:v>45511.373657407406</c:v>
                </c:pt>
                <c:pt idx="757">
                  <c:v>45511.373668981483</c:v>
                </c:pt>
                <c:pt idx="758">
                  <c:v>45511.373680555553</c:v>
                </c:pt>
                <c:pt idx="759">
                  <c:v>45511.373692129629</c:v>
                </c:pt>
                <c:pt idx="760">
                  <c:v>45511.373703703706</c:v>
                </c:pt>
                <c:pt idx="761">
                  <c:v>45511.373715277776</c:v>
                </c:pt>
                <c:pt idx="762">
                  <c:v>45511.373726851853</c:v>
                </c:pt>
                <c:pt idx="763">
                  <c:v>45511.373738425929</c:v>
                </c:pt>
                <c:pt idx="764">
                  <c:v>45511.373749999999</c:v>
                </c:pt>
                <c:pt idx="765">
                  <c:v>45511.373761574076</c:v>
                </c:pt>
                <c:pt idx="766">
                  <c:v>45511.373773148145</c:v>
                </c:pt>
                <c:pt idx="767">
                  <c:v>45511.373784722222</c:v>
                </c:pt>
                <c:pt idx="768">
                  <c:v>45511.373796296299</c:v>
                </c:pt>
                <c:pt idx="769">
                  <c:v>45511.373807870368</c:v>
                </c:pt>
                <c:pt idx="770">
                  <c:v>45511.373819444445</c:v>
                </c:pt>
                <c:pt idx="771">
                  <c:v>45511.373831018522</c:v>
                </c:pt>
                <c:pt idx="772">
                  <c:v>45511.373842592591</c:v>
                </c:pt>
                <c:pt idx="773">
                  <c:v>45511.373854166668</c:v>
                </c:pt>
                <c:pt idx="774">
                  <c:v>45511.373865740738</c:v>
                </c:pt>
                <c:pt idx="775">
                  <c:v>45511.373877314814</c:v>
                </c:pt>
                <c:pt idx="776">
                  <c:v>45511.373888888891</c:v>
                </c:pt>
                <c:pt idx="777">
                  <c:v>45511.373900462961</c:v>
                </c:pt>
                <c:pt idx="778">
                  <c:v>45511.373912037037</c:v>
                </c:pt>
                <c:pt idx="779">
                  <c:v>45511.373923611114</c:v>
                </c:pt>
                <c:pt idx="780">
                  <c:v>45511.373935185184</c:v>
                </c:pt>
                <c:pt idx="781">
                  <c:v>45511.37394675926</c:v>
                </c:pt>
                <c:pt idx="782">
                  <c:v>45511.37395833333</c:v>
                </c:pt>
                <c:pt idx="783">
                  <c:v>45511.373969907407</c:v>
                </c:pt>
                <c:pt idx="784">
                  <c:v>45511.373981481483</c:v>
                </c:pt>
                <c:pt idx="785">
                  <c:v>45511.373993055553</c:v>
                </c:pt>
                <c:pt idx="786">
                  <c:v>45511.37400462963</c:v>
                </c:pt>
                <c:pt idx="787">
                  <c:v>45511.374016203707</c:v>
                </c:pt>
                <c:pt idx="788">
                  <c:v>45511.374027777776</c:v>
                </c:pt>
                <c:pt idx="789">
                  <c:v>45511.374039351853</c:v>
                </c:pt>
                <c:pt idx="790">
                  <c:v>45511.374050925922</c:v>
                </c:pt>
                <c:pt idx="791">
                  <c:v>45511.374062499999</c:v>
                </c:pt>
                <c:pt idx="792">
                  <c:v>45511.374074074076</c:v>
                </c:pt>
                <c:pt idx="793">
                  <c:v>45511.374085648145</c:v>
                </c:pt>
                <c:pt idx="794">
                  <c:v>45511.374097222222</c:v>
                </c:pt>
                <c:pt idx="795">
                  <c:v>45511.374108796299</c:v>
                </c:pt>
                <c:pt idx="796">
                  <c:v>45511.374120370368</c:v>
                </c:pt>
                <c:pt idx="797">
                  <c:v>45511.374131944445</c:v>
                </c:pt>
                <c:pt idx="798">
                  <c:v>45511.374143518522</c:v>
                </c:pt>
                <c:pt idx="799">
                  <c:v>45511.374155092592</c:v>
                </c:pt>
                <c:pt idx="800">
                  <c:v>45511.374166666668</c:v>
                </c:pt>
                <c:pt idx="801">
                  <c:v>45511.374178240738</c:v>
                </c:pt>
                <c:pt idx="802">
                  <c:v>45511.374189814815</c:v>
                </c:pt>
                <c:pt idx="803">
                  <c:v>45511.374201388891</c:v>
                </c:pt>
                <c:pt idx="804">
                  <c:v>45511.374212962961</c:v>
                </c:pt>
                <c:pt idx="805">
                  <c:v>45511.374224537038</c:v>
                </c:pt>
                <c:pt idx="806">
                  <c:v>45511.374236111114</c:v>
                </c:pt>
                <c:pt idx="807">
                  <c:v>45511.374247685184</c:v>
                </c:pt>
                <c:pt idx="808">
                  <c:v>45511.374259259261</c:v>
                </c:pt>
                <c:pt idx="809">
                  <c:v>45511.37427083333</c:v>
                </c:pt>
                <c:pt idx="810">
                  <c:v>45511.374282407407</c:v>
                </c:pt>
                <c:pt idx="811">
                  <c:v>45511.374293981484</c:v>
                </c:pt>
                <c:pt idx="812">
                  <c:v>45511.374305555553</c:v>
                </c:pt>
                <c:pt idx="813">
                  <c:v>45511.37431712963</c:v>
                </c:pt>
                <c:pt idx="814">
                  <c:v>45511.374328703707</c:v>
                </c:pt>
                <c:pt idx="815">
                  <c:v>45511.374340277776</c:v>
                </c:pt>
                <c:pt idx="816">
                  <c:v>45511.374351851853</c:v>
                </c:pt>
                <c:pt idx="817">
                  <c:v>45511.374363425923</c:v>
                </c:pt>
                <c:pt idx="818">
                  <c:v>45511.374374999999</c:v>
                </c:pt>
                <c:pt idx="819">
                  <c:v>45511.374386574076</c:v>
                </c:pt>
                <c:pt idx="820">
                  <c:v>45511.374398148146</c:v>
                </c:pt>
                <c:pt idx="821">
                  <c:v>45511.374409722222</c:v>
                </c:pt>
                <c:pt idx="822">
                  <c:v>45511.374421296299</c:v>
                </c:pt>
                <c:pt idx="823">
                  <c:v>45511.374432870369</c:v>
                </c:pt>
                <c:pt idx="824">
                  <c:v>45511.374444444446</c:v>
                </c:pt>
                <c:pt idx="825">
                  <c:v>45511.374456018515</c:v>
                </c:pt>
                <c:pt idx="826">
                  <c:v>45511.374467592592</c:v>
                </c:pt>
                <c:pt idx="827">
                  <c:v>45511.374479166669</c:v>
                </c:pt>
                <c:pt idx="828">
                  <c:v>45511.374490740738</c:v>
                </c:pt>
                <c:pt idx="829">
                  <c:v>45511.374502314815</c:v>
                </c:pt>
                <c:pt idx="830">
                  <c:v>45511.374513888892</c:v>
                </c:pt>
                <c:pt idx="831">
                  <c:v>45511.374525462961</c:v>
                </c:pt>
                <c:pt idx="832">
                  <c:v>45511.374537037038</c:v>
                </c:pt>
                <c:pt idx="833">
                  <c:v>45511.374548611115</c:v>
                </c:pt>
                <c:pt idx="834">
                  <c:v>45511.374560185184</c:v>
                </c:pt>
                <c:pt idx="835">
                  <c:v>45511.374571759261</c:v>
                </c:pt>
                <c:pt idx="836">
                  <c:v>45511.374583333331</c:v>
                </c:pt>
                <c:pt idx="837">
                  <c:v>45511.374594907407</c:v>
                </c:pt>
                <c:pt idx="838">
                  <c:v>45511.374606481484</c:v>
                </c:pt>
                <c:pt idx="839">
                  <c:v>45511.374618055554</c:v>
                </c:pt>
                <c:pt idx="840">
                  <c:v>45511.37462962963</c:v>
                </c:pt>
                <c:pt idx="841">
                  <c:v>45511.374641203707</c:v>
                </c:pt>
                <c:pt idx="842">
                  <c:v>45511.374652777777</c:v>
                </c:pt>
                <c:pt idx="843">
                  <c:v>45511.374664351853</c:v>
                </c:pt>
                <c:pt idx="844">
                  <c:v>45511.374675925923</c:v>
                </c:pt>
                <c:pt idx="845">
                  <c:v>45511.3746875</c:v>
                </c:pt>
                <c:pt idx="846">
                  <c:v>45511.374699074076</c:v>
                </c:pt>
                <c:pt idx="847">
                  <c:v>45511.374710648146</c:v>
                </c:pt>
                <c:pt idx="848">
                  <c:v>45511.374722222223</c:v>
                </c:pt>
                <c:pt idx="849">
                  <c:v>45511.3747337963</c:v>
                </c:pt>
                <c:pt idx="850">
                  <c:v>45511.374745370369</c:v>
                </c:pt>
                <c:pt idx="851">
                  <c:v>45511.374756944446</c:v>
                </c:pt>
                <c:pt idx="852">
                  <c:v>45511.374768518515</c:v>
                </c:pt>
                <c:pt idx="853">
                  <c:v>45511.374780092592</c:v>
                </c:pt>
                <c:pt idx="854">
                  <c:v>45511.374791666669</c:v>
                </c:pt>
                <c:pt idx="855">
                  <c:v>45511.374803240738</c:v>
                </c:pt>
                <c:pt idx="856">
                  <c:v>45511.374814814815</c:v>
                </c:pt>
                <c:pt idx="857">
                  <c:v>45511.374826388892</c:v>
                </c:pt>
                <c:pt idx="858">
                  <c:v>45511.374837962961</c:v>
                </c:pt>
                <c:pt idx="859">
                  <c:v>45511.374849537038</c:v>
                </c:pt>
                <c:pt idx="860">
                  <c:v>45511.374861111108</c:v>
                </c:pt>
                <c:pt idx="861">
                  <c:v>45511.374872685185</c:v>
                </c:pt>
                <c:pt idx="862">
                  <c:v>45511.374884259261</c:v>
                </c:pt>
                <c:pt idx="863">
                  <c:v>45511.374895833331</c:v>
                </c:pt>
                <c:pt idx="864">
                  <c:v>45511.374907407408</c:v>
                </c:pt>
                <c:pt idx="865">
                  <c:v>45511.374918981484</c:v>
                </c:pt>
                <c:pt idx="866">
                  <c:v>45511.374930555554</c:v>
                </c:pt>
                <c:pt idx="867">
                  <c:v>45511.374942129631</c:v>
                </c:pt>
                <c:pt idx="868">
                  <c:v>45511.3749537037</c:v>
                </c:pt>
                <c:pt idx="869">
                  <c:v>45511.374965277777</c:v>
                </c:pt>
                <c:pt idx="870">
                  <c:v>45511.374976851854</c:v>
                </c:pt>
                <c:pt idx="871">
                  <c:v>45511.374988425923</c:v>
                </c:pt>
                <c:pt idx="872">
                  <c:v>45511.375</c:v>
                </c:pt>
                <c:pt idx="873">
                  <c:v>45511.375011574077</c:v>
                </c:pt>
                <c:pt idx="874">
                  <c:v>45511.375023148146</c:v>
                </c:pt>
                <c:pt idx="875">
                  <c:v>45511.375034722223</c:v>
                </c:pt>
                <c:pt idx="876">
                  <c:v>45511.3750462963</c:v>
                </c:pt>
                <c:pt idx="877">
                  <c:v>45511.375057870369</c:v>
                </c:pt>
                <c:pt idx="878">
                  <c:v>45511.375069444446</c:v>
                </c:pt>
                <c:pt idx="879">
                  <c:v>45511.375081018516</c:v>
                </c:pt>
                <c:pt idx="880">
                  <c:v>45511.375092592592</c:v>
                </c:pt>
                <c:pt idx="881">
                  <c:v>45511.375104166669</c:v>
                </c:pt>
                <c:pt idx="882">
                  <c:v>45511.375115740739</c:v>
                </c:pt>
                <c:pt idx="883">
                  <c:v>45511.375127314815</c:v>
                </c:pt>
                <c:pt idx="884">
                  <c:v>45511.375138888892</c:v>
                </c:pt>
                <c:pt idx="885">
                  <c:v>45511.375150462962</c:v>
                </c:pt>
                <c:pt idx="886">
                  <c:v>45511.375162037039</c:v>
                </c:pt>
                <c:pt idx="887">
                  <c:v>45511.375173611108</c:v>
                </c:pt>
                <c:pt idx="888">
                  <c:v>45511.375185185185</c:v>
                </c:pt>
                <c:pt idx="889">
                  <c:v>45511.375196759262</c:v>
                </c:pt>
                <c:pt idx="890">
                  <c:v>45511.375208333331</c:v>
                </c:pt>
                <c:pt idx="891">
                  <c:v>45511.375219907408</c:v>
                </c:pt>
                <c:pt idx="892">
                  <c:v>45511.375231481485</c:v>
                </c:pt>
                <c:pt idx="893">
                  <c:v>45511.375243055554</c:v>
                </c:pt>
                <c:pt idx="894">
                  <c:v>45511.375254629631</c:v>
                </c:pt>
                <c:pt idx="895">
                  <c:v>45511.3752662037</c:v>
                </c:pt>
                <c:pt idx="896">
                  <c:v>45511.375277777777</c:v>
                </c:pt>
                <c:pt idx="897">
                  <c:v>45511.375289351854</c:v>
                </c:pt>
                <c:pt idx="898">
                  <c:v>45511.375300925924</c:v>
                </c:pt>
                <c:pt idx="899">
                  <c:v>45511.3753125</c:v>
                </c:pt>
                <c:pt idx="900">
                  <c:v>45511.375324074077</c:v>
                </c:pt>
                <c:pt idx="901">
                  <c:v>45511.375335648147</c:v>
                </c:pt>
                <c:pt idx="902">
                  <c:v>45511.375347222223</c:v>
                </c:pt>
                <c:pt idx="903">
                  <c:v>45511.375358796293</c:v>
                </c:pt>
                <c:pt idx="904">
                  <c:v>45511.37537037037</c:v>
                </c:pt>
                <c:pt idx="905">
                  <c:v>45511.375381944446</c:v>
                </c:pt>
                <c:pt idx="906">
                  <c:v>45511.375393518516</c:v>
                </c:pt>
                <c:pt idx="907">
                  <c:v>45511.375405092593</c:v>
                </c:pt>
                <c:pt idx="908">
                  <c:v>45511.375416666669</c:v>
                </c:pt>
                <c:pt idx="909">
                  <c:v>45511.375428240739</c:v>
                </c:pt>
                <c:pt idx="910">
                  <c:v>45511.375439814816</c:v>
                </c:pt>
                <c:pt idx="911">
                  <c:v>45511.375451388885</c:v>
                </c:pt>
                <c:pt idx="912">
                  <c:v>45511.375462962962</c:v>
                </c:pt>
                <c:pt idx="913">
                  <c:v>45511.375474537039</c:v>
                </c:pt>
                <c:pt idx="914">
                  <c:v>45511.375486111108</c:v>
                </c:pt>
                <c:pt idx="915">
                  <c:v>45511.375497685185</c:v>
                </c:pt>
                <c:pt idx="916">
                  <c:v>45511.375509259262</c:v>
                </c:pt>
                <c:pt idx="917">
                  <c:v>45511.375520833331</c:v>
                </c:pt>
                <c:pt idx="918">
                  <c:v>45511.375532407408</c:v>
                </c:pt>
                <c:pt idx="919">
                  <c:v>45511.375543981485</c:v>
                </c:pt>
                <c:pt idx="920">
                  <c:v>45511.375555555554</c:v>
                </c:pt>
                <c:pt idx="921">
                  <c:v>45511.375567129631</c:v>
                </c:pt>
                <c:pt idx="922">
                  <c:v>45511.375578703701</c:v>
                </c:pt>
                <c:pt idx="923">
                  <c:v>45511.375590277778</c:v>
                </c:pt>
                <c:pt idx="924">
                  <c:v>45511.375601851854</c:v>
                </c:pt>
                <c:pt idx="925">
                  <c:v>45511.375613425924</c:v>
                </c:pt>
                <c:pt idx="926">
                  <c:v>45511.375625000001</c:v>
                </c:pt>
                <c:pt idx="927">
                  <c:v>45511.375636574077</c:v>
                </c:pt>
                <c:pt idx="928">
                  <c:v>45511.375648148147</c:v>
                </c:pt>
                <c:pt idx="929">
                  <c:v>45511.375659722224</c:v>
                </c:pt>
                <c:pt idx="930">
                  <c:v>45511.375671296293</c:v>
                </c:pt>
                <c:pt idx="931">
                  <c:v>45511.37568287037</c:v>
                </c:pt>
                <c:pt idx="932">
                  <c:v>45511.375694444447</c:v>
                </c:pt>
                <c:pt idx="933">
                  <c:v>45511.375706018516</c:v>
                </c:pt>
                <c:pt idx="934">
                  <c:v>45511.375717592593</c:v>
                </c:pt>
                <c:pt idx="935">
                  <c:v>45511.37572916667</c:v>
                </c:pt>
                <c:pt idx="936">
                  <c:v>45511.375740740739</c:v>
                </c:pt>
                <c:pt idx="937">
                  <c:v>45511.375752314816</c:v>
                </c:pt>
                <c:pt idx="938">
                  <c:v>45511.375763888886</c:v>
                </c:pt>
                <c:pt idx="939">
                  <c:v>45511.375775462962</c:v>
                </c:pt>
                <c:pt idx="940">
                  <c:v>45511.375787037039</c:v>
                </c:pt>
                <c:pt idx="941">
                  <c:v>45511.375798611109</c:v>
                </c:pt>
                <c:pt idx="942">
                  <c:v>45511.375810185185</c:v>
                </c:pt>
                <c:pt idx="943">
                  <c:v>45511.375821759262</c:v>
                </c:pt>
                <c:pt idx="944">
                  <c:v>45511.375833333332</c:v>
                </c:pt>
                <c:pt idx="945">
                  <c:v>45511.375844907408</c:v>
                </c:pt>
                <c:pt idx="946">
                  <c:v>45511.375856481478</c:v>
                </c:pt>
                <c:pt idx="947">
                  <c:v>45511.375868055555</c:v>
                </c:pt>
                <c:pt idx="948">
                  <c:v>45511.375879629632</c:v>
                </c:pt>
                <c:pt idx="949">
                  <c:v>45511.375891203701</c:v>
                </c:pt>
                <c:pt idx="950">
                  <c:v>45511.375902777778</c:v>
                </c:pt>
                <c:pt idx="951">
                  <c:v>45511.375914351855</c:v>
                </c:pt>
                <c:pt idx="952">
                  <c:v>45511.375925925924</c:v>
                </c:pt>
                <c:pt idx="953">
                  <c:v>45511.375937500001</c:v>
                </c:pt>
                <c:pt idx="954">
                  <c:v>45511.375949074078</c:v>
                </c:pt>
                <c:pt idx="955">
                  <c:v>45511.375960648147</c:v>
                </c:pt>
                <c:pt idx="956">
                  <c:v>45511.375972222224</c:v>
                </c:pt>
                <c:pt idx="957">
                  <c:v>45511.375983796293</c:v>
                </c:pt>
                <c:pt idx="958">
                  <c:v>45511.37599537037</c:v>
                </c:pt>
                <c:pt idx="959">
                  <c:v>45511.376006944447</c:v>
                </c:pt>
                <c:pt idx="960">
                  <c:v>45511.376018518517</c:v>
                </c:pt>
                <c:pt idx="961">
                  <c:v>45511.376030092593</c:v>
                </c:pt>
                <c:pt idx="962">
                  <c:v>45511.37604166667</c:v>
                </c:pt>
                <c:pt idx="963">
                  <c:v>45511.37605324074</c:v>
                </c:pt>
                <c:pt idx="964">
                  <c:v>45511.376064814816</c:v>
                </c:pt>
                <c:pt idx="965">
                  <c:v>45511.376076388886</c:v>
                </c:pt>
                <c:pt idx="966">
                  <c:v>45511.376087962963</c:v>
                </c:pt>
                <c:pt idx="967">
                  <c:v>45511.376099537039</c:v>
                </c:pt>
                <c:pt idx="968">
                  <c:v>45511.376111111109</c:v>
                </c:pt>
                <c:pt idx="969">
                  <c:v>45511.376122685186</c:v>
                </c:pt>
                <c:pt idx="970">
                  <c:v>45511.376134259262</c:v>
                </c:pt>
                <c:pt idx="971">
                  <c:v>45511.376145833332</c:v>
                </c:pt>
                <c:pt idx="972">
                  <c:v>45511.376157407409</c:v>
                </c:pt>
                <c:pt idx="973">
                  <c:v>45511.376168981478</c:v>
                </c:pt>
                <c:pt idx="974">
                  <c:v>45511.376180555555</c:v>
                </c:pt>
                <c:pt idx="975">
                  <c:v>45511.376192129632</c:v>
                </c:pt>
                <c:pt idx="976">
                  <c:v>45511.376203703701</c:v>
                </c:pt>
                <c:pt idx="977">
                  <c:v>45511.376215277778</c:v>
                </c:pt>
                <c:pt idx="978">
                  <c:v>45511.376226851855</c:v>
                </c:pt>
                <c:pt idx="979">
                  <c:v>45511.376238425924</c:v>
                </c:pt>
                <c:pt idx="980">
                  <c:v>45511.376250000001</c:v>
                </c:pt>
                <c:pt idx="981">
                  <c:v>45511.376261574071</c:v>
                </c:pt>
                <c:pt idx="982">
                  <c:v>45511.376273148147</c:v>
                </c:pt>
                <c:pt idx="983">
                  <c:v>45511.376284722224</c:v>
                </c:pt>
                <c:pt idx="984">
                  <c:v>45511.376296296294</c:v>
                </c:pt>
                <c:pt idx="985">
                  <c:v>45511.376307870371</c:v>
                </c:pt>
                <c:pt idx="986">
                  <c:v>45511.376319444447</c:v>
                </c:pt>
                <c:pt idx="987">
                  <c:v>45511.376331018517</c:v>
                </c:pt>
                <c:pt idx="988">
                  <c:v>45511.376342592594</c:v>
                </c:pt>
                <c:pt idx="989">
                  <c:v>45511.376354166663</c:v>
                </c:pt>
                <c:pt idx="990">
                  <c:v>45511.37636574074</c:v>
                </c:pt>
                <c:pt idx="991">
                  <c:v>45511.376377314817</c:v>
                </c:pt>
                <c:pt idx="992">
                  <c:v>45511.376388888886</c:v>
                </c:pt>
                <c:pt idx="993">
                  <c:v>45511.376400462963</c:v>
                </c:pt>
                <c:pt idx="994">
                  <c:v>45511.37641203704</c:v>
                </c:pt>
                <c:pt idx="995">
                  <c:v>45511.376423611109</c:v>
                </c:pt>
                <c:pt idx="996">
                  <c:v>45511.376435185186</c:v>
                </c:pt>
                <c:pt idx="997">
                  <c:v>45511.376446759263</c:v>
                </c:pt>
                <c:pt idx="998">
                  <c:v>45511.376458333332</c:v>
                </c:pt>
                <c:pt idx="999">
                  <c:v>45511.376469907409</c:v>
                </c:pt>
                <c:pt idx="1000">
                  <c:v>45511.376481481479</c:v>
                </c:pt>
                <c:pt idx="1001">
                  <c:v>45511.376493055555</c:v>
                </c:pt>
                <c:pt idx="1002">
                  <c:v>45511.376504629632</c:v>
                </c:pt>
                <c:pt idx="1003">
                  <c:v>45511.376516203702</c:v>
                </c:pt>
                <c:pt idx="1004">
                  <c:v>45511.376527777778</c:v>
                </c:pt>
                <c:pt idx="1005">
                  <c:v>45511.376539351855</c:v>
                </c:pt>
                <c:pt idx="1006">
                  <c:v>45511.376550925925</c:v>
                </c:pt>
                <c:pt idx="1007">
                  <c:v>45511.376562500001</c:v>
                </c:pt>
                <c:pt idx="1008">
                  <c:v>45511.376574074071</c:v>
                </c:pt>
                <c:pt idx="1009">
                  <c:v>45511.376585648148</c:v>
                </c:pt>
                <c:pt idx="1010">
                  <c:v>45511.376597222225</c:v>
                </c:pt>
                <c:pt idx="1011">
                  <c:v>45511.376608796294</c:v>
                </c:pt>
                <c:pt idx="1012">
                  <c:v>45511.376620370371</c:v>
                </c:pt>
                <c:pt idx="1013">
                  <c:v>45511.376631944448</c:v>
                </c:pt>
                <c:pt idx="1014">
                  <c:v>45511.376643518517</c:v>
                </c:pt>
                <c:pt idx="1015">
                  <c:v>45511.376655092594</c:v>
                </c:pt>
                <c:pt idx="1016">
                  <c:v>45511.376666666663</c:v>
                </c:pt>
                <c:pt idx="1017">
                  <c:v>45511.37667824074</c:v>
                </c:pt>
                <c:pt idx="1018">
                  <c:v>45511.376689814817</c:v>
                </c:pt>
                <c:pt idx="1019">
                  <c:v>45511.376701388886</c:v>
                </c:pt>
                <c:pt idx="1020">
                  <c:v>45511.376712962963</c:v>
                </c:pt>
                <c:pt idx="1021">
                  <c:v>45511.37672453704</c:v>
                </c:pt>
                <c:pt idx="1022">
                  <c:v>45511.376736111109</c:v>
                </c:pt>
                <c:pt idx="1023">
                  <c:v>45511.376747685186</c:v>
                </c:pt>
                <c:pt idx="1024">
                  <c:v>45511.376759259256</c:v>
                </c:pt>
                <c:pt idx="1025">
                  <c:v>45511.376770833333</c:v>
                </c:pt>
                <c:pt idx="1026">
                  <c:v>45511.376782407409</c:v>
                </c:pt>
                <c:pt idx="1027">
                  <c:v>45511.376793981479</c:v>
                </c:pt>
                <c:pt idx="1028">
                  <c:v>45511.376805555556</c:v>
                </c:pt>
                <c:pt idx="1029">
                  <c:v>45511.376817129632</c:v>
                </c:pt>
                <c:pt idx="1030">
                  <c:v>45511.376828703702</c:v>
                </c:pt>
                <c:pt idx="1031">
                  <c:v>45511.376840277779</c:v>
                </c:pt>
                <c:pt idx="1032">
                  <c:v>45511.376851851855</c:v>
                </c:pt>
                <c:pt idx="1033">
                  <c:v>45511.376863425925</c:v>
                </c:pt>
                <c:pt idx="1034">
                  <c:v>45511.376875000002</c:v>
                </c:pt>
                <c:pt idx="1035">
                  <c:v>45511.376886574071</c:v>
                </c:pt>
                <c:pt idx="1036">
                  <c:v>45511.376898148148</c:v>
                </c:pt>
                <c:pt idx="1037">
                  <c:v>45511.376909722225</c:v>
                </c:pt>
                <c:pt idx="1038">
                  <c:v>45511.376921296294</c:v>
                </c:pt>
                <c:pt idx="1039">
                  <c:v>45511.376932870371</c:v>
                </c:pt>
                <c:pt idx="1040">
                  <c:v>45511.376944444448</c:v>
                </c:pt>
                <c:pt idx="1041">
                  <c:v>45511.376956018517</c:v>
                </c:pt>
                <c:pt idx="1042">
                  <c:v>45511.376967592594</c:v>
                </c:pt>
                <c:pt idx="1043">
                  <c:v>45511.376979166664</c:v>
                </c:pt>
                <c:pt idx="1044">
                  <c:v>45511.37699074074</c:v>
                </c:pt>
                <c:pt idx="1045">
                  <c:v>45511.377002314817</c:v>
                </c:pt>
                <c:pt idx="1046">
                  <c:v>45511.377013888887</c:v>
                </c:pt>
                <c:pt idx="1047">
                  <c:v>45511.377025462964</c:v>
                </c:pt>
                <c:pt idx="1048">
                  <c:v>45511.37703703704</c:v>
                </c:pt>
                <c:pt idx="1049">
                  <c:v>45511.37704861111</c:v>
                </c:pt>
                <c:pt idx="1050">
                  <c:v>45511.377060185187</c:v>
                </c:pt>
                <c:pt idx="1051">
                  <c:v>45511.377071759256</c:v>
                </c:pt>
                <c:pt idx="1052">
                  <c:v>45511.377083333333</c:v>
                </c:pt>
                <c:pt idx="1053">
                  <c:v>45511.37709490741</c:v>
                </c:pt>
                <c:pt idx="1054">
                  <c:v>45511.377106481479</c:v>
                </c:pt>
                <c:pt idx="1055">
                  <c:v>45511.377118055556</c:v>
                </c:pt>
                <c:pt idx="1056">
                  <c:v>45511.377129629633</c:v>
                </c:pt>
                <c:pt idx="1057">
                  <c:v>45511.377141203702</c:v>
                </c:pt>
                <c:pt idx="1058">
                  <c:v>45511.377152777779</c:v>
                </c:pt>
                <c:pt idx="1059">
                  <c:v>45511.377164351848</c:v>
                </c:pt>
                <c:pt idx="1060">
                  <c:v>45511.377175925925</c:v>
                </c:pt>
                <c:pt idx="1061">
                  <c:v>45511.377187500002</c:v>
                </c:pt>
                <c:pt idx="1062">
                  <c:v>45511.377199074072</c:v>
                </c:pt>
                <c:pt idx="1063">
                  <c:v>45511.377210648148</c:v>
                </c:pt>
                <c:pt idx="1064">
                  <c:v>45511.377222222225</c:v>
                </c:pt>
                <c:pt idx="1065">
                  <c:v>45511.377233796295</c:v>
                </c:pt>
                <c:pt idx="1066">
                  <c:v>45511.377245370371</c:v>
                </c:pt>
                <c:pt idx="1067">
                  <c:v>45511.377256944441</c:v>
                </c:pt>
                <c:pt idx="1068">
                  <c:v>45511.377268518518</c:v>
                </c:pt>
                <c:pt idx="1069">
                  <c:v>45511.377280092594</c:v>
                </c:pt>
                <c:pt idx="1070">
                  <c:v>45511.377291666664</c:v>
                </c:pt>
                <c:pt idx="1071">
                  <c:v>45511.377303240741</c:v>
                </c:pt>
                <c:pt idx="1072">
                  <c:v>45511.377314814818</c:v>
                </c:pt>
                <c:pt idx="1073">
                  <c:v>45511.377326388887</c:v>
                </c:pt>
                <c:pt idx="1074">
                  <c:v>45511.377337962964</c:v>
                </c:pt>
                <c:pt idx="1075">
                  <c:v>45511.377349537041</c:v>
                </c:pt>
                <c:pt idx="1076">
                  <c:v>45511.37736111111</c:v>
                </c:pt>
                <c:pt idx="1077">
                  <c:v>45511.377372685187</c:v>
                </c:pt>
                <c:pt idx="1078">
                  <c:v>45511.377384259256</c:v>
                </c:pt>
                <c:pt idx="1079">
                  <c:v>45511.377395833333</c:v>
                </c:pt>
                <c:pt idx="1080">
                  <c:v>45511.37740740741</c:v>
                </c:pt>
                <c:pt idx="1081">
                  <c:v>45511.377418981479</c:v>
                </c:pt>
                <c:pt idx="1082">
                  <c:v>45511.377430555556</c:v>
                </c:pt>
                <c:pt idx="1083">
                  <c:v>45511.377442129633</c:v>
                </c:pt>
                <c:pt idx="1084">
                  <c:v>45511.377453703702</c:v>
                </c:pt>
                <c:pt idx="1085">
                  <c:v>45511.377465277779</c:v>
                </c:pt>
                <c:pt idx="1086">
                  <c:v>45511.377476851849</c:v>
                </c:pt>
                <c:pt idx="1087">
                  <c:v>45511.377488425926</c:v>
                </c:pt>
                <c:pt idx="1088">
                  <c:v>45511.377500000002</c:v>
                </c:pt>
                <c:pt idx="1089">
                  <c:v>45511.377511574072</c:v>
                </c:pt>
                <c:pt idx="1090">
                  <c:v>45511.377523148149</c:v>
                </c:pt>
                <c:pt idx="1091">
                  <c:v>45511.377534722225</c:v>
                </c:pt>
                <c:pt idx="1092">
                  <c:v>45511.377546296295</c:v>
                </c:pt>
                <c:pt idx="1093">
                  <c:v>45511.377557870372</c:v>
                </c:pt>
                <c:pt idx="1094">
                  <c:v>45511.377569444441</c:v>
                </c:pt>
                <c:pt idx="1095">
                  <c:v>45511.377581018518</c:v>
                </c:pt>
                <c:pt idx="1096">
                  <c:v>45511.377592592595</c:v>
                </c:pt>
                <c:pt idx="1097">
                  <c:v>45511.377604166664</c:v>
                </c:pt>
                <c:pt idx="1098">
                  <c:v>45511.377615740741</c:v>
                </c:pt>
                <c:pt idx="1099">
                  <c:v>45511.377627314818</c:v>
                </c:pt>
                <c:pt idx="1100">
                  <c:v>45511.377638888887</c:v>
                </c:pt>
                <c:pt idx="1101">
                  <c:v>45511.377650462964</c:v>
                </c:pt>
                <c:pt idx="1102">
                  <c:v>45511.377662037034</c:v>
                </c:pt>
                <c:pt idx="1103">
                  <c:v>45511.37767361111</c:v>
                </c:pt>
                <c:pt idx="1104">
                  <c:v>45511.377685185187</c:v>
                </c:pt>
                <c:pt idx="1105">
                  <c:v>45511.377696759257</c:v>
                </c:pt>
                <c:pt idx="1106">
                  <c:v>45511.377708333333</c:v>
                </c:pt>
                <c:pt idx="1107">
                  <c:v>45511.37771990741</c:v>
                </c:pt>
                <c:pt idx="1108">
                  <c:v>45511.37773148148</c:v>
                </c:pt>
                <c:pt idx="1109">
                  <c:v>45511.377743055556</c:v>
                </c:pt>
                <c:pt idx="1110">
                  <c:v>45511.377754629626</c:v>
                </c:pt>
                <c:pt idx="1111">
                  <c:v>45511.377766203703</c:v>
                </c:pt>
                <c:pt idx="1112">
                  <c:v>45511.37777777778</c:v>
                </c:pt>
                <c:pt idx="1113">
                  <c:v>45511.377789351849</c:v>
                </c:pt>
                <c:pt idx="1114">
                  <c:v>45511.377800925926</c:v>
                </c:pt>
                <c:pt idx="1115">
                  <c:v>45511.377812500003</c:v>
                </c:pt>
                <c:pt idx="1116">
                  <c:v>45511.377824074072</c:v>
                </c:pt>
                <c:pt idx="1117">
                  <c:v>45511.377835648149</c:v>
                </c:pt>
                <c:pt idx="1118">
                  <c:v>45511.377847222226</c:v>
                </c:pt>
                <c:pt idx="1119">
                  <c:v>45511.377858796295</c:v>
                </c:pt>
                <c:pt idx="1120">
                  <c:v>45511.377870370372</c:v>
                </c:pt>
                <c:pt idx="1121">
                  <c:v>45511.377881944441</c:v>
                </c:pt>
                <c:pt idx="1122">
                  <c:v>45511.377893518518</c:v>
                </c:pt>
                <c:pt idx="1123">
                  <c:v>45511.377905092595</c:v>
                </c:pt>
                <c:pt idx="1124">
                  <c:v>45511.377916666665</c:v>
                </c:pt>
                <c:pt idx="1125">
                  <c:v>45511.377928240741</c:v>
                </c:pt>
                <c:pt idx="1126">
                  <c:v>45511.377939814818</c:v>
                </c:pt>
                <c:pt idx="1127">
                  <c:v>45511.377951388888</c:v>
                </c:pt>
                <c:pt idx="1128">
                  <c:v>45511.377962962964</c:v>
                </c:pt>
                <c:pt idx="1129">
                  <c:v>45511.377974537034</c:v>
                </c:pt>
                <c:pt idx="1130">
                  <c:v>45511.377986111111</c:v>
                </c:pt>
                <c:pt idx="1131">
                  <c:v>45511.377997685187</c:v>
                </c:pt>
                <c:pt idx="1132">
                  <c:v>45511.378009259257</c:v>
                </c:pt>
                <c:pt idx="1133">
                  <c:v>45511.378020833334</c:v>
                </c:pt>
                <c:pt idx="1134">
                  <c:v>45511.378032407411</c:v>
                </c:pt>
                <c:pt idx="1135">
                  <c:v>45511.37804398148</c:v>
                </c:pt>
                <c:pt idx="1136">
                  <c:v>45511.378055555557</c:v>
                </c:pt>
                <c:pt idx="1137">
                  <c:v>45511.378067129626</c:v>
                </c:pt>
                <c:pt idx="1138">
                  <c:v>45511.378078703703</c:v>
                </c:pt>
                <c:pt idx="1139">
                  <c:v>45511.37809027778</c:v>
                </c:pt>
                <c:pt idx="1140">
                  <c:v>45511.378101851849</c:v>
                </c:pt>
                <c:pt idx="1141">
                  <c:v>45511.378113425926</c:v>
                </c:pt>
                <c:pt idx="1142">
                  <c:v>45511.378125000003</c:v>
                </c:pt>
                <c:pt idx="1143">
                  <c:v>45511.378136574072</c:v>
                </c:pt>
                <c:pt idx="1144">
                  <c:v>45511.378148148149</c:v>
                </c:pt>
                <c:pt idx="1145">
                  <c:v>45511.378159722219</c:v>
                </c:pt>
                <c:pt idx="1146">
                  <c:v>45511.378171296295</c:v>
                </c:pt>
                <c:pt idx="1147">
                  <c:v>45511.378182870372</c:v>
                </c:pt>
                <c:pt idx="1148">
                  <c:v>45511.378194444442</c:v>
                </c:pt>
                <c:pt idx="1149">
                  <c:v>45511.378206018519</c:v>
                </c:pt>
                <c:pt idx="1150">
                  <c:v>45511.378217592595</c:v>
                </c:pt>
                <c:pt idx="1151">
                  <c:v>45511.378229166665</c:v>
                </c:pt>
                <c:pt idx="1152">
                  <c:v>45511.378240740742</c:v>
                </c:pt>
                <c:pt idx="1153">
                  <c:v>45511.378252314818</c:v>
                </c:pt>
                <c:pt idx="1154">
                  <c:v>45511.378263888888</c:v>
                </c:pt>
                <c:pt idx="1155">
                  <c:v>45511.378275462965</c:v>
                </c:pt>
                <c:pt idx="1156">
                  <c:v>45511.378287037034</c:v>
                </c:pt>
                <c:pt idx="1157">
                  <c:v>45511.378298611111</c:v>
                </c:pt>
                <c:pt idx="1158">
                  <c:v>45511.378310185188</c:v>
                </c:pt>
                <c:pt idx="1159">
                  <c:v>45511.378321759257</c:v>
                </c:pt>
                <c:pt idx="1160">
                  <c:v>45511.378333333334</c:v>
                </c:pt>
                <c:pt idx="1161">
                  <c:v>45511.378344907411</c:v>
                </c:pt>
                <c:pt idx="1162">
                  <c:v>45511.37835648148</c:v>
                </c:pt>
                <c:pt idx="1163">
                  <c:v>45511.378368055557</c:v>
                </c:pt>
                <c:pt idx="1164">
                  <c:v>45511.378379629627</c:v>
                </c:pt>
                <c:pt idx="1165">
                  <c:v>45511.378391203703</c:v>
                </c:pt>
                <c:pt idx="1166">
                  <c:v>45511.37840277778</c:v>
                </c:pt>
                <c:pt idx="1167">
                  <c:v>45511.37841435185</c:v>
                </c:pt>
                <c:pt idx="1168">
                  <c:v>45511.378425925926</c:v>
                </c:pt>
                <c:pt idx="1169">
                  <c:v>45511.378437500003</c:v>
                </c:pt>
                <c:pt idx="1170">
                  <c:v>45511.378449074073</c:v>
                </c:pt>
                <c:pt idx="1171">
                  <c:v>45511.378460648149</c:v>
                </c:pt>
                <c:pt idx="1172">
                  <c:v>45511.378472222219</c:v>
                </c:pt>
                <c:pt idx="1173">
                  <c:v>45511.378483796296</c:v>
                </c:pt>
                <c:pt idx="1174">
                  <c:v>45511.378495370373</c:v>
                </c:pt>
                <c:pt idx="1175">
                  <c:v>45511.378506944442</c:v>
                </c:pt>
                <c:pt idx="1176">
                  <c:v>45511.378518518519</c:v>
                </c:pt>
                <c:pt idx="1177">
                  <c:v>45511.378530092596</c:v>
                </c:pt>
                <c:pt idx="1178">
                  <c:v>45511.378541666665</c:v>
                </c:pt>
                <c:pt idx="1179">
                  <c:v>45511.378553240742</c:v>
                </c:pt>
                <c:pt idx="1180">
                  <c:v>45511.378564814811</c:v>
                </c:pt>
                <c:pt idx="1181">
                  <c:v>45511.378576388888</c:v>
                </c:pt>
                <c:pt idx="1182">
                  <c:v>45511.378587962965</c:v>
                </c:pt>
                <c:pt idx="1183">
                  <c:v>45511.378599537034</c:v>
                </c:pt>
                <c:pt idx="1184">
                  <c:v>45511.378611111111</c:v>
                </c:pt>
                <c:pt idx="1185">
                  <c:v>45511.378622685188</c:v>
                </c:pt>
                <c:pt idx="1186">
                  <c:v>45511.378634259258</c:v>
                </c:pt>
                <c:pt idx="1187">
                  <c:v>45511.378645833334</c:v>
                </c:pt>
                <c:pt idx="1188">
                  <c:v>45511.378657407404</c:v>
                </c:pt>
                <c:pt idx="1189">
                  <c:v>45511.378668981481</c:v>
                </c:pt>
                <c:pt idx="1190">
                  <c:v>45511.378680555557</c:v>
                </c:pt>
                <c:pt idx="1191">
                  <c:v>45511.378692129627</c:v>
                </c:pt>
                <c:pt idx="1192">
                  <c:v>45511.378703703704</c:v>
                </c:pt>
                <c:pt idx="1193">
                  <c:v>45511.37871527778</c:v>
                </c:pt>
                <c:pt idx="1194">
                  <c:v>45511.37872685185</c:v>
                </c:pt>
                <c:pt idx="1195">
                  <c:v>45511.378738425927</c:v>
                </c:pt>
                <c:pt idx="1196">
                  <c:v>45511.378750000003</c:v>
                </c:pt>
                <c:pt idx="1197">
                  <c:v>45511.378761574073</c:v>
                </c:pt>
                <c:pt idx="1198">
                  <c:v>45511.37877314815</c:v>
                </c:pt>
                <c:pt idx="1199">
                  <c:v>45511.378784722219</c:v>
                </c:pt>
                <c:pt idx="1200">
                  <c:v>45511.378796296296</c:v>
                </c:pt>
                <c:pt idx="1201">
                  <c:v>45511.378807870373</c:v>
                </c:pt>
                <c:pt idx="1202">
                  <c:v>45511.378819444442</c:v>
                </c:pt>
                <c:pt idx="1203">
                  <c:v>45511.378831018519</c:v>
                </c:pt>
                <c:pt idx="1204">
                  <c:v>45511.378842592596</c:v>
                </c:pt>
                <c:pt idx="1205">
                  <c:v>45511.378854166665</c:v>
                </c:pt>
                <c:pt idx="1206">
                  <c:v>45511.378865740742</c:v>
                </c:pt>
                <c:pt idx="1207">
                  <c:v>45511.378877314812</c:v>
                </c:pt>
                <c:pt idx="1208">
                  <c:v>45511.378888888888</c:v>
                </c:pt>
                <c:pt idx="1209">
                  <c:v>45511.378900462965</c:v>
                </c:pt>
                <c:pt idx="1210">
                  <c:v>45511.378912037035</c:v>
                </c:pt>
                <c:pt idx="1211">
                  <c:v>45511.378923611112</c:v>
                </c:pt>
                <c:pt idx="1212">
                  <c:v>45511.378935185188</c:v>
                </c:pt>
                <c:pt idx="1213">
                  <c:v>45511.378946759258</c:v>
                </c:pt>
                <c:pt idx="1214">
                  <c:v>45511.378958333335</c:v>
                </c:pt>
                <c:pt idx="1215">
                  <c:v>45511.378969907404</c:v>
                </c:pt>
                <c:pt idx="1216">
                  <c:v>45511.378981481481</c:v>
                </c:pt>
                <c:pt idx="1217">
                  <c:v>45511.378993055558</c:v>
                </c:pt>
                <c:pt idx="1218">
                  <c:v>45511.379004629627</c:v>
                </c:pt>
                <c:pt idx="1219">
                  <c:v>45511.379016203704</c:v>
                </c:pt>
                <c:pt idx="1220">
                  <c:v>45511.379027777781</c:v>
                </c:pt>
                <c:pt idx="1221">
                  <c:v>45511.37903935185</c:v>
                </c:pt>
                <c:pt idx="1222">
                  <c:v>45511.379050925927</c:v>
                </c:pt>
                <c:pt idx="1223">
                  <c:v>45511.379062499997</c:v>
                </c:pt>
                <c:pt idx="1224">
                  <c:v>45511.379074074073</c:v>
                </c:pt>
                <c:pt idx="1225">
                  <c:v>45511.37908564815</c:v>
                </c:pt>
                <c:pt idx="1226">
                  <c:v>45511.37909722222</c:v>
                </c:pt>
                <c:pt idx="1227">
                  <c:v>45511.379108796296</c:v>
                </c:pt>
                <c:pt idx="1228">
                  <c:v>45511.379120370373</c:v>
                </c:pt>
                <c:pt idx="1229">
                  <c:v>45511.379131944443</c:v>
                </c:pt>
                <c:pt idx="1230">
                  <c:v>45511.379143518519</c:v>
                </c:pt>
                <c:pt idx="1231">
                  <c:v>45511.379155092596</c:v>
                </c:pt>
                <c:pt idx="1232">
                  <c:v>45511.379166666666</c:v>
                </c:pt>
                <c:pt idx="1233">
                  <c:v>45511.379178240742</c:v>
                </c:pt>
                <c:pt idx="1234">
                  <c:v>45511.379189814812</c:v>
                </c:pt>
                <c:pt idx="1235">
                  <c:v>45511.379201388889</c:v>
                </c:pt>
                <c:pt idx="1236">
                  <c:v>45511.379212962966</c:v>
                </c:pt>
                <c:pt idx="1237">
                  <c:v>45511.379224537035</c:v>
                </c:pt>
                <c:pt idx="1238">
                  <c:v>45511.379236111112</c:v>
                </c:pt>
                <c:pt idx="1239">
                  <c:v>45511.379247685189</c:v>
                </c:pt>
                <c:pt idx="1240">
                  <c:v>45511.379259259258</c:v>
                </c:pt>
                <c:pt idx="1241">
                  <c:v>45511.379270833335</c:v>
                </c:pt>
                <c:pt idx="1242">
                  <c:v>45511.379282407404</c:v>
                </c:pt>
                <c:pt idx="1243">
                  <c:v>45511.379293981481</c:v>
                </c:pt>
                <c:pt idx="1244">
                  <c:v>45511.379305555558</c:v>
                </c:pt>
                <c:pt idx="1245">
                  <c:v>45511.379317129627</c:v>
                </c:pt>
                <c:pt idx="1246">
                  <c:v>45511.379328703704</c:v>
                </c:pt>
                <c:pt idx="1247">
                  <c:v>45511.379340277781</c:v>
                </c:pt>
                <c:pt idx="1248">
                  <c:v>45511.379351851851</c:v>
                </c:pt>
                <c:pt idx="1249">
                  <c:v>45511.379363425927</c:v>
                </c:pt>
                <c:pt idx="1250">
                  <c:v>45511.379374999997</c:v>
                </c:pt>
                <c:pt idx="1251">
                  <c:v>45511.379386574074</c:v>
                </c:pt>
                <c:pt idx="1252">
                  <c:v>45511.37939814815</c:v>
                </c:pt>
                <c:pt idx="1253">
                  <c:v>45511.37940972222</c:v>
                </c:pt>
                <c:pt idx="1254">
                  <c:v>45511.379421296297</c:v>
                </c:pt>
                <c:pt idx="1255">
                  <c:v>45511.379432870373</c:v>
                </c:pt>
                <c:pt idx="1256">
                  <c:v>45511.379444444443</c:v>
                </c:pt>
                <c:pt idx="1257">
                  <c:v>45511.37945601852</c:v>
                </c:pt>
                <c:pt idx="1258">
                  <c:v>45511.379467592589</c:v>
                </c:pt>
                <c:pt idx="1259">
                  <c:v>45511.379479166666</c:v>
                </c:pt>
                <c:pt idx="1260">
                  <c:v>45511.379490740743</c:v>
                </c:pt>
                <c:pt idx="1261">
                  <c:v>45511.379502314812</c:v>
                </c:pt>
                <c:pt idx="1262">
                  <c:v>45511.379513888889</c:v>
                </c:pt>
                <c:pt idx="1263">
                  <c:v>45511.379525462966</c:v>
                </c:pt>
                <c:pt idx="1264">
                  <c:v>45511.379537037035</c:v>
                </c:pt>
                <c:pt idx="1265">
                  <c:v>45511.379548611112</c:v>
                </c:pt>
                <c:pt idx="1266">
                  <c:v>45511.379560185182</c:v>
                </c:pt>
                <c:pt idx="1267">
                  <c:v>45511.379571759258</c:v>
                </c:pt>
                <c:pt idx="1268">
                  <c:v>45511.379583333335</c:v>
                </c:pt>
                <c:pt idx="1269">
                  <c:v>45511.379594907405</c:v>
                </c:pt>
                <c:pt idx="1270">
                  <c:v>45511.379606481481</c:v>
                </c:pt>
                <c:pt idx="1271">
                  <c:v>45511.379618055558</c:v>
                </c:pt>
                <c:pt idx="1272">
                  <c:v>45511.379629629628</c:v>
                </c:pt>
                <c:pt idx="1273">
                  <c:v>45511.379641203705</c:v>
                </c:pt>
                <c:pt idx="1274">
                  <c:v>45511.379652777781</c:v>
                </c:pt>
                <c:pt idx="1275">
                  <c:v>45511.379664351851</c:v>
                </c:pt>
                <c:pt idx="1276">
                  <c:v>45511.379675925928</c:v>
                </c:pt>
                <c:pt idx="1277">
                  <c:v>45511.379687499997</c:v>
                </c:pt>
                <c:pt idx="1278">
                  <c:v>45511.379699074074</c:v>
                </c:pt>
                <c:pt idx="1279">
                  <c:v>45511.379710648151</c:v>
                </c:pt>
                <c:pt idx="1280">
                  <c:v>45511.37972222222</c:v>
                </c:pt>
                <c:pt idx="1281">
                  <c:v>45511.379733796297</c:v>
                </c:pt>
                <c:pt idx="1282">
                  <c:v>45511.379745370374</c:v>
                </c:pt>
                <c:pt idx="1283">
                  <c:v>45511.379756944443</c:v>
                </c:pt>
                <c:pt idx="1284">
                  <c:v>45511.37976851852</c:v>
                </c:pt>
                <c:pt idx="1285">
                  <c:v>45511.379780092589</c:v>
                </c:pt>
                <c:pt idx="1286">
                  <c:v>45511.379791666666</c:v>
                </c:pt>
                <c:pt idx="1287">
                  <c:v>45511.379803240743</c:v>
                </c:pt>
                <c:pt idx="1288">
                  <c:v>45511.379814814813</c:v>
                </c:pt>
                <c:pt idx="1289">
                  <c:v>45511.379826388889</c:v>
                </c:pt>
                <c:pt idx="1290">
                  <c:v>45511.379837962966</c:v>
                </c:pt>
                <c:pt idx="1291">
                  <c:v>45511.379849537036</c:v>
                </c:pt>
                <c:pt idx="1292">
                  <c:v>45511.379861111112</c:v>
                </c:pt>
                <c:pt idx="1293">
                  <c:v>45511.379872685182</c:v>
                </c:pt>
                <c:pt idx="1294">
                  <c:v>45511.379884259259</c:v>
                </c:pt>
                <c:pt idx="1295">
                  <c:v>45511.379895833335</c:v>
                </c:pt>
                <c:pt idx="1296">
                  <c:v>45511.379907407405</c:v>
                </c:pt>
                <c:pt idx="1297">
                  <c:v>45511.379918981482</c:v>
                </c:pt>
                <c:pt idx="1298">
                  <c:v>45511.379930555559</c:v>
                </c:pt>
                <c:pt idx="1299">
                  <c:v>45511.379942129628</c:v>
                </c:pt>
                <c:pt idx="1300">
                  <c:v>45511.379953703705</c:v>
                </c:pt>
                <c:pt idx="1301">
                  <c:v>45511.379965277774</c:v>
                </c:pt>
                <c:pt idx="1302">
                  <c:v>45511.379976851851</c:v>
                </c:pt>
                <c:pt idx="1303">
                  <c:v>45511.379988425928</c:v>
                </c:pt>
                <c:pt idx="1304">
                  <c:v>45511.38</c:v>
                </c:pt>
                <c:pt idx="1305">
                  <c:v>45511.380011574074</c:v>
                </c:pt>
                <c:pt idx="1306">
                  <c:v>45511.380023148151</c:v>
                </c:pt>
                <c:pt idx="1307">
                  <c:v>45511.38003472222</c:v>
                </c:pt>
                <c:pt idx="1308">
                  <c:v>45511.380046296297</c:v>
                </c:pt>
                <c:pt idx="1309">
                  <c:v>45511.380057870374</c:v>
                </c:pt>
                <c:pt idx="1310">
                  <c:v>45511.380069444444</c:v>
                </c:pt>
                <c:pt idx="1311">
                  <c:v>45511.38008101852</c:v>
                </c:pt>
                <c:pt idx="1312">
                  <c:v>45511.38009259259</c:v>
                </c:pt>
                <c:pt idx="1313">
                  <c:v>45511.380104166667</c:v>
                </c:pt>
                <c:pt idx="1314">
                  <c:v>45511.380115740743</c:v>
                </c:pt>
                <c:pt idx="1315">
                  <c:v>45511.380127314813</c:v>
                </c:pt>
                <c:pt idx="1316">
                  <c:v>45511.38013888889</c:v>
                </c:pt>
                <c:pt idx="1317">
                  <c:v>45511.380150462966</c:v>
                </c:pt>
                <c:pt idx="1318">
                  <c:v>45511.380162037036</c:v>
                </c:pt>
                <c:pt idx="1319">
                  <c:v>45511.380173611113</c:v>
                </c:pt>
                <c:pt idx="1320">
                  <c:v>45511.380185185182</c:v>
                </c:pt>
                <c:pt idx="1321">
                  <c:v>45511.380196759259</c:v>
                </c:pt>
                <c:pt idx="1322">
                  <c:v>45511.380208333336</c:v>
                </c:pt>
                <c:pt idx="1323">
                  <c:v>45511.380219907405</c:v>
                </c:pt>
                <c:pt idx="1324">
                  <c:v>45511.380231481482</c:v>
                </c:pt>
                <c:pt idx="1325">
                  <c:v>45511.380243055559</c:v>
                </c:pt>
                <c:pt idx="1326">
                  <c:v>45511.380254629628</c:v>
                </c:pt>
                <c:pt idx="1327">
                  <c:v>45511.380266203705</c:v>
                </c:pt>
                <c:pt idx="1328">
                  <c:v>45511.380277777775</c:v>
                </c:pt>
                <c:pt idx="1329">
                  <c:v>45511.380289351851</c:v>
                </c:pt>
                <c:pt idx="1330">
                  <c:v>45511.380300925928</c:v>
                </c:pt>
                <c:pt idx="1331">
                  <c:v>45511.380312499998</c:v>
                </c:pt>
                <c:pt idx="1332">
                  <c:v>45511.380324074074</c:v>
                </c:pt>
                <c:pt idx="1333">
                  <c:v>45511.380335648151</c:v>
                </c:pt>
                <c:pt idx="1334">
                  <c:v>45511.380347222221</c:v>
                </c:pt>
                <c:pt idx="1335">
                  <c:v>45511.380358796298</c:v>
                </c:pt>
                <c:pt idx="1336">
                  <c:v>45511.380370370367</c:v>
                </c:pt>
                <c:pt idx="1337">
                  <c:v>45511.380381944444</c:v>
                </c:pt>
                <c:pt idx="1338">
                  <c:v>45511.380393518521</c:v>
                </c:pt>
                <c:pt idx="1339">
                  <c:v>45511.38040509259</c:v>
                </c:pt>
                <c:pt idx="1340">
                  <c:v>45511.380416666667</c:v>
                </c:pt>
                <c:pt idx="1341">
                  <c:v>45511.380428240744</c:v>
                </c:pt>
                <c:pt idx="1342">
                  <c:v>45511.380439814813</c:v>
                </c:pt>
                <c:pt idx="1343">
                  <c:v>45511.38045138889</c:v>
                </c:pt>
                <c:pt idx="1344">
                  <c:v>45511.380462962959</c:v>
                </c:pt>
                <c:pt idx="1345">
                  <c:v>45511.380474537036</c:v>
                </c:pt>
                <c:pt idx="1346">
                  <c:v>45511.380486111113</c:v>
                </c:pt>
                <c:pt idx="1347">
                  <c:v>45511.380497685182</c:v>
                </c:pt>
                <c:pt idx="1348">
                  <c:v>45511.380509259259</c:v>
                </c:pt>
                <c:pt idx="1349">
                  <c:v>45511.380520833336</c:v>
                </c:pt>
                <c:pt idx="1350">
                  <c:v>45511.380532407406</c:v>
                </c:pt>
                <c:pt idx="1351">
                  <c:v>45511.380543981482</c:v>
                </c:pt>
                <c:pt idx="1352">
                  <c:v>45511.380555555559</c:v>
                </c:pt>
                <c:pt idx="1353">
                  <c:v>45511.380567129629</c:v>
                </c:pt>
                <c:pt idx="1354">
                  <c:v>45511.380578703705</c:v>
                </c:pt>
                <c:pt idx="1355">
                  <c:v>45511.380590277775</c:v>
                </c:pt>
                <c:pt idx="1356">
                  <c:v>45511.380601851852</c:v>
                </c:pt>
                <c:pt idx="1357">
                  <c:v>45511.380613425928</c:v>
                </c:pt>
                <c:pt idx="1358">
                  <c:v>45511.380624999998</c:v>
                </c:pt>
                <c:pt idx="1359">
                  <c:v>45511.380636574075</c:v>
                </c:pt>
                <c:pt idx="1360">
                  <c:v>45511.380648148152</c:v>
                </c:pt>
                <c:pt idx="1361">
                  <c:v>45511.380659722221</c:v>
                </c:pt>
                <c:pt idx="1362">
                  <c:v>45511.380671296298</c:v>
                </c:pt>
                <c:pt idx="1363">
                  <c:v>45511.380682870367</c:v>
                </c:pt>
                <c:pt idx="1364">
                  <c:v>45511.380694444444</c:v>
                </c:pt>
                <c:pt idx="1365">
                  <c:v>45511.380706018521</c:v>
                </c:pt>
                <c:pt idx="1366">
                  <c:v>45511.38071759259</c:v>
                </c:pt>
                <c:pt idx="1367">
                  <c:v>45511.380729166667</c:v>
                </c:pt>
                <c:pt idx="1368">
                  <c:v>45511.380740740744</c:v>
                </c:pt>
                <c:pt idx="1369">
                  <c:v>45511.380752314813</c:v>
                </c:pt>
                <c:pt idx="1370">
                  <c:v>45511.38076388889</c:v>
                </c:pt>
                <c:pt idx="1371">
                  <c:v>45511.38077546296</c:v>
                </c:pt>
                <c:pt idx="1372">
                  <c:v>45511.380787037036</c:v>
                </c:pt>
                <c:pt idx="1373">
                  <c:v>45511.380798611113</c:v>
                </c:pt>
                <c:pt idx="1374">
                  <c:v>45511.380810185183</c:v>
                </c:pt>
                <c:pt idx="1375">
                  <c:v>45511.38082175926</c:v>
                </c:pt>
                <c:pt idx="1376">
                  <c:v>45511.380833333336</c:v>
                </c:pt>
                <c:pt idx="1377">
                  <c:v>45511.380844907406</c:v>
                </c:pt>
                <c:pt idx="1378">
                  <c:v>45511.380856481483</c:v>
                </c:pt>
                <c:pt idx="1379">
                  <c:v>45511.380868055552</c:v>
                </c:pt>
                <c:pt idx="1380">
                  <c:v>45511.380879629629</c:v>
                </c:pt>
                <c:pt idx="1381">
                  <c:v>45511.380891203706</c:v>
                </c:pt>
                <c:pt idx="1382">
                  <c:v>45511.380902777775</c:v>
                </c:pt>
                <c:pt idx="1383">
                  <c:v>45511.380914351852</c:v>
                </c:pt>
                <c:pt idx="1384">
                  <c:v>45511.380925925929</c:v>
                </c:pt>
                <c:pt idx="1385">
                  <c:v>45511.380937499998</c:v>
                </c:pt>
                <c:pt idx="1386">
                  <c:v>45511.380949074075</c:v>
                </c:pt>
                <c:pt idx="1387">
                  <c:v>45511.380960648145</c:v>
                </c:pt>
                <c:pt idx="1388">
                  <c:v>45511.380972222221</c:v>
                </c:pt>
                <c:pt idx="1389">
                  <c:v>45511.380983796298</c:v>
                </c:pt>
                <c:pt idx="1390">
                  <c:v>45511.380995370368</c:v>
                </c:pt>
                <c:pt idx="1391">
                  <c:v>45511.381006944444</c:v>
                </c:pt>
                <c:pt idx="1392">
                  <c:v>45511.381018518521</c:v>
                </c:pt>
                <c:pt idx="1393">
                  <c:v>45511.381030092591</c:v>
                </c:pt>
                <c:pt idx="1394">
                  <c:v>45511.381041666667</c:v>
                </c:pt>
                <c:pt idx="1395">
                  <c:v>45511.381053240744</c:v>
                </c:pt>
                <c:pt idx="1396">
                  <c:v>45511.381064814814</c:v>
                </c:pt>
                <c:pt idx="1397">
                  <c:v>45511.381076388891</c:v>
                </c:pt>
                <c:pt idx="1398">
                  <c:v>45511.38108796296</c:v>
                </c:pt>
                <c:pt idx="1399">
                  <c:v>45511.381099537037</c:v>
                </c:pt>
                <c:pt idx="1400">
                  <c:v>45511.381111111114</c:v>
                </c:pt>
                <c:pt idx="1401">
                  <c:v>45511.381122685183</c:v>
                </c:pt>
                <c:pt idx="1402">
                  <c:v>45511.38113425926</c:v>
                </c:pt>
                <c:pt idx="1403">
                  <c:v>45511.381145833337</c:v>
                </c:pt>
                <c:pt idx="1404">
                  <c:v>45511.381157407406</c:v>
                </c:pt>
                <c:pt idx="1405">
                  <c:v>45511.381168981483</c:v>
                </c:pt>
                <c:pt idx="1406">
                  <c:v>45511.381180555552</c:v>
                </c:pt>
                <c:pt idx="1407">
                  <c:v>45511.381192129629</c:v>
                </c:pt>
                <c:pt idx="1408">
                  <c:v>45511.381203703706</c:v>
                </c:pt>
                <c:pt idx="1409">
                  <c:v>45511.381215277775</c:v>
                </c:pt>
                <c:pt idx="1410">
                  <c:v>45511.381226851852</c:v>
                </c:pt>
                <c:pt idx="1411">
                  <c:v>45511.381238425929</c:v>
                </c:pt>
                <c:pt idx="1412">
                  <c:v>45511.381249999999</c:v>
                </c:pt>
                <c:pt idx="1413">
                  <c:v>45511.381261574075</c:v>
                </c:pt>
                <c:pt idx="1414">
                  <c:v>45511.381273148145</c:v>
                </c:pt>
                <c:pt idx="1415">
                  <c:v>45511.381284722222</c:v>
                </c:pt>
                <c:pt idx="1416">
                  <c:v>45511.381296296298</c:v>
                </c:pt>
                <c:pt idx="1417">
                  <c:v>45511.381307870368</c:v>
                </c:pt>
                <c:pt idx="1418">
                  <c:v>45511.381319444445</c:v>
                </c:pt>
                <c:pt idx="1419">
                  <c:v>45511.381331018521</c:v>
                </c:pt>
                <c:pt idx="1420">
                  <c:v>45511.381342592591</c:v>
                </c:pt>
                <c:pt idx="1421">
                  <c:v>45511.381354166668</c:v>
                </c:pt>
                <c:pt idx="1422">
                  <c:v>45511.381365740737</c:v>
                </c:pt>
                <c:pt idx="1423">
                  <c:v>45511.381377314814</c:v>
                </c:pt>
                <c:pt idx="1424">
                  <c:v>45511.381388888891</c:v>
                </c:pt>
                <c:pt idx="1425">
                  <c:v>45511.38140046296</c:v>
                </c:pt>
                <c:pt idx="1426">
                  <c:v>45511.381412037037</c:v>
                </c:pt>
                <c:pt idx="1427">
                  <c:v>45511.381423611114</c:v>
                </c:pt>
                <c:pt idx="1428">
                  <c:v>45511.381435185183</c:v>
                </c:pt>
                <c:pt idx="1429">
                  <c:v>45511.38144675926</c:v>
                </c:pt>
                <c:pt idx="1430">
                  <c:v>45511.381458333337</c:v>
                </c:pt>
                <c:pt idx="1431">
                  <c:v>45511.381469907406</c:v>
                </c:pt>
                <c:pt idx="1432">
                  <c:v>45511.381481481483</c:v>
                </c:pt>
                <c:pt idx="1433">
                  <c:v>45511.381493055553</c:v>
                </c:pt>
                <c:pt idx="1434">
                  <c:v>45511.381504629629</c:v>
                </c:pt>
                <c:pt idx="1435">
                  <c:v>45511.381516203706</c:v>
                </c:pt>
                <c:pt idx="1436">
                  <c:v>45511.381527777776</c:v>
                </c:pt>
                <c:pt idx="1437">
                  <c:v>45511.381539351853</c:v>
                </c:pt>
                <c:pt idx="1438">
                  <c:v>45511.381550925929</c:v>
                </c:pt>
                <c:pt idx="1439">
                  <c:v>45511.381562499999</c:v>
                </c:pt>
                <c:pt idx="1440">
                  <c:v>45511.381574074076</c:v>
                </c:pt>
                <c:pt idx="1441">
                  <c:v>45511.381585648145</c:v>
                </c:pt>
                <c:pt idx="1442">
                  <c:v>45511.381597222222</c:v>
                </c:pt>
                <c:pt idx="1443">
                  <c:v>45511.381608796299</c:v>
                </c:pt>
                <c:pt idx="1444">
                  <c:v>45511.381620370368</c:v>
                </c:pt>
                <c:pt idx="1445">
                  <c:v>45511.381631944445</c:v>
                </c:pt>
                <c:pt idx="1446">
                  <c:v>45511.381643518522</c:v>
                </c:pt>
                <c:pt idx="1447">
                  <c:v>45511.381655092591</c:v>
                </c:pt>
                <c:pt idx="1448">
                  <c:v>45511.381666666668</c:v>
                </c:pt>
                <c:pt idx="1449">
                  <c:v>45511.381678240738</c:v>
                </c:pt>
                <c:pt idx="1450">
                  <c:v>45511.381689814814</c:v>
                </c:pt>
                <c:pt idx="1451">
                  <c:v>45511.381701388891</c:v>
                </c:pt>
                <c:pt idx="1452">
                  <c:v>45511.381712962961</c:v>
                </c:pt>
                <c:pt idx="1453">
                  <c:v>45511.381724537037</c:v>
                </c:pt>
                <c:pt idx="1454">
                  <c:v>45511.381736111114</c:v>
                </c:pt>
                <c:pt idx="1455">
                  <c:v>45511.381747685184</c:v>
                </c:pt>
                <c:pt idx="1456">
                  <c:v>45511.38175925926</c:v>
                </c:pt>
                <c:pt idx="1457">
                  <c:v>45511.38177083333</c:v>
                </c:pt>
                <c:pt idx="1458">
                  <c:v>45511.381782407407</c:v>
                </c:pt>
                <c:pt idx="1459">
                  <c:v>45511.381793981483</c:v>
                </c:pt>
                <c:pt idx="1460">
                  <c:v>45511.381805555553</c:v>
                </c:pt>
                <c:pt idx="1461">
                  <c:v>45511.38181712963</c:v>
                </c:pt>
                <c:pt idx="1462">
                  <c:v>45511.381828703707</c:v>
                </c:pt>
                <c:pt idx="1463">
                  <c:v>45511.381840277776</c:v>
                </c:pt>
                <c:pt idx="1464">
                  <c:v>45511.381851851853</c:v>
                </c:pt>
                <c:pt idx="1465">
                  <c:v>45511.381863425922</c:v>
                </c:pt>
                <c:pt idx="1466">
                  <c:v>45511.381874999999</c:v>
                </c:pt>
                <c:pt idx="1467">
                  <c:v>45511.381886574076</c:v>
                </c:pt>
                <c:pt idx="1468">
                  <c:v>45511.381898148145</c:v>
                </c:pt>
                <c:pt idx="1469">
                  <c:v>45511.381909722222</c:v>
                </c:pt>
                <c:pt idx="1470">
                  <c:v>45511.381921296299</c:v>
                </c:pt>
                <c:pt idx="1471">
                  <c:v>45511.381932870368</c:v>
                </c:pt>
                <c:pt idx="1472">
                  <c:v>45511.381944444445</c:v>
                </c:pt>
                <c:pt idx="1473">
                  <c:v>45511.381956018522</c:v>
                </c:pt>
                <c:pt idx="1474">
                  <c:v>45511.381967592592</c:v>
                </c:pt>
                <c:pt idx="1475">
                  <c:v>45511.381979166668</c:v>
                </c:pt>
                <c:pt idx="1476">
                  <c:v>45511.381990740738</c:v>
                </c:pt>
                <c:pt idx="1477">
                  <c:v>45511.382002314815</c:v>
                </c:pt>
                <c:pt idx="1478">
                  <c:v>45511.382013888891</c:v>
                </c:pt>
                <c:pt idx="1479">
                  <c:v>45511.382025462961</c:v>
                </c:pt>
                <c:pt idx="1480">
                  <c:v>45511.382037037038</c:v>
                </c:pt>
                <c:pt idx="1481">
                  <c:v>45511.382048611114</c:v>
                </c:pt>
                <c:pt idx="1482">
                  <c:v>45511.382060185184</c:v>
                </c:pt>
                <c:pt idx="1483">
                  <c:v>45511.382071759261</c:v>
                </c:pt>
                <c:pt idx="1484">
                  <c:v>45511.38208333333</c:v>
                </c:pt>
                <c:pt idx="1485">
                  <c:v>45511.382094907407</c:v>
                </c:pt>
                <c:pt idx="1486">
                  <c:v>45511.382106481484</c:v>
                </c:pt>
                <c:pt idx="1487">
                  <c:v>45511.382118055553</c:v>
                </c:pt>
                <c:pt idx="1488">
                  <c:v>45511.38212962963</c:v>
                </c:pt>
                <c:pt idx="1489">
                  <c:v>45511.382141203707</c:v>
                </c:pt>
                <c:pt idx="1490">
                  <c:v>45511.382152777776</c:v>
                </c:pt>
                <c:pt idx="1491">
                  <c:v>45511.382164351853</c:v>
                </c:pt>
                <c:pt idx="1492">
                  <c:v>45511.382175925923</c:v>
                </c:pt>
                <c:pt idx="1493">
                  <c:v>45511.382187499999</c:v>
                </c:pt>
                <c:pt idx="1494">
                  <c:v>45511.382199074076</c:v>
                </c:pt>
                <c:pt idx="1495">
                  <c:v>45511.382210648146</c:v>
                </c:pt>
                <c:pt idx="1496">
                  <c:v>45511.382222222222</c:v>
                </c:pt>
                <c:pt idx="1497">
                  <c:v>45511.382233796299</c:v>
                </c:pt>
                <c:pt idx="1498">
                  <c:v>45511.382245370369</c:v>
                </c:pt>
                <c:pt idx="1499">
                  <c:v>45511.382256944446</c:v>
                </c:pt>
                <c:pt idx="1500">
                  <c:v>45511.382268518515</c:v>
                </c:pt>
                <c:pt idx="1501">
                  <c:v>45511.382280092592</c:v>
                </c:pt>
                <c:pt idx="1502">
                  <c:v>45511.382291666669</c:v>
                </c:pt>
                <c:pt idx="1503">
                  <c:v>45511.382303240738</c:v>
                </c:pt>
                <c:pt idx="1504">
                  <c:v>45511.382314814815</c:v>
                </c:pt>
                <c:pt idx="1505">
                  <c:v>45511.382326388892</c:v>
                </c:pt>
                <c:pt idx="1506">
                  <c:v>45511.382337962961</c:v>
                </c:pt>
                <c:pt idx="1507">
                  <c:v>45511.382349537038</c:v>
                </c:pt>
                <c:pt idx="1508">
                  <c:v>45511.382361111115</c:v>
                </c:pt>
                <c:pt idx="1509">
                  <c:v>45511.382372685184</c:v>
                </c:pt>
                <c:pt idx="1510">
                  <c:v>45511.382384259261</c:v>
                </c:pt>
                <c:pt idx="1511">
                  <c:v>45511.382395833331</c:v>
                </c:pt>
                <c:pt idx="1512">
                  <c:v>45511.382407407407</c:v>
                </c:pt>
                <c:pt idx="1513">
                  <c:v>45511.382418981484</c:v>
                </c:pt>
                <c:pt idx="1514">
                  <c:v>45511.382430555554</c:v>
                </c:pt>
                <c:pt idx="1515">
                  <c:v>45511.38244212963</c:v>
                </c:pt>
                <c:pt idx="1516">
                  <c:v>45511.382453703707</c:v>
                </c:pt>
                <c:pt idx="1517">
                  <c:v>45511.382465277777</c:v>
                </c:pt>
                <c:pt idx="1518">
                  <c:v>45511.382476851853</c:v>
                </c:pt>
                <c:pt idx="1519">
                  <c:v>45511.382488425923</c:v>
                </c:pt>
                <c:pt idx="1520">
                  <c:v>45511.3825</c:v>
                </c:pt>
                <c:pt idx="1521">
                  <c:v>45511.382511574076</c:v>
                </c:pt>
                <c:pt idx="1522">
                  <c:v>45511.382523148146</c:v>
                </c:pt>
                <c:pt idx="1523">
                  <c:v>45511.382534722223</c:v>
                </c:pt>
                <c:pt idx="1524">
                  <c:v>45511.3825462963</c:v>
                </c:pt>
                <c:pt idx="1525">
                  <c:v>45511.382557870369</c:v>
                </c:pt>
                <c:pt idx="1526">
                  <c:v>45511.382569444446</c:v>
                </c:pt>
                <c:pt idx="1527">
                  <c:v>45511.382581018515</c:v>
                </c:pt>
                <c:pt idx="1528">
                  <c:v>45511.382592592592</c:v>
                </c:pt>
                <c:pt idx="1529">
                  <c:v>45511.382604166669</c:v>
                </c:pt>
                <c:pt idx="1530">
                  <c:v>45511.382615740738</c:v>
                </c:pt>
                <c:pt idx="1531">
                  <c:v>45511.382627314815</c:v>
                </c:pt>
                <c:pt idx="1532">
                  <c:v>45511.382638888892</c:v>
                </c:pt>
                <c:pt idx="1533">
                  <c:v>45511.382650462961</c:v>
                </c:pt>
                <c:pt idx="1534">
                  <c:v>45511.382662037038</c:v>
                </c:pt>
                <c:pt idx="1535">
                  <c:v>45511.382673611108</c:v>
                </c:pt>
                <c:pt idx="1536">
                  <c:v>45511.382685185185</c:v>
                </c:pt>
                <c:pt idx="1537">
                  <c:v>45511.382696759261</c:v>
                </c:pt>
                <c:pt idx="1538">
                  <c:v>45511.382708333331</c:v>
                </c:pt>
                <c:pt idx="1539">
                  <c:v>45511.382719907408</c:v>
                </c:pt>
                <c:pt idx="1540">
                  <c:v>45511.382731481484</c:v>
                </c:pt>
                <c:pt idx="1541">
                  <c:v>45511.382743055554</c:v>
                </c:pt>
                <c:pt idx="1542">
                  <c:v>45511.382754629631</c:v>
                </c:pt>
                <c:pt idx="1543">
                  <c:v>45511.3827662037</c:v>
                </c:pt>
                <c:pt idx="1544">
                  <c:v>45511.382777777777</c:v>
                </c:pt>
                <c:pt idx="1545">
                  <c:v>45511.382789351854</c:v>
                </c:pt>
                <c:pt idx="1546">
                  <c:v>45511.382800925923</c:v>
                </c:pt>
                <c:pt idx="1547">
                  <c:v>45511.3828125</c:v>
                </c:pt>
                <c:pt idx="1548">
                  <c:v>45511.382824074077</c:v>
                </c:pt>
                <c:pt idx="1549">
                  <c:v>45511.382835648146</c:v>
                </c:pt>
                <c:pt idx="1550">
                  <c:v>45511.382847222223</c:v>
                </c:pt>
                <c:pt idx="1551">
                  <c:v>45511.3828587963</c:v>
                </c:pt>
                <c:pt idx="1552">
                  <c:v>45511.382870370369</c:v>
                </c:pt>
                <c:pt idx="1553">
                  <c:v>45511.382881944446</c:v>
                </c:pt>
                <c:pt idx="1554">
                  <c:v>45511.382893518516</c:v>
                </c:pt>
                <c:pt idx="1555">
                  <c:v>45511.382905092592</c:v>
                </c:pt>
                <c:pt idx="1556">
                  <c:v>45511.382916666669</c:v>
                </c:pt>
                <c:pt idx="1557">
                  <c:v>45511.382928240739</c:v>
                </c:pt>
                <c:pt idx="1558">
                  <c:v>45511.382939814815</c:v>
                </c:pt>
                <c:pt idx="1559">
                  <c:v>45511.382951388892</c:v>
                </c:pt>
                <c:pt idx="1560">
                  <c:v>45511.382962962962</c:v>
                </c:pt>
                <c:pt idx="1561">
                  <c:v>45511.382974537039</c:v>
                </c:pt>
                <c:pt idx="1562">
                  <c:v>45511.382986111108</c:v>
                </c:pt>
                <c:pt idx="1563">
                  <c:v>45511.382997685185</c:v>
                </c:pt>
                <c:pt idx="1564">
                  <c:v>45511.383009259262</c:v>
                </c:pt>
                <c:pt idx="1565">
                  <c:v>45511.383020833331</c:v>
                </c:pt>
                <c:pt idx="1566">
                  <c:v>45511.383032407408</c:v>
                </c:pt>
                <c:pt idx="1567">
                  <c:v>45511.383043981485</c:v>
                </c:pt>
                <c:pt idx="1568">
                  <c:v>45511.383055555554</c:v>
                </c:pt>
                <c:pt idx="1569">
                  <c:v>45511.383067129631</c:v>
                </c:pt>
                <c:pt idx="1570">
                  <c:v>45511.3830787037</c:v>
                </c:pt>
                <c:pt idx="1571">
                  <c:v>45511.383090277777</c:v>
                </c:pt>
                <c:pt idx="1572">
                  <c:v>45511.383101851854</c:v>
                </c:pt>
                <c:pt idx="1573">
                  <c:v>45511.383113425924</c:v>
                </c:pt>
                <c:pt idx="1574">
                  <c:v>45511.383125</c:v>
                </c:pt>
                <c:pt idx="1575">
                  <c:v>45511.383136574077</c:v>
                </c:pt>
                <c:pt idx="1576">
                  <c:v>45511.383148148147</c:v>
                </c:pt>
                <c:pt idx="1577">
                  <c:v>45511.383159722223</c:v>
                </c:pt>
                <c:pt idx="1578">
                  <c:v>45511.383171296293</c:v>
                </c:pt>
                <c:pt idx="1579">
                  <c:v>45511.38318287037</c:v>
                </c:pt>
                <c:pt idx="1580">
                  <c:v>45511.383194444446</c:v>
                </c:pt>
                <c:pt idx="1581">
                  <c:v>45511.383206018516</c:v>
                </c:pt>
                <c:pt idx="1582">
                  <c:v>45511.383217592593</c:v>
                </c:pt>
                <c:pt idx="1583">
                  <c:v>45511.383229166669</c:v>
                </c:pt>
                <c:pt idx="1584">
                  <c:v>45511.383240740739</c:v>
                </c:pt>
                <c:pt idx="1585">
                  <c:v>45511.383252314816</c:v>
                </c:pt>
                <c:pt idx="1586">
                  <c:v>45511.383263888885</c:v>
                </c:pt>
                <c:pt idx="1587">
                  <c:v>45511.383275462962</c:v>
                </c:pt>
                <c:pt idx="1588">
                  <c:v>45511.383287037039</c:v>
                </c:pt>
                <c:pt idx="1589">
                  <c:v>45511.383298611108</c:v>
                </c:pt>
                <c:pt idx="1590">
                  <c:v>45511.383310185185</c:v>
                </c:pt>
                <c:pt idx="1591">
                  <c:v>45511.383321759262</c:v>
                </c:pt>
                <c:pt idx="1592">
                  <c:v>45511.383333333331</c:v>
                </c:pt>
                <c:pt idx="1593">
                  <c:v>45511.383344907408</c:v>
                </c:pt>
                <c:pt idx="1594">
                  <c:v>45511.383356481485</c:v>
                </c:pt>
                <c:pt idx="1595">
                  <c:v>45511.383368055554</c:v>
                </c:pt>
                <c:pt idx="1596">
                  <c:v>45511.383379629631</c:v>
                </c:pt>
                <c:pt idx="1597">
                  <c:v>45511.383391203701</c:v>
                </c:pt>
                <c:pt idx="1598">
                  <c:v>45511.383402777778</c:v>
                </c:pt>
                <c:pt idx="1599">
                  <c:v>45511.383414351854</c:v>
                </c:pt>
                <c:pt idx="1600">
                  <c:v>45511.383425925924</c:v>
                </c:pt>
                <c:pt idx="1601">
                  <c:v>45511.383437500001</c:v>
                </c:pt>
                <c:pt idx="1602">
                  <c:v>45511.383449074077</c:v>
                </c:pt>
                <c:pt idx="1603">
                  <c:v>45511.383460648147</c:v>
                </c:pt>
                <c:pt idx="1604">
                  <c:v>45511.383472222224</c:v>
                </c:pt>
                <c:pt idx="1605">
                  <c:v>45511.383483796293</c:v>
                </c:pt>
                <c:pt idx="1606">
                  <c:v>45511.38349537037</c:v>
                </c:pt>
                <c:pt idx="1607">
                  <c:v>45511.383506944447</c:v>
                </c:pt>
                <c:pt idx="1608">
                  <c:v>45511.383518518516</c:v>
                </c:pt>
                <c:pt idx="1609">
                  <c:v>45511.383530092593</c:v>
                </c:pt>
                <c:pt idx="1610">
                  <c:v>45511.38354166667</c:v>
                </c:pt>
                <c:pt idx="1611">
                  <c:v>45511.383553240739</c:v>
                </c:pt>
                <c:pt idx="1612">
                  <c:v>45511.383564814816</c:v>
                </c:pt>
                <c:pt idx="1613">
                  <c:v>45511.383576388886</c:v>
                </c:pt>
                <c:pt idx="1614">
                  <c:v>45511.383587962962</c:v>
                </c:pt>
                <c:pt idx="1615">
                  <c:v>45511.383599537039</c:v>
                </c:pt>
                <c:pt idx="1616">
                  <c:v>45511.383611111109</c:v>
                </c:pt>
                <c:pt idx="1617">
                  <c:v>45511.383622685185</c:v>
                </c:pt>
                <c:pt idx="1618">
                  <c:v>45511.383634259262</c:v>
                </c:pt>
                <c:pt idx="1619">
                  <c:v>45511.383645833332</c:v>
                </c:pt>
                <c:pt idx="1620">
                  <c:v>45511.383657407408</c:v>
                </c:pt>
                <c:pt idx="1621">
                  <c:v>45511.383668981478</c:v>
                </c:pt>
                <c:pt idx="1622">
                  <c:v>45511.383680555555</c:v>
                </c:pt>
                <c:pt idx="1623">
                  <c:v>45511.383692129632</c:v>
                </c:pt>
                <c:pt idx="1624">
                  <c:v>45511.383703703701</c:v>
                </c:pt>
                <c:pt idx="1625">
                  <c:v>45511.383715277778</c:v>
                </c:pt>
                <c:pt idx="1626">
                  <c:v>45511.383726851855</c:v>
                </c:pt>
                <c:pt idx="1627">
                  <c:v>45511.383738425924</c:v>
                </c:pt>
                <c:pt idx="1628">
                  <c:v>45511.383750000001</c:v>
                </c:pt>
                <c:pt idx="1629">
                  <c:v>45511.383761574078</c:v>
                </c:pt>
                <c:pt idx="1630">
                  <c:v>45511.383773148147</c:v>
                </c:pt>
                <c:pt idx="1631">
                  <c:v>45511.383784722224</c:v>
                </c:pt>
                <c:pt idx="1632">
                  <c:v>45511.383796296293</c:v>
                </c:pt>
                <c:pt idx="1633">
                  <c:v>45511.38380787037</c:v>
                </c:pt>
                <c:pt idx="1634">
                  <c:v>45511.383819444447</c:v>
                </c:pt>
                <c:pt idx="1635">
                  <c:v>45511.383831018517</c:v>
                </c:pt>
                <c:pt idx="1636">
                  <c:v>45511.383842592593</c:v>
                </c:pt>
                <c:pt idx="1637">
                  <c:v>45511.38385416667</c:v>
                </c:pt>
                <c:pt idx="1638">
                  <c:v>45511.38386574074</c:v>
                </c:pt>
                <c:pt idx="1639">
                  <c:v>45511.383877314816</c:v>
                </c:pt>
                <c:pt idx="1640">
                  <c:v>45511.383888888886</c:v>
                </c:pt>
                <c:pt idx="1641">
                  <c:v>45511.383900462963</c:v>
                </c:pt>
                <c:pt idx="1642">
                  <c:v>45511.383912037039</c:v>
                </c:pt>
                <c:pt idx="1643">
                  <c:v>45511.383923611109</c:v>
                </c:pt>
                <c:pt idx="1644">
                  <c:v>45511.383935185186</c:v>
                </c:pt>
                <c:pt idx="1645">
                  <c:v>45511.383946759262</c:v>
                </c:pt>
                <c:pt idx="1646">
                  <c:v>45511.383958333332</c:v>
                </c:pt>
                <c:pt idx="1647">
                  <c:v>45511.383969907409</c:v>
                </c:pt>
                <c:pt idx="1648">
                  <c:v>45511.383981481478</c:v>
                </c:pt>
                <c:pt idx="1649">
                  <c:v>45511.383993055555</c:v>
                </c:pt>
                <c:pt idx="1650">
                  <c:v>45511.384004629632</c:v>
                </c:pt>
                <c:pt idx="1651">
                  <c:v>45511.384016203701</c:v>
                </c:pt>
                <c:pt idx="1652">
                  <c:v>45511.384027777778</c:v>
                </c:pt>
                <c:pt idx="1653">
                  <c:v>45511.384039351855</c:v>
                </c:pt>
                <c:pt idx="1654">
                  <c:v>45511.384050925924</c:v>
                </c:pt>
                <c:pt idx="1655">
                  <c:v>45511.384062500001</c:v>
                </c:pt>
                <c:pt idx="1656">
                  <c:v>45511.384074074071</c:v>
                </c:pt>
                <c:pt idx="1657">
                  <c:v>45511.384085648147</c:v>
                </c:pt>
                <c:pt idx="1658">
                  <c:v>45511.384097222224</c:v>
                </c:pt>
                <c:pt idx="1659">
                  <c:v>45511.384108796294</c:v>
                </c:pt>
                <c:pt idx="1660">
                  <c:v>45511.384120370371</c:v>
                </c:pt>
                <c:pt idx="1661">
                  <c:v>45511.384131944447</c:v>
                </c:pt>
                <c:pt idx="1662">
                  <c:v>45511.384143518517</c:v>
                </c:pt>
                <c:pt idx="1663">
                  <c:v>45511.384155092594</c:v>
                </c:pt>
                <c:pt idx="1664">
                  <c:v>45511.384166666663</c:v>
                </c:pt>
                <c:pt idx="1665">
                  <c:v>45511.38417824074</c:v>
                </c:pt>
                <c:pt idx="1666">
                  <c:v>45511.384189814817</c:v>
                </c:pt>
                <c:pt idx="1667">
                  <c:v>45511.384201388886</c:v>
                </c:pt>
                <c:pt idx="1668">
                  <c:v>45511.384212962963</c:v>
                </c:pt>
                <c:pt idx="1669">
                  <c:v>45511.38422453704</c:v>
                </c:pt>
                <c:pt idx="1670">
                  <c:v>45511.384236111109</c:v>
                </c:pt>
                <c:pt idx="1671">
                  <c:v>45511.384247685186</c:v>
                </c:pt>
                <c:pt idx="1672">
                  <c:v>45511.384259259263</c:v>
                </c:pt>
                <c:pt idx="1673">
                  <c:v>45511.384270833332</c:v>
                </c:pt>
                <c:pt idx="1674">
                  <c:v>45511.384282407409</c:v>
                </c:pt>
                <c:pt idx="1675">
                  <c:v>45511.384293981479</c:v>
                </c:pt>
                <c:pt idx="1676">
                  <c:v>45511.384305555555</c:v>
                </c:pt>
                <c:pt idx="1677">
                  <c:v>45511.384317129632</c:v>
                </c:pt>
                <c:pt idx="1678">
                  <c:v>45511.384328703702</c:v>
                </c:pt>
                <c:pt idx="1679">
                  <c:v>45511.384340277778</c:v>
                </c:pt>
                <c:pt idx="1680">
                  <c:v>45511.384351851855</c:v>
                </c:pt>
                <c:pt idx="1681">
                  <c:v>45511.384363425925</c:v>
                </c:pt>
                <c:pt idx="1682">
                  <c:v>45511.384375000001</c:v>
                </c:pt>
                <c:pt idx="1683">
                  <c:v>45511.384386574071</c:v>
                </c:pt>
                <c:pt idx="1684">
                  <c:v>45511.384398148148</c:v>
                </c:pt>
                <c:pt idx="1685">
                  <c:v>45511.384409722225</c:v>
                </c:pt>
                <c:pt idx="1686">
                  <c:v>45511.384421296294</c:v>
                </c:pt>
                <c:pt idx="1687">
                  <c:v>45511.384432870371</c:v>
                </c:pt>
                <c:pt idx="1688">
                  <c:v>45511.384444444448</c:v>
                </c:pt>
                <c:pt idx="1689">
                  <c:v>45511.384456018517</c:v>
                </c:pt>
                <c:pt idx="1690">
                  <c:v>45511.384467592594</c:v>
                </c:pt>
                <c:pt idx="1691">
                  <c:v>45511.384479166663</c:v>
                </c:pt>
                <c:pt idx="1692">
                  <c:v>45511.38449074074</c:v>
                </c:pt>
                <c:pt idx="1693">
                  <c:v>45511.384502314817</c:v>
                </c:pt>
                <c:pt idx="1694">
                  <c:v>45511.384513888886</c:v>
                </c:pt>
                <c:pt idx="1695">
                  <c:v>45511.384525462963</c:v>
                </c:pt>
                <c:pt idx="1696">
                  <c:v>45511.38453703704</c:v>
                </c:pt>
                <c:pt idx="1697">
                  <c:v>45511.384548611109</c:v>
                </c:pt>
                <c:pt idx="1698">
                  <c:v>45511.384560185186</c:v>
                </c:pt>
                <c:pt idx="1699">
                  <c:v>45511.384571759256</c:v>
                </c:pt>
                <c:pt idx="1700">
                  <c:v>45511.384583333333</c:v>
                </c:pt>
                <c:pt idx="1701">
                  <c:v>45511.384594907409</c:v>
                </c:pt>
                <c:pt idx="1702">
                  <c:v>45511.384606481479</c:v>
                </c:pt>
                <c:pt idx="1703">
                  <c:v>45511.384618055556</c:v>
                </c:pt>
                <c:pt idx="1704">
                  <c:v>45511.384629629632</c:v>
                </c:pt>
                <c:pt idx="1705">
                  <c:v>45511.384641203702</c:v>
                </c:pt>
                <c:pt idx="1706">
                  <c:v>45511.384652777779</c:v>
                </c:pt>
                <c:pt idx="1707">
                  <c:v>45511.384664351855</c:v>
                </c:pt>
                <c:pt idx="1708">
                  <c:v>45511.384675925925</c:v>
                </c:pt>
                <c:pt idx="1709">
                  <c:v>45511.384687500002</c:v>
                </c:pt>
                <c:pt idx="1710">
                  <c:v>45511.384699074071</c:v>
                </c:pt>
                <c:pt idx="1711">
                  <c:v>45511.384710648148</c:v>
                </c:pt>
                <c:pt idx="1712">
                  <c:v>45511.384722222225</c:v>
                </c:pt>
                <c:pt idx="1713">
                  <c:v>45511.384733796294</c:v>
                </c:pt>
                <c:pt idx="1714">
                  <c:v>45511.384745370371</c:v>
                </c:pt>
                <c:pt idx="1715">
                  <c:v>45511.384756944448</c:v>
                </c:pt>
                <c:pt idx="1716">
                  <c:v>45511.384768518517</c:v>
                </c:pt>
                <c:pt idx="1717">
                  <c:v>45511.384780092594</c:v>
                </c:pt>
                <c:pt idx="1718">
                  <c:v>45511.384791666664</c:v>
                </c:pt>
                <c:pt idx="1719">
                  <c:v>45511.38480324074</c:v>
                </c:pt>
                <c:pt idx="1720">
                  <c:v>45511.384814814817</c:v>
                </c:pt>
                <c:pt idx="1721">
                  <c:v>45511.384826388887</c:v>
                </c:pt>
                <c:pt idx="1722">
                  <c:v>45511.384837962964</c:v>
                </c:pt>
                <c:pt idx="1723">
                  <c:v>45511.38484953704</c:v>
                </c:pt>
                <c:pt idx="1724">
                  <c:v>45511.38486111111</c:v>
                </c:pt>
                <c:pt idx="1725">
                  <c:v>45511.384872685187</c:v>
                </c:pt>
                <c:pt idx="1726">
                  <c:v>45511.384884259256</c:v>
                </c:pt>
                <c:pt idx="1727">
                  <c:v>45511.384895833333</c:v>
                </c:pt>
                <c:pt idx="1728">
                  <c:v>45511.38490740741</c:v>
                </c:pt>
                <c:pt idx="1729">
                  <c:v>45511.384918981479</c:v>
                </c:pt>
                <c:pt idx="1730">
                  <c:v>45511.384930555556</c:v>
                </c:pt>
                <c:pt idx="1731">
                  <c:v>45511.384942129633</c:v>
                </c:pt>
                <c:pt idx="1732">
                  <c:v>45511.384953703702</c:v>
                </c:pt>
                <c:pt idx="1733">
                  <c:v>45511.384965277779</c:v>
                </c:pt>
                <c:pt idx="1734">
                  <c:v>45511.384976851848</c:v>
                </c:pt>
                <c:pt idx="1735">
                  <c:v>45511.384988425925</c:v>
                </c:pt>
                <c:pt idx="1736">
                  <c:v>45511.385000000002</c:v>
                </c:pt>
                <c:pt idx="1737">
                  <c:v>45511.385011574072</c:v>
                </c:pt>
                <c:pt idx="1738">
                  <c:v>45511.385023148148</c:v>
                </c:pt>
                <c:pt idx="1739">
                  <c:v>45511.385034722225</c:v>
                </c:pt>
                <c:pt idx="1740">
                  <c:v>45511.385046296295</c:v>
                </c:pt>
                <c:pt idx="1741">
                  <c:v>45511.385057870371</c:v>
                </c:pt>
                <c:pt idx="1742">
                  <c:v>45511.385069444441</c:v>
                </c:pt>
                <c:pt idx="1743">
                  <c:v>45511.385081018518</c:v>
                </c:pt>
                <c:pt idx="1744">
                  <c:v>45511.385092592594</c:v>
                </c:pt>
                <c:pt idx="1745">
                  <c:v>45511.385104166664</c:v>
                </c:pt>
                <c:pt idx="1746">
                  <c:v>45511.385115740741</c:v>
                </c:pt>
                <c:pt idx="1747">
                  <c:v>45511.385127314818</c:v>
                </c:pt>
                <c:pt idx="1748">
                  <c:v>45511.385138888887</c:v>
                </c:pt>
                <c:pt idx="1749">
                  <c:v>45511.385150462964</c:v>
                </c:pt>
                <c:pt idx="1750">
                  <c:v>45511.385162037041</c:v>
                </c:pt>
                <c:pt idx="1751">
                  <c:v>45511.38517361111</c:v>
                </c:pt>
                <c:pt idx="1752">
                  <c:v>45511.385185185187</c:v>
                </c:pt>
                <c:pt idx="1753">
                  <c:v>45511.385196759256</c:v>
                </c:pt>
                <c:pt idx="1754">
                  <c:v>45511.385208333333</c:v>
                </c:pt>
                <c:pt idx="1755">
                  <c:v>45511.38521990741</c:v>
                </c:pt>
                <c:pt idx="1756">
                  <c:v>45511.385231481479</c:v>
                </c:pt>
                <c:pt idx="1757">
                  <c:v>45511.385243055556</c:v>
                </c:pt>
                <c:pt idx="1758">
                  <c:v>45511.385254629633</c:v>
                </c:pt>
                <c:pt idx="1759">
                  <c:v>45511.385266203702</c:v>
                </c:pt>
                <c:pt idx="1760">
                  <c:v>45511.385277777779</c:v>
                </c:pt>
                <c:pt idx="1761">
                  <c:v>45511.385289351849</c:v>
                </c:pt>
                <c:pt idx="1762">
                  <c:v>45511.385300925926</c:v>
                </c:pt>
                <c:pt idx="1763">
                  <c:v>45511.385312500002</c:v>
                </c:pt>
                <c:pt idx="1764">
                  <c:v>45511.385324074072</c:v>
                </c:pt>
                <c:pt idx="1765">
                  <c:v>45511.385335648149</c:v>
                </c:pt>
                <c:pt idx="1766">
                  <c:v>45511.385347222225</c:v>
                </c:pt>
                <c:pt idx="1767">
                  <c:v>45511.385358796295</c:v>
                </c:pt>
                <c:pt idx="1768">
                  <c:v>45511.385370370372</c:v>
                </c:pt>
                <c:pt idx="1769">
                  <c:v>45511.385381944441</c:v>
                </c:pt>
                <c:pt idx="1770">
                  <c:v>45511.385393518518</c:v>
                </c:pt>
                <c:pt idx="1771">
                  <c:v>45511.385405092595</c:v>
                </c:pt>
                <c:pt idx="1772">
                  <c:v>45511.385416666664</c:v>
                </c:pt>
                <c:pt idx="1773">
                  <c:v>45511.385428240741</c:v>
                </c:pt>
                <c:pt idx="1774">
                  <c:v>45511.385439814818</c:v>
                </c:pt>
                <c:pt idx="1775">
                  <c:v>45511.385451388887</c:v>
                </c:pt>
                <c:pt idx="1776">
                  <c:v>45511.385462962964</c:v>
                </c:pt>
                <c:pt idx="1777">
                  <c:v>45511.385474537034</c:v>
                </c:pt>
                <c:pt idx="1778">
                  <c:v>45511.38548611111</c:v>
                </c:pt>
                <c:pt idx="1779">
                  <c:v>45511.385497685187</c:v>
                </c:pt>
                <c:pt idx="1780">
                  <c:v>45511.385509259257</c:v>
                </c:pt>
                <c:pt idx="1781">
                  <c:v>45511.385520833333</c:v>
                </c:pt>
                <c:pt idx="1782">
                  <c:v>45511.38553240741</c:v>
                </c:pt>
                <c:pt idx="1783">
                  <c:v>45511.38554398148</c:v>
                </c:pt>
                <c:pt idx="1784">
                  <c:v>45511.385555555556</c:v>
                </c:pt>
                <c:pt idx="1785">
                  <c:v>45511.385567129626</c:v>
                </c:pt>
                <c:pt idx="1786">
                  <c:v>45511.385578703703</c:v>
                </c:pt>
                <c:pt idx="1787">
                  <c:v>45511.38559027778</c:v>
                </c:pt>
                <c:pt idx="1788">
                  <c:v>45511.385601851849</c:v>
                </c:pt>
                <c:pt idx="1789">
                  <c:v>45511.385613425926</c:v>
                </c:pt>
                <c:pt idx="1790">
                  <c:v>45511.385625000003</c:v>
                </c:pt>
                <c:pt idx="1791">
                  <c:v>45511.385636574072</c:v>
                </c:pt>
                <c:pt idx="1792">
                  <c:v>45511.385648148149</c:v>
                </c:pt>
                <c:pt idx="1793">
                  <c:v>45511.385659722226</c:v>
                </c:pt>
                <c:pt idx="1794">
                  <c:v>45511.385671296295</c:v>
                </c:pt>
                <c:pt idx="1795">
                  <c:v>45511.385682870372</c:v>
                </c:pt>
                <c:pt idx="1796">
                  <c:v>45511.385694444441</c:v>
                </c:pt>
                <c:pt idx="1797">
                  <c:v>45511.385706018518</c:v>
                </c:pt>
                <c:pt idx="1798">
                  <c:v>45511.385717592595</c:v>
                </c:pt>
                <c:pt idx="1799">
                  <c:v>45511.385729166665</c:v>
                </c:pt>
                <c:pt idx="1800">
                  <c:v>45511.385740740741</c:v>
                </c:pt>
                <c:pt idx="1801">
                  <c:v>45511.385752314818</c:v>
                </c:pt>
                <c:pt idx="1802">
                  <c:v>45511.385763888888</c:v>
                </c:pt>
                <c:pt idx="1803">
                  <c:v>45511.385775462964</c:v>
                </c:pt>
                <c:pt idx="1804">
                  <c:v>45511.385787037034</c:v>
                </c:pt>
                <c:pt idx="1805">
                  <c:v>45511.385798611111</c:v>
                </c:pt>
                <c:pt idx="1806">
                  <c:v>45511.385810185187</c:v>
                </c:pt>
                <c:pt idx="1807">
                  <c:v>45511.385821759257</c:v>
                </c:pt>
                <c:pt idx="1808">
                  <c:v>45511.385833333334</c:v>
                </c:pt>
                <c:pt idx="1809">
                  <c:v>45511.385844907411</c:v>
                </c:pt>
                <c:pt idx="1810">
                  <c:v>45511.38585648148</c:v>
                </c:pt>
                <c:pt idx="1811">
                  <c:v>45511.385868055557</c:v>
                </c:pt>
                <c:pt idx="1812">
                  <c:v>45511.385879629626</c:v>
                </c:pt>
                <c:pt idx="1813">
                  <c:v>45511.385891203703</c:v>
                </c:pt>
                <c:pt idx="1814">
                  <c:v>45511.38590277778</c:v>
                </c:pt>
                <c:pt idx="1815">
                  <c:v>45511.385914351849</c:v>
                </c:pt>
                <c:pt idx="1816">
                  <c:v>45511.385925925926</c:v>
                </c:pt>
                <c:pt idx="1817">
                  <c:v>45511.385937500003</c:v>
                </c:pt>
                <c:pt idx="1818">
                  <c:v>45511.385949074072</c:v>
                </c:pt>
                <c:pt idx="1819">
                  <c:v>45511.385960648149</c:v>
                </c:pt>
                <c:pt idx="1820">
                  <c:v>45511.385972222219</c:v>
                </c:pt>
                <c:pt idx="1821">
                  <c:v>45511.385983796295</c:v>
                </c:pt>
                <c:pt idx="1822">
                  <c:v>45511.385995370372</c:v>
                </c:pt>
                <c:pt idx="1823">
                  <c:v>45511.386006944442</c:v>
                </c:pt>
                <c:pt idx="1824">
                  <c:v>45511.386018518519</c:v>
                </c:pt>
                <c:pt idx="1825">
                  <c:v>45511.386030092595</c:v>
                </c:pt>
                <c:pt idx="1826">
                  <c:v>45511.386041666665</c:v>
                </c:pt>
                <c:pt idx="1827">
                  <c:v>45511.386053240742</c:v>
                </c:pt>
                <c:pt idx="1828">
                  <c:v>45511.386064814818</c:v>
                </c:pt>
                <c:pt idx="1829">
                  <c:v>45511.386076388888</c:v>
                </c:pt>
                <c:pt idx="1830">
                  <c:v>45511.386087962965</c:v>
                </c:pt>
                <c:pt idx="1831">
                  <c:v>45511.386099537034</c:v>
                </c:pt>
                <c:pt idx="1832">
                  <c:v>45511.386111111111</c:v>
                </c:pt>
                <c:pt idx="1833">
                  <c:v>45511.386122685188</c:v>
                </c:pt>
                <c:pt idx="1834">
                  <c:v>45511.386134259257</c:v>
                </c:pt>
                <c:pt idx="1835">
                  <c:v>45511.386145833334</c:v>
                </c:pt>
                <c:pt idx="1836">
                  <c:v>45511.386157407411</c:v>
                </c:pt>
                <c:pt idx="1837">
                  <c:v>45511.38616898148</c:v>
                </c:pt>
                <c:pt idx="1838">
                  <c:v>45511.386180555557</c:v>
                </c:pt>
                <c:pt idx="1839">
                  <c:v>45511.386192129627</c:v>
                </c:pt>
                <c:pt idx="1840">
                  <c:v>45511.386203703703</c:v>
                </c:pt>
                <c:pt idx="1841">
                  <c:v>45511.38621527778</c:v>
                </c:pt>
                <c:pt idx="1842">
                  <c:v>45511.38622685185</c:v>
                </c:pt>
                <c:pt idx="1843">
                  <c:v>45511.386238425926</c:v>
                </c:pt>
                <c:pt idx="1844">
                  <c:v>45511.386250000003</c:v>
                </c:pt>
                <c:pt idx="1845">
                  <c:v>45511.386261574073</c:v>
                </c:pt>
                <c:pt idx="1846">
                  <c:v>45511.386273148149</c:v>
                </c:pt>
                <c:pt idx="1847">
                  <c:v>45511.386284722219</c:v>
                </c:pt>
                <c:pt idx="1848">
                  <c:v>45511.386296296296</c:v>
                </c:pt>
                <c:pt idx="1849">
                  <c:v>45511.386307870373</c:v>
                </c:pt>
                <c:pt idx="1850">
                  <c:v>45511.386319444442</c:v>
                </c:pt>
                <c:pt idx="1851">
                  <c:v>45511.386331018519</c:v>
                </c:pt>
                <c:pt idx="1852">
                  <c:v>45511.386342592596</c:v>
                </c:pt>
                <c:pt idx="1853">
                  <c:v>45511.386354166665</c:v>
                </c:pt>
                <c:pt idx="1854">
                  <c:v>45511.386365740742</c:v>
                </c:pt>
                <c:pt idx="1855">
                  <c:v>45511.386377314811</c:v>
                </c:pt>
                <c:pt idx="1856">
                  <c:v>45511.386388888888</c:v>
                </c:pt>
                <c:pt idx="1857">
                  <c:v>45511.386400462965</c:v>
                </c:pt>
                <c:pt idx="1858">
                  <c:v>45511.386412037034</c:v>
                </c:pt>
                <c:pt idx="1859">
                  <c:v>45511.386423611111</c:v>
                </c:pt>
                <c:pt idx="1860">
                  <c:v>45511.386435185188</c:v>
                </c:pt>
                <c:pt idx="1861">
                  <c:v>45511.386446759258</c:v>
                </c:pt>
                <c:pt idx="1862">
                  <c:v>45511.386458333334</c:v>
                </c:pt>
                <c:pt idx="1863">
                  <c:v>45511.386469907404</c:v>
                </c:pt>
                <c:pt idx="1864">
                  <c:v>45511.386481481481</c:v>
                </c:pt>
                <c:pt idx="1865">
                  <c:v>45511.386493055557</c:v>
                </c:pt>
                <c:pt idx="1866">
                  <c:v>45511.386504629627</c:v>
                </c:pt>
                <c:pt idx="1867">
                  <c:v>45511.386516203704</c:v>
                </c:pt>
                <c:pt idx="1868">
                  <c:v>45511.38652777778</c:v>
                </c:pt>
                <c:pt idx="1869">
                  <c:v>45511.38653935185</c:v>
                </c:pt>
                <c:pt idx="1870">
                  <c:v>45511.386550925927</c:v>
                </c:pt>
                <c:pt idx="1871">
                  <c:v>45511.386562500003</c:v>
                </c:pt>
                <c:pt idx="1872">
                  <c:v>45511.386574074073</c:v>
                </c:pt>
                <c:pt idx="1873">
                  <c:v>45511.38658564815</c:v>
                </c:pt>
                <c:pt idx="1874">
                  <c:v>45511.386597222219</c:v>
                </c:pt>
                <c:pt idx="1875">
                  <c:v>45511.386608796296</c:v>
                </c:pt>
                <c:pt idx="1876">
                  <c:v>45511.386620370373</c:v>
                </c:pt>
                <c:pt idx="1877">
                  <c:v>45511.386631944442</c:v>
                </c:pt>
                <c:pt idx="1878">
                  <c:v>45511.386643518519</c:v>
                </c:pt>
                <c:pt idx="1879">
                  <c:v>45511.386655092596</c:v>
                </c:pt>
                <c:pt idx="1880">
                  <c:v>45511.386666666665</c:v>
                </c:pt>
                <c:pt idx="1881">
                  <c:v>45511.386678240742</c:v>
                </c:pt>
                <c:pt idx="1882">
                  <c:v>45511.386689814812</c:v>
                </c:pt>
                <c:pt idx="1883">
                  <c:v>45511.386701388888</c:v>
                </c:pt>
                <c:pt idx="1884">
                  <c:v>45511.386712962965</c:v>
                </c:pt>
                <c:pt idx="1885">
                  <c:v>45511.386724537035</c:v>
                </c:pt>
                <c:pt idx="1886">
                  <c:v>45511.386736111112</c:v>
                </c:pt>
                <c:pt idx="1887">
                  <c:v>45511.386747685188</c:v>
                </c:pt>
                <c:pt idx="1888">
                  <c:v>45511.386759259258</c:v>
                </c:pt>
                <c:pt idx="1889">
                  <c:v>45511.386770833335</c:v>
                </c:pt>
                <c:pt idx="1890">
                  <c:v>45511.386782407404</c:v>
                </c:pt>
                <c:pt idx="1891">
                  <c:v>45511.386793981481</c:v>
                </c:pt>
                <c:pt idx="1892">
                  <c:v>45511.386805555558</c:v>
                </c:pt>
                <c:pt idx="1893">
                  <c:v>45511.386817129627</c:v>
                </c:pt>
                <c:pt idx="1894">
                  <c:v>45511.386828703704</c:v>
                </c:pt>
                <c:pt idx="1895">
                  <c:v>45511.386840277781</c:v>
                </c:pt>
                <c:pt idx="1896">
                  <c:v>45511.38685185185</c:v>
                </c:pt>
                <c:pt idx="1897">
                  <c:v>45511.386863425927</c:v>
                </c:pt>
                <c:pt idx="1898">
                  <c:v>45511.386874999997</c:v>
                </c:pt>
                <c:pt idx="1899">
                  <c:v>45511.386886574073</c:v>
                </c:pt>
                <c:pt idx="1900">
                  <c:v>45511.38689814815</c:v>
                </c:pt>
                <c:pt idx="1901">
                  <c:v>45511.38690972222</c:v>
                </c:pt>
                <c:pt idx="1902">
                  <c:v>45511.386921296296</c:v>
                </c:pt>
                <c:pt idx="1903">
                  <c:v>45511.386932870373</c:v>
                </c:pt>
                <c:pt idx="1904">
                  <c:v>45511.386944444443</c:v>
                </c:pt>
                <c:pt idx="1905">
                  <c:v>45511.386956018519</c:v>
                </c:pt>
                <c:pt idx="1906">
                  <c:v>45511.386967592596</c:v>
                </c:pt>
                <c:pt idx="1907">
                  <c:v>45511.386979166666</c:v>
                </c:pt>
                <c:pt idx="1908">
                  <c:v>45511.386990740742</c:v>
                </c:pt>
                <c:pt idx="1909">
                  <c:v>45511.387002314812</c:v>
                </c:pt>
                <c:pt idx="1910">
                  <c:v>45511.387013888889</c:v>
                </c:pt>
                <c:pt idx="1911">
                  <c:v>45511.387025462966</c:v>
                </c:pt>
                <c:pt idx="1912">
                  <c:v>45511.387037037035</c:v>
                </c:pt>
                <c:pt idx="1913">
                  <c:v>45511.387048611112</c:v>
                </c:pt>
                <c:pt idx="1914">
                  <c:v>45511.387060185189</c:v>
                </c:pt>
                <c:pt idx="1915">
                  <c:v>45511.387071759258</c:v>
                </c:pt>
                <c:pt idx="1916">
                  <c:v>45511.387083333335</c:v>
                </c:pt>
                <c:pt idx="1917">
                  <c:v>45511.387094907404</c:v>
                </c:pt>
                <c:pt idx="1918">
                  <c:v>45511.387106481481</c:v>
                </c:pt>
                <c:pt idx="1919">
                  <c:v>45511.387118055558</c:v>
                </c:pt>
                <c:pt idx="1920">
                  <c:v>45511.387129629627</c:v>
                </c:pt>
                <c:pt idx="1921">
                  <c:v>45511.387141203704</c:v>
                </c:pt>
                <c:pt idx="1922">
                  <c:v>45511.387152777781</c:v>
                </c:pt>
                <c:pt idx="1923">
                  <c:v>45511.387164351851</c:v>
                </c:pt>
                <c:pt idx="1924">
                  <c:v>45511.387175925927</c:v>
                </c:pt>
                <c:pt idx="1925">
                  <c:v>45511.387187499997</c:v>
                </c:pt>
                <c:pt idx="1926">
                  <c:v>45511.387199074074</c:v>
                </c:pt>
                <c:pt idx="1927">
                  <c:v>45511.38721064815</c:v>
                </c:pt>
                <c:pt idx="1928">
                  <c:v>45511.38722222222</c:v>
                </c:pt>
                <c:pt idx="1929">
                  <c:v>45511.387233796297</c:v>
                </c:pt>
                <c:pt idx="1930">
                  <c:v>45511.387245370373</c:v>
                </c:pt>
                <c:pt idx="1931">
                  <c:v>45511.387256944443</c:v>
                </c:pt>
                <c:pt idx="1932">
                  <c:v>45511.38726851852</c:v>
                </c:pt>
                <c:pt idx="1933">
                  <c:v>45511.387280092589</c:v>
                </c:pt>
                <c:pt idx="1934">
                  <c:v>45511.387291666666</c:v>
                </c:pt>
                <c:pt idx="1935">
                  <c:v>45511.387303240743</c:v>
                </c:pt>
                <c:pt idx="1936">
                  <c:v>45511.387314814812</c:v>
                </c:pt>
                <c:pt idx="1937">
                  <c:v>45511.387326388889</c:v>
                </c:pt>
                <c:pt idx="1938">
                  <c:v>45511.387337962966</c:v>
                </c:pt>
                <c:pt idx="1939">
                  <c:v>45511.387349537035</c:v>
                </c:pt>
                <c:pt idx="1940">
                  <c:v>45511.387361111112</c:v>
                </c:pt>
                <c:pt idx="1941">
                  <c:v>45511.387372685182</c:v>
                </c:pt>
                <c:pt idx="1942">
                  <c:v>45511.387384259258</c:v>
                </c:pt>
                <c:pt idx="1943">
                  <c:v>45511.387395833335</c:v>
                </c:pt>
                <c:pt idx="1944">
                  <c:v>45511.387407407405</c:v>
                </c:pt>
                <c:pt idx="1945">
                  <c:v>45511.387418981481</c:v>
                </c:pt>
                <c:pt idx="1946">
                  <c:v>45511.387430555558</c:v>
                </c:pt>
                <c:pt idx="1947">
                  <c:v>45511.387442129628</c:v>
                </c:pt>
                <c:pt idx="1948">
                  <c:v>45511.387453703705</c:v>
                </c:pt>
                <c:pt idx="1949">
                  <c:v>45511.387465277781</c:v>
                </c:pt>
                <c:pt idx="1950">
                  <c:v>45511.387476851851</c:v>
                </c:pt>
                <c:pt idx="1951">
                  <c:v>45511.387488425928</c:v>
                </c:pt>
                <c:pt idx="1952">
                  <c:v>45511.387499999997</c:v>
                </c:pt>
                <c:pt idx="1953">
                  <c:v>45511.387511574074</c:v>
                </c:pt>
                <c:pt idx="1954">
                  <c:v>45511.387523148151</c:v>
                </c:pt>
                <c:pt idx="1955">
                  <c:v>45511.38753472222</c:v>
                </c:pt>
                <c:pt idx="1956">
                  <c:v>45511.387546296297</c:v>
                </c:pt>
                <c:pt idx="1957">
                  <c:v>45511.387557870374</c:v>
                </c:pt>
                <c:pt idx="1958">
                  <c:v>45511.387569444443</c:v>
                </c:pt>
                <c:pt idx="1959">
                  <c:v>45511.38758101852</c:v>
                </c:pt>
                <c:pt idx="1960">
                  <c:v>45511.387592592589</c:v>
                </c:pt>
                <c:pt idx="1961">
                  <c:v>45511.387604166666</c:v>
                </c:pt>
                <c:pt idx="1962">
                  <c:v>45511.387615740743</c:v>
                </c:pt>
                <c:pt idx="1963">
                  <c:v>45511.387627314813</c:v>
                </c:pt>
                <c:pt idx="1964">
                  <c:v>45511.387638888889</c:v>
                </c:pt>
                <c:pt idx="1965">
                  <c:v>45511.387650462966</c:v>
                </c:pt>
                <c:pt idx="1966">
                  <c:v>45511.387662037036</c:v>
                </c:pt>
                <c:pt idx="1967">
                  <c:v>45511.387673611112</c:v>
                </c:pt>
                <c:pt idx="1968">
                  <c:v>45511.387685185182</c:v>
                </c:pt>
                <c:pt idx="1969">
                  <c:v>45511.387696759259</c:v>
                </c:pt>
                <c:pt idx="1970">
                  <c:v>45511.387708333335</c:v>
                </c:pt>
                <c:pt idx="1971">
                  <c:v>45511.387719907405</c:v>
                </c:pt>
                <c:pt idx="1972">
                  <c:v>45511.387731481482</c:v>
                </c:pt>
                <c:pt idx="1973">
                  <c:v>45511.387743055559</c:v>
                </c:pt>
                <c:pt idx="1974">
                  <c:v>45511.387754629628</c:v>
                </c:pt>
                <c:pt idx="1975">
                  <c:v>45511.387766203705</c:v>
                </c:pt>
                <c:pt idx="1976">
                  <c:v>45511.387777777774</c:v>
                </c:pt>
                <c:pt idx="1977">
                  <c:v>45511.387789351851</c:v>
                </c:pt>
                <c:pt idx="1978">
                  <c:v>45511.387800925928</c:v>
                </c:pt>
                <c:pt idx="1979">
                  <c:v>45511.387812499997</c:v>
                </c:pt>
                <c:pt idx="1980">
                  <c:v>45511.387824074074</c:v>
                </c:pt>
                <c:pt idx="1981">
                  <c:v>45511.387835648151</c:v>
                </c:pt>
                <c:pt idx="1982">
                  <c:v>45511.38784722222</c:v>
                </c:pt>
                <c:pt idx="1983">
                  <c:v>45511.387858796297</c:v>
                </c:pt>
                <c:pt idx="1984">
                  <c:v>45511.387870370374</c:v>
                </c:pt>
                <c:pt idx="1985">
                  <c:v>45511.387881944444</c:v>
                </c:pt>
                <c:pt idx="1986">
                  <c:v>45511.38789351852</c:v>
                </c:pt>
                <c:pt idx="1987">
                  <c:v>45511.38790509259</c:v>
                </c:pt>
                <c:pt idx="1988">
                  <c:v>45511.387916666667</c:v>
                </c:pt>
                <c:pt idx="1989">
                  <c:v>45511.387928240743</c:v>
                </c:pt>
                <c:pt idx="1990">
                  <c:v>45511.387939814813</c:v>
                </c:pt>
                <c:pt idx="1991">
                  <c:v>45511.38795138889</c:v>
                </c:pt>
                <c:pt idx="1992">
                  <c:v>45511.387962962966</c:v>
                </c:pt>
                <c:pt idx="1993">
                  <c:v>45511.387974537036</c:v>
                </c:pt>
                <c:pt idx="1994">
                  <c:v>45511.387986111113</c:v>
                </c:pt>
                <c:pt idx="1995">
                  <c:v>45511.387997685182</c:v>
                </c:pt>
                <c:pt idx="1996">
                  <c:v>45511.388009259259</c:v>
                </c:pt>
                <c:pt idx="1997">
                  <c:v>45511.388020833336</c:v>
                </c:pt>
                <c:pt idx="1998">
                  <c:v>45511.388032407405</c:v>
                </c:pt>
                <c:pt idx="1999">
                  <c:v>45511.388043981482</c:v>
                </c:pt>
                <c:pt idx="2000">
                  <c:v>45511.388055555559</c:v>
                </c:pt>
                <c:pt idx="2001">
                  <c:v>45511.388067129628</c:v>
                </c:pt>
                <c:pt idx="2002">
                  <c:v>45511.388078703705</c:v>
                </c:pt>
                <c:pt idx="2003">
                  <c:v>45511.388090277775</c:v>
                </c:pt>
                <c:pt idx="2004">
                  <c:v>45511.388101851851</c:v>
                </c:pt>
                <c:pt idx="2005">
                  <c:v>45511.388113425928</c:v>
                </c:pt>
                <c:pt idx="2006">
                  <c:v>45511.388124999998</c:v>
                </c:pt>
                <c:pt idx="2007">
                  <c:v>45511.388136574074</c:v>
                </c:pt>
                <c:pt idx="2008">
                  <c:v>45511.388148148151</c:v>
                </c:pt>
                <c:pt idx="2009">
                  <c:v>45511.388159722221</c:v>
                </c:pt>
                <c:pt idx="2010">
                  <c:v>45511.388171296298</c:v>
                </c:pt>
                <c:pt idx="2011">
                  <c:v>45511.388182870367</c:v>
                </c:pt>
                <c:pt idx="2012">
                  <c:v>45511.388194444444</c:v>
                </c:pt>
                <c:pt idx="2013">
                  <c:v>45511.388206018521</c:v>
                </c:pt>
                <c:pt idx="2014">
                  <c:v>45511.38821759259</c:v>
                </c:pt>
                <c:pt idx="2015">
                  <c:v>45511.388229166667</c:v>
                </c:pt>
                <c:pt idx="2016">
                  <c:v>45511.388240740744</c:v>
                </c:pt>
                <c:pt idx="2017">
                  <c:v>45511.388252314813</c:v>
                </c:pt>
                <c:pt idx="2018">
                  <c:v>45511.38826388889</c:v>
                </c:pt>
                <c:pt idx="2019">
                  <c:v>45511.388275462959</c:v>
                </c:pt>
                <c:pt idx="2020">
                  <c:v>45511.388287037036</c:v>
                </c:pt>
                <c:pt idx="2021">
                  <c:v>45511.388298611113</c:v>
                </c:pt>
                <c:pt idx="2022">
                  <c:v>45511.388310185182</c:v>
                </c:pt>
                <c:pt idx="2023">
                  <c:v>45511.388321759259</c:v>
                </c:pt>
                <c:pt idx="2024">
                  <c:v>45511.388333333336</c:v>
                </c:pt>
                <c:pt idx="2025">
                  <c:v>45511.388344907406</c:v>
                </c:pt>
                <c:pt idx="2026">
                  <c:v>45511.388356481482</c:v>
                </c:pt>
                <c:pt idx="2027">
                  <c:v>45511.388368055559</c:v>
                </c:pt>
                <c:pt idx="2028">
                  <c:v>45511.388379629629</c:v>
                </c:pt>
                <c:pt idx="2029">
                  <c:v>45511.388391203705</c:v>
                </c:pt>
                <c:pt idx="2030">
                  <c:v>45511.388402777775</c:v>
                </c:pt>
                <c:pt idx="2031">
                  <c:v>45511.388414351852</c:v>
                </c:pt>
                <c:pt idx="2032">
                  <c:v>45511.388425925928</c:v>
                </c:pt>
                <c:pt idx="2033">
                  <c:v>45511.388437499998</c:v>
                </c:pt>
                <c:pt idx="2034">
                  <c:v>45511.388449074075</c:v>
                </c:pt>
                <c:pt idx="2035">
                  <c:v>45511.388460648152</c:v>
                </c:pt>
                <c:pt idx="2036">
                  <c:v>45511.388472222221</c:v>
                </c:pt>
                <c:pt idx="2037">
                  <c:v>45511.388483796298</c:v>
                </c:pt>
                <c:pt idx="2038">
                  <c:v>45511.388495370367</c:v>
                </c:pt>
                <c:pt idx="2039">
                  <c:v>45511.388506944444</c:v>
                </c:pt>
                <c:pt idx="2040">
                  <c:v>45511.388518518521</c:v>
                </c:pt>
                <c:pt idx="2041">
                  <c:v>45511.38853009259</c:v>
                </c:pt>
                <c:pt idx="2042">
                  <c:v>45511.388541666667</c:v>
                </c:pt>
                <c:pt idx="2043">
                  <c:v>45511.388553240744</c:v>
                </c:pt>
                <c:pt idx="2044">
                  <c:v>45511.388564814813</c:v>
                </c:pt>
                <c:pt idx="2045">
                  <c:v>45511.38857638889</c:v>
                </c:pt>
                <c:pt idx="2046">
                  <c:v>45511.38858796296</c:v>
                </c:pt>
                <c:pt idx="2047">
                  <c:v>45511.388599537036</c:v>
                </c:pt>
                <c:pt idx="2048">
                  <c:v>45511.388611111113</c:v>
                </c:pt>
                <c:pt idx="2049">
                  <c:v>45511.388622685183</c:v>
                </c:pt>
                <c:pt idx="2050">
                  <c:v>45511.38863425926</c:v>
                </c:pt>
                <c:pt idx="2051">
                  <c:v>45511.388645833336</c:v>
                </c:pt>
                <c:pt idx="2052">
                  <c:v>45511.388657407406</c:v>
                </c:pt>
                <c:pt idx="2053">
                  <c:v>45511.388668981483</c:v>
                </c:pt>
                <c:pt idx="2054">
                  <c:v>45511.388680555552</c:v>
                </c:pt>
                <c:pt idx="2055">
                  <c:v>45511.388692129629</c:v>
                </c:pt>
                <c:pt idx="2056">
                  <c:v>45511.388703703706</c:v>
                </c:pt>
                <c:pt idx="2057">
                  <c:v>45511.388715277775</c:v>
                </c:pt>
                <c:pt idx="2058">
                  <c:v>45511.388726851852</c:v>
                </c:pt>
                <c:pt idx="2059">
                  <c:v>45511.388738425929</c:v>
                </c:pt>
                <c:pt idx="2060">
                  <c:v>45511.388749999998</c:v>
                </c:pt>
                <c:pt idx="2061">
                  <c:v>45511.388761574075</c:v>
                </c:pt>
                <c:pt idx="2062">
                  <c:v>45511.388773148145</c:v>
                </c:pt>
                <c:pt idx="2063">
                  <c:v>45511.388784722221</c:v>
                </c:pt>
                <c:pt idx="2064">
                  <c:v>45511.388796296298</c:v>
                </c:pt>
                <c:pt idx="2065">
                  <c:v>45511.388807870368</c:v>
                </c:pt>
                <c:pt idx="2066">
                  <c:v>45511.388819444444</c:v>
                </c:pt>
                <c:pt idx="2067">
                  <c:v>45511.388831018521</c:v>
                </c:pt>
                <c:pt idx="2068">
                  <c:v>45511.388842592591</c:v>
                </c:pt>
                <c:pt idx="2069">
                  <c:v>45511.388854166667</c:v>
                </c:pt>
                <c:pt idx="2070">
                  <c:v>45511.388865740744</c:v>
                </c:pt>
                <c:pt idx="2071">
                  <c:v>45511.388877314814</c:v>
                </c:pt>
                <c:pt idx="2072">
                  <c:v>45511.388888888891</c:v>
                </c:pt>
                <c:pt idx="2073">
                  <c:v>45511.38890046296</c:v>
                </c:pt>
                <c:pt idx="2074">
                  <c:v>45511.388912037037</c:v>
                </c:pt>
                <c:pt idx="2075">
                  <c:v>45511.388923611114</c:v>
                </c:pt>
                <c:pt idx="2076">
                  <c:v>45511.388935185183</c:v>
                </c:pt>
                <c:pt idx="2077">
                  <c:v>45511.38894675926</c:v>
                </c:pt>
                <c:pt idx="2078">
                  <c:v>45511.388958333337</c:v>
                </c:pt>
                <c:pt idx="2079">
                  <c:v>45511.388969907406</c:v>
                </c:pt>
                <c:pt idx="2080">
                  <c:v>45511.388981481483</c:v>
                </c:pt>
                <c:pt idx="2081">
                  <c:v>45511.388993055552</c:v>
                </c:pt>
                <c:pt idx="2082">
                  <c:v>45511.389004629629</c:v>
                </c:pt>
                <c:pt idx="2083">
                  <c:v>45511.389016203706</c:v>
                </c:pt>
                <c:pt idx="2084">
                  <c:v>45511.389027777775</c:v>
                </c:pt>
                <c:pt idx="2085">
                  <c:v>45511.389039351852</c:v>
                </c:pt>
                <c:pt idx="2086">
                  <c:v>45511.389050925929</c:v>
                </c:pt>
                <c:pt idx="2087">
                  <c:v>45511.389062499999</c:v>
                </c:pt>
                <c:pt idx="2088">
                  <c:v>45511.389074074075</c:v>
                </c:pt>
                <c:pt idx="2089">
                  <c:v>45511.389085648145</c:v>
                </c:pt>
                <c:pt idx="2090">
                  <c:v>45511.389097222222</c:v>
                </c:pt>
                <c:pt idx="2091">
                  <c:v>45511.389108796298</c:v>
                </c:pt>
                <c:pt idx="2092">
                  <c:v>45511.389120370368</c:v>
                </c:pt>
                <c:pt idx="2093">
                  <c:v>45511.389131944445</c:v>
                </c:pt>
                <c:pt idx="2094">
                  <c:v>45511.389143518521</c:v>
                </c:pt>
                <c:pt idx="2095">
                  <c:v>45511.389155092591</c:v>
                </c:pt>
                <c:pt idx="2096">
                  <c:v>45511.389166666668</c:v>
                </c:pt>
                <c:pt idx="2097">
                  <c:v>45511.389178240737</c:v>
                </c:pt>
                <c:pt idx="2098">
                  <c:v>45511.389189814814</c:v>
                </c:pt>
                <c:pt idx="2099">
                  <c:v>45511.389201388891</c:v>
                </c:pt>
                <c:pt idx="2100">
                  <c:v>45511.38921296296</c:v>
                </c:pt>
                <c:pt idx="2101">
                  <c:v>45511.389224537037</c:v>
                </c:pt>
                <c:pt idx="2102">
                  <c:v>45511.389236111114</c:v>
                </c:pt>
                <c:pt idx="2103">
                  <c:v>45511.389247685183</c:v>
                </c:pt>
                <c:pt idx="2104">
                  <c:v>45511.38925925926</c:v>
                </c:pt>
                <c:pt idx="2105">
                  <c:v>45511.389270833337</c:v>
                </c:pt>
                <c:pt idx="2106">
                  <c:v>45511.389282407406</c:v>
                </c:pt>
                <c:pt idx="2107">
                  <c:v>45511.389293981483</c:v>
                </c:pt>
                <c:pt idx="2108">
                  <c:v>45511.389305555553</c:v>
                </c:pt>
                <c:pt idx="2109">
                  <c:v>45511.389317129629</c:v>
                </c:pt>
                <c:pt idx="2110">
                  <c:v>45511.389328703706</c:v>
                </c:pt>
                <c:pt idx="2111">
                  <c:v>45511.389340277776</c:v>
                </c:pt>
                <c:pt idx="2112">
                  <c:v>45511.389351851853</c:v>
                </c:pt>
                <c:pt idx="2113">
                  <c:v>45511.389363425929</c:v>
                </c:pt>
                <c:pt idx="2114">
                  <c:v>45511.389374999999</c:v>
                </c:pt>
                <c:pt idx="2115">
                  <c:v>45511.389386574076</c:v>
                </c:pt>
                <c:pt idx="2116">
                  <c:v>45511.389398148145</c:v>
                </c:pt>
                <c:pt idx="2117">
                  <c:v>45511.389409722222</c:v>
                </c:pt>
                <c:pt idx="2118">
                  <c:v>45511.389421296299</c:v>
                </c:pt>
                <c:pt idx="2119">
                  <c:v>45511.389432870368</c:v>
                </c:pt>
                <c:pt idx="2120">
                  <c:v>45511.389444444445</c:v>
                </c:pt>
                <c:pt idx="2121">
                  <c:v>45511.389456018522</c:v>
                </c:pt>
                <c:pt idx="2122">
                  <c:v>45511.389467592591</c:v>
                </c:pt>
                <c:pt idx="2123">
                  <c:v>45511.389479166668</c:v>
                </c:pt>
                <c:pt idx="2124">
                  <c:v>45511.389490740738</c:v>
                </c:pt>
                <c:pt idx="2125">
                  <c:v>45511.389502314814</c:v>
                </c:pt>
                <c:pt idx="2126">
                  <c:v>45511.389513888891</c:v>
                </c:pt>
                <c:pt idx="2127">
                  <c:v>45511.389525462961</c:v>
                </c:pt>
                <c:pt idx="2128">
                  <c:v>45511.389537037037</c:v>
                </c:pt>
                <c:pt idx="2129">
                  <c:v>45511.389548611114</c:v>
                </c:pt>
                <c:pt idx="2130">
                  <c:v>45511.389560185184</c:v>
                </c:pt>
                <c:pt idx="2131">
                  <c:v>45511.38957175926</c:v>
                </c:pt>
                <c:pt idx="2132">
                  <c:v>45511.38958333333</c:v>
                </c:pt>
                <c:pt idx="2133">
                  <c:v>45511.389594907407</c:v>
                </c:pt>
                <c:pt idx="2134">
                  <c:v>45511.389606481483</c:v>
                </c:pt>
                <c:pt idx="2135">
                  <c:v>45511.389618055553</c:v>
                </c:pt>
                <c:pt idx="2136">
                  <c:v>45511.38962962963</c:v>
                </c:pt>
                <c:pt idx="2137">
                  <c:v>45511.389641203707</c:v>
                </c:pt>
                <c:pt idx="2138">
                  <c:v>45511.389652777776</c:v>
                </c:pt>
                <c:pt idx="2139">
                  <c:v>45511.389664351853</c:v>
                </c:pt>
                <c:pt idx="2140">
                  <c:v>45511.389675925922</c:v>
                </c:pt>
                <c:pt idx="2141">
                  <c:v>45511.389687499999</c:v>
                </c:pt>
                <c:pt idx="2142">
                  <c:v>45511.389699074076</c:v>
                </c:pt>
                <c:pt idx="2143">
                  <c:v>45511.389710648145</c:v>
                </c:pt>
                <c:pt idx="2144">
                  <c:v>45511.389722222222</c:v>
                </c:pt>
                <c:pt idx="2145">
                  <c:v>45511.389733796299</c:v>
                </c:pt>
                <c:pt idx="2146">
                  <c:v>45511.389745370368</c:v>
                </c:pt>
                <c:pt idx="2147">
                  <c:v>45511.389756944445</c:v>
                </c:pt>
                <c:pt idx="2148">
                  <c:v>45511.389768518522</c:v>
                </c:pt>
                <c:pt idx="2149">
                  <c:v>45511.389780092592</c:v>
                </c:pt>
                <c:pt idx="2150">
                  <c:v>45511.389791666668</c:v>
                </c:pt>
                <c:pt idx="2151">
                  <c:v>45511.389803240738</c:v>
                </c:pt>
                <c:pt idx="2152">
                  <c:v>45511.389814814815</c:v>
                </c:pt>
                <c:pt idx="2153">
                  <c:v>45511.389826388891</c:v>
                </c:pt>
                <c:pt idx="2154">
                  <c:v>45511.389837962961</c:v>
                </c:pt>
                <c:pt idx="2155">
                  <c:v>45511.389849537038</c:v>
                </c:pt>
                <c:pt idx="2156">
                  <c:v>45511.389861111114</c:v>
                </c:pt>
                <c:pt idx="2157">
                  <c:v>45511.389872685184</c:v>
                </c:pt>
                <c:pt idx="2158">
                  <c:v>45511.389884259261</c:v>
                </c:pt>
                <c:pt idx="2159">
                  <c:v>45511.38989583333</c:v>
                </c:pt>
                <c:pt idx="2160">
                  <c:v>45511.389907407407</c:v>
                </c:pt>
                <c:pt idx="2161">
                  <c:v>45511.389918981484</c:v>
                </c:pt>
                <c:pt idx="2162">
                  <c:v>45511.389930555553</c:v>
                </c:pt>
                <c:pt idx="2163">
                  <c:v>45511.38994212963</c:v>
                </c:pt>
                <c:pt idx="2164">
                  <c:v>45511.389953703707</c:v>
                </c:pt>
                <c:pt idx="2165">
                  <c:v>45511.389965277776</c:v>
                </c:pt>
                <c:pt idx="2166">
                  <c:v>45511.389976851853</c:v>
                </c:pt>
                <c:pt idx="2167">
                  <c:v>45511.389988425923</c:v>
                </c:pt>
                <c:pt idx="2168">
                  <c:v>45511.39</c:v>
                </c:pt>
                <c:pt idx="2169">
                  <c:v>45511.390011574076</c:v>
                </c:pt>
                <c:pt idx="2170">
                  <c:v>45511.390023148146</c:v>
                </c:pt>
                <c:pt idx="2171">
                  <c:v>45511.390034722222</c:v>
                </c:pt>
                <c:pt idx="2172">
                  <c:v>45511.390046296299</c:v>
                </c:pt>
                <c:pt idx="2173">
                  <c:v>45511.390057870369</c:v>
                </c:pt>
                <c:pt idx="2174">
                  <c:v>45511.390069444446</c:v>
                </c:pt>
                <c:pt idx="2175">
                  <c:v>45511.390081018515</c:v>
                </c:pt>
                <c:pt idx="2176">
                  <c:v>45511.390092592592</c:v>
                </c:pt>
                <c:pt idx="2177">
                  <c:v>45511.390104166669</c:v>
                </c:pt>
                <c:pt idx="2178">
                  <c:v>45511.390115740738</c:v>
                </c:pt>
                <c:pt idx="2179">
                  <c:v>45511.390127314815</c:v>
                </c:pt>
                <c:pt idx="2180">
                  <c:v>45511.390138888892</c:v>
                </c:pt>
                <c:pt idx="2181">
                  <c:v>45511.390150462961</c:v>
                </c:pt>
                <c:pt idx="2182">
                  <c:v>45511.390162037038</c:v>
                </c:pt>
                <c:pt idx="2183">
                  <c:v>45511.390173611115</c:v>
                </c:pt>
                <c:pt idx="2184">
                  <c:v>45511.390185185184</c:v>
                </c:pt>
                <c:pt idx="2185">
                  <c:v>45511.390196759261</c:v>
                </c:pt>
                <c:pt idx="2186">
                  <c:v>45511.390208333331</c:v>
                </c:pt>
                <c:pt idx="2187">
                  <c:v>45511.390219907407</c:v>
                </c:pt>
                <c:pt idx="2188">
                  <c:v>45511.390231481484</c:v>
                </c:pt>
                <c:pt idx="2189">
                  <c:v>45511.390243055554</c:v>
                </c:pt>
                <c:pt idx="2190">
                  <c:v>45511.39025462963</c:v>
                </c:pt>
                <c:pt idx="2191">
                  <c:v>45511.390266203707</c:v>
                </c:pt>
                <c:pt idx="2192">
                  <c:v>45511.390277777777</c:v>
                </c:pt>
                <c:pt idx="2193">
                  <c:v>45511.390289351853</c:v>
                </c:pt>
                <c:pt idx="2194">
                  <c:v>45511.390300925923</c:v>
                </c:pt>
                <c:pt idx="2195">
                  <c:v>45511.3903125</c:v>
                </c:pt>
                <c:pt idx="2196">
                  <c:v>45511.390324074076</c:v>
                </c:pt>
                <c:pt idx="2197">
                  <c:v>45511.390335648146</c:v>
                </c:pt>
                <c:pt idx="2198">
                  <c:v>45511.390347222223</c:v>
                </c:pt>
                <c:pt idx="2199">
                  <c:v>45511.3903587963</c:v>
                </c:pt>
                <c:pt idx="2200">
                  <c:v>45511.390370370369</c:v>
                </c:pt>
                <c:pt idx="2201">
                  <c:v>45511.390381944446</c:v>
                </c:pt>
                <c:pt idx="2202">
                  <c:v>45511.390393518515</c:v>
                </c:pt>
                <c:pt idx="2203">
                  <c:v>45511.390405092592</c:v>
                </c:pt>
                <c:pt idx="2204">
                  <c:v>45511.390416666669</c:v>
                </c:pt>
                <c:pt idx="2205">
                  <c:v>45511.390428240738</c:v>
                </c:pt>
                <c:pt idx="2206">
                  <c:v>45511.390439814815</c:v>
                </c:pt>
                <c:pt idx="2207">
                  <c:v>45511.390451388892</c:v>
                </c:pt>
                <c:pt idx="2208">
                  <c:v>45511.390462962961</c:v>
                </c:pt>
                <c:pt idx="2209">
                  <c:v>45511.390474537038</c:v>
                </c:pt>
                <c:pt idx="2210">
                  <c:v>45511.390486111108</c:v>
                </c:pt>
                <c:pt idx="2211">
                  <c:v>45511.390497685185</c:v>
                </c:pt>
                <c:pt idx="2212">
                  <c:v>45511.390509259261</c:v>
                </c:pt>
                <c:pt idx="2213">
                  <c:v>45511.390520833331</c:v>
                </c:pt>
                <c:pt idx="2214">
                  <c:v>45511.390532407408</c:v>
                </c:pt>
                <c:pt idx="2215">
                  <c:v>45511.390543981484</c:v>
                </c:pt>
                <c:pt idx="2216">
                  <c:v>45511.390555555554</c:v>
                </c:pt>
                <c:pt idx="2217">
                  <c:v>45511.390567129631</c:v>
                </c:pt>
                <c:pt idx="2218">
                  <c:v>45511.3905787037</c:v>
                </c:pt>
                <c:pt idx="2219">
                  <c:v>45511.390590277777</c:v>
                </c:pt>
                <c:pt idx="2220">
                  <c:v>45511.390601851854</c:v>
                </c:pt>
                <c:pt idx="2221">
                  <c:v>45511.390613425923</c:v>
                </c:pt>
                <c:pt idx="2222">
                  <c:v>45511.390625</c:v>
                </c:pt>
                <c:pt idx="2223">
                  <c:v>45511.390636574077</c:v>
                </c:pt>
                <c:pt idx="2224">
                  <c:v>45511.390648148146</c:v>
                </c:pt>
                <c:pt idx="2225">
                  <c:v>45511.390659722223</c:v>
                </c:pt>
                <c:pt idx="2226">
                  <c:v>45511.3906712963</c:v>
                </c:pt>
                <c:pt idx="2227">
                  <c:v>45511.390682870369</c:v>
                </c:pt>
                <c:pt idx="2228">
                  <c:v>45511.390694444446</c:v>
                </c:pt>
                <c:pt idx="2229">
                  <c:v>45511.390706018516</c:v>
                </c:pt>
                <c:pt idx="2230">
                  <c:v>45511.390717592592</c:v>
                </c:pt>
                <c:pt idx="2231">
                  <c:v>45511.390729166669</c:v>
                </c:pt>
                <c:pt idx="2232">
                  <c:v>45511.390740740739</c:v>
                </c:pt>
                <c:pt idx="2233">
                  <c:v>45511.390752314815</c:v>
                </c:pt>
                <c:pt idx="2234">
                  <c:v>45511.390763888892</c:v>
                </c:pt>
                <c:pt idx="2235">
                  <c:v>45511.390775462962</c:v>
                </c:pt>
                <c:pt idx="2236">
                  <c:v>45511.390787037039</c:v>
                </c:pt>
                <c:pt idx="2237">
                  <c:v>45511.390798611108</c:v>
                </c:pt>
                <c:pt idx="2238">
                  <c:v>45511.390810185185</c:v>
                </c:pt>
                <c:pt idx="2239">
                  <c:v>45511.390821759262</c:v>
                </c:pt>
                <c:pt idx="2240">
                  <c:v>45511.390833333331</c:v>
                </c:pt>
                <c:pt idx="2241">
                  <c:v>45511.390844907408</c:v>
                </c:pt>
                <c:pt idx="2242">
                  <c:v>45511.390856481485</c:v>
                </c:pt>
                <c:pt idx="2243">
                  <c:v>45511.390868055554</c:v>
                </c:pt>
                <c:pt idx="2244">
                  <c:v>45511.390879629631</c:v>
                </c:pt>
                <c:pt idx="2245">
                  <c:v>45511.3908912037</c:v>
                </c:pt>
                <c:pt idx="2246">
                  <c:v>45511.390902777777</c:v>
                </c:pt>
                <c:pt idx="2247">
                  <c:v>45511.390914351854</c:v>
                </c:pt>
                <c:pt idx="2248">
                  <c:v>45511.390925925924</c:v>
                </c:pt>
                <c:pt idx="2249">
                  <c:v>45511.3909375</c:v>
                </c:pt>
                <c:pt idx="2250">
                  <c:v>45511.390949074077</c:v>
                </c:pt>
                <c:pt idx="2251">
                  <c:v>45511.390960648147</c:v>
                </c:pt>
                <c:pt idx="2252">
                  <c:v>45511.390972222223</c:v>
                </c:pt>
                <c:pt idx="2253">
                  <c:v>45511.390983796293</c:v>
                </c:pt>
                <c:pt idx="2254">
                  <c:v>45511.39099537037</c:v>
                </c:pt>
                <c:pt idx="2255">
                  <c:v>45511.391006944446</c:v>
                </c:pt>
                <c:pt idx="2256">
                  <c:v>45511.391018518516</c:v>
                </c:pt>
                <c:pt idx="2257">
                  <c:v>45511.391030092593</c:v>
                </c:pt>
                <c:pt idx="2258">
                  <c:v>45511.391041666669</c:v>
                </c:pt>
                <c:pt idx="2259">
                  <c:v>45511.391053240739</c:v>
                </c:pt>
                <c:pt idx="2260">
                  <c:v>45511.391064814816</c:v>
                </c:pt>
                <c:pt idx="2261">
                  <c:v>45511.391076388885</c:v>
                </c:pt>
                <c:pt idx="2262">
                  <c:v>45511.391087962962</c:v>
                </c:pt>
                <c:pt idx="2263">
                  <c:v>45511.391099537039</c:v>
                </c:pt>
                <c:pt idx="2264">
                  <c:v>45511.391111111108</c:v>
                </c:pt>
                <c:pt idx="2265">
                  <c:v>45511.391122685185</c:v>
                </c:pt>
                <c:pt idx="2266">
                  <c:v>45511.391134259262</c:v>
                </c:pt>
                <c:pt idx="2267">
                  <c:v>45511.391145833331</c:v>
                </c:pt>
                <c:pt idx="2268">
                  <c:v>45511.391157407408</c:v>
                </c:pt>
                <c:pt idx="2269">
                  <c:v>45511.391168981485</c:v>
                </c:pt>
                <c:pt idx="2270">
                  <c:v>45511.391180555554</c:v>
                </c:pt>
                <c:pt idx="2271">
                  <c:v>45511.391192129631</c:v>
                </c:pt>
                <c:pt idx="2272">
                  <c:v>45511.391203703701</c:v>
                </c:pt>
                <c:pt idx="2273">
                  <c:v>45511.391215277778</c:v>
                </c:pt>
                <c:pt idx="2274">
                  <c:v>45511.391226851854</c:v>
                </c:pt>
                <c:pt idx="2275">
                  <c:v>45511.391238425924</c:v>
                </c:pt>
                <c:pt idx="2276">
                  <c:v>45511.391250000001</c:v>
                </c:pt>
                <c:pt idx="2277">
                  <c:v>45511.391261574077</c:v>
                </c:pt>
                <c:pt idx="2278">
                  <c:v>45511.391273148147</c:v>
                </c:pt>
                <c:pt idx="2279">
                  <c:v>45511.391284722224</c:v>
                </c:pt>
                <c:pt idx="2280">
                  <c:v>45511.391296296293</c:v>
                </c:pt>
                <c:pt idx="2281">
                  <c:v>45511.39130787037</c:v>
                </c:pt>
                <c:pt idx="2282">
                  <c:v>45511.391319444447</c:v>
                </c:pt>
                <c:pt idx="2283">
                  <c:v>45511.391331018516</c:v>
                </c:pt>
                <c:pt idx="2284">
                  <c:v>45511.391342592593</c:v>
                </c:pt>
                <c:pt idx="2285">
                  <c:v>45511.39135416667</c:v>
                </c:pt>
                <c:pt idx="2286">
                  <c:v>45511.391365740739</c:v>
                </c:pt>
                <c:pt idx="2287">
                  <c:v>45511.391377314816</c:v>
                </c:pt>
                <c:pt idx="2288">
                  <c:v>45511.391388888886</c:v>
                </c:pt>
                <c:pt idx="2289">
                  <c:v>45511.391400462962</c:v>
                </c:pt>
                <c:pt idx="2290">
                  <c:v>45511.391412037039</c:v>
                </c:pt>
                <c:pt idx="2291">
                  <c:v>45511.391423611109</c:v>
                </c:pt>
                <c:pt idx="2292">
                  <c:v>45511.391435185185</c:v>
                </c:pt>
                <c:pt idx="2293">
                  <c:v>45511.391446759262</c:v>
                </c:pt>
                <c:pt idx="2294">
                  <c:v>45511.391458333332</c:v>
                </c:pt>
                <c:pt idx="2295">
                  <c:v>45511.391469907408</c:v>
                </c:pt>
                <c:pt idx="2296">
                  <c:v>45511.391481481478</c:v>
                </c:pt>
                <c:pt idx="2297">
                  <c:v>45511.391493055555</c:v>
                </c:pt>
                <c:pt idx="2298">
                  <c:v>45511.391504629632</c:v>
                </c:pt>
                <c:pt idx="2299">
                  <c:v>45511.391516203701</c:v>
                </c:pt>
                <c:pt idx="2300">
                  <c:v>45511.391527777778</c:v>
                </c:pt>
                <c:pt idx="2301">
                  <c:v>45511.391539351855</c:v>
                </c:pt>
                <c:pt idx="2302">
                  <c:v>45511.391550925924</c:v>
                </c:pt>
                <c:pt idx="2303">
                  <c:v>45511.391562500001</c:v>
                </c:pt>
                <c:pt idx="2304">
                  <c:v>45511.391574074078</c:v>
                </c:pt>
                <c:pt idx="2305">
                  <c:v>45511.391585648147</c:v>
                </c:pt>
                <c:pt idx="2306">
                  <c:v>45511.391597222224</c:v>
                </c:pt>
                <c:pt idx="2307">
                  <c:v>45511.391608796293</c:v>
                </c:pt>
                <c:pt idx="2308">
                  <c:v>45511.39162037037</c:v>
                </c:pt>
                <c:pt idx="2309">
                  <c:v>45511.391631944447</c:v>
                </c:pt>
                <c:pt idx="2310">
                  <c:v>45511.391643518517</c:v>
                </c:pt>
                <c:pt idx="2311">
                  <c:v>45511.391655092593</c:v>
                </c:pt>
                <c:pt idx="2312">
                  <c:v>45511.39166666667</c:v>
                </c:pt>
                <c:pt idx="2313">
                  <c:v>45511.39167824074</c:v>
                </c:pt>
                <c:pt idx="2314">
                  <c:v>45511.391689814816</c:v>
                </c:pt>
                <c:pt idx="2315">
                  <c:v>45511.391701388886</c:v>
                </c:pt>
                <c:pt idx="2316">
                  <c:v>45511.391712962963</c:v>
                </c:pt>
                <c:pt idx="2317">
                  <c:v>45511.391724537039</c:v>
                </c:pt>
                <c:pt idx="2318">
                  <c:v>45511.391736111109</c:v>
                </c:pt>
                <c:pt idx="2319">
                  <c:v>45511.391747685186</c:v>
                </c:pt>
                <c:pt idx="2320">
                  <c:v>45511.391759259262</c:v>
                </c:pt>
                <c:pt idx="2321">
                  <c:v>45511.391770833332</c:v>
                </c:pt>
                <c:pt idx="2322">
                  <c:v>45511.391782407409</c:v>
                </c:pt>
                <c:pt idx="2323">
                  <c:v>45511.391793981478</c:v>
                </c:pt>
                <c:pt idx="2324">
                  <c:v>45511.391805555555</c:v>
                </c:pt>
                <c:pt idx="2325">
                  <c:v>45511.391817129632</c:v>
                </c:pt>
                <c:pt idx="2326">
                  <c:v>45511.391828703701</c:v>
                </c:pt>
                <c:pt idx="2327">
                  <c:v>45511.391840277778</c:v>
                </c:pt>
                <c:pt idx="2328">
                  <c:v>45511.391851851855</c:v>
                </c:pt>
                <c:pt idx="2329">
                  <c:v>45511.391863425924</c:v>
                </c:pt>
                <c:pt idx="2330">
                  <c:v>45511.391875000001</c:v>
                </c:pt>
                <c:pt idx="2331">
                  <c:v>45511.391886574071</c:v>
                </c:pt>
                <c:pt idx="2332">
                  <c:v>45511.391898148147</c:v>
                </c:pt>
                <c:pt idx="2333">
                  <c:v>45511.391909722224</c:v>
                </c:pt>
                <c:pt idx="2334">
                  <c:v>45511.391921296294</c:v>
                </c:pt>
                <c:pt idx="2335">
                  <c:v>45511.391932870371</c:v>
                </c:pt>
                <c:pt idx="2336">
                  <c:v>45511.391944444447</c:v>
                </c:pt>
                <c:pt idx="2337">
                  <c:v>45511.391956018517</c:v>
                </c:pt>
                <c:pt idx="2338">
                  <c:v>45511.391967592594</c:v>
                </c:pt>
                <c:pt idx="2339">
                  <c:v>45511.391979166663</c:v>
                </c:pt>
                <c:pt idx="2340">
                  <c:v>45511.39199074074</c:v>
                </c:pt>
                <c:pt idx="2341">
                  <c:v>45511.392002314817</c:v>
                </c:pt>
                <c:pt idx="2342">
                  <c:v>45511.392013888886</c:v>
                </c:pt>
                <c:pt idx="2343">
                  <c:v>45511.392025462963</c:v>
                </c:pt>
                <c:pt idx="2344">
                  <c:v>45511.39203703704</c:v>
                </c:pt>
                <c:pt idx="2345">
                  <c:v>45511.392048611109</c:v>
                </c:pt>
                <c:pt idx="2346">
                  <c:v>45511.392060185186</c:v>
                </c:pt>
                <c:pt idx="2347">
                  <c:v>45511.392071759263</c:v>
                </c:pt>
                <c:pt idx="2348">
                  <c:v>45511.392083333332</c:v>
                </c:pt>
                <c:pt idx="2349">
                  <c:v>45511.392094907409</c:v>
                </c:pt>
                <c:pt idx="2350">
                  <c:v>45511.392106481479</c:v>
                </c:pt>
                <c:pt idx="2351">
                  <c:v>45511.392118055555</c:v>
                </c:pt>
                <c:pt idx="2352">
                  <c:v>45511.392129629632</c:v>
                </c:pt>
                <c:pt idx="2353">
                  <c:v>45511.392141203702</c:v>
                </c:pt>
                <c:pt idx="2354">
                  <c:v>45511.392152777778</c:v>
                </c:pt>
                <c:pt idx="2355">
                  <c:v>45511.392164351855</c:v>
                </c:pt>
                <c:pt idx="2356">
                  <c:v>45511.392175925925</c:v>
                </c:pt>
                <c:pt idx="2357">
                  <c:v>45511.392187500001</c:v>
                </c:pt>
                <c:pt idx="2358">
                  <c:v>45511.392199074071</c:v>
                </c:pt>
                <c:pt idx="2359">
                  <c:v>45511.392210648148</c:v>
                </c:pt>
                <c:pt idx="2360">
                  <c:v>45511.392222222225</c:v>
                </c:pt>
                <c:pt idx="2361">
                  <c:v>45511.392233796294</c:v>
                </c:pt>
                <c:pt idx="2362">
                  <c:v>45511.392245370371</c:v>
                </c:pt>
                <c:pt idx="2363">
                  <c:v>45511.392256944448</c:v>
                </c:pt>
                <c:pt idx="2364">
                  <c:v>45511.392268518517</c:v>
                </c:pt>
                <c:pt idx="2365">
                  <c:v>45511.392280092594</c:v>
                </c:pt>
                <c:pt idx="2366">
                  <c:v>45511.392291666663</c:v>
                </c:pt>
                <c:pt idx="2367">
                  <c:v>45511.39230324074</c:v>
                </c:pt>
                <c:pt idx="2368">
                  <c:v>45511.392314814817</c:v>
                </c:pt>
                <c:pt idx="2369">
                  <c:v>45511.392326388886</c:v>
                </c:pt>
                <c:pt idx="2370">
                  <c:v>45511.392337962963</c:v>
                </c:pt>
                <c:pt idx="2371">
                  <c:v>45511.39234953704</c:v>
                </c:pt>
                <c:pt idx="2372">
                  <c:v>45511.392361111109</c:v>
                </c:pt>
                <c:pt idx="2373">
                  <c:v>45511.392372685186</c:v>
                </c:pt>
                <c:pt idx="2374">
                  <c:v>45511.392384259256</c:v>
                </c:pt>
                <c:pt idx="2375">
                  <c:v>45511.392395833333</c:v>
                </c:pt>
                <c:pt idx="2376">
                  <c:v>45511.392407407409</c:v>
                </c:pt>
                <c:pt idx="2377">
                  <c:v>45511.392418981479</c:v>
                </c:pt>
                <c:pt idx="2378">
                  <c:v>45511.392430555556</c:v>
                </c:pt>
                <c:pt idx="2379">
                  <c:v>45511.392442129632</c:v>
                </c:pt>
                <c:pt idx="2380">
                  <c:v>45511.392453703702</c:v>
                </c:pt>
                <c:pt idx="2381">
                  <c:v>45511.392465277779</c:v>
                </c:pt>
                <c:pt idx="2382">
                  <c:v>45511.392476851855</c:v>
                </c:pt>
                <c:pt idx="2383">
                  <c:v>45511.392488425925</c:v>
                </c:pt>
                <c:pt idx="2384">
                  <c:v>45511.392500000002</c:v>
                </c:pt>
                <c:pt idx="2385">
                  <c:v>45511.392511574071</c:v>
                </c:pt>
                <c:pt idx="2386">
                  <c:v>45511.392523148148</c:v>
                </c:pt>
                <c:pt idx="2387">
                  <c:v>45511.392534722225</c:v>
                </c:pt>
                <c:pt idx="2388">
                  <c:v>45511.392546296294</c:v>
                </c:pt>
                <c:pt idx="2389">
                  <c:v>45511.392557870371</c:v>
                </c:pt>
                <c:pt idx="2390">
                  <c:v>45511.392569444448</c:v>
                </c:pt>
                <c:pt idx="2391">
                  <c:v>45511.392581018517</c:v>
                </c:pt>
                <c:pt idx="2392">
                  <c:v>45511.392592592594</c:v>
                </c:pt>
                <c:pt idx="2393">
                  <c:v>45511.392604166664</c:v>
                </c:pt>
                <c:pt idx="2394">
                  <c:v>45511.39261574074</c:v>
                </c:pt>
                <c:pt idx="2395">
                  <c:v>45511.392627314817</c:v>
                </c:pt>
                <c:pt idx="2396">
                  <c:v>45511.392638888887</c:v>
                </c:pt>
                <c:pt idx="2397">
                  <c:v>45511.392650462964</c:v>
                </c:pt>
                <c:pt idx="2398">
                  <c:v>45511.39266203704</c:v>
                </c:pt>
                <c:pt idx="2399">
                  <c:v>45511.39267361111</c:v>
                </c:pt>
                <c:pt idx="2400">
                  <c:v>45511.392685185187</c:v>
                </c:pt>
                <c:pt idx="2401">
                  <c:v>45511.392696759256</c:v>
                </c:pt>
                <c:pt idx="2402">
                  <c:v>45511.392708333333</c:v>
                </c:pt>
                <c:pt idx="2403">
                  <c:v>45511.39271990741</c:v>
                </c:pt>
                <c:pt idx="2404">
                  <c:v>45511.392731481479</c:v>
                </c:pt>
                <c:pt idx="2405">
                  <c:v>45511.392743055556</c:v>
                </c:pt>
                <c:pt idx="2406">
                  <c:v>45511.392754629633</c:v>
                </c:pt>
                <c:pt idx="2407">
                  <c:v>45511.392766203702</c:v>
                </c:pt>
                <c:pt idx="2408">
                  <c:v>45511.392777777779</c:v>
                </c:pt>
                <c:pt idx="2409">
                  <c:v>45511.392789351848</c:v>
                </c:pt>
                <c:pt idx="2410">
                  <c:v>45511.392800925925</c:v>
                </c:pt>
                <c:pt idx="2411">
                  <c:v>45511.392812500002</c:v>
                </c:pt>
                <c:pt idx="2412">
                  <c:v>45511.392824074072</c:v>
                </c:pt>
                <c:pt idx="2413">
                  <c:v>45511.392835648148</c:v>
                </c:pt>
                <c:pt idx="2414">
                  <c:v>45511.392847222225</c:v>
                </c:pt>
                <c:pt idx="2415">
                  <c:v>45511.392858796295</c:v>
                </c:pt>
                <c:pt idx="2416">
                  <c:v>45511.392870370371</c:v>
                </c:pt>
                <c:pt idx="2417">
                  <c:v>45511.392881944441</c:v>
                </c:pt>
                <c:pt idx="2418">
                  <c:v>45511.392893518518</c:v>
                </c:pt>
                <c:pt idx="2419">
                  <c:v>45511.392905092594</c:v>
                </c:pt>
                <c:pt idx="2420">
                  <c:v>45511.392916666664</c:v>
                </c:pt>
                <c:pt idx="2421">
                  <c:v>45511.392928240741</c:v>
                </c:pt>
                <c:pt idx="2422">
                  <c:v>45511.392939814818</c:v>
                </c:pt>
                <c:pt idx="2423">
                  <c:v>45511.392951388887</c:v>
                </c:pt>
                <c:pt idx="2424">
                  <c:v>45511.392962962964</c:v>
                </c:pt>
                <c:pt idx="2425">
                  <c:v>45511.392974537041</c:v>
                </c:pt>
                <c:pt idx="2426">
                  <c:v>45511.39298611111</c:v>
                </c:pt>
                <c:pt idx="2427">
                  <c:v>45511.392997685187</c:v>
                </c:pt>
                <c:pt idx="2428">
                  <c:v>45511.393009259256</c:v>
                </c:pt>
                <c:pt idx="2429">
                  <c:v>45511.393020833333</c:v>
                </c:pt>
                <c:pt idx="2430">
                  <c:v>45511.39303240741</c:v>
                </c:pt>
                <c:pt idx="2431">
                  <c:v>45511.393043981479</c:v>
                </c:pt>
                <c:pt idx="2432">
                  <c:v>45511.393055555556</c:v>
                </c:pt>
                <c:pt idx="2433">
                  <c:v>45511.393067129633</c:v>
                </c:pt>
                <c:pt idx="2434">
                  <c:v>45511.393078703702</c:v>
                </c:pt>
                <c:pt idx="2435">
                  <c:v>45511.393090277779</c:v>
                </c:pt>
                <c:pt idx="2436">
                  <c:v>45511.393101851849</c:v>
                </c:pt>
                <c:pt idx="2437">
                  <c:v>45511.393113425926</c:v>
                </c:pt>
                <c:pt idx="2438">
                  <c:v>45511.393125000002</c:v>
                </c:pt>
                <c:pt idx="2439">
                  <c:v>45511.393136574072</c:v>
                </c:pt>
                <c:pt idx="2440">
                  <c:v>45511.393148148149</c:v>
                </c:pt>
                <c:pt idx="2441">
                  <c:v>45511.393159722225</c:v>
                </c:pt>
                <c:pt idx="2442">
                  <c:v>45511.393171296295</c:v>
                </c:pt>
                <c:pt idx="2443">
                  <c:v>45511.393182870372</c:v>
                </c:pt>
                <c:pt idx="2444">
                  <c:v>45511.393194444441</c:v>
                </c:pt>
                <c:pt idx="2445">
                  <c:v>45511.393206018518</c:v>
                </c:pt>
                <c:pt idx="2446">
                  <c:v>45511.393217592595</c:v>
                </c:pt>
                <c:pt idx="2447">
                  <c:v>45511.393229166664</c:v>
                </c:pt>
                <c:pt idx="2448">
                  <c:v>45511.393240740741</c:v>
                </c:pt>
                <c:pt idx="2449">
                  <c:v>45511.393252314818</c:v>
                </c:pt>
                <c:pt idx="2450">
                  <c:v>45511.393263888887</c:v>
                </c:pt>
                <c:pt idx="2451">
                  <c:v>45511.393275462964</c:v>
                </c:pt>
                <c:pt idx="2452">
                  <c:v>45511.393287037034</c:v>
                </c:pt>
                <c:pt idx="2453">
                  <c:v>45511.39329861111</c:v>
                </c:pt>
                <c:pt idx="2454">
                  <c:v>45511.393310185187</c:v>
                </c:pt>
                <c:pt idx="2455">
                  <c:v>45511.393321759257</c:v>
                </c:pt>
                <c:pt idx="2456">
                  <c:v>45511.393333333333</c:v>
                </c:pt>
                <c:pt idx="2457">
                  <c:v>45511.39334490741</c:v>
                </c:pt>
                <c:pt idx="2458">
                  <c:v>45511.39335648148</c:v>
                </c:pt>
                <c:pt idx="2459">
                  <c:v>45511.393368055556</c:v>
                </c:pt>
                <c:pt idx="2460">
                  <c:v>45511.393379629626</c:v>
                </c:pt>
                <c:pt idx="2461">
                  <c:v>45511.393391203703</c:v>
                </c:pt>
                <c:pt idx="2462">
                  <c:v>45511.39340277778</c:v>
                </c:pt>
                <c:pt idx="2463">
                  <c:v>45511.393414351849</c:v>
                </c:pt>
                <c:pt idx="2464">
                  <c:v>45511.393425925926</c:v>
                </c:pt>
                <c:pt idx="2465">
                  <c:v>45511.393437500003</c:v>
                </c:pt>
                <c:pt idx="2466">
                  <c:v>45511.393449074072</c:v>
                </c:pt>
                <c:pt idx="2467">
                  <c:v>45511.393460648149</c:v>
                </c:pt>
                <c:pt idx="2468">
                  <c:v>45511.393472222226</c:v>
                </c:pt>
                <c:pt idx="2469">
                  <c:v>45511.393483796295</c:v>
                </c:pt>
                <c:pt idx="2470">
                  <c:v>45511.393495370372</c:v>
                </c:pt>
                <c:pt idx="2471">
                  <c:v>45511.393506944441</c:v>
                </c:pt>
                <c:pt idx="2472">
                  <c:v>45511.393518518518</c:v>
                </c:pt>
                <c:pt idx="2473">
                  <c:v>45511.393530092595</c:v>
                </c:pt>
                <c:pt idx="2474">
                  <c:v>45511.393541666665</c:v>
                </c:pt>
                <c:pt idx="2475">
                  <c:v>45511.393553240741</c:v>
                </c:pt>
                <c:pt idx="2476">
                  <c:v>45511.393564814818</c:v>
                </c:pt>
                <c:pt idx="2477">
                  <c:v>45511.393576388888</c:v>
                </c:pt>
                <c:pt idx="2478">
                  <c:v>45511.393587962964</c:v>
                </c:pt>
                <c:pt idx="2479">
                  <c:v>45511.393599537034</c:v>
                </c:pt>
                <c:pt idx="2480">
                  <c:v>45511.393611111111</c:v>
                </c:pt>
                <c:pt idx="2481">
                  <c:v>45511.393622685187</c:v>
                </c:pt>
                <c:pt idx="2482">
                  <c:v>45511.393634259257</c:v>
                </c:pt>
                <c:pt idx="2483">
                  <c:v>45511.393645833334</c:v>
                </c:pt>
                <c:pt idx="2484">
                  <c:v>45511.393657407411</c:v>
                </c:pt>
                <c:pt idx="2485">
                  <c:v>45511.39366898148</c:v>
                </c:pt>
                <c:pt idx="2486">
                  <c:v>45511.393680555557</c:v>
                </c:pt>
                <c:pt idx="2487">
                  <c:v>45511.393692129626</c:v>
                </c:pt>
                <c:pt idx="2488">
                  <c:v>45511.393703703703</c:v>
                </c:pt>
                <c:pt idx="2489">
                  <c:v>45511.39371527778</c:v>
                </c:pt>
                <c:pt idx="2490">
                  <c:v>45511.393726851849</c:v>
                </c:pt>
                <c:pt idx="2491">
                  <c:v>45511.393738425926</c:v>
                </c:pt>
                <c:pt idx="2492">
                  <c:v>45511.393750000003</c:v>
                </c:pt>
                <c:pt idx="2493">
                  <c:v>45511.393761574072</c:v>
                </c:pt>
                <c:pt idx="2494">
                  <c:v>45511.393773148149</c:v>
                </c:pt>
                <c:pt idx="2495">
                  <c:v>45511.393784722219</c:v>
                </c:pt>
                <c:pt idx="2496">
                  <c:v>45511.393796296295</c:v>
                </c:pt>
                <c:pt idx="2497">
                  <c:v>45511.393807870372</c:v>
                </c:pt>
                <c:pt idx="2498">
                  <c:v>45511.393819444442</c:v>
                </c:pt>
                <c:pt idx="2499">
                  <c:v>45511.393831018519</c:v>
                </c:pt>
                <c:pt idx="2500">
                  <c:v>45511.393842592595</c:v>
                </c:pt>
                <c:pt idx="2501">
                  <c:v>45511.393854166665</c:v>
                </c:pt>
                <c:pt idx="2502">
                  <c:v>45511.393865740742</c:v>
                </c:pt>
                <c:pt idx="2503">
                  <c:v>45511.393877314818</c:v>
                </c:pt>
                <c:pt idx="2504">
                  <c:v>45511.393888888888</c:v>
                </c:pt>
                <c:pt idx="2505">
                  <c:v>45511.393900462965</c:v>
                </c:pt>
                <c:pt idx="2506">
                  <c:v>45511.393912037034</c:v>
                </c:pt>
                <c:pt idx="2507">
                  <c:v>45511.393923611111</c:v>
                </c:pt>
                <c:pt idx="2508">
                  <c:v>45511.393935185188</c:v>
                </c:pt>
                <c:pt idx="2509">
                  <c:v>45511.393946759257</c:v>
                </c:pt>
                <c:pt idx="2510">
                  <c:v>45511.393958333334</c:v>
                </c:pt>
                <c:pt idx="2511">
                  <c:v>45511.393969907411</c:v>
                </c:pt>
                <c:pt idx="2512">
                  <c:v>45511.39398148148</c:v>
                </c:pt>
                <c:pt idx="2513">
                  <c:v>45511.393993055557</c:v>
                </c:pt>
                <c:pt idx="2514">
                  <c:v>45511.394004629627</c:v>
                </c:pt>
                <c:pt idx="2515">
                  <c:v>45511.394016203703</c:v>
                </c:pt>
                <c:pt idx="2516">
                  <c:v>45511.39402777778</c:v>
                </c:pt>
                <c:pt idx="2517">
                  <c:v>45511.39403935185</c:v>
                </c:pt>
                <c:pt idx="2518">
                  <c:v>45511.394050925926</c:v>
                </c:pt>
                <c:pt idx="2519">
                  <c:v>45511.394062500003</c:v>
                </c:pt>
                <c:pt idx="2520">
                  <c:v>45511.394074074073</c:v>
                </c:pt>
                <c:pt idx="2521">
                  <c:v>45511.394085648149</c:v>
                </c:pt>
                <c:pt idx="2522">
                  <c:v>45511.394097222219</c:v>
                </c:pt>
                <c:pt idx="2523">
                  <c:v>45511.394108796296</c:v>
                </c:pt>
                <c:pt idx="2524">
                  <c:v>45511.394120370373</c:v>
                </c:pt>
                <c:pt idx="2525">
                  <c:v>45511.394131944442</c:v>
                </c:pt>
                <c:pt idx="2526">
                  <c:v>45511.394143518519</c:v>
                </c:pt>
                <c:pt idx="2527">
                  <c:v>45511.394155092596</c:v>
                </c:pt>
                <c:pt idx="2528">
                  <c:v>45511.394166666665</c:v>
                </c:pt>
                <c:pt idx="2529">
                  <c:v>45511.394178240742</c:v>
                </c:pt>
                <c:pt idx="2530">
                  <c:v>45511.394189814811</c:v>
                </c:pt>
                <c:pt idx="2531">
                  <c:v>45511.394201388888</c:v>
                </c:pt>
                <c:pt idx="2532">
                  <c:v>45511.394212962965</c:v>
                </c:pt>
                <c:pt idx="2533">
                  <c:v>45511.394224537034</c:v>
                </c:pt>
                <c:pt idx="2534">
                  <c:v>45511.394236111111</c:v>
                </c:pt>
                <c:pt idx="2535">
                  <c:v>45511.394247685188</c:v>
                </c:pt>
                <c:pt idx="2536">
                  <c:v>45511.394259259258</c:v>
                </c:pt>
                <c:pt idx="2537">
                  <c:v>45511.394270833334</c:v>
                </c:pt>
                <c:pt idx="2538">
                  <c:v>45511.394282407404</c:v>
                </c:pt>
                <c:pt idx="2539">
                  <c:v>45511.394293981481</c:v>
                </c:pt>
                <c:pt idx="2540">
                  <c:v>45511.394305555557</c:v>
                </c:pt>
                <c:pt idx="2541">
                  <c:v>45511.394317129627</c:v>
                </c:pt>
                <c:pt idx="2542">
                  <c:v>45511.394328703704</c:v>
                </c:pt>
                <c:pt idx="2543">
                  <c:v>45511.39434027778</c:v>
                </c:pt>
                <c:pt idx="2544">
                  <c:v>45511.39435185185</c:v>
                </c:pt>
                <c:pt idx="2545">
                  <c:v>45511.394363425927</c:v>
                </c:pt>
                <c:pt idx="2546">
                  <c:v>45511.394375000003</c:v>
                </c:pt>
                <c:pt idx="2547">
                  <c:v>45511.394386574073</c:v>
                </c:pt>
                <c:pt idx="2548">
                  <c:v>45511.39439814815</c:v>
                </c:pt>
                <c:pt idx="2549">
                  <c:v>45511.394409722219</c:v>
                </c:pt>
                <c:pt idx="2550">
                  <c:v>45511.394421296296</c:v>
                </c:pt>
                <c:pt idx="2551">
                  <c:v>45511.394432870373</c:v>
                </c:pt>
                <c:pt idx="2552">
                  <c:v>45511.394444444442</c:v>
                </c:pt>
                <c:pt idx="2553">
                  <c:v>45511.394456018519</c:v>
                </c:pt>
                <c:pt idx="2554">
                  <c:v>45511.394467592596</c:v>
                </c:pt>
                <c:pt idx="2555">
                  <c:v>45511.394479166665</c:v>
                </c:pt>
                <c:pt idx="2556">
                  <c:v>45511.394490740742</c:v>
                </c:pt>
                <c:pt idx="2557">
                  <c:v>45511.394502314812</c:v>
                </c:pt>
                <c:pt idx="2558">
                  <c:v>45511.394513888888</c:v>
                </c:pt>
                <c:pt idx="2559">
                  <c:v>45511.394525462965</c:v>
                </c:pt>
                <c:pt idx="2560">
                  <c:v>45511.394537037035</c:v>
                </c:pt>
                <c:pt idx="2561">
                  <c:v>45511.394548611112</c:v>
                </c:pt>
                <c:pt idx="2562">
                  <c:v>45511.394560185188</c:v>
                </c:pt>
                <c:pt idx="2563">
                  <c:v>45511.394571759258</c:v>
                </c:pt>
                <c:pt idx="2564">
                  <c:v>45511.394583333335</c:v>
                </c:pt>
                <c:pt idx="2565">
                  <c:v>45511.394594907404</c:v>
                </c:pt>
                <c:pt idx="2566">
                  <c:v>45511.394606481481</c:v>
                </c:pt>
                <c:pt idx="2567">
                  <c:v>45511.394618055558</c:v>
                </c:pt>
                <c:pt idx="2568">
                  <c:v>45511.394629629627</c:v>
                </c:pt>
                <c:pt idx="2569">
                  <c:v>45511.394641203704</c:v>
                </c:pt>
                <c:pt idx="2570">
                  <c:v>45511.394652777781</c:v>
                </c:pt>
                <c:pt idx="2571">
                  <c:v>45511.39466435185</c:v>
                </c:pt>
                <c:pt idx="2572">
                  <c:v>45511.394675925927</c:v>
                </c:pt>
                <c:pt idx="2573">
                  <c:v>45511.394687499997</c:v>
                </c:pt>
                <c:pt idx="2574">
                  <c:v>45511.394699074073</c:v>
                </c:pt>
                <c:pt idx="2575">
                  <c:v>45511.39471064815</c:v>
                </c:pt>
                <c:pt idx="2576">
                  <c:v>45511.39472222222</c:v>
                </c:pt>
                <c:pt idx="2577">
                  <c:v>45511.394733796296</c:v>
                </c:pt>
                <c:pt idx="2578">
                  <c:v>45511.394745370373</c:v>
                </c:pt>
                <c:pt idx="2579">
                  <c:v>45511.394756944443</c:v>
                </c:pt>
                <c:pt idx="2580">
                  <c:v>45511.394768518519</c:v>
                </c:pt>
                <c:pt idx="2581">
                  <c:v>45511.394780092596</c:v>
                </c:pt>
                <c:pt idx="2582">
                  <c:v>45511.394791666666</c:v>
                </c:pt>
                <c:pt idx="2583">
                  <c:v>45511.394803240742</c:v>
                </c:pt>
                <c:pt idx="2584">
                  <c:v>45511.394814814812</c:v>
                </c:pt>
                <c:pt idx="2585">
                  <c:v>45511.394826388889</c:v>
                </c:pt>
                <c:pt idx="2586">
                  <c:v>45511.394837962966</c:v>
                </c:pt>
                <c:pt idx="2587">
                  <c:v>45511.394849537035</c:v>
                </c:pt>
                <c:pt idx="2588">
                  <c:v>45511.394861111112</c:v>
                </c:pt>
                <c:pt idx="2589">
                  <c:v>45511.394872685189</c:v>
                </c:pt>
                <c:pt idx="2590">
                  <c:v>45511.394884259258</c:v>
                </c:pt>
                <c:pt idx="2591">
                  <c:v>45511.394895833335</c:v>
                </c:pt>
                <c:pt idx="2592">
                  <c:v>45511.394907407404</c:v>
                </c:pt>
                <c:pt idx="2593">
                  <c:v>45511.394918981481</c:v>
                </c:pt>
                <c:pt idx="2594">
                  <c:v>45511.394930555558</c:v>
                </c:pt>
                <c:pt idx="2595">
                  <c:v>45511.394942129627</c:v>
                </c:pt>
                <c:pt idx="2596">
                  <c:v>45511.394953703704</c:v>
                </c:pt>
                <c:pt idx="2597">
                  <c:v>45511.394965277781</c:v>
                </c:pt>
                <c:pt idx="2598">
                  <c:v>45511.394976851851</c:v>
                </c:pt>
                <c:pt idx="2599">
                  <c:v>45511.394988425927</c:v>
                </c:pt>
                <c:pt idx="2600">
                  <c:v>45511.394999999997</c:v>
                </c:pt>
                <c:pt idx="2601">
                  <c:v>45511.395011574074</c:v>
                </c:pt>
                <c:pt idx="2602">
                  <c:v>45511.39502314815</c:v>
                </c:pt>
                <c:pt idx="2603">
                  <c:v>45511.39503472222</c:v>
                </c:pt>
                <c:pt idx="2604">
                  <c:v>45511.395046296297</c:v>
                </c:pt>
                <c:pt idx="2605">
                  <c:v>45511.395057870373</c:v>
                </c:pt>
                <c:pt idx="2606">
                  <c:v>45511.395069444443</c:v>
                </c:pt>
                <c:pt idx="2607">
                  <c:v>45511.39508101852</c:v>
                </c:pt>
                <c:pt idx="2608">
                  <c:v>45511.395092592589</c:v>
                </c:pt>
                <c:pt idx="2609">
                  <c:v>45511.395104166666</c:v>
                </c:pt>
                <c:pt idx="2610">
                  <c:v>45511.395115740743</c:v>
                </c:pt>
                <c:pt idx="2611">
                  <c:v>45511.395127314812</c:v>
                </c:pt>
                <c:pt idx="2612">
                  <c:v>45511.395138888889</c:v>
                </c:pt>
                <c:pt idx="2613">
                  <c:v>45511.395150462966</c:v>
                </c:pt>
                <c:pt idx="2614">
                  <c:v>45511.395162037035</c:v>
                </c:pt>
                <c:pt idx="2615">
                  <c:v>45511.395173611112</c:v>
                </c:pt>
                <c:pt idx="2616">
                  <c:v>45511.395185185182</c:v>
                </c:pt>
                <c:pt idx="2617">
                  <c:v>45511.395196759258</c:v>
                </c:pt>
                <c:pt idx="2618">
                  <c:v>45511.395208333335</c:v>
                </c:pt>
                <c:pt idx="2619">
                  <c:v>45511.395219907405</c:v>
                </c:pt>
                <c:pt idx="2620">
                  <c:v>45511.395231481481</c:v>
                </c:pt>
                <c:pt idx="2621">
                  <c:v>45511.395243055558</c:v>
                </c:pt>
                <c:pt idx="2622">
                  <c:v>45511.395254629628</c:v>
                </c:pt>
                <c:pt idx="2623">
                  <c:v>45511.395266203705</c:v>
                </c:pt>
                <c:pt idx="2624">
                  <c:v>45511.395277777781</c:v>
                </c:pt>
                <c:pt idx="2625">
                  <c:v>45511.395289351851</c:v>
                </c:pt>
                <c:pt idx="2626">
                  <c:v>45511.395300925928</c:v>
                </c:pt>
                <c:pt idx="2627">
                  <c:v>45511.395312499997</c:v>
                </c:pt>
                <c:pt idx="2628">
                  <c:v>45511.395324074074</c:v>
                </c:pt>
                <c:pt idx="2629">
                  <c:v>45511.395335648151</c:v>
                </c:pt>
                <c:pt idx="2630">
                  <c:v>45511.39534722222</c:v>
                </c:pt>
                <c:pt idx="2631">
                  <c:v>45511.395358796297</c:v>
                </c:pt>
                <c:pt idx="2632">
                  <c:v>45511.395370370374</c:v>
                </c:pt>
                <c:pt idx="2633">
                  <c:v>45511.395381944443</c:v>
                </c:pt>
                <c:pt idx="2634">
                  <c:v>45511.39539351852</c:v>
                </c:pt>
                <c:pt idx="2635">
                  <c:v>45511.395405092589</c:v>
                </c:pt>
                <c:pt idx="2636">
                  <c:v>45511.395416666666</c:v>
                </c:pt>
                <c:pt idx="2637">
                  <c:v>45511.395428240743</c:v>
                </c:pt>
                <c:pt idx="2638">
                  <c:v>45511.395439814813</c:v>
                </c:pt>
                <c:pt idx="2639">
                  <c:v>45511.395451388889</c:v>
                </c:pt>
                <c:pt idx="2640">
                  <c:v>45511.395462962966</c:v>
                </c:pt>
                <c:pt idx="2641">
                  <c:v>45511.395474537036</c:v>
                </c:pt>
                <c:pt idx="2642">
                  <c:v>45511.395486111112</c:v>
                </c:pt>
                <c:pt idx="2643">
                  <c:v>45511.395497685182</c:v>
                </c:pt>
                <c:pt idx="2644">
                  <c:v>45511.395509259259</c:v>
                </c:pt>
                <c:pt idx="2645">
                  <c:v>45511.395520833335</c:v>
                </c:pt>
                <c:pt idx="2646">
                  <c:v>45511.395532407405</c:v>
                </c:pt>
                <c:pt idx="2647">
                  <c:v>45511.395543981482</c:v>
                </c:pt>
                <c:pt idx="2648">
                  <c:v>45511.395555555559</c:v>
                </c:pt>
                <c:pt idx="2649">
                  <c:v>45511.395567129628</c:v>
                </c:pt>
                <c:pt idx="2650">
                  <c:v>45511.395578703705</c:v>
                </c:pt>
                <c:pt idx="2651">
                  <c:v>45511.395590277774</c:v>
                </c:pt>
                <c:pt idx="2652">
                  <c:v>45511.395601851851</c:v>
                </c:pt>
                <c:pt idx="2653">
                  <c:v>45511.395613425928</c:v>
                </c:pt>
                <c:pt idx="2654">
                  <c:v>45511.395624999997</c:v>
                </c:pt>
                <c:pt idx="2655">
                  <c:v>45511.395636574074</c:v>
                </c:pt>
                <c:pt idx="2656">
                  <c:v>45511.395648148151</c:v>
                </c:pt>
                <c:pt idx="2657">
                  <c:v>45511.39565972222</c:v>
                </c:pt>
                <c:pt idx="2658">
                  <c:v>45511.395671296297</c:v>
                </c:pt>
                <c:pt idx="2659">
                  <c:v>45511.395682870374</c:v>
                </c:pt>
                <c:pt idx="2660">
                  <c:v>45511.395694444444</c:v>
                </c:pt>
                <c:pt idx="2661">
                  <c:v>45511.39570601852</c:v>
                </c:pt>
                <c:pt idx="2662">
                  <c:v>45511.39571759259</c:v>
                </c:pt>
                <c:pt idx="2663">
                  <c:v>45511.395729166667</c:v>
                </c:pt>
                <c:pt idx="2664">
                  <c:v>45511.395740740743</c:v>
                </c:pt>
                <c:pt idx="2665">
                  <c:v>45511.395752314813</c:v>
                </c:pt>
                <c:pt idx="2666">
                  <c:v>45511.39576388889</c:v>
                </c:pt>
                <c:pt idx="2667">
                  <c:v>45511.395775462966</c:v>
                </c:pt>
                <c:pt idx="2668">
                  <c:v>45511.395787037036</c:v>
                </c:pt>
                <c:pt idx="2669">
                  <c:v>45511.395798611113</c:v>
                </c:pt>
                <c:pt idx="2670">
                  <c:v>45511.395810185182</c:v>
                </c:pt>
                <c:pt idx="2671">
                  <c:v>45511.395821759259</c:v>
                </c:pt>
                <c:pt idx="2672">
                  <c:v>45511.395833333336</c:v>
                </c:pt>
                <c:pt idx="2673">
                  <c:v>45511.395844907405</c:v>
                </c:pt>
                <c:pt idx="2674">
                  <c:v>45511.395856481482</c:v>
                </c:pt>
                <c:pt idx="2675">
                  <c:v>45511.395868055559</c:v>
                </c:pt>
                <c:pt idx="2676">
                  <c:v>45511.395879629628</c:v>
                </c:pt>
                <c:pt idx="2677">
                  <c:v>45511.395891203705</c:v>
                </c:pt>
                <c:pt idx="2678">
                  <c:v>45511.395902777775</c:v>
                </c:pt>
                <c:pt idx="2679">
                  <c:v>45511.395914351851</c:v>
                </c:pt>
                <c:pt idx="2680">
                  <c:v>45511.395925925928</c:v>
                </c:pt>
                <c:pt idx="2681">
                  <c:v>45511.395937499998</c:v>
                </c:pt>
                <c:pt idx="2682">
                  <c:v>45511.395949074074</c:v>
                </c:pt>
                <c:pt idx="2683">
                  <c:v>45511.395960648151</c:v>
                </c:pt>
                <c:pt idx="2684">
                  <c:v>45511.395972222221</c:v>
                </c:pt>
                <c:pt idx="2685">
                  <c:v>45511.395983796298</c:v>
                </c:pt>
                <c:pt idx="2686">
                  <c:v>45511.395995370367</c:v>
                </c:pt>
                <c:pt idx="2687">
                  <c:v>45511.396006944444</c:v>
                </c:pt>
                <c:pt idx="2688">
                  <c:v>45511.396018518521</c:v>
                </c:pt>
                <c:pt idx="2689">
                  <c:v>45511.39603009259</c:v>
                </c:pt>
                <c:pt idx="2690">
                  <c:v>45511.396041666667</c:v>
                </c:pt>
                <c:pt idx="2691">
                  <c:v>45511.396053240744</c:v>
                </c:pt>
                <c:pt idx="2692">
                  <c:v>45511.396064814813</c:v>
                </c:pt>
                <c:pt idx="2693">
                  <c:v>45511.39607638889</c:v>
                </c:pt>
                <c:pt idx="2694">
                  <c:v>45511.396087962959</c:v>
                </c:pt>
                <c:pt idx="2695">
                  <c:v>45511.396099537036</c:v>
                </c:pt>
                <c:pt idx="2696">
                  <c:v>45511.396111111113</c:v>
                </c:pt>
                <c:pt idx="2697">
                  <c:v>45511.396122685182</c:v>
                </c:pt>
                <c:pt idx="2698">
                  <c:v>45511.396134259259</c:v>
                </c:pt>
                <c:pt idx="2699">
                  <c:v>45511.396145833336</c:v>
                </c:pt>
                <c:pt idx="2700">
                  <c:v>45511.396157407406</c:v>
                </c:pt>
                <c:pt idx="2701">
                  <c:v>45511.396168981482</c:v>
                </c:pt>
                <c:pt idx="2702">
                  <c:v>45511.396180555559</c:v>
                </c:pt>
                <c:pt idx="2703">
                  <c:v>45511.396192129629</c:v>
                </c:pt>
                <c:pt idx="2704">
                  <c:v>45511.396203703705</c:v>
                </c:pt>
                <c:pt idx="2705">
                  <c:v>45511.396215277775</c:v>
                </c:pt>
                <c:pt idx="2706">
                  <c:v>45511.396226851852</c:v>
                </c:pt>
                <c:pt idx="2707">
                  <c:v>45511.396238425928</c:v>
                </c:pt>
                <c:pt idx="2708">
                  <c:v>45511.396249999998</c:v>
                </c:pt>
                <c:pt idx="2709">
                  <c:v>45511.396261574075</c:v>
                </c:pt>
                <c:pt idx="2710">
                  <c:v>45511.396273148152</c:v>
                </c:pt>
                <c:pt idx="2711">
                  <c:v>45511.396284722221</c:v>
                </c:pt>
                <c:pt idx="2712">
                  <c:v>45511.396296296298</c:v>
                </c:pt>
                <c:pt idx="2713">
                  <c:v>45511.396307870367</c:v>
                </c:pt>
                <c:pt idx="2714">
                  <c:v>45511.396319444444</c:v>
                </c:pt>
                <c:pt idx="2715">
                  <c:v>45511.396331018521</c:v>
                </c:pt>
                <c:pt idx="2716">
                  <c:v>45511.39634259259</c:v>
                </c:pt>
                <c:pt idx="2717">
                  <c:v>45511.396354166667</c:v>
                </c:pt>
                <c:pt idx="2718">
                  <c:v>45511.396365740744</c:v>
                </c:pt>
                <c:pt idx="2719">
                  <c:v>45511.396377314813</c:v>
                </c:pt>
                <c:pt idx="2720">
                  <c:v>45511.39638888889</c:v>
                </c:pt>
                <c:pt idx="2721">
                  <c:v>45511.39640046296</c:v>
                </c:pt>
                <c:pt idx="2722">
                  <c:v>45511.396412037036</c:v>
                </c:pt>
                <c:pt idx="2723">
                  <c:v>45511.396423611113</c:v>
                </c:pt>
                <c:pt idx="2724">
                  <c:v>45511.396435185183</c:v>
                </c:pt>
                <c:pt idx="2725">
                  <c:v>45511.39644675926</c:v>
                </c:pt>
                <c:pt idx="2726">
                  <c:v>45511.396458333336</c:v>
                </c:pt>
                <c:pt idx="2727">
                  <c:v>45511.396469907406</c:v>
                </c:pt>
                <c:pt idx="2728">
                  <c:v>45511.396481481483</c:v>
                </c:pt>
                <c:pt idx="2729">
                  <c:v>45511.396493055552</c:v>
                </c:pt>
                <c:pt idx="2730">
                  <c:v>45511.396504629629</c:v>
                </c:pt>
                <c:pt idx="2731">
                  <c:v>45511.396516203706</c:v>
                </c:pt>
                <c:pt idx="2732">
                  <c:v>45511.396527777775</c:v>
                </c:pt>
                <c:pt idx="2733">
                  <c:v>45511.396539351852</c:v>
                </c:pt>
                <c:pt idx="2734">
                  <c:v>45511.396550925929</c:v>
                </c:pt>
                <c:pt idx="2735">
                  <c:v>45511.396562499998</c:v>
                </c:pt>
                <c:pt idx="2736">
                  <c:v>45511.396574074075</c:v>
                </c:pt>
                <c:pt idx="2737">
                  <c:v>45511.396585648145</c:v>
                </c:pt>
                <c:pt idx="2738">
                  <c:v>45511.396597222221</c:v>
                </c:pt>
                <c:pt idx="2739">
                  <c:v>45511.396608796298</c:v>
                </c:pt>
                <c:pt idx="2740">
                  <c:v>45511.396620370368</c:v>
                </c:pt>
                <c:pt idx="2741">
                  <c:v>45511.396631944444</c:v>
                </c:pt>
                <c:pt idx="2742">
                  <c:v>45511.396643518521</c:v>
                </c:pt>
                <c:pt idx="2743">
                  <c:v>45511.396655092591</c:v>
                </c:pt>
                <c:pt idx="2744">
                  <c:v>45511.396666666667</c:v>
                </c:pt>
                <c:pt idx="2745">
                  <c:v>45511.396678240744</c:v>
                </c:pt>
                <c:pt idx="2746">
                  <c:v>45511.396689814814</c:v>
                </c:pt>
                <c:pt idx="2747">
                  <c:v>45511.396701388891</c:v>
                </c:pt>
                <c:pt idx="2748">
                  <c:v>45511.39671296296</c:v>
                </c:pt>
                <c:pt idx="2749">
                  <c:v>45511.396724537037</c:v>
                </c:pt>
                <c:pt idx="2750">
                  <c:v>45511.396736111114</c:v>
                </c:pt>
                <c:pt idx="2751">
                  <c:v>45511.396747685183</c:v>
                </c:pt>
                <c:pt idx="2752">
                  <c:v>45511.39675925926</c:v>
                </c:pt>
                <c:pt idx="2753">
                  <c:v>45511.396770833337</c:v>
                </c:pt>
                <c:pt idx="2754">
                  <c:v>45511.396782407406</c:v>
                </c:pt>
                <c:pt idx="2755">
                  <c:v>45511.396793981483</c:v>
                </c:pt>
                <c:pt idx="2756">
                  <c:v>45511.396805555552</c:v>
                </c:pt>
                <c:pt idx="2757">
                  <c:v>45511.396817129629</c:v>
                </c:pt>
                <c:pt idx="2758">
                  <c:v>45511.396828703706</c:v>
                </c:pt>
                <c:pt idx="2759">
                  <c:v>45511.396840277775</c:v>
                </c:pt>
                <c:pt idx="2760">
                  <c:v>45511.396851851852</c:v>
                </c:pt>
                <c:pt idx="2761">
                  <c:v>45511.396863425929</c:v>
                </c:pt>
                <c:pt idx="2762">
                  <c:v>45511.396874999999</c:v>
                </c:pt>
                <c:pt idx="2763">
                  <c:v>45511.396886574075</c:v>
                </c:pt>
                <c:pt idx="2764">
                  <c:v>45511.396898148145</c:v>
                </c:pt>
                <c:pt idx="2765">
                  <c:v>45511.396909722222</c:v>
                </c:pt>
                <c:pt idx="2766">
                  <c:v>45511.396921296298</c:v>
                </c:pt>
                <c:pt idx="2767">
                  <c:v>45511.396932870368</c:v>
                </c:pt>
                <c:pt idx="2768">
                  <c:v>45511.396944444445</c:v>
                </c:pt>
                <c:pt idx="2769">
                  <c:v>45511.396956018521</c:v>
                </c:pt>
                <c:pt idx="2770">
                  <c:v>45511.396967592591</c:v>
                </c:pt>
                <c:pt idx="2771">
                  <c:v>45511.396979166668</c:v>
                </c:pt>
                <c:pt idx="2772">
                  <c:v>45511.396990740737</c:v>
                </c:pt>
                <c:pt idx="2773">
                  <c:v>45511.397002314814</c:v>
                </c:pt>
                <c:pt idx="2774">
                  <c:v>45511.397013888891</c:v>
                </c:pt>
                <c:pt idx="2775">
                  <c:v>45511.39702546296</c:v>
                </c:pt>
                <c:pt idx="2776">
                  <c:v>45511.397037037037</c:v>
                </c:pt>
                <c:pt idx="2777">
                  <c:v>45511.397048611114</c:v>
                </c:pt>
                <c:pt idx="2778">
                  <c:v>45511.397060185183</c:v>
                </c:pt>
                <c:pt idx="2779">
                  <c:v>45511.39707175926</c:v>
                </c:pt>
                <c:pt idx="2780">
                  <c:v>45511.397083333337</c:v>
                </c:pt>
                <c:pt idx="2781">
                  <c:v>45511.397094907406</c:v>
                </c:pt>
                <c:pt idx="2782">
                  <c:v>45511.397106481483</c:v>
                </c:pt>
                <c:pt idx="2783">
                  <c:v>45511.397118055553</c:v>
                </c:pt>
                <c:pt idx="2784">
                  <c:v>45511.397129629629</c:v>
                </c:pt>
                <c:pt idx="2785">
                  <c:v>45511.397141203706</c:v>
                </c:pt>
                <c:pt idx="2786">
                  <c:v>45511.397152777776</c:v>
                </c:pt>
                <c:pt idx="2787">
                  <c:v>45511.397164351853</c:v>
                </c:pt>
                <c:pt idx="2788">
                  <c:v>45511.397175925929</c:v>
                </c:pt>
                <c:pt idx="2789">
                  <c:v>45511.397187499999</c:v>
                </c:pt>
                <c:pt idx="2790">
                  <c:v>45511.397199074076</c:v>
                </c:pt>
                <c:pt idx="2791">
                  <c:v>45511.397210648145</c:v>
                </c:pt>
                <c:pt idx="2792">
                  <c:v>45511.397222222222</c:v>
                </c:pt>
                <c:pt idx="2793">
                  <c:v>45511.397233796299</c:v>
                </c:pt>
                <c:pt idx="2794">
                  <c:v>45511.397245370368</c:v>
                </c:pt>
                <c:pt idx="2795">
                  <c:v>45511.397256944445</c:v>
                </c:pt>
                <c:pt idx="2796">
                  <c:v>45511.397268518522</c:v>
                </c:pt>
                <c:pt idx="2797">
                  <c:v>45511.397280092591</c:v>
                </c:pt>
                <c:pt idx="2798">
                  <c:v>45511.397291666668</c:v>
                </c:pt>
                <c:pt idx="2799">
                  <c:v>45511.397303240738</c:v>
                </c:pt>
                <c:pt idx="2800">
                  <c:v>45511.397314814814</c:v>
                </c:pt>
                <c:pt idx="2801">
                  <c:v>45511.397326388891</c:v>
                </c:pt>
                <c:pt idx="2802">
                  <c:v>45511.397337962961</c:v>
                </c:pt>
                <c:pt idx="2803">
                  <c:v>45511.397349537037</c:v>
                </c:pt>
                <c:pt idx="2804">
                  <c:v>45511.397361111114</c:v>
                </c:pt>
                <c:pt idx="2805">
                  <c:v>45511.397372685184</c:v>
                </c:pt>
                <c:pt idx="2806">
                  <c:v>45511.39738425926</c:v>
                </c:pt>
                <c:pt idx="2807">
                  <c:v>45511.39739583333</c:v>
                </c:pt>
                <c:pt idx="2808">
                  <c:v>45511.397407407407</c:v>
                </c:pt>
                <c:pt idx="2809">
                  <c:v>45511.397418981483</c:v>
                </c:pt>
                <c:pt idx="2810">
                  <c:v>45511.397430555553</c:v>
                </c:pt>
                <c:pt idx="2811">
                  <c:v>45511.39744212963</c:v>
                </c:pt>
                <c:pt idx="2812">
                  <c:v>45511.397453703707</c:v>
                </c:pt>
                <c:pt idx="2813">
                  <c:v>45511.397465277776</c:v>
                </c:pt>
                <c:pt idx="2814">
                  <c:v>45511.397476851853</c:v>
                </c:pt>
                <c:pt idx="2815">
                  <c:v>45511.397488425922</c:v>
                </c:pt>
                <c:pt idx="2816">
                  <c:v>45511.397499999999</c:v>
                </c:pt>
                <c:pt idx="2817">
                  <c:v>45511.397511574076</c:v>
                </c:pt>
                <c:pt idx="2818">
                  <c:v>45511.397523148145</c:v>
                </c:pt>
                <c:pt idx="2819">
                  <c:v>45511.397534722222</c:v>
                </c:pt>
                <c:pt idx="2820">
                  <c:v>45511.397546296299</c:v>
                </c:pt>
                <c:pt idx="2821">
                  <c:v>45511.397557870368</c:v>
                </c:pt>
                <c:pt idx="2822">
                  <c:v>45511.397569444445</c:v>
                </c:pt>
                <c:pt idx="2823">
                  <c:v>45511.397581018522</c:v>
                </c:pt>
                <c:pt idx="2824">
                  <c:v>45511.397592592592</c:v>
                </c:pt>
                <c:pt idx="2825">
                  <c:v>45511.397604166668</c:v>
                </c:pt>
                <c:pt idx="2826">
                  <c:v>45511.397615740738</c:v>
                </c:pt>
                <c:pt idx="2827">
                  <c:v>45511.397627314815</c:v>
                </c:pt>
                <c:pt idx="2828">
                  <c:v>45511.397638888891</c:v>
                </c:pt>
                <c:pt idx="2829">
                  <c:v>45511.397650462961</c:v>
                </c:pt>
                <c:pt idx="2830">
                  <c:v>45511.397662037038</c:v>
                </c:pt>
                <c:pt idx="2831">
                  <c:v>45511.397673611114</c:v>
                </c:pt>
                <c:pt idx="2832">
                  <c:v>45511.397685185184</c:v>
                </c:pt>
                <c:pt idx="2833">
                  <c:v>45511.397696759261</c:v>
                </c:pt>
                <c:pt idx="2834">
                  <c:v>45511.39770833333</c:v>
                </c:pt>
                <c:pt idx="2835">
                  <c:v>45511.397719907407</c:v>
                </c:pt>
                <c:pt idx="2836">
                  <c:v>45511.397731481484</c:v>
                </c:pt>
                <c:pt idx="2837">
                  <c:v>45511.397743055553</c:v>
                </c:pt>
                <c:pt idx="2838">
                  <c:v>45511.39775462963</c:v>
                </c:pt>
                <c:pt idx="2839">
                  <c:v>45511.397766203707</c:v>
                </c:pt>
                <c:pt idx="2840">
                  <c:v>45511.397777777776</c:v>
                </c:pt>
                <c:pt idx="2841">
                  <c:v>45511.397789351853</c:v>
                </c:pt>
                <c:pt idx="2842">
                  <c:v>45511.397800925923</c:v>
                </c:pt>
                <c:pt idx="2843">
                  <c:v>45511.397812499999</c:v>
                </c:pt>
                <c:pt idx="2844">
                  <c:v>45511.397824074076</c:v>
                </c:pt>
                <c:pt idx="2845">
                  <c:v>45511.397835648146</c:v>
                </c:pt>
                <c:pt idx="2846">
                  <c:v>45511.397847222222</c:v>
                </c:pt>
                <c:pt idx="2847">
                  <c:v>45511.397858796299</c:v>
                </c:pt>
                <c:pt idx="2848">
                  <c:v>45511.397870370369</c:v>
                </c:pt>
                <c:pt idx="2849">
                  <c:v>45511.397881944446</c:v>
                </c:pt>
                <c:pt idx="2850">
                  <c:v>45511.397893518515</c:v>
                </c:pt>
                <c:pt idx="2851">
                  <c:v>45511.397905092592</c:v>
                </c:pt>
                <c:pt idx="2852">
                  <c:v>45511.397916666669</c:v>
                </c:pt>
                <c:pt idx="2853">
                  <c:v>45511.397928240738</c:v>
                </c:pt>
                <c:pt idx="2854">
                  <c:v>45511.397939814815</c:v>
                </c:pt>
                <c:pt idx="2855">
                  <c:v>45511.397951388892</c:v>
                </c:pt>
                <c:pt idx="2856">
                  <c:v>45511.397962962961</c:v>
                </c:pt>
                <c:pt idx="2857">
                  <c:v>45511.397974537038</c:v>
                </c:pt>
                <c:pt idx="2858">
                  <c:v>45511.397986111115</c:v>
                </c:pt>
                <c:pt idx="2859">
                  <c:v>45511.397997685184</c:v>
                </c:pt>
                <c:pt idx="2860">
                  <c:v>45511.398009259261</c:v>
                </c:pt>
                <c:pt idx="2861">
                  <c:v>45511.398020833331</c:v>
                </c:pt>
                <c:pt idx="2862">
                  <c:v>45511.398032407407</c:v>
                </c:pt>
                <c:pt idx="2863">
                  <c:v>45511.398043981484</c:v>
                </c:pt>
                <c:pt idx="2864">
                  <c:v>45511.398055555554</c:v>
                </c:pt>
                <c:pt idx="2865">
                  <c:v>45511.39806712963</c:v>
                </c:pt>
                <c:pt idx="2866">
                  <c:v>45511.398078703707</c:v>
                </c:pt>
                <c:pt idx="2867">
                  <c:v>45511.398090277777</c:v>
                </c:pt>
                <c:pt idx="2868">
                  <c:v>45511.398101851853</c:v>
                </c:pt>
                <c:pt idx="2869">
                  <c:v>45511.398113425923</c:v>
                </c:pt>
                <c:pt idx="2870">
                  <c:v>45511.398125</c:v>
                </c:pt>
                <c:pt idx="2871">
                  <c:v>45511.398136574076</c:v>
                </c:pt>
                <c:pt idx="2872">
                  <c:v>45511.398148148146</c:v>
                </c:pt>
                <c:pt idx="2873">
                  <c:v>45511.398159722223</c:v>
                </c:pt>
                <c:pt idx="2874">
                  <c:v>45511.3981712963</c:v>
                </c:pt>
                <c:pt idx="2875">
                  <c:v>45511.398182870369</c:v>
                </c:pt>
                <c:pt idx="2876">
                  <c:v>45511.398194444446</c:v>
                </c:pt>
                <c:pt idx="2877">
                  <c:v>45511.398206018515</c:v>
                </c:pt>
                <c:pt idx="2878">
                  <c:v>45511.398217592592</c:v>
                </c:pt>
                <c:pt idx="2879">
                  <c:v>45511.398229166669</c:v>
                </c:pt>
                <c:pt idx="2880">
                  <c:v>45511.398240740738</c:v>
                </c:pt>
                <c:pt idx="2881">
                  <c:v>45511.398252314815</c:v>
                </c:pt>
                <c:pt idx="2882">
                  <c:v>45511.398263888892</c:v>
                </c:pt>
                <c:pt idx="2883">
                  <c:v>45511.398275462961</c:v>
                </c:pt>
                <c:pt idx="2884">
                  <c:v>45511.398287037038</c:v>
                </c:pt>
                <c:pt idx="2885">
                  <c:v>45511.398298611108</c:v>
                </c:pt>
                <c:pt idx="2886">
                  <c:v>45511.398310185185</c:v>
                </c:pt>
                <c:pt idx="2887">
                  <c:v>45511.398321759261</c:v>
                </c:pt>
                <c:pt idx="2888">
                  <c:v>45511.398333333331</c:v>
                </c:pt>
                <c:pt idx="2889">
                  <c:v>45511.398344907408</c:v>
                </c:pt>
                <c:pt idx="2890">
                  <c:v>45511.398356481484</c:v>
                </c:pt>
                <c:pt idx="2891">
                  <c:v>45511.398368055554</c:v>
                </c:pt>
                <c:pt idx="2892">
                  <c:v>45511.398379629631</c:v>
                </c:pt>
                <c:pt idx="2893">
                  <c:v>45511.3983912037</c:v>
                </c:pt>
                <c:pt idx="2894">
                  <c:v>45511.398402777777</c:v>
                </c:pt>
                <c:pt idx="2895">
                  <c:v>45511.398414351854</c:v>
                </c:pt>
                <c:pt idx="2896">
                  <c:v>45511.398425925923</c:v>
                </c:pt>
                <c:pt idx="2897">
                  <c:v>45511.3984375</c:v>
                </c:pt>
                <c:pt idx="2898">
                  <c:v>45511.398449074077</c:v>
                </c:pt>
                <c:pt idx="2899">
                  <c:v>45511.398460648146</c:v>
                </c:pt>
                <c:pt idx="2900">
                  <c:v>45511.398472222223</c:v>
                </c:pt>
                <c:pt idx="2901">
                  <c:v>45511.3984837963</c:v>
                </c:pt>
                <c:pt idx="2902">
                  <c:v>45511.398495370369</c:v>
                </c:pt>
                <c:pt idx="2903">
                  <c:v>45511.398506944446</c:v>
                </c:pt>
                <c:pt idx="2904">
                  <c:v>45511.398518518516</c:v>
                </c:pt>
                <c:pt idx="2905">
                  <c:v>45511.398530092592</c:v>
                </c:pt>
                <c:pt idx="2906">
                  <c:v>45511.398541666669</c:v>
                </c:pt>
                <c:pt idx="2907">
                  <c:v>45511.398553240739</c:v>
                </c:pt>
                <c:pt idx="2908">
                  <c:v>45511.398564814815</c:v>
                </c:pt>
                <c:pt idx="2909">
                  <c:v>45511.398576388892</c:v>
                </c:pt>
                <c:pt idx="2910">
                  <c:v>45511.398587962962</c:v>
                </c:pt>
                <c:pt idx="2911">
                  <c:v>45511.398599537039</c:v>
                </c:pt>
                <c:pt idx="2912">
                  <c:v>45511.398611111108</c:v>
                </c:pt>
                <c:pt idx="2913">
                  <c:v>45511.398622685185</c:v>
                </c:pt>
                <c:pt idx="2914">
                  <c:v>45511.398634259262</c:v>
                </c:pt>
                <c:pt idx="2915">
                  <c:v>45511.398645833331</c:v>
                </c:pt>
                <c:pt idx="2916">
                  <c:v>45511.398657407408</c:v>
                </c:pt>
                <c:pt idx="2917">
                  <c:v>45511.398668981485</c:v>
                </c:pt>
                <c:pt idx="2918">
                  <c:v>45511.398680555554</c:v>
                </c:pt>
                <c:pt idx="2919">
                  <c:v>45511.398692129631</c:v>
                </c:pt>
                <c:pt idx="2920">
                  <c:v>45511.3987037037</c:v>
                </c:pt>
                <c:pt idx="2921">
                  <c:v>45511.398715277777</c:v>
                </c:pt>
                <c:pt idx="2922">
                  <c:v>45511.398726851854</c:v>
                </c:pt>
                <c:pt idx="2923">
                  <c:v>45511.398738425924</c:v>
                </c:pt>
                <c:pt idx="2924">
                  <c:v>45511.39875</c:v>
                </c:pt>
                <c:pt idx="2925">
                  <c:v>45511.398761574077</c:v>
                </c:pt>
                <c:pt idx="2926">
                  <c:v>45511.398773148147</c:v>
                </c:pt>
                <c:pt idx="2927">
                  <c:v>45511.398784722223</c:v>
                </c:pt>
                <c:pt idx="2928">
                  <c:v>45511.398796296293</c:v>
                </c:pt>
                <c:pt idx="2929">
                  <c:v>45511.39880787037</c:v>
                </c:pt>
                <c:pt idx="2930">
                  <c:v>45511.398819444446</c:v>
                </c:pt>
                <c:pt idx="2931">
                  <c:v>45511.398831018516</c:v>
                </c:pt>
                <c:pt idx="2932">
                  <c:v>45511.398842592593</c:v>
                </c:pt>
                <c:pt idx="2933">
                  <c:v>45511.398854166669</c:v>
                </c:pt>
                <c:pt idx="2934">
                  <c:v>45511.398865740739</c:v>
                </c:pt>
                <c:pt idx="2935">
                  <c:v>45511.398877314816</c:v>
                </c:pt>
                <c:pt idx="2936">
                  <c:v>45511.398888888885</c:v>
                </c:pt>
                <c:pt idx="2937">
                  <c:v>45511.398900462962</c:v>
                </c:pt>
                <c:pt idx="2938">
                  <c:v>45511.398912037039</c:v>
                </c:pt>
                <c:pt idx="2939">
                  <c:v>45511.398923611108</c:v>
                </c:pt>
                <c:pt idx="2940">
                  <c:v>45511.398935185185</c:v>
                </c:pt>
                <c:pt idx="2941">
                  <c:v>45511.398946759262</c:v>
                </c:pt>
                <c:pt idx="2942">
                  <c:v>45511.398958333331</c:v>
                </c:pt>
                <c:pt idx="2943">
                  <c:v>45511.398969907408</c:v>
                </c:pt>
                <c:pt idx="2944">
                  <c:v>45511.398981481485</c:v>
                </c:pt>
                <c:pt idx="2945">
                  <c:v>45511.398993055554</c:v>
                </c:pt>
                <c:pt idx="2946">
                  <c:v>45511.399004629631</c:v>
                </c:pt>
                <c:pt idx="2947">
                  <c:v>45511.399016203701</c:v>
                </c:pt>
                <c:pt idx="2948">
                  <c:v>45511.399027777778</c:v>
                </c:pt>
                <c:pt idx="2949">
                  <c:v>45511.399039351854</c:v>
                </c:pt>
                <c:pt idx="2950">
                  <c:v>45511.399050925924</c:v>
                </c:pt>
                <c:pt idx="2951">
                  <c:v>45511.399062500001</c:v>
                </c:pt>
                <c:pt idx="2952">
                  <c:v>45511.399074074077</c:v>
                </c:pt>
                <c:pt idx="2953">
                  <c:v>45511.399085648147</c:v>
                </c:pt>
                <c:pt idx="2954">
                  <c:v>45511.399097222224</c:v>
                </c:pt>
                <c:pt idx="2955">
                  <c:v>45511.399108796293</c:v>
                </c:pt>
                <c:pt idx="2956">
                  <c:v>45511.39912037037</c:v>
                </c:pt>
                <c:pt idx="2957">
                  <c:v>45511.399131944447</c:v>
                </c:pt>
                <c:pt idx="2958">
                  <c:v>45511.399143518516</c:v>
                </c:pt>
                <c:pt idx="2959">
                  <c:v>45511.399155092593</c:v>
                </c:pt>
                <c:pt idx="2960">
                  <c:v>45511.39916666667</c:v>
                </c:pt>
                <c:pt idx="2961">
                  <c:v>45511.399178240739</c:v>
                </c:pt>
                <c:pt idx="2962">
                  <c:v>45511.399189814816</c:v>
                </c:pt>
                <c:pt idx="2963">
                  <c:v>45511.399201388886</c:v>
                </c:pt>
                <c:pt idx="2964">
                  <c:v>45511.399212962962</c:v>
                </c:pt>
                <c:pt idx="2965">
                  <c:v>45511.399224537039</c:v>
                </c:pt>
                <c:pt idx="2966">
                  <c:v>45511.399236111109</c:v>
                </c:pt>
                <c:pt idx="2967">
                  <c:v>45511.399247685185</c:v>
                </c:pt>
                <c:pt idx="2968">
                  <c:v>45511.399259259262</c:v>
                </c:pt>
                <c:pt idx="2969">
                  <c:v>45511.399270833332</c:v>
                </c:pt>
                <c:pt idx="2970">
                  <c:v>45511.399282407408</c:v>
                </c:pt>
                <c:pt idx="2971">
                  <c:v>45511.399293981478</c:v>
                </c:pt>
                <c:pt idx="2972">
                  <c:v>45511.399305555555</c:v>
                </c:pt>
                <c:pt idx="2973">
                  <c:v>45511.399317129632</c:v>
                </c:pt>
                <c:pt idx="2974">
                  <c:v>45511.399328703701</c:v>
                </c:pt>
                <c:pt idx="2975">
                  <c:v>45511.399340277778</c:v>
                </c:pt>
                <c:pt idx="2976">
                  <c:v>45511.399351851855</c:v>
                </c:pt>
                <c:pt idx="2977">
                  <c:v>45511.399363425924</c:v>
                </c:pt>
                <c:pt idx="2978">
                  <c:v>45511.399375000001</c:v>
                </c:pt>
                <c:pt idx="2979">
                  <c:v>45511.399386574078</c:v>
                </c:pt>
                <c:pt idx="2980">
                  <c:v>45511.399398148147</c:v>
                </c:pt>
                <c:pt idx="2981">
                  <c:v>45511.399409722224</c:v>
                </c:pt>
                <c:pt idx="2982">
                  <c:v>45511.399421296293</c:v>
                </c:pt>
                <c:pt idx="2983">
                  <c:v>45511.39943287037</c:v>
                </c:pt>
                <c:pt idx="2984">
                  <c:v>45511.399444444447</c:v>
                </c:pt>
                <c:pt idx="2985">
                  <c:v>45511.399456018517</c:v>
                </c:pt>
                <c:pt idx="2986">
                  <c:v>45511.399467592593</c:v>
                </c:pt>
                <c:pt idx="2987">
                  <c:v>45511.39947916667</c:v>
                </c:pt>
                <c:pt idx="2988">
                  <c:v>45511.39949074074</c:v>
                </c:pt>
                <c:pt idx="2989">
                  <c:v>45511.399502314816</c:v>
                </c:pt>
                <c:pt idx="2990">
                  <c:v>45511.399513888886</c:v>
                </c:pt>
                <c:pt idx="2991">
                  <c:v>45511.399525462963</c:v>
                </c:pt>
                <c:pt idx="2992">
                  <c:v>45511.399537037039</c:v>
                </c:pt>
                <c:pt idx="2993">
                  <c:v>45511.399548611109</c:v>
                </c:pt>
                <c:pt idx="2994">
                  <c:v>45511.399560185186</c:v>
                </c:pt>
                <c:pt idx="2995">
                  <c:v>45511.399571759262</c:v>
                </c:pt>
                <c:pt idx="2996">
                  <c:v>45511.399583333332</c:v>
                </c:pt>
                <c:pt idx="2997">
                  <c:v>45511.399594907409</c:v>
                </c:pt>
                <c:pt idx="2998">
                  <c:v>45511.399606481478</c:v>
                </c:pt>
                <c:pt idx="2999">
                  <c:v>45511.399618055555</c:v>
                </c:pt>
                <c:pt idx="3000">
                  <c:v>45511.399629629632</c:v>
                </c:pt>
                <c:pt idx="3001">
                  <c:v>45511.399641203701</c:v>
                </c:pt>
                <c:pt idx="3002">
                  <c:v>45511.399652777778</c:v>
                </c:pt>
                <c:pt idx="3003">
                  <c:v>45511.399664351855</c:v>
                </c:pt>
                <c:pt idx="3004">
                  <c:v>45511.399675925924</c:v>
                </c:pt>
                <c:pt idx="3005">
                  <c:v>45511.399687500001</c:v>
                </c:pt>
                <c:pt idx="3006">
                  <c:v>45511.399699074071</c:v>
                </c:pt>
                <c:pt idx="3007">
                  <c:v>45511.399710648147</c:v>
                </c:pt>
                <c:pt idx="3008">
                  <c:v>45511.399722222224</c:v>
                </c:pt>
                <c:pt idx="3009">
                  <c:v>45511.399733796294</c:v>
                </c:pt>
                <c:pt idx="3010">
                  <c:v>45511.399745370371</c:v>
                </c:pt>
                <c:pt idx="3011">
                  <c:v>45511.399756944447</c:v>
                </c:pt>
                <c:pt idx="3012">
                  <c:v>45511.399768518517</c:v>
                </c:pt>
                <c:pt idx="3013">
                  <c:v>45511.399780092594</c:v>
                </c:pt>
                <c:pt idx="3014">
                  <c:v>45511.399791666663</c:v>
                </c:pt>
                <c:pt idx="3015">
                  <c:v>45511.39980324074</c:v>
                </c:pt>
                <c:pt idx="3016">
                  <c:v>45511.399814814817</c:v>
                </c:pt>
                <c:pt idx="3017">
                  <c:v>45511.399826388886</c:v>
                </c:pt>
                <c:pt idx="3018">
                  <c:v>45511.399837962963</c:v>
                </c:pt>
                <c:pt idx="3019">
                  <c:v>45511.39984953704</c:v>
                </c:pt>
                <c:pt idx="3020">
                  <c:v>45511.399861111109</c:v>
                </c:pt>
                <c:pt idx="3021">
                  <c:v>45511.399872685186</c:v>
                </c:pt>
                <c:pt idx="3022">
                  <c:v>45511.399884259263</c:v>
                </c:pt>
                <c:pt idx="3023">
                  <c:v>45511.399895833332</c:v>
                </c:pt>
                <c:pt idx="3024">
                  <c:v>45511.399907407409</c:v>
                </c:pt>
                <c:pt idx="3025">
                  <c:v>45511.399918981479</c:v>
                </c:pt>
                <c:pt idx="3026">
                  <c:v>45511.399930555555</c:v>
                </c:pt>
                <c:pt idx="3027">
                  <c:v>45511.399942129632</c:v>
                </c:pt>
                <c:pt idx="3028">
                  <c:v>45511.399953703702</c:v>
                </c:pt>
                <c:pt idx="3029">
                  <c:v>45511.399965277778</c:v>
                </c:pt>
                <c:pt idx="3030">
                  <c:v>45511.399976851855</c:v>
                </c:pt>
                <c:pt idx="3031">
                  <c:v>45511.399988425925</c:v>
                </c:pt>
                <c:pt idx="3032">
                  <c:v>45511.4</c:v>
                </c:pt>
                <c:pt idx="3033">
                  <c:v>45511.400011574071</c:v>
                </c:pt>
                <c:pt idx="3034">
                  <c:v>45511.400023148148</c:v>
                </c:pt>
                <c:pt idx="3035">
                  <c:v>45511.400034722225</c:v>
                </c:pt>
                <c:pt idx="3036">
                  <c:v>45511.400046296294</c:v>
                </c:pt>
                <c:pt idx="3037">
                  <c:v>45511.400057870371</c:v>
                </c:pt>
                <c:pt idx="3038">
                  <c:v>45511.400069444448</c:v>
                </c:pt>
                <c:pt idx="3039">
                  <c:v>45511.400081018517</c:v>
                </c:pt>
                <c:pt idx="3040">
                  <c:v>45511.400092592594</c:v>
                </c:pt>
                <c:pt idx="3041">
                  <c:v>45511.400104166663</c:v>
                </c:pt>
                <c:pt idx="3042">
                  <c:v>45511.40011574074</c:v>
                </c:pt>
                <c:pt idx="3043">
                  <c:v>45511.400127314817</c:v>
                </c:pt>
                <c:pt idx="3044">
                  <c:v>45511.400138888886</c:v>
                </c:pt>
                <c:pt idx="3045">
                  <c:v>45511.400150462963</c:v>
                </c:pt>
                <c:pt idx="3046">
                  <c:v>45511.40016203704</c:v>
                </c:pt>
                <c:pt idx="3047">
                  <c:v>45511.400173611109</c:v>
                </c:pt>
                <c:pt idx="3048">
                  <c:v>45511.400185185186</c:v>
                </c:pt>
                <c:pt idx="3049">
                  <c:v>45511.400196759256</c:v>
                </c:pt>
                <c:pt idx="3050">
                  <c:v>45511.400208333333</c:v>
                </c:pt>
                <c:pt idx="3051">
                  <c:v>45511.400219907409</c:v>
                </c:pt>
                <c:pt idx="3052">
                  <c:v>45511.400231481479</c:v>
                </c:pt>
                <c:pt idx="3053">
                  <c:v>45511.400243055556</c:v>
                </c:pt>
                <c:pt idx="3054">
                  <c:v>45511.400254629632</c:v>
                </c:pt>
                <c:pt idx="3055">
                  <c:v>45511.400266203702</c:v>
                </c:pt>
                <c:pt idx="3056">
                  <c:v>45511.400277777779</c:v>
                </c:pt>
                <c:pt idx="3057">
                  <c:v>45511.400289351855</c:v>
                </c:pt>
                <c:pt idx="3058">
                  <c:v>45511.400300925925</c:v>
                </c:pt>
                <c:pt idx="3059">
                  <c:v>45511.400312500002</c:v>
                </c:pt>
                <c:pt idx="3060">
                  <c:v>45511.400324074071</c:v>
                </c:pt>
                <c:pt idx="3061">
                  <c:v>45511.400335648148</c:v>
                </c:pt>
                <c:pt idx="3062">
                  <c:v>45511.400347222225</c:v>
                </c:pt>
                <c:pt idx="3063">
                  <c:v>45511.400358796294</c:v>
                </c:pt>
                <c:pt idx="3064">
                  <c:v>45511.400370370371</c:v>
                </c:pt>
                <c:pt idx="3065">
                  <c:v>45511.400381944448</c:v>
                </c:pt>
                <c:pt idx="3066">
                  <c:v>45511.400393518517</c:v>
                </c:pt>
                <c:pt idx="3067">
                  <c:v>45511.400405092594</c:v>
                </c:pt>
                <c:pt idx="3068">
                  <c:v>45511.400416666664</c:v>
                </c:pt>
                <c:pt idx="3069">
                  <c:v>45511.40042824074</c:v>
                </c:pt>
                <c:pt idx="3070">
                  <c:v>45511.400439814817</c:v>
                </c:pt>
                <c:pt idx="3071">
                  <c:v>45511.400451388887</c:v>
                </c:pt>
                <c:pt idx="3072">
                  <c:v>45511.400462962964</c:v>
                </c:pt>
                <c:pt idx="3073">
                  <c:v>45511.40047453704</c:v>
                </c:pt>
                <c:pt idx="3074">
                  <c:v>45511.40048611111</c:v>
                </c:pt>
                <c:pt idx="3075">
                  <c:v>45511.400497685187</c:v>
                </c:pt>
                <c:pt idx="3076">
                  <c:v>45511.400509259256</c:v>
                </c:pt>
                <c:pt idx="3077">
                  <c:v>45511.400520833333</c:v>
                </c:pt>
                <c:pt idx="3078">
                  <c:v>45511.40053240741</c:v>
                </c:pt>
                <c:pt idx="3079">
                  <c:v>45511.400543981479</c:v>
                </c:pt>
                <c:pt idx="3080">
                  <c:v>45511.400555555556</c:v>
                </c:pt>
                <c:pt idx="3081">
                  <c:v>45511.400567129633</c:v>
                </c:pt>
                <c:pt idx="3082">
                  <c:v>45511.400578703702</c:v>
                </c:pt>
                <c:pt idx="3083">
                  <c:v>45511.400590277779</c:v>
                </c:pt>
                <c:pt idx="3084">
                  <c:v>45511.400601851848</c:v>
                </c:pt>
                <c:pt idx="3085">
                  <c:v>45511.400613425925</c:v>
                </c:pt>
                <c:pt idx="3086">
                  <c:v>45511.400625000002</c:v>
                </c:pt>
                <c:pt idx="3087">
                  <c:v>45511.400636574072</c:v>
                </c:pt>
                <c:pt idx="3088">
                  <c:v>45511.400648148148</c:v>
                </c:pt>
                <c:pt idx="3089">
                  <c:v>45511.400659722225</c:v>
                </c:pt>
                <c:pt idx="3090">
                  <c:v>45511.400671296295</c:v>
                </c:pt>
                <c:pt idx="3091">
                  <c:v>45511.400682870371</c:v>
                </c:pt>
                <c:pt idx="3092">
                  <c:v>45511.400694444441</c:v>
                </c:pt>
                <c:pt idx="3093">
                  <c:v>45511.400706018518</c:v>
                </c:pt>
                <c:pt idx="3094">
                  <c:v>45511.400717592594</c:v>
                </c:pt>
                <c:pt idx="3095">
                  <c:v>45511.400729166664</c:v>
                </c:pt>
                <c:pt idx="3096">
                  <c:v>45511.400740740741</c:v>
                </c:pt>
                <c:pt idx="3097">
                  <c:v>45511.400752314818</c:v>
                </c:pt>
                <c:pt idx="3098">
                  <c:v>45511.400763888887</c:v>
                </c:pt>
                <c:pt idx="3099">
                  <c:v>45511.400775462964</c:v>
                </c:pt>
                <c:pt idx="3100">
                  <c:v>45511.400787037041</c:v>
                </c:pt>
                <c:pt idx="3101">
                  <c:v>45511.40079861111</c:v>
                </c:pt>
                <c:pt idx="3102">
                  <c:v>45511.400810185187</c:v>
                </c:pt>
                <c:pt idx="3103">
                  <c:v>45511.400821759256</c:v>
                </c:pt>
                <c:pt idx="3104">
                  <c:v>45511.400833333333</c:v>
                </c:pt>
                <c:pt idx="3105">
                  <c:v>45511.40084490741</c:v>
                </c:pt>
                <c:pt idx="3106">
                  <c:v>45511.400856481479</c:v>
                </c:pt>
                <c:pt idx="3107">
                  <c:v>45511.400868055556</c:v>
                </c:pt>
                <c:pt idx="3108">
                  <c:v>45511.400879629633</c:v>
                </c:pt>
                <c:pt idx="3109">
                  <c:v>45511.400891203702</c:v>
                </c:pt>
                <c:pt idx="3110">
                  <c:v>45511.400902777779</c:v>
                </c:pt>
                <c:pt idx="3111">
                  <c:v>45511.400914351849</c:v>
                </c:pt>
                <c:pt idx="3112">
                  <c:v>45511.400925925926</c:v>
                </c:pt>
                <c:pt idx="3113">
                  <c:v>45511.400937500002</c:v>
                </c:pt>
                <c:pt idx="3114">
                  <c:v>45511.400949074072</c:v>
                </c:pt>
                <c:pt idx="3115">
                  <c:v>45511.400960648149</c:v>
                </c:pt>
                <c:pt idx="3116">
                  <c:v>45511.400972222225</c:v>
                </c:pt>
                <c:pt idx="3117">
                  <c:v>45511.400983796295</c:v>
                </c:pt>
                <c:pt idx="3118">
                  <c:v>45511.400995370372</c:v>
                </c:pt>
                <c:pt idx="3119">
                  <c:v>45511.401006944441</c:v>
                </c:pt>
                <c:pt idx="3120">
                  <c:v>45511.401018518518</c:v>
                </c:pt>
                <c:pt idx="3121">
                  <c:v>45511.401030092595</c:v>
                </c:pt>
                <c:pt idx="3122">
                  <c:v>45511.401041666664</c:v>
                </c:pt>
                <c:pt idx="3123">
                  <c:v>45511.401053240741</c:v>
                </c:pt>
                <c:pt idx="3124">
                  <c:v>45511.401064814818</c:v>
                </c:pt>
                <c:pt idx="3125">
                  <c:v>45511.401076388887</c:v>
                </c:pt>
                <c:pt idx="3126">
                  <c:v>45511.401087962964</c:v>
                </c:pt>
                <c:pt idx="3127">
                  <c:v>45511.401099537034</c:v>
                </c:pt>
                <c:pt idx="3128">
                  <c:v>45511.40111111111</c:v>
                </c:pt>
                <c:pt idx="3129">
                  <c:v>45511.401122685187</c:v>
                </c:pt>
                <c:pt idx="3130">
                  <c:v>45511.401134259257</c:v>
                </c:pt>
                <c:pt idx="3131">
                  <c:v>45511.401145833333</c:v>
                </c:pt>
                <c:pt idx="3132">
                  <c:v>45511.40115740741</c:v>
                </c:pt>
                <c:pt idx="3133">
                  <c:v>45511.40116898148</c:v>
                </c:pt>
                <c:pt idx="3134">
                  <c:v>45511.401180555556</c:v>
                </c:pt>
                <c:pt idx="3135">
                  <c:v>45511.401192129626</c:v>
                </c:pt>
                <c:pt idx="3136">
                  <c:v>45511.401203703703</c:v>
                </c:pt>
                <c:pt idx="3137">
                  <c:v>45511.40121527778</c:v>
                </c:pt>
                <c:pt idx="3138">
                  <c:v>45511.401226851849</c:v>
                </c:pt>
                <c:pt idx="3139">
                  <c:v>45511.401238425926</c:v>
                </c:pt>
                <c:pt idx="3140">
                  <c:v>45511.401250000003</c:v>
                </c:pt>
                <c:pt idx="3141">
                  <c:v>45511.401261574072</c:v>
                </c:pt>
                <c:pt idx="3142">
                  <c:v>45511.401273148149</c:v>
                </c:pt>
                <c:pt idx="3143">
                  <c:v>45511.401284722226</c:v>
                </c:pt>
                <c:pt idx="3144">
                  <c:v>45511.401296296295</c:v>
                </c:pt>
                <c:pt idx="3145">
                  <c:v>45511.401307870372</c:v>
                </c:pt>
                <c:pt idx="3146">
                  <c:v>45511.401319444441</c:v>
                </c:pt>
                <c:pt idx="3147">
                  <c:v>45511.401331018518</c:v>
                </c:pt>
                <c:pt idx="3148">
                  <c:v>45511.401342592595</c:v>
                </c:pt>
                <c:pt idx="3149">
                  <c:v>45511.401354166665</c:v>
                </c:pt>
                <c:pt idx="3150">
                  <c:v>45511.401365740741</c:v>
                </c:pt>
                <c:pt idx="3151">
                  <c:v>45511.401377314818</c:v>
                </c:pt>
                <c:pt idx="3152">
                  <c:v>45511.401388888888</c:v>
                </c:pt>
                <c:pt idx="3153">
                  <c:v>45511.401400462964</c:v>
                </c:pt>
                <c:pt idx="3154">
                  <c:v>45511.401412037034</c:v>
                </c:pt>
                <c:pt idx="3155">
                  <c:v>45511.401423611111</c:v>
                </c:pt>
                <c:pt idx="3156">
                  <c:v>45511.401435185187</c:v>
                </c:pt>
                <c:pt idx="3157">
                  <c:v>45511.401446759257</c:v>
                </c:pt>
                <c:pt idx="3158">
                  <c:v>45511.401458333334</c:v>
                </c:pt>
                <c:pt idx="3159">
                  <c:v>45511.401469907411</c:v>
                </c:pt>
                <c:pt idx="3160">
                  <c:v>45511.40148148148</c:v>
                </c:pt>
                <c:pt idx="3161">
                  <c:v>45511.401493055557</c:v>
                </c:pt>
                <c:pt idx="3162">
                  <c:v>45511.401504629626</c:v>
                </c:pt>
                <c:pt idx="3163">
                  <c:v>45511.401516203703</c:v>
                </c:pt>
                <c:pt idx="3164">
                  <c:v>45511.40152777778</c:v>
                </c:pt>
                <c:pt idx="3165">
                  <c:v>45511.401539351849</c:v>
                </c:pt>
                <c:pt idx="3166">
                  <c:v>45511.401550925926</c:v>
                </c:pt>
                <c:pt idx="3167">
                  <c:v>45511.401562500003</c:v>
                </c:pt>
                <c:pt idx="3168">
                  <c:v>45511.401574074072</c:v>
                </c:pt>
                <c:pt idx="3169">
                  <c:v>45511.401585648149</c:v>
                </c:pt>
                <c:pt idx="3170">
                  <c:v>45511.401597222219</c:v>
                </c:pt>
                <c:pt idx="3171">
                  <c:v>45511.401608796295</c:v>
                </c:pt>
                <c:pt idx="3172">
                  <c:v>45511.401620370372</c:v>
                </c:pt>
                <c:pt idx="3173">
                  <c:v>45511.401631944442</c:v>
                </c:pt>
                <c:pt idx="3174">
                  <c:v>45511.401643518519</c:v>
                </c:pt>
                <c:pt idx="3175">
                  <c:v>45511.401655092595</c:v>
                </c:pt>
                <c:pt idx="3176">
                  <c:v>45511.401666666665</c:v>
                </c:pt>
                <c:pt idx="3177">
                  <c:v>45511.401678240742</c:v>
                </c:pt>
                <c:pt idx="3178">
                  <c:v>45511.401689814818</c:v>
                </c:pt>
                <c:pt idx="3179">
                  <c:v>45511.401701388888</c:v>
                </c:pt>
                <c:pt idx="3180">
                  <c:v>45511.401712962965</c:v>
                </c:pt>
                <c:pt idx="3181">
                  <c:v>45511.401724537034</c:v>
                </c:pt>
                <c:pt idx="3182">
                  <c:v>45511.401736111111</c:v>
                </c:pt>
                <c:pt idx="3183">
                  <c:v>45511.401747685188</c:v>
                </c:pt>
                <c:pt idx="3184">
                  <c:v>45511.401759259257</c:v>
                </c:pt>
                <c:pt idx="3185">
                  <c:v>45511.401770833334</c:v>
                </c:pt>
                <c:pt idx="3186">
                  <c:v>45511.401782407411</c:v>
                </c:pt>
                <c:pt idx="3187">
                  <c:v>45511.40179398148</c:v>
                </c:pt>
                <c:pt idx="3188">
                  <c:v>45511.401805555557</c:v>
                </c:pt>
                <c:pt idx="3189">
                  <c:v>45511.401817129627</c:v>
                </c:pt>
                <c:pt idx="3190">
                  <c:v>45511.401828703703</c:v>
                </c:pt>
                <c:pt idx="3191">
                  <c:v>45511.40184027778</c:v>
                </c:pt>
                <c:pt idx="3192">
                  <c:v>45511.40185185185</c:v>
                </c:pt>
                <c:pt idx="3193">
                  <c:v>45511.401863425926</c:v>
                </c:pt>
                <c:pt idx="3194">
                  <c:v>45511.401875000003</c:v>
                </c:pt>
                <c:pt idx="3195">
                  <c:v>45511.401886574073</c:v>
                </c:pt>
                <c:pt idx="3196">
                  <c:v>45511.401898148149</c:v>
                </c:pt>
                <c:pt idx="3197">
                  <c:v>45511.401909722219</c:v>
                </c:pt>
                <c:pt idx="3198">
                  <c:v>45511.401921296296</c:v>
                </c:pt>
                <c:pt idx="3199">
                  <c:v>45511.401932870373</c:v>
                </c:pt>
                <c:pt idx="3200">
                  <c:v>45511.401944444442</c:v>
                </c:pt>
                <c:pt idx="3201">
                  <c:v>45511.401956018519</c:v>
                </c:pt>
                <c:pt idx="3202">
                  <c:v>45511.401967592596</c:v>
                </c:pt>
                <c:pt idx="3203">
                  <c:v>45511.401979166665</c:v>
                </c:pt>
                <c:pt idx="3204">
                  <c:v>45511.401990740742</c:v>
                </c:pt>
                <c:pt idx="3205">
                  <c:v>45511.402002314811</c:v>
                </c:pt>
                <c:pt idx="3206">
                  <c:v>45511.402013888888</c:v>
                </c:pt>
                <c:pt idx="3207">
                  <c:v>45511.402025462965</c:v>
                </c:pt>
                <c:pt idx="3208">
                  <c:v>45511.402037037034</c:v>
                </c:pt>
                <c:pt idx="3209">
                  <c:v>45511.402048611111</c:v>
                </c:pt>
                <c:pt idx="3210">
                  <c:v>45511.402060185188</c:v>
                </c:pt>
                <c:pt idx="3211">
                  <c:v>45511.402071759258</c:v>
                </c:pt>
                <c:pt idx="3212">
                  <c:v>45511.402083333334</c:v>
                </c:pt>
                <c:pt idx="3213">
                  <c:v>45511.402094907404</c:v>
                </c:pt>
                <c:pt idx="3214">
                  <c:v>45511.402106481481</c:v>
                </c:pt>
                <c:pt idx="3215">
                  <c:v>45511.402118055557</c:v>
                </c:pt>
                <c:pt idx="3216">
                  <c:v>45511.402129629627</c:v>
                </c:pt>
                <c:pt idx="3217">
                  <c:v>45511.402141203704</c:v>
                </c:pt>
                <c:pt idx="3218">
                  <c:v>45511.40215277778</c:v>
                </c:pt>
                <c:pt idx="3219">
                  <c:v>45511.40216435185</c:v>
                </c:pt>
                <c:pt idx="3220">
                  <c:v>45511.402175925927</c:v>
                </c:pt>
                <c:pt idx="3221">
                  <c:v>45511.402187500003</c:v>
                </c:pt>
                <c:pt idx="3222">
                  <c:v>45511.402199074073</c:v>
                </c:pt>
                <c:pt idx="3223">
                  <c:v>45511.40221064815</c:v>
                </c:pt>
                <c:pt idx="3224">
                  <c:v>45511.402222222219</c:v>
                </c:pt>
                <c:pt idx="3225">
                  <c:v>45511.402233796296</c:v>
                </c:pt>
                <c:pt idx="3226">
                  <c:v>45511.402245370373</c:v>
                </c:pt>
                <c:pt idx="3227">
                  <c:v>45511.402256944442</c:v>
                </c:pt>
                <c:pt idx="3228">
                  <c:v>45511.402268518519</c:v>
                </c:pt>
                <c:pt idx="3229">
                  <c:v>45511.402280092596</c:v>
                </c:pt>
                <c:pt idx="3230">
                  <c:v>45511.402291666665</c:v>
                </c:pt>
                <c:pt idx="3231">
                  <c:v>45511.402303240742</c:v>
                </c:pt>
                <c:pt idx="3232">
                  <c:v>45511.402314814812</c:v>
                </c:pt>
                <c:pt idx="3233">
                  <c:v>45511.402326388888</c:v>
                </c:pt>
                <c:pt idx="3234">
                  <c:v>45511.402337962965</c:v>
                </c:pt>
                <c:pt idx="3235">
                  <c:v>45511.402349537035</c:v>
                </c:pt>
                <c:pt idx="3236">
                  <c:v>45511.402361111112</c:v>
                </c:pt>
                <c:pt idx="3237">
                  <c:v>45511.402372685188</c:v>
                </c:pt>
                <c:pt idx="3238">
                  <c:v>45511.402384259258</c:v>
                </c:pt>
                <c:pt idx="3239">
                  <c:v>45511.402395833335</c:v>
                </c:pt>
                <c:pt idx="3240">
                  <c:v>45511.402407407404</c:v>
                </c:pt>
                <c:pt idx="3241">
                  <c:v>45511.402418981481</c:v>
                </c:pt>
                <c:pt idx="3242">
                  <c:v>45511.402430555558</c:v>
                </c:pt>
                <c:pt idx="3243">
                  <c:v>45511.402442129627</c:v>
                </c:pt>
                <c:pt idx="3244">
                  <c:v>45511.402453703704</c:v>
                </c:pt>
                <c:pt idx="3245">
                  <c:v>45511.402465277781</c:v>
                </c:pt>
                <c:pt idx="3246">
                  <c:v>45511.40247685185</c:v>
                </c:pt>
                <c:pt idx="3247">
                  <c:v>45511.402488425927</c:v>
                </c:pt>
                <c:pt idx="3248">
                  <c:v>45511.402499999997</c:v>
                </c:pt>
                <c:pt idx="3249">
                  <c:v>45511.402511574073</c:v>
                </c:pt>
                <c:pt idx="3250">
                  <c:v>45511.40252314815</c:v>
                </c:pt>
                <c:pt idx="3251">
                  <c:v>45511.40253472222</c:v>
                </c:pt>
                <c:pt idx="3252">
                  <c:v>45511.402546296296</c:v>
                </c:pt>
                <c:pt idx="3253">
                  <c:v>45511.402557870373</c:v>
                </c:pt>
                <c:pt idx="3254">
                  <c:v>45511.402569444443</c:v>
                </c:pt>
                <c:pt idx="3255">
                  <c:v>45511.402581018519</c:v>
                </c:pt>
                <c:pt idx="3256">
                  <c:v>45511.402592592596</c:v>
                </c:pt>
                <c:pt idx="3257">
                  <c:v>45511.402604166666</c:v>
                </c:pt>
                <c:pt idx="3258">
                  <c:v>45511.402615740742</c:v>
                </c:pt>
                <c:pt idx="3259">
                  <c:v>45511.402627314812</c:v>
                </c:pt>
                <c:pt idx="3260">
                  <c:v>45511.402638888889</c:v>
                </c:pt>
                <c:pt idx="3261">
                  <c:v>45511.402650462966</c:v>
                </c:pt>
                <c:pt idx="3262">
                  <c:v>45511.402662037035</c:v>
                </c:pt>
                <c:pt idx="3263">
                  <c:v>45511.402673611112</c:v>
                </c:pt>
                <c:pt idx="3264">
                  <c:v>45511.402685185189</c:v>
                </c:pt>
                <c:pt idx="3265">
                  <c:v>45511.402696759258</c:v>
                </c:pt>
                <c:pt idx="3266">
                  <c:v>45511.402708333335</c:v>
                </c:pt>
                <c:pt idx="3267">
                  <c:v>45511.402719907404</c:v>
                </c:pt>
                <c:pt idx="3268">
                  <c:v>45511.402731481481</c:v>
                </c:pt>
                <c:pt idx="3269">
                  <c:v>45511.402743055558</c:v>
                </c:pt>
                <c:pt idx="3270">
                  <c:v>45511.402754629627</c:v>
                </c:pt>
                <c:pt idx="3271">
                  <c:v>45511.402766203704</c:v>
                </c:pt>
                <c:pt idx="3272">
                  <c:v>45511.402777777781</c:v>
                </c:pt>
                <c:pt idx="3273">
                  <c:v>45511.402789351851</c:v>
                </c:pt>
                <c:pt idx="3274">
                  <c:v>45511.402800925927</c:v>
                </c:pt>
                <c:pt idx="3275">
                  <c:v>45511.402812499997</c:v>
                </c:pt>
                <c:pt idx="3276">
                  <c:v>45511.402824074074</c:v>
                </c:pt>
                <c:pt idx="3277">
                  <c:v>45511.40283564815</c:v>
                </c:pt>
                <c:pt idx="3278">
                  <c:v>45511.40284722222</c:v>
                </c:pt>
                <c:pt idx="3279">
                  <c:v>45511.402858796297</c:v>
                </c:pt>
                <c:pt idx="3280">
                  <c:v>45511.402870370373</c:v>
                </c:pt>
                <c:pt idx="3281">
                  <c:v>45511.402881944443</c:v>
                </c:pt>
                <c:pt idx="3282">
                  <c:v>45511.40289351852</c:v>
                </c:pt>
                <c:pt idx="3283">
                  <c:v>45511.402905092589</c:v>
                </c:pt>
                <c:pt idx="3284">
                  <c:v>45511.402916666666</c:v>
                </c:pt>
                <c:pt idx="3285">
                  <c:v>45511.402928240743</c:v>
                </c:pt>
                <c:pt idx="3286">
                  <c:v>45511.402939814812</c:v>
                </c:pt>
                <c:pt idx="3287">
                  <c:v>45511.402951388889</c:v>
                </c:pt>
                <c:pt idx="3288">
                  <c:v>45511.402962962966</c:v>
                </c:pt>
                <c:pt idx="3289">
                  <c:v>45511.402974537035</c:v>
                </c:pt>
                <c:pt idx="3290">
                  <c:v>45511.402986111112</c:v>
                </c:pt>
                <c:pt idx="3291">
                  <c:v>45511.402997685182</c:v>
                </c:pt>
                <c:pt idx="3292">
                  <c:v>45511.403009259258</c:v>
                </c:pt>
                <c:pt idx="3293">
                  <c:v>45511.403020833335</c:v>
                </c:pt>
                <c:pt idx="3294">
                  <c:v>45511.403032407405</c:v>
                </c:pt>
                <c:pt idx="3295">
                  <c:v>45511.403043981481</c:v>
                </c:pt>
                <c:pt idx="3296">
                  <c:v>45511.403055555558</c:v>
                </c:pt>
                <c:pt idx="3297">
                  <c:v>45511.403067129628</c:v>
                </c:pt>
                <c:pt idx="3298">
                  <c:v>45511.403078703705</c:v>
                </c:pt>
                <c:pt idx="3299">
                  <c:v>45511.403090277781</c:v>
                </c:pt>
                <c:pt idx="3300">
                  <c:v>45511.403101851851</c:v>
                </c:pt>
                <c:pt idx="3301">
                  <c:v>45511.403113425928</c:v>
                </c:pt>
                <c:pt idx="3302">
                  <c:v>45511.403124999997</c:v>
                </c:pt>
                <c:pt idx="3303">
                  <c:v>45511.403136574074</c:v>
                </c:pt>
                <c:pt idx="3304">
                  <c:v>45511.403148148151</c:v>
                </c:pt>
                <c:pt idx="3305">
                  <c:v>45511.40315972222</c:v>
                </c:pt>
                <c:pt idx="3306">
                  <c:v>45511.403171296297</c:v>
                </c:pt>
                <c:pt idx="3307">
                  <c:v>45511.403182870374</c:v>
                </c:pt>
                <c:pt idx="3308">
                  <c:v>45511.403194444443</c:v>
                </c:pt>
                <c:pt idx="3309">
                  <c:v>45511.40320601852</c:v>
                </c:pt>
                <c:pt idx="3310">
                  <c:v>45511.403217592589</c:v>
                </c:pt>
                <c:pt idx="3311">
                  <c:v>45511.403229166666</c:v>
                </c:pt>
                <c:pt idx="3312">
                  <c:v>45511.403240740743</c:v>
                </c:pt>
                <c:pt idx="3313">
                  <c:v>45511.403252314813</c:v>
                </c:pt>
                <c:pt idx="3314">
                  <c:v>45511.403263888889</c:v>
                </c:pt>
                <c:pt idx="3315">
                  <c:v>45511.403275462966</c:v>
                </c:pt>
                <c:pt idx="3316">
                  <c:v>45511.403287037036</c:v>
                </c:pt>
                <c:pt idx="3317">
                  <c:v>45511.403298611112</c:v>
                </c:pt>
                <c:pt idx="3318">
                  <c:v>45511.403310185182</c:v>
                </c:pt>
                <c:pt idx="3319">
                  <c:v>45511.403321759259</c:v>
                </c:pt>
                <c:pt idx="3320">
                  <c:v>45511.403333333335</c:v>
                </c:pt>
                <c:pt idx="3321">
                  <c:v>45511.403344907405</c:v>
                </c:pt>
                <c:pt idx="3322">
                  <c:v>45511.403356481482</c:v>
                </c:pt>
                <c:pt idx="3323">
                  <c:v>45511.403368055559</c:v>
                </c:pt>
                <c:pt idx="3324">
                  <c:v>45511.403379629628</c:v>
                </c:pt>
                <c:pt idx="3325">
                  <c:v>45511.403391203705</c:v>
                </c:pt>
                <c:pt idx="3326">
                  <c:v>45511.403402777774</c:v>
                </c:pt>
                <c:pt idx="3327">
                  <c:v>45511.403414351851</c:v>
                </c:pt>
                <c:pt idx="3328">
                  <c:v>45511.403425925928</c:v>
                </c:pt>
                <c:pt idx="3329">
                  <c:v>45511.403437499997</c:v>
                </c:pt>
                <c:pt idx="3330">
                  <c:v>45511.403449074074</c:v>
                </c:pt>
                <c:pt idx="3331">
                  <c:v>45511.403460648151</c:v>
                </c:pt>
                <c:pt idx="3332">
                  <c:v>45511.40347222222</c:v>
                </c:pt>
                <c:pt idx="3333">
                  <c:v>45511.403483796297</c:v>
                </c:pt>
                <c:pt idx="3334">
                  <c:v>45511.403495370374</c:v>
                </c:pt>
                <c:pt idx="3335">
                  <c:v>45511.403506944444</c:v>
                </c:pt>
                <c:pt idx="3336">
                  <c:v>45511.40351851852</c:v>
                </c:pt>
                <c:pt idx="3337">
                  <c:v>45511.40353009259</c:v>
                </c:pt>
                <c:pt idx="3338">
                  <c:v>45511.403541666667</c:v>
                </c:pt>
                <c:pt idx="3339">
                  <c:v>45511.403553240743</c:v>
                </c:pt>
                <c:pt idx="3340">
                  <c:v>45511.403564814813</c:v>
                </c:pt>
                <c:pt idx="3341">
                  <c:v>45511.40357638889</c:v>
                </c:pt>
                <c:pt idx="3342">
                  <c:v>45511.403587962966</c:v>
                </c:pt>
                <c:pt idx="3343">
                  <c:v>45511.403599537036</c:v>
                </c:pt>
                <c:pt idx="3344">
                  <c:v>45511.403611111113</c:v>
                </c:pt>
                <c:pt idx="3345">
                  <c:v>45511.403622685182</c:v>
                </c:pt>
                <c:pt idx="3346">
                  <c:v>45511.403634259259</c:v>
                </c:pt>
                <c:pt idx="3347">
                  <c:v>45511.403645833336</c:v>
                </c:pt>
                <c:pt idx="3348">
                  <c:v>45511.403657407405</c:v>
                </c:pt>
                <c:pt idx="3349">
                  <c:v>45511.403668981482</c:v>
                </c:pt>
                <c:pt idx="3350">
                  <c:v>45511.403680555559</c:v>
                </c:pt>
                <c:pt idx="3351">
                  <c:v>45511.403692129628</c:v>
                </c:pt>
                <c:pt idx="3352">
                  <c:v>45511.403703703705</c:v>
                </c:pt>
                <c:pt idx="3353">
                  <c:v>45511.403715277775</c:v>
                </c:pt>
                <c:pt idx="3354">
                  <c:v>45511.403726851851</c:v>
                </c:pt>
                <c:pt idx="3355">
                  <c:v>45511.403738425928</c:v>
                </c:pt>
                <c:pt idx="3356">
                  <c:v>45511.403749999998</c:v>
                </c:pt>
                <c:pt idx="3357">
                  <c:v>45511.403761574074</c:v>
                </c:pt>
                <c:pt idx="3358">
                  <c:v>45511.403773148151</c:v>
                </c:pt>
                <c:pt idx="3359">
                  <c:v>45511.403784722221</c:v>
                </c:pt>
                <c:pt idx="3360">
                  <c:v>45511.403796296298</c:v>
                </c:pt>
                <c:pt idx="3361">
                  <c:v>45511.403807870367</c:v>
                </c:pt>
                <c:pt idx="3362">
                  <c:v>45511.403819444444</c:v>
                </c:pt>
                <c:pt idx="3363">
                  <c:v>45511.403831018521</c:v>
                </c:pt>
                <c:pt idx="3364">
                  <c:v>45511.40384259259</c:v>
                </c:pt>
                <c:pt idx="3365">
                  <c:v>45511.403854166667</c:v>
                </c:pt>
                <c:pt idx="3366">
                  <c:v>45511.403865740744</c:v>
                </c:pt>
                <c:pt idx="3367">
                  <c:v>45511.403877314813</c:v>
                </c:pt>
                <c:pt idx="3368">
                  <c:v>45511.40388888889</c:v>
                </c:pt>
                <c:pt idx="3369">
                  <c:v>45511.403900462959</c:v>
                </c:pt>
                <c:pt idx="3370">
                  <c:v>45511.403912037036</c:v>
                </c:pt>
                <c:pt idx="3371">
                  <c:v>45511.403923611113</c:v>
                </c:pt>
                <c:pt idx="3372">
                  <c:v>45511.403935185182</c:v>
                </c:pt>
                <c:pt idx="3373">
                  <c:v>45511.403946759259</c:v>
                </c:pt>
                <c:pt idx="3374">
                  <c:v>45511.403958333336</c:v>
                </c:pt>
                <c:pt idx="3375">
                  <c:v>45511.403969907406</c:v>
                </c:pt>
                <c:pt idx="3376">
                  <c:v>45511.403981481482</c:v>
                </c:pt>
                <c:pt idx="3377">
                  <c:v>45511.403993055559</c:v>
                </c:pt>
                <c:pt idx="3378">
                  <c:v>45511.404004629629</c:v>
                </c:pt>
                <c:pt idx="3379">
                  <c:v>45511.404016203705</c:v>
                </c:pt>
                <c:pt idx="3380">
                  <c:v>45511.404027777775</c:v>
                </c:pt>
                <c:pt idx="3381">
                  <c:v>45511.404039351852</c:v>
                </c:pt>
                <c:pt idx="3382">
                  <c:v>45511.404050925928</c:v>
                </c:pt>
                <c:pt idx="3383">
                  <c:v>45511.404062499998</c:v>
                </c:pt>
                <c:pt idx="3384">
                  <c:v>45511.404074074075</c:v>
                </c:pt>
                <c:pt idx="3385">
                  <c:v>45511.404085648152</c:v>
                </c:pt>
                <c:pt idx="3386">
                  <c:v>45511.404097222221</c:v>
                </c:pt>
                <c:pt idx="3387">
                  <c:v>45511.404108796298</c:v>
                </c:pt>
                <c:pt idx="3388">
                  <c:v>45511.404120370367</c:v>
                </c:pt>
                <c:pt idx="3389">
                  <c:v>45511.404131944444</c:v>
                </c:pt>
                <c:pt idx="3390">
                  <c:v>45511.404143518521</c:v>
                </c:pt>
                <c:pt idx="3391">
                  <c:v>45511.40415509259</c:v>
                </c:pt>
                <c:pt idx="3392">
                  <c:v>45511.404166666667</c:v>
                </c:pt>
                <c:pt idx="3393">
                  <c:v>45511.404178240744</c:v>
                </c:pt>
                <c:pt idx="3394">
                  <c:v>45511.404189814813</c:v>
                </c:pt>
                <c:pt idx="3395">
                  <c:v>45511.40420138889</c:v>
                </c:pt>
                <c:pt idx="3396">
                  <c:v>45511.40421296296</c:v>
                </c:pt>
                <c:pt idx="3397">
                  <c:v>45511.404224537036</c:v>
                </c:pt>
                <c:pt idx="3398">
                  <c:v>45511.404236111113</c:v>
                </c:pt>
                <c:pt idx="3399">
                  <c:v>45511.404247685183</c:v>
                </c:pt>
                <c:pt idx="3400">
                  <c:v>45511.40425925926</c:v>
                </c:pt>
                <c:pt idx="3401">
                  <c:v>45511.404270833336</c:v>
                </c:pt>
                <c:pt idx="3402">
                  <c:v>45511.404282407406</c:v>
                </c:pt>
                <c:pt idx="3403">
                  <c:v>45511.404293981483</c:v>
                </c:pt>
                <c:pt idx="3404">
                  <c:v>45511.404305555552</c:v>
                </c:pt>
                <c:pt idx="3405">
                  <c:v>45511.404317129629</c:v>
                </c:pt>
                <c:pt idx="3406">
                  <c:v>45511.404328703706</c:v>
                </c:pt>
                <c:pt idx="3407">
                  <c:v>45511.404340277775</c:v>
                </c:pt>
                <c:pt idx="3408">
                  <c:v>45511.404351851852</c:v>
                </c:pt>
                <c:pt idx="3409">
                  <c:v>45511.404363425929</c:v>
                </c:pt>
                <c:pt idx="3410">
                  <c:v>45511.404374999998</c:v>
                </c:pt>
                <c:pt idx="3411">
                  <c:v>45511.404386574075</c:v>
                </c:pt>
                <c:pt idx="3412">
                  <c:v>45511.404398148145</c:v>
                </c:pt>
                <c:pt idx="3413">
                  <c:v>45511.404409722221</c:v>
                </c:pt>
                <c:pt idx="3414">
                  <c:v>45511.404421296298</c:v>
                </c:pt>
                <c:pt idx="3415">
                  <c:v>45511.404432870368</c:v>
                </c:pt>
                <c:pt idx="3416">
                  <c:v>45511.404444444444</c:v>
                </c:pt>
                <c:pt idx="3417">
                  <c:v>45511.404456018521</c:v>
                </c:pt>
                <c:pt idx="3418">
                  <c:v>45511.404467592591</c:v>
                </c:pt>
                <c:pt idx="3419">
                  <c:v>45511.404479166667</c:v>
                </c:pt>
                <c:pt idx="3420">
                  <c:v>45511.404490740744</c:v>
                </c:pt>
                <c:pt idx="3421">
                  <c:v>45511.404502314814</c:v>
                </c:pt>
                <c:pt idx="3422">
                  <c:v>45511.404513888891</c:v>
                </c:pt>
                <c:pt idx="3423">
                  <c:v>45511.40452546296</c:v>
                </c:pt>
                <c:pt idx="3424">
                  <c:v>45511.404537037037</c:v>
                </c:pt>
                <c:pt idx="3425">
                  <c:v>45511.404548611114</c:v>
                </c:pt>
                <c:pt idx="3426">
                  <c:v>45511.404560185183</c:v>
                </c:pt>
                <c:pt idx="3427">
                  <c:v>45511.40457175926</c:v>
                </c:pt>
                <c:pt idx="3428">
                  <c:v>45511.404583333337</c:v>
                </c:pt>
                <c:pt idx="3429">
                  <c:v>45511.404594907406</c:v>
                </c:pt>
                <c:pt idx="3430">
                  <c:v>45511.404606481483</c:v>
                </c:pt>
                <c:pt idx="3431">
                  <c:v>45511.404618055552</c:v>
                </c:pt>
                <c:pt idx="3432">
                  <c:v>45511.404629629629</c:v>
                </c:pt>
                <c:pt idx="3433">
                  <c:v>45511.404641203706</c:v>
                </c:pt>
                <c:pt idx="3434">
                  <c:v>45511.404652777775</c:v>
                </c:pt>
                <c:pt idx="3435">
                  <c:v>45511.404664351852</c:v>
                </c:pt>
                <c:pt idx="3436">
                  <c:v>45511.404675925929</c:v>
                </c:pt>
                <c:pt idx="3437">
                  <c:v>45511.404687499999</c:v>
                </c:pt>
                <c:pt idx="3438">
                  <c:v>45511.404699074075</c:v>
                </c:pt>
                <c:pt idx="3439">
                  <c:v>45511.404710648145</c:v>
                </c:pt>
                <c:pt idx="3440">
                  <c:v>45511.404722222222</c:v>
                </c:pt>
                <c:pt idx="3441">
                  <c:v>45511.404733796298</c:v>
                </c:pt>
                <c:pt idx="3442">
                  <c:v>45511.404745370368</c:v>
                </c:pt>
                <c:pt idx="3443">
                  <c:v>45511.404756944445</c:v>
                </c:pt>
                <c:pt idx="3444">
                  <c:v>45511.404768518521</c:v>
                </c:pt>
                <c:pt idx="3445">
                  <c:v>45511.404780092591</c:v>
                </c:pt>
                <c:pt idx="3446">
                  <c:v>45511.404791666668</c:v>
                </c:pt>
                <c:pt idx="3447">
                  <c:v>45511.404803240737</c:v>
                </c:pt>
                <c:pt idx="3448">
                  <c:v>45511.404814814814</c:v>
                </c:pt>
                <c:pt idx="3449">
                  <c:v>45511.404826388891</c:v>
                </c:pt>
                <c:pt idx="3450">
                  <c:v>45511.40483796296</c:v>
                </c:pt>
                <c:pt idx="3451">
                  <c:v>45511.404849537037</c:v>
                </c:pt>
                <c:pt idx="3452">
                  <c:v>45511.404861111114</c:v>
                </c:pt>
                <c:pt idx="3453">
                  <c:v>45511.404872685183</c:v>
                </c:pt>
                <c:pt idx="3454">
                  <c:v>45511.40488425926</c:v>
                </c:pt>
                <c:pt idx="3455">
                  <c:v>45511.404895833337</c:v>
                </c:pt>
                <c:pt idx="3456">
                  <c:v>45511.404907407406</c:v>
                </c:pt>
                <c:pt idx="3457">
                  <c:v>45511.404918981483</c:v>
                </c:pt>
                <c:pt idx="3458">
                  <c:v>45511.404930555553</c:v>
                </c:pt>
                <c:pt idx="3459">
                  <c:v>45511.404942129629</c:v>
                </c:pt>
                <c:pt idx="3460">
                  <c:v>45511.404953703706</c:v>
                </c:pt>
                <c:pt idx="3461">
                  <c:v>45511.404965277776</c:v>
                </c:pt>
                <c:pt idx="3462">
                  <c:v>45511.404976851853</c:v>
                </c:pt>
                <c:pt idx="3463">
                  <c:v>45511.404988425929</c:v>
                </c:pt>
                <c:pt idx="3464">
                  <c:v>45511.404999999999</c:v>
                </c:pt>
                <c:pt idx="3465">
                  <c:v>45511.405011574076</c:v>
                </c:pt>
                <c:pt idx="3466">
                  <c:v>45511.405023148145</c:v>
                </c:pt>
                <c:pt idx="3467">
                  <c:v>45511.405034722222</c:v>
                </c:pt>
                <c:pt idx="3468">
                  <c:v>45511.405046296299</c:v>
                </c:pt>
                <c:pt idx="3469">
                  <c:v>45511.405057870368</c:v>
                </c:pt>
                <c:pt idx="3470">
                  <c:v>45511.405069444445</c:v>
                </c:pt>
                <c:pt idx="3471">
                  <c:v>45511.405081018522</c:v>
                </c:pt>
                <c:pt idx="3472">
                  <c:v>45511.405092592591</c:v>
                </c:pt>
                <c:pt idx="3473">
                  <c:v>45511.405104166668</c:v>
                </c:pt>
                <c:pt idx="3474">
                  <c:v>45511.405115740738</c:v>
                </c:pt>
                <c:pt idx="3475">
                  <c:v>45511.405127314814</c:v>
                </c:pt>
                <c:pt idx="3476">
                  <c:v>45511.405138888891</c:v>
                </c:pt>
                <c:pt idx="3477">
                  <c:v>45511.405150462961</c:v>
                </c:pt>
                <c:pt idx="3478">
                  <c:v>45511.405162037037</c:v>
                </c:pt>
                <c:pt idx="3479">
                  <c:v>45511.405173611114</c:v>
                </c:pt>
                <c:pt idx="3480">
                  <c:v>45511.405185185184</c:v>
                </c:pt>
                <c:pt idx="3481">
                  <c:v>45511.40519675926</c:v>
                </c:pt>
                <c:pt idx="3482">
                  <c:v>45511.40520833333</c:v>
                </c:pt>
                <c:pt idx="3483">
                  <c:v>45511.405219907407</c:v>
                </c:pt>
                <c:pt idx="3484">
                  <c:v>45511.405231481483</c:v>
                </c:pt>
                <c:pt idx="3485">
                  <c:v>45511.405243055553</c:v>
                </c:pt>
                <c:pt idx="3486">
                  <c:v>45511.40525462963</c:v>
                </c:pt>
                <c:pt idx="3487">
                  <c:v>45511.405266203707</c:v>
                </c:pt>
                <c:pt idx="3488">
                  <c:v>45511.405277777776</c:v>
                </c:pt>
                <c:pt idx="3489">
                  <c:v>45511.405289351853</c:v>
                </c:pt>
                <c:pt idx="3490">
                  <c:v>45511.405300925922</c:v>
                </c:pt>
                <c:pt idx="3491">
                  <c:v>45511.405312499999</c:v>
                </c:pt>
                <c:pt idx="3492">
                  <c:v>45511.405324074076</c:v>
                </c:pt>
                <c:pt idx="3493">
                  <c:v>45511.405335648145</c:v>
                </c:pt>
                <c:pt idx="3494">
                  <c:v>45511.405347222222</c:v>
                </c:pt>
                <c:pt idx="3495">
                  <c:v>45511.405358796299</c:v>
                </c:pt>
                <c:pt idx="3496">
                  <c:v>45511.405370370368</c:v>
                </c:pt>
                <c:pt idx="3497">
                  <c:v>45511.405381944445</c:v>
                </c:pt>
                <c:pt idx="3498">
                  <c:v>45511.405393518522</c:v>
                </c:pt>
                <c:pt idx="3499">
                  <c:v>45511.405405092592</c:v>
                </c:pt>
                <c:pt idx="3500">
                  <c:v>45511.405416666668</c:v>
                </c:pt>
                <c:pt idx="3501">
                  <c:v>45511.405428240738</c:v>
                </c:pt>
                <c:pt idx="3502">
                  <c:v>45511.405439814815</c:v>
                </c:pt>
                <c:pt idx="3503">
                  <c:v>45511.405451388891</c:v>
                </c:pt>
                <c:pt idx="3504">
                  <c:v>45511.405462962961</c:v>
                </c:pt>
                <c:pt idx="3505">
                  <c:v>45511.405474537038</c:v>
                </c:pt>
                <c:pt idx="3506">
                  <c:v>45511.405486111114</c:v>
                </c:pt>
                <c:pt idx="3507">
                  <c:v>45511.405497685184</c:v>
                </c:pt>
                <c:pt idx="3508">
                  <c:v>45511.405509259261</c:v>
                </c:pt>
                <c:pt idx="3509">
                  <c:v>45511.40552083333</c:v>
                </c:pt>
                <c:pt idx="3510">
                  <c:v>45511.405532407407</c:v>
                </c:pt>
                <c:pt idx="3511">
                  <c:v>45511.405543981484</c:v>
                </c:pt>
                <c:pt idx="3512">
                  <c:v>45511.405555555553</c:v>
                </c:pt>
                <c:pt idx="3513">
                  <c:v>45511.40556712963</c:v>
                </c:pt>
                <c:pt idx="3514">
                  <c:v>45511.405578703707</c:v>
                </c:pt>
                <c:pt idx="3515">
                  <c:v>45511.405590277776</c:v>
                </c:pt>
                <c:pt idx="3516">
                  <c:v>45511.405601851853</c:v>
                </c:pt>
                <c:pt idx="3517">
                  <c:v>45511.405613425923</c:v>
                </c:pt>
                <c:pt idx="3518">
                  <c:v>45511.405624999999</c:v>
                </c:pt>
                <c:pt idx="3519">
                  <c:v>45511.405636574076</c:v>
                </c:pt>
                <c:pt idx="3520">
                  <c:v>45511.405648148146</c:v>
                </c:pt>
                <c:pt idx="3521">
                  <c:v>45511.405659722222</c:v>
                </c:pt>
                <c:pt idx="3522">
                  <c:v>45511.405671296299</c:v>
                </c:pt>
                <c:pt idx="3523">
                  <c:v>45511.405682870369</c:v>
                </c:pt>
                <c:pt idx="3524">
                  <c:v>45511.405694444446</c:v>
                </c:pt>
                <c:pt idx="3525">
                  <c:v>45511.405706018515</c:v>
                </c:pt>
                <c:pt idx="3526">
                  <c:v>45511.405717592592</c:v>
                </c:pt>
                <c:pt idx="3527">
                  <c:v>45511.405729166669</c:v>
                </c:pt>
                <c:pt idx="3528">
                  <c:v>45511.405740740738</c:v>
                </c:pt>
                <c:pt idx="3529">
                  <c:v>45511.405752314815</c:v>
                </c:pt>
                <c:pt idx="3530">
                  <c:v>45511.405763888892</c:v>
                </c:pt>
                <c:pt idx="3531">
                  <c:v>45511.405775462961</c:v>
                </c:pt>
                <c:pt idx="3532">
                  <c:v>45511.405787037038</c:v>
                </c:pt>
                <c:pt idx="3533">
                  <c:v>45511.405798611115</c:v>
                </c:pt>
                <c:pt idx="3534">
                  <c:v>45511.405810185184</c:v>
                </c:pt>
                <c:pt idx="3535">
                  <c:v>45511.405821759261</c:v>
                </c:pt>
                <c:pt idx="3536">
                  <c:v>45511.405833333331</c:v>
                </c:pt>
                <c:pt idx="3537">
                  <c:v>45511.405844907407</c:v>
                </c:pt>
                <c:pt idx="3538">
                  <c:v>45511.405856481484</c:v>
                </c:pt>
                <c:pt idx="3539">
                  <c:v>45511.405868055554</c:v>
                </c:pt>
                <c:pt idx="3540">
                  <c:v>45511.40587962963</c:v>
                </c:pt>
                <c:pt idx="3541">
                  <c:v>45511.405891203707</c:v>
                </c:pt>
                <c:pt idx="3542">
                  <c:v>45511.405902777777</c:v>
                </c:pt>
                <c:pt idx="3543">
                  <c:v>45511.405914351853</c:v>
                </c:pt>
                <c:pt idx="3544">
                  <c:v>45511.405925925923</c:v>
                </c:pt>
                <c:pt idx="3545">
                  <c:v>45511.4059375</c:v>
                </c:pt>
                <c:pt idx="3546">
                  <c:v>45511.405949074076</c:v>
                </c:pt>
                <c:pt idx="3547">
                  <c:v>45511.405960648146</c:v>
                </c:pt>
                <c:pt idx="3548">
                  <c:v>45511.405972222223</c:v>
                </c:pt>
                <c:pt idx="3549">
                  <c:v>45511.4059837963</c:v>
                </c:pt>
                <c:pt idx="3550">
                  <c:v>45511.405995370369</c:v>
                </c:pt>
                <c:pt idx="3551">
                  <c:v>45511.406006944446</c:v>
                </c:pt>
                <c:pt idx="3552">
                  <c:v>45511.406018518515</c:v>
                </c:pt>
                <c:pt idx="3553">
                  <c:v>45511.406030092592</c:v>
                </c:pt>
                <c:pt idx="3554">
                  <c:v>45511.406041666669</c:v>
                </c:pt>
                <c:pt idx="3555">
                  <c:v>45511.406053240738</c:v>
                </c:pt>
                <c:pt idx="3556">
                  <c:v>45511.406064814815</c:v>
                </c:pt>
                <c:pt idx="3557">
                  <c:v>45511.406076388892</c:v>
                </c:pt>
                <c:pt idx="3558">
                  <c:v>45511.406087962961</c:v>
                </c:pt>
                <c:pt idx="3559">
                  <c:v>45511.406099537038</c:v>
                </c:pt>
                <c:pt idx="3560">
                  <c:v>45511.406111111108</c:v>
                </c:pt>
                <c:pt idx="3561">
                  <c:v>45511.406122685185</c:v>
                </c:pt>
                <c:pt idx="3562">
                  <c:v>45511.406134259261</c:v>
                </c:pt>
                <c:pt idx="3563">
                  <c:v>45511.406145833331</c:v>
                </c:pt>
                <c:pt idx="3564">
                  <c:v>45511.406157407408</c:v>
                </c:pt>
                <c:pt idx="3565">
                  <c:v>45511.406168981484</c:v>
                </c:pt>
                <c:pt idx="3566">
                  <c:v>45511.406180555554</c:v>
                </c:pt>
                <c:pt idx="3567">
                  <c:v>45511.406192129631</c:v>
                </c:pt>
                <c:pt idx="3568">
                  <c:v>45511.4062037037</c:v>
                </c:pt>
                <c:pt idx="3569">
                  <c:v>45511.406215277777</c:v>
                </c:pt>
                <c:pt idx="3570">
                  <c:v>45511.406226851854</c:v>
                </c:pt>
                <c:pt idx="3571">
                  <c:v>45511.406238425923</c:v>
                </c:pt>
                <c:pt idx="3572">
                  <c:v>45511.40625</c:v>
                </c:pt>
                <c:pt idx="3573">
                  <c:v>45511.406261574077</c:v>
                </c:pt>
                <c:pt idx="3574">
                  <c:v>45511.406273148146</c:v>
                </c:pt>
                <c:pt idx="3575">
                  <c:v>45511.406284722223</c:v>
                </c:pt>
                <c:pt idx="3576">
                  <c:v>45511.4062962963</c:v>
                </c:pt>
                <c:pt idx="3577">
                  <c:v>45511.406307870369</c:v>
                </c:pt>
                <c:pt idx="3578">
                  <c:v>45511.406319444446</c:v>
                </c:pt>
                <c:pt idx="3579">
                  <c:v>45511.406331018516</c:v>
                </c:pt>
                <c:pt idx="3580">
                  <c:v>45511.406342592592</c:v>
                </c:pt>
                <c:pt idx="3581">
                  <c:v>45511.406354166669</c:v>
                </c:pt>
                <c:pt idx="3582">
                  <c:v>45511.406365740739</c:v>
                </c:pt>
                <c:pt idx="3583">
                  <c:v>45511.406377314815</c:v>
                </c:pt>
                <c:pt idx="3584">
                  <c:v>45511.406388888892</c:v>
                </c:pt>
                <c:pt idx="3585">
                  <c:v>45511.406400462962</c:v>
                </c:pt>
                <c:pt idx="3586">
                  <c:v>45511.406412037039</c:v>
                </c:pt>
                <c:pt idx="3587">
                  <c:v>45511.406423611108</c:v>
                </c:pt>
                <c:pt idx="3588">
                  <c:v>45511.406435185185</c:v>
                </c:pt>
                <c:pt idx="3589">
                  <c:v>45511.406446759262</c:v>
                </c:pt>
                <c:pt idx="3590">
                  <c:v>45511.406458333331</c:v>
                </c:pt>
                <c:pt idx="3591">
                  <c:v>45511.406469907408</c:v>
                </c:pt>
                <c:pt idx="3592">
                  <c:v>45511.406481481485</c:v>
                </c:pt>
                <c:pt idx="3593">
                  <c:v>45511.406493055554</c:v>
                </c:pt>
                <c:pt idx="3594">
                  <c:v>45511.406504629631</c:v>
                </c:pt>
                <c:pt idx="3595">
                  <c:v>45511.4065162037</c:v>
                </c:pt>
                <c:pt idx="3596">
                  <c:v>45511.406527777777</c:v>
                </c:pt>
                <c:pt idx="3597">
                  <c:v>45511.406539351854</c:v>
                </c:pt>
                <c:pt idx="3598">
                  <c:v>45511.406550925924</c:v>
                </c:pt>
                <c:pt idx="3599">
                  <c:v>45511.4065625</c:v>
                </c:pt>
                <c:pt idx="3600">
                  <c:v>45511.406574074077</c:v>
                </c:pt>
                <c:pt idx="3601">
                  <c:v>45511.406585648147</c:v>
                </c:pt>
                <c:pt idx="3602">
                  <c:v>45511.406597222223</c:v>
                </c:pt>
                <c:pt idx="3603">
                  <c:v>45511.406608796293</c:v>
                </c:pt>
                <c:pt idx="3604">
                  <c:v>45511.40662037037</c:v>
                </c:pt>
                <c:pt idx="3605">
                  <c:v>45511.406631944446</c:v>
                </c:pt>
                <c:pt idx="3606">
                  <c:v>45511.406643518516</c:v>
                </c:pt>
                <c:pt idx="3607">
                  <c:v>45511.406655092593</c:v>
                </c:pt>
                <c:pt idx="3608">
                  <c:v>45511.406666666669</c:v>
                </c:pt>
                <c:pt idx="3609">
                  <c:v>45511.406678240739</c:v>
                </c:pt>
                <c:pt idx="3610">
                  <c:v>45511.406689814816</c:v>
                </c:pt>
                <c:pt idx="3611">
                  <c:v>45511.406701388885</c:v>
                </c:pt>
                <c:pt idx="3612">
                  <c:v>45511.406712962962</c:v>
                </c:pt>
                <c:pt idx="3613">
                  <c:v>45511.406724537039</c:v>
                </c:pt>
                <c:pt idx="3614">
                  <c:v>45511.406736111108</c:v>
                </c:pt>
                <c:pt idx="3615">
                  <c:v>45511.406747685185</c:v>
                </c:pt>
                <c:pt idx="3616">
                  <c:v>45511.406759259262</c:v>
                </c:pt>
                <c:pt idx="3617">
                  <c:v>45511.406770833331</c:v>
                </c:pt>
                <c:pt idx="3618">
                  <c:v>45511.406782407408</c:v>
                </c:pt>
                <c:pt idx="3619">
                  <c:v>45511.406793981485</c:v>
                </c:pt>
                <c:pt idx="3620">
                  <c:v>45511.406805555554</c:v>
                </c:pt>
                <c:pt idx="3621">
                  <c:v>45511.406817129631</c:v>
                </c:pt>
                <c:pt idx="3622">
                  <c:v>45511.406828703701</c:v>
                </c:pt>
                <c:pt idx="3623">
                  <c:v>45511.406840277778</c:v>
                </c:pt>
                <c:pt idx="3624">
                  <c:v>45511.406851851854</c:v>
                </c:pt>
                <c:pt idx="3625">
                  <c:v>45511.406863425924</c:v>
                </c:pt>
                <c:pt idx="3626">
                  <c:v>45511.406875000001</c:v>
                </c:pt>
                <c:pt idx="3627">
                  <c:v>45511.406886574077</c:v>
                </c:pt>
                <c:pt idx="3628">
                  <c:v>45511.406898148147</c:v>
                </c:pt>
                <c:pt idx="3629">
                  <c:v>45511.406909722224</c:v>
                </c:pt>
                <c:pt idx="3630">
                  <c:v>45511.406921296293</c:v>
                </c:pt>
                <c:pt idx="3631">
                  <c:v>45511.40693287037</c:v>
                </c:pt>
                <c:pt idx="3632">
                  <c:v>45511.406944444447</c:v>
                </c:pt>
                <c:pt idx="3633">
                  <c:v>45511.406956018516</c:v>
                </c:pt>
                <c:pt idx="3634">
                  <c:v>45511.406967592593</c:v>
                </c:pt>
                <c:pt idx="3635">
                  <c:v>45511.40697916667</c:v>
                </c:pt>
                <c:pt idx="3636">
                  <c:v>45511.406990740739</c:v>
                </c:pt>
                <c:pt idx="3637">
                  <c:v>45511.407002314816</c:v>
                </c:pt>
                <c:pt idx="3638">
                  <c:v>45511.407013888886</c:v>
                </c:pt>
                <c:pt idx="3639">
                  <c:v>45511.407025462962</c:v>
                </c:pt>
                <c:pt idx="3640">
                  <c:v>45511.407037037039</c:v>
                </c:pt>
                <c:pt idx="3641">
                  <c:v>45511.407048611109</c:v>
                </c:pt>
                <c:pt idx="3642">
                  <c:v>45511.407060185185</c:v>
                </c:pt>
                <c:pt idx="3643">
                  <c:v>45511.407071759262</c:v>
                </c:pt>
                <c:pt idx="3644">
                  <c:v>45511.407083333332</c:v>
                </c:pt>
                <c:pt idx="3645">
                  <c:v>45511.407094907408</c:v>
                </c:pt>
                <c:pt idx="3646">
                  <c:v>45511.407106481478</c:v>
                </c:pt>
                <c:pt idx="3647">
                  <c:v>45511.407118055555</c:v>
                </c:pt>
                <c:pt idx="3648">
                  <c:v>45511.407129629632</c:v>
                </c:pt>
                <c:pt idx="3649">
                  <c:v>45511.407141203701</c:v>
                </c:pt>
                <c:pt idx="3650">
                  <c:v>45511.407152777778</c:v>
                </c:pt>
                <c:pt idx="3651">
                  <c:v>45511.407164351855</c:v>
                </c:pt>
                <c:pt idx="3652">
                  <c:v>45511.407175925924</c:v>
                </c:pt>
                <c:pt idx="3653">
                  <c:v>45511.407187500001</c:v>
                </c:pt>
                <c:pt idx="3654">
                  <c:v>45511.407199074078</c:v>
                </c:pt>
                <c:pt idx="3655">
                  <c:v>45511.407210648147</c:v>
                </c:pt>
                <c:pt idx="3656">
                  <c:v>45511.407222222224</c:v>
                </c:pt>
                <c:pt idx="3657">
                  <c:v>45511.407233796293</c:v>
                </c:pt>
                <c:pt idx="3658">
                  <c:v>45511.40724537037</c:v>
                </c:pt>
                <c:pt idx="3659">
                  <c:v>45511.407256944447</c:v>
                </c:pt>
                <c:pt idx="3660">
                  <c:v>45511.407268518517</c:v>
                </c:pt>
                <c:pt idx="3661">
                  <c:v>45511.407280092593</c:v>
                </c:pt>
                <c:pt idx="3662">
                  <c:v>45511.40729166667</c:v>
                </c:pt>
                <c:pt idx="3663">
                  <c:v>45511.40730324074</c:v>
                </c:pt>
                <c:pt idx="3664">
                  <c:v>45511.407314814816</c:v>
                </c:pt>
                <c:pt idx="3665">
                  <c:v>45511.407326388886</c:v>
                </c:pt>
                <c:pt idx="3666">
                  <c:v>45511.407337962963</c:v>
                </c:pt>
                <c:pt idx="3667">
                  <c:v>45511.407349537039</c:v>
                </c:pt>
                <c:pt idx="3668">
                  <c:v>45511.407361111109</c:v>
                </c:pt>
                <c:pt idx="3669">
                  <c:v>45511.407372685186</c:v>
                </c:pt>
                <c:pt idx="3670">
                  <c:v>45511.407384259262</c:v>
                </c:pt>
                <c:pt idx="3671">
                  <c:v>45511.407395833332</c:v>
                </c:pt>
                <c:pt idx="3672">
                  <c:v>45511.407407407409</c:v>
                </c:pt>
                <c:pt idx="3673">
                  <c:v>45511.407418981478</c:v>
                </c:pt>
                <c:pt idx="3674">
                  <c:v>45511.407430555555</c:v>
                </c:pt>
                <c:pt idx="3675">
                  <c:v>45511.407442129632</c:v>
                </c:pt>
                <c:pt idx="3676">
                  <c:v>45511.407453703701</c:v>
                </c:pt>
                <c:pt idx="3677">
                  <c:v>45511.407465277778</c:v>
                </c:pt>
                <c:pt idx="3678">
                  <c:v>45511.407476851855</c:v>
                </c:pt>
                <c:pt idx="3679">
                  <c:v>45511.407488425924</c:v>
                </c:pt>
                <c:pt idx="3680">
                  <c:v>45511.407500000001</c:v>
                </c:pt>
                <c:pt idx="3681">
                  <c:v>45511.407511574071</c:v>
                </c:pt>
                <c:pt idx="3682">
                  <c:v>45511.407523148147</c:v>
                </c:pt>
                <c:pt idx="3683">
                  <c:v>45511.407534722224</c:v>
                </c:pt>
                <c:pt idx="3684">
                  <c:v>45511.407546296294</c:v>
                </c:pt>
                <c:pt idx="3685">
                  <c:v>45511.407557870371</c:v>
                </c:pt>
                <c:pt idx="3686">
                  <c:v>45511.407569444447</c:v>
                </c:pt>
                <c:pt idx="3687">
                  <c:v>45511.407581018517</c:v>
                </c:pt>
                <c:pt idx="3688">
                  <c:v>45511.407592592594</c:v>
                </c:pt>
                <c:pt idx="3689">
                  <c:v>45511.407604166663</c:v>
                </c:pt>
                <c:pt idx="3690">
                  <c:v>45511.40761574074</c:v>
                </c:pt>
                <c:pt idx="3691">
                  <c:v>45511.407627314817</c:v>
                </c:pt>
                <c:pt idx="3692">
                  <c:v>45511.407638888886</c:v>
                </c:pt>
                <c:pt idx="3693">
                  <c:v>45511.407650462963</c:v>
                </c:pt>
                <c:pt idx="3694">
                  <c:v>45511.40766203704</c:v>
                </c:pt>
                <c:pt idx="3695">
                  <c:v>45511.407673611109</c:v>
                </c:pt>
                <c:pt idx="3696">
                  <c:v>45511.407685185186</c:v>
                </c:pt>
                <c:pt idx="3697">
                  <c:v>45511.407696759263</c:v>
                </c:pt>
                <c:pt idx="3698">
                  <c:v>45511.407708333332</c:v>
                </c:pt>
                <c:pt idx="3699">
                  <c:v>45511.407719907409</c:v>
                </c:pt>
                <c:pt idx="3700">
                  <c:v>45511.407731481479</c:v>
                </c:pt>
                <c:pt idx="3701">
                  <c:v>45511.407743055555</c:v>
                </c:pt>
                <c:pt idx="3702">
                  <c:v>45511.407754629632</c:v>
                </c:pt>
                <c:pt idx="3703">
                  <c:v>45511.407766203702</c:v>
                </c:pt>
                <c:pt idx="3704">
                  <c:v>45511.407777777778</c:v>
                </c:pt>
                <c:pt idx="3705">
                  <c:v>45511.407789351855</c:v>
                </c:pt>
                <c:pt idx="3706">
                  <c:v>45511.407800925925</c:v>
                </c:pt>
                <c:pt idx="3707">
                  <c:v>45511.407812500001</c:v>
                </c:pt>
                <c:pt idx="3708">
                  <c:v>45511.407824074071</c:v>
                </c:pt>
                <c:pt idx="3709">
                  <c:v>45511.407835648148</c:v>
                </c:pt>
                <c:pt idx="3710">
                  <c:v>45511.407847222225</c:v>
                </c:pt>
                <c:pt idx="3711">
                  <c:v>45511.407858796294</c:v>
                </c:pt>
                <c:pt idx="3712">
                  <c:v>45511.407870370371</c:v>
                </c:pt>
                <c:pt idx="3713">
                  <c:v>45511.407881944448</c:v>
                </c:pt>
                <c:pt idx="3714">
                  <c:v>45511.407893518517</c:v>
                </c:pt>
                <c:pt idx="3715">
                  <c:v>45511.407905092594</c:v>
                </c:pt>
                <c:pt idx="3716">
                  <c:v>45511.407916666663</c:v>
                </c:pt>
                <c:pt idx="3717">
                  <c:v>45511.40792824074</c:v>
                </c:pt>
                <c:pt idx="3718">
                  <c:v>45511.407939814817</c:v>
                </c:pt>
                <c:pt idx="3719">
                  <c:v>45511.407951388886</c:v>
                </c:pt>
                <c:pt idx="3720">
                  <c:v>45511.407962962963</c:v>
                </c:pt>
                <c:pt idx="3721">
                  <c:v>45511.40797453704</c:v>
                </c:pt>
                <c:pt idx="3722">
                  <c:v>45511.407986111109</c:v>
                </c:pt>
                <c:pt idx="3723">
                  <c:v>45511.407997685186</c:v>
                </c:pt>
                <c:pt idx="3724">
                  <c:v>45511.408009259256</c:v>
                </c:pt>
                <c:pt idx="3725">
                  <c:v>45511.408020833333</c:v>
                </c:pt>
                <c:pt idx="3726">
                  <c:v>45511.408032407409</c:v>
                </c:pt>
                <c:pt idx="3727">
                  <c:v>45511.408043981479</c:v>
                </c:pt>
                <c:pt idx="3728">
                  <c:v>45511.408055555556</c:v>
                </c:pt>
                <c:pt idx="3729">
                  <c:v>45511.408067129632</c:v>
                </c:pt>
                <c:pt idx="3730">
                  <c:v>45511.408078703702</c:v>
                </c:pt>
                <c:pt idx="3731">
                  <c:v>45511.408090277779</c:v>
                </c:pt>
                <c:pt idx="3732">
                  <c:v>45511.408101851855</c:v>
                </c:pt>
                <c:pt idx="3733">
                  <c:v>45511.408113425925</c:v>
                </c:pt>
                <c:pt idx="3734">
                  <c:v>45511.408125000002</c:v>
                </c:pt>
                <c:pt idx="3735">
                  <c:v>45511.408136574071</c:v>
                </c:pt>
                <c:pt idx="3736">
                  <c:v>45511.408148148148</c:v>
                </c:pt>
                <c:pt idx="3737">
                  <c:v>45511.408159722225</c:v>
                </c:pt>
                <c:pt idx="3738">
                  <c:v>45511.408171296294</c:v>
                </c:pt>
                <c:pt idx="3739">
                  <c:v>45511.408182870371</c:v>
                </c:pt>
                <c:pt idx="3740">
                  <c:v>45511.408194444448</c:v>
                </c:pt>
                <c:pt idx="3741">
                  <c:v>45511.408206018517</c:v>
                </c:pt>
                <c:pt idx="3742">
                  <c:v>45511.408217592594</c:v>
                </c:pt>
                <c:pt idx="3743">
                  <c:v>45511.408229166664</c:v>
                </c:pt>
                <c:pt idx="3744">
                  <c:v>45511.40824074074</c:v>
                </c:pt>
                <c:pt idx="3745">
                  <c:v>45511.408252314817</c:v>
                </c:pt>
                <c:pt idx="3746">
                  <c:v>45511.408263888887</c:v>
                </c:pt>
                <c:pt idx="3747">
                  <c:v>45511.408275462964</c:v>
                </c:pt>
                <c:pt idx="3748">
                  <c:v>45511.40828703704</c:v>
                </c:pt>
                <c:pt idx="3749">
                  <c:v>45511.40829861111</c:v>
                </c:pt>
                <c:pt idx="3750">
                  <c:v>45511.408310185187</c:v>
                </c:pt>
                <c:pt idx="3751">
                  <c:v>45511.408321759256</c:v>
                </c:pt>
                <c:pt idx="3752">
                  <c:v>45511.408333333333</c:v>
                </c:pt>
                <c:pt idx="3753">
                  <c:v>45511.40834490741</c:v>
                </c:pt>
                <c:pt idx="3754">
                  <c:v>45511.408356481479</c:v>
                </c:pt>
                <c:pt idx="3755">
                  <c:v>45511.408368055556</c:v>
                </c:pt>
                <c:pt idx="3756">
                  <c:v>45511.408379629633</c:v>
                </c:pt>
                <c:pt idx="3757">
                  <c:v>45511.408391203702</c:v>
                </c:pt>
                <c:pt idx="3758">
                  <c:v>45511.408402777779</c:v>
                </c:pt>
                <c:pt idx="3759">
                  <c:v>45511.408414351848</c:v>
                </c:pt>
                <c:pt idx="3760">
                  <c:v>45511.408425925925</c:v>
                </c:pt>
                <c:pt idx="3761">
                  <c:v>45511.408437500002</c:v>
                </c:pt>
                <c:pt idx="3762">
                  <c:v>45511.408449074072</c:v>
                </c:pt>
                <c:pt idx="3763">
                  <c:v>45511.408460648148</c:v>
                </c:pt>
                <c:pt idx="3764">
                  <c:v>45511.408472222225</c:v>
                </c:pt>
                <c:pt idx="3765">
                  <c:v>45511.408483796295</c:v>
                </c:pt>
                <c:pt idx="3766">
                  <c:v>45511.408495370371</c:v>
                </c:pt>
                <c:pt idx="3767">
                  <c:v>45511.408506944441</c:v>
                </c:pt>
                <c:pt idx="3768">
                  <c:v>45511.408518518518</c:v>
                </c:pt>
                <c:pt idx="3769">
                  <c:v>45511.408530092594</c:v>
                </c:pt>
                <c:pt idx="3770">
                  <c:v>45511.408541666664</c:v>
                </c:pt>
                <c:pt idx="3771">
                  <c:v>45511.408553240741</c:v>
                </c:pt>
                <c:pt idx="3772">
                  <c:v>45511.408564814818</c:v>
                </c:pt>
                <c:pt idx="3773">
                  <c:v>45511.408576388887</c:v>
                </c:pt>
                <c:pt idx="3774">
                  <c:v>45511.408587962964</c:v>
                </c:pt>
                <c:pt idx="3775">
                  <c:v>45511.408599537041</c:v>
                </c:pt>
                <c:pt idx="3776">
                  <c:v>45511.40861111111</c:v>
                </c:pt>
                <c:pt idx="3777">
                  <c:v>45511.408622685187</c:v>
                </c:pt>
                <c:pt idx="3778">
                  <c:v>45511.408634259256</c:v>
                </c:pt>
                <c:pt idx="3779">
                  <c:v>45511.408645833333</c:v>
                </c:pt>
                <c:pt idx="3780">
                  <c:v>45511.40865740741</c:v>
                </c:pt>
                <c:pt idx="3781">
                  <c:v>45511.408668981479</c:v>
                </c:pt>
                <c:pt idx="3782">
                  <c:v>45511.408680555556</c:v>
                </c:pt>
                <c:pt idx="3783">
                  <c:v>45511.408692129633</c:v>
                </c:pt>
                <c:pt idx="3784">
                  <c:v>45511.408703703702</c:v>
                </c:pt>
                <c:pt idx="3785">
                  <c:v>45511.408715277779</c:v>
                </c:pt>
                <c:pt idx="3786">
                  <c:v>45511.408726851849</c:v>
                </c:pt>
                <c:pt idx="3787">
                  <c:v>45511.408738425926</c:v>
                </c:pt>
                <c:pt idx="3788">
                  <c:v>45511.408750000002</c:v>
                </c:pt>
                <c:pt idx="3789">
                  <c:v>45511.408761574072</c:v>
                </c:pt>
                <c:pt idx="3790">
                  <c:v>45511.408773148149</c:v>
                </c:pt>
                <c:pt idx="3791">
                  <c:v>45511.408784722225</c:v>
                </c:pt>
                <c:pt idx="3792">
                  <c:v>45511.408796296295</c:v>
                </c:pt>
                <c:pt idx="3793">
                  <c:v>45511.408807870372</c:v>
                </c:pt>
                <c:pt idx="3794">
                  <c:v>45511.408819444441</c:v>
                </c:pt>
                <c:pt idx="3795">
                  <c:v>45511.408831018518</c:v>
                </c:pt>
                <c:pt idx="3796">
                  <c:v>45511.408842592595</c:v>
                </c:pt>
                <c:pt idx="3797">
                  <c:v>45511.408854166664</c:v>
                </c:pt>
                <c:pt idx="3798">
                  <c:v>45511.408865740741</c:v>
                </c:pt>
                <c:pt idx="3799">
                  <c:v>45511.408877314818</c:v>
                </c:pt>
                <c:pt idx="3800">
                  <c:v>45511.408888888887</c:v>
                </c:pt>
                <c:pt idx="3801">
                  <c:v>45511.408900462964</c:v>
                </c:pt>
                <c:pt idx="3802">
                  <c:v>45511.408912037034</c:v>
                </c:pt>
                <c:pt idx="3803">
                  <c:v>45511.40892361111</c:v>
                </c:pt>
                <c:pt idx="3804">
                  <c:v>45511.408935185187</c:v>
                </c:pt>
                <c:pt idx="3805">
                  <c:v>45511.408946759257</c:v>
                </c:pt>
                <c:pt idx="3806">
                  <c:v>45511.408958333333</c:v>
                </c:pt>
                <c:pt idx="3807">
                  <c:v>45511.40896990741</c:v>
                </c:pt>
                <c:pt idx="3808">
                  <c:v>45511.40898148148</c:v>
                </c:pt>
                <c:pt idx="3809">
                  <c:v>45511.408993055556</c:v>
                </c:pt>
                <c:pt idx="3810">
                  <c:v>45511.409004629626</c:v>
                </c:pt>
                <c:pt idx="3811">
                  <c:v>45511.409016203703</c:v>
                </c:pt>
                <c:pt idx="3812">
                  <c:v>45511.40902777778</c:v>
                </c:pt>
                <c:pt idx="3813">
                  <c:v>45511.409039351849</c:v>
                </c:pt>
                <c:pt idx="3814">
                  <c:v>45511.409050925926</c:v>
                </c:pt>
                <c:pt idx="3815">
                  <c:v>45511.409062500003</c:v>
                </c:pt>
                <c:pt idx="3816">
                  <c:v>45511.409074074072</c:v>
                </c:pt>
                <c:pt idx="3817">
                  <c:v>45511.409085648149</c:v>
                </c:pt>
                <c:pt idx="3818">
                  <c:v>45511.409097222226</c:v>
                </c:pt>
                <c:pt idx="3819">
                  <c:v>45511.409108796295</c:v>
                </c:pt>
                <c:pt idx="3820">
                  <c:v>45511.409120370372</c:v>
                </c:pt>
                <c:pt idx="3821">
                  <c:v>45511.409131944441</c:v>
                </c:pt>
                <c:pt idx="3822">
                  <c:v>45511.409143518518</c:v>
                </c:pt>
                <c:pt idx="3823">
                  <c:v>45511.409155092595</c:v>
                </c:pt>
                <c:pt idx="3824">
                  <c:v>45511.409166666665</c:v>
                </c:pt>
                <c:pt idx="3825">
                  <c:v>45511.409178240741</c:v>
                </c:pt>
                <c:pt idx="3826">
                  <c:v>45511.409189814818</c:v>
                </c:pt>
                <c:pt idx="3827">
                  <c:v>45511.409201388888</c:v>
                </c:pt>
                <c:pt idx="3828">
                  <c:v>45511.409212962964</c:v>
                </c:pt>
                <c:pt idx="3829">
                  <c:v>45511.409224537034</c:v>
                </c:pt>
                <c:pt idx="3830">
                  <c:v>45511.409236111111</c:v>
                </c:pt>
                <c:pt idx="3831">
                  <c:v>45511.409247685187</c:v>
                </c:pt>
                <c:pt idx="3832">
                  <c:v>45511.409259259257</c:v>
                </c:pt>
                <c:pt idx="3833">
                  <c:v>45511.409270833334</c:v>
                </c:pt>
                <c:pt idx="3834">
                  <c:v>45511.409282407411</c:v>
                </c:pt>
                <c:pt idx="3835">
                  <c:v>45511.40929398148</c:v>
                </c:pt>
                <c:pt idx="3836">
                  <c:v>45511.409305555557</c:v>
                </c:pt>
                <c:pt idx="3837">
                  <c:v>45511.409317129626</c:v>
                </c:pt>
                <c:pt idx="3838">
                  <c:v>45511.409328703703</c:v>
                </c:pt>
                <c:pt idx="3839">
                  <c:v>45511.40934027778</c:v>
                </c:pt>
                <c:pt idx="3840">
                  <c:v>45511.409351851849</c:v>
                </c:pt>
                <c:pt idx="3841">
                  <c:v>45511.409363425926</c:v>
                </c:pt>
                <c:pt idx="3842">
                  <c:v>45511.409375000003</c:v>
                </c:pt>
                <c:pt idx="3843">
                  <c:v>45511.409386574072</c:v>
                </c:pt>
                <c:pt idx="3844">
                  <c:v>45511.409398148149</c:v>
                </c:pt>
                <c:pt idx="3845">
                  <c:v>45511.409409722219</c:v>
                </c:pt>
                <c:pt idx="3846">
                  <c:v>45511.409421296295</c:v>
                </c:pt>
                <c:pt idx="3847">
                  <c:v>45511.409432870372</c:v>
                </c:pt>
                <c:pt idx="3848">
                  <c:v>45511.409444444442</c:v>
                </c:pt>
                <c:pt idx="3849">
                  <c:v>45511.409456018519</c:v>
                </c:pt>
                <c:pt idx="3850">
                  <c:v>45511.409467592595</c:v>
                </c:pt>
                <c:pt idx="3851">
                  <c:v>45511.409479166665</c:v>
                </c:pt>
                <c:pt idx="3852">
                  <c:v>45511.409490740742</c:v>
                </c:pt>
                <c:pt idx="3853">
                  <c:v>45511.409502314818</c:v>
                </c:pt>
                <c:pt idx="3854">
                  <c:v>45511.409513888888</c:v>
                </c:pt>
                <c:pt idx="3855">
                  <c:v>45511.409525462965</c:v>
                </c:pt>
                <c:pt idx="3856">
                  <c:v>45511.409537037034</c:v>
                </c:pt>
                <c:pt idx="3857">
                  <c:v>45511.409548611111</c:v>
                </c:pt>
                <c:pt idx="3858">
                  <c:v>45511.409560185188</c:v>
                </c:pt>
                <c:pt idx="3859">
                  <c:v>45511.409571759257</c:v>
                </c:pt>
                <c:pt idx="3860">
                  <c:v>45511.409583333334</c:v>
                </c:pt>
                <c:pt idx="3861">
                  <c:v>45511.409594907411</c:v>
                </c:pt>
                <c:pt idx="3862">
                  <c:v>45511.40960648148</c:v>
                </c:pt>
                <c:pt idx="3863">
                  <c:v>45511.409618055557</c:v>
                </c:pt>
                <c:pt idx="3864">
                  <c:v>45511.409629629627</c:v>
                </c:pt>
                <c:pt idx="3865">
                  <c:v>45511.409641203703</c:v>
                </c:pt>
                <c:pt idx="3866">
                  <c:v>45511.40965277778</c:v>
                </c:pt>
                <c:pt idx="3867">
                  <c:v>45511.40966435185</c:v>
                </c:pt>
                <c:pt idx="3868">
                  <c:v>45511.409675925926</c:v>
                </c:pt>
                <c:pt idx="3869">
                  <c:v>45511.409687500003</c:v>
                </c:pt>
                <c:pt idx="3870">
                  <c:v>45511.409699074073</c:v>
                </c:pt>
                <c:pt idx="3871">
                  <c:v>45511.409710648149</c:v>
                </c:pt>
                <c:pt idx="3872">
                  <c:v>45511.409722222219</c:v>
                </c:pt>
                <c:pt idx="3873">
                  <c:v>45511.409733796296</c:v>
                </c:pt>
                <c:pt idx="3874">
                  <c:v>45511.409745370373</c:v>
                </c:pt>
                <c:pt idx="3875">
                  <c:v>45511.409756944442</c:v>
                </c:pt>
                <c:pt idx="3876">
                  <c:v>45511.409768518519</c:v>
                </c:pt>
                <c:pt idx="3877">
                  <c:v>45511.409780092596</c:v>
                </c:pt>
                <c:pt idx="3878">
                  <c:v>45511.409791666665</c:v>
                </c:pt>
                <c:pt idx="3879">
                  <c:v>45511.409803240742</c:v>
                </c:pt>
                <c:pt idx="3880">
                  <c:v>45511.409814814811</c:v>
                </c:pt>
                <c:pt idx="3881">
                  <c:v>45511.409826388888</c:v>
                </c:pt>
                <c:pt idx="3882">
                  <c:v>45511.409837962965</c:v>
                </c:pt>
                <c:pt idx="3883">
                  <c:v>45511.409849537034</c:v>
                </c:pt>
                <c:pt idx="3884">
                  <c:v>45511.409861111111</c:v>
                </c:pt>
                <c:pt idx="3885">
                  <c:v>45511.409872685188</c:v>
                </c:pt>
                <c:pt idx="3886">
                  <c:v>45511.409884259258</c:v>
                </c:pt>
                <c:pt idx="3887">
                  <c:v>45511.409895833334</c:v>
                </c:pt>
                <c:pt idx="3888">
                  <c:v>45511.409907407404</c:v>
                </c:pt>
                <c:pt idx="3889">
                  <c:v>45511.409918981481</c:v>
                </c:pt>
                <c:pt idx="3890">
                  <c:v>45511.409930555557</c:v>
                </c:pt>
                <c:pt idx="3891">
                  <c:v>45511.409942129627</c:v>
                </c:pt>
                <c:pt idx="3892">
                  <c:v>45511.409953703704</c:v>
                </c:pt>
                <c:pt idx="3893">
                  <c:v>45511.40996527778</c:v>
                </c:pt>
                <c:pt idx="3894">
                  <c:v>45511.40997685185</c:v>
                </c:pt>
                <c:pt idx="3895">
                  <c:v>45511.409988425927</c:v>
                </c:pt>
                <c:pt idx="3896">
                  <c:v>45511.41</c:v>
                </c:pt>
                <c:pt idx="3897">
                  <c:v>45511.410011574073</c:v>
                </c:pt>
                <c:pt idx="3898">
                  <c:v>45511.41002314815</c:v>
                </c:pt>
                <c:pt idx="3899">
                  <c:v>45511.410034722219</c:v>
                </c:pt>
                <c:pt idx="3900">
                  <c:v>45511.410046296296</c:v>
                </c:pt>
                <c:pt idx="3901">
                  <c:v>45511.410057870373</c:v>
                </c:pt>
                <c:pt idx="3902">
                  <c:v>45511.410069444442</c:v>
                </c:pt>
                <c:pt idx="3903">
                  <c:v>45511.410081018519</c:v>
                </c:pt>
                <c:pt idx="3904">
                  <c:v>45511.410092592596</c:v>
                </c:pt>
                <c:pt idx="3905">
                  <c:v>45511.410104166665</c:v>
                </c:pt>
                <c:pt idx="3906">
                  <c:v>45511.410115740742</c:v>
                </c:pt>
                <c:pt idx="3907">
                  <c:v>45511.410127314812</c:v>
                </c:pt>
                <c:pt idx="3908">
                  <c:v>45511.410138888888</c:v>
                </c:pt>
                <c:pt idx="3909">
                  <c:v>45511.410150462965</c:v>
                </c:pt>
                <c:pt idx="3910">
                  <c:v>45511.410162037035</c:v>
                </c:pt>
                <c:pt idx="3911">
                  <c:v>45511.410173611112</c:v>
                </c:pt>
                <c:pt idx="3912">
                  <c:v>45511.410185185188</c:v>
                </c:pt>
                <c:pt idx="3913">
                  <c:v>45511.410196759258</c:v>
                </c:pt>
                <c:pt idx="3914">
                  <c:v>45511.410208333335</c:v>
                </c:pt>
                <c:pt idx="3915">
                  <c:v>45511.410219907404</c:v>
                </c:pt>
                <c:pt idx="3916">
                  <c:v>45511.410231481481</c:v>
                </c:pt>
                <c:pt idx="3917">
                  <c:v>45511.410243055558</c:v>
                </c:pt>
                <c:pt idx="3918">
                  <c:v>45511.410254629627</c:v>
                </c:pt>
                <c:pt idx="3919">
                  <c:v>45511.410266203704</c:v>
                </c:pt>
                <c:pt idx="3920">
                  <c:v>45511.410277777781</c:v>
                </c:pt>
                <c:pt idx="3921">
                  <c:v>45511.41028935185</c:v>
                </c:pt>
                <c:pt idx="3922">
                  <c:v>45511.410300925927</c:v>
                </c:pt>
                <c:pt idx="3923">
                  <c:v>45511.410312499997</c:v>
                </c:pt>
                <c:pt idx="3924">
                  <c:v>45511.410324074073</c:v>
                </c:pt>
                <c:pt idx="3925">
                  <c:v>45511.41033564815</c:v>
                </c:pt>
                <c:pt idx="3926">
                  <c:v>45511.41034722222</c:v>
                </c:pt>
                <c:pt idx="3927">
                  <c:v>45511.410358796296</c:v>
                </c:pt>
                <c:pt idx="3928">
                  <c:v>45511.410370370373</c:v>
                </c:pt>
                <c:pt idx="3929">
                  <c:v>45511.410381944443</c:v>
                </c:pt>
                <c:pt idx="3930">
                  <c:v>45511.410393518519</c:v>
                </c:pt>
                <c:pt idx="3931">
                  <c:v>45511.410405092596</c:v>
                </c:pt>
                <c:pt idx="3932">
                  <c:v>45511.410416666666</c:v>
                </c:pt>
                <c:pt idx="3933">
                  <c:v>45511.410428240742</c:v>
                </c:pt>
                <c:pt idx="3934">
                  <c:v>45511.410439814812</c:v>
                </c:pt>
                <c:pt idx="3935">
                  <c:v>45511.410451388889</c:v>
                </c:pt>
                <c:pt idx="3936">
                  <c:v>45511.410462962966</c:v>
                </c:pt>
                <c:pt idx="3937">
                  <c:v>45511.410474537035</c:v>
                </c:pt>
                <c:pt idx="3938">
                  <c:v>45511.410486111112</c:v>
                </c:pt>
                <c:pt idx="3939">
                  <c:v>45511.410497685189</c:v>
                </c:pt>
                <c:pt idx="3940">
                  <c:v>45511.410509259258</c:v>
                </c:pt>
                <c:pt idx="3941">
                  <c:v>45511.410520833335</c:v>
                </c:pt>
                <c:pt idx="3942">
                  <c:v>45511.410532407404</c:v>
                </c:pt>
                <c:pt idx="3943">
                  <c:v>45511.410543981481</c:v>
                </c:pt>
                <c:pt idx="3944">
                  <c:v>45511.410555555558</c:v>
                </c:pt>
                <c:pt idx="3945">
                  <c:v>45511.410567129627</c:v>
                </c:pt>
                <c:pt idx="3946">
                  <c:v>45511.410578703704</c:v>
                </c:pt>
                <c:pt idx="3947">
                  <c:v>45511.410590277781</c:v>
                </c:pt>
                <c:pt idx="3948">
                  <c:v>45511.410601851851</c:v>
                </c:pt>
                <c:pt idx="3949">
                  <c:v>45511.410613425927</c:v>
                </c:pt>
                <c:pt idx="3950">
                  <c:v>45511.410624999997</c:v>
                </c:pt>
                <c:pt idx="3951">
                  <c:v>45511.410636574074</c:v>
                </c:pt>
                <c:pt idx="3952">
                  <c:v>45511.41064814815</c:v>
                </c:pt>
                <c:pt idx="3953">
                  <c:v>45511.41065972222</c:v>
                </c:pt>
                <c:pt idx="3954">
                  <c:v>45511.410671296297</c:v>
                </c:pt>
                <c:pt idx="3955">
                  <c:v>45511.410682870373</c:v>
                </c:pt>
                <c:pt idx="3956">
                  <c:v>45511.410694444443</c:v>
                </c:pt>
                <c:pt idx="3957">
                  <c:v>45511.41070601852</c:v>
                </c:pt>
                <c:pt idx="3958">
                  <c:v>45511.410717592589</c:v>
                </c:pt>
                <c:pt idx="3959">
                  <c:v>45511.410729166666</c:v>
                </c:pt>
                <c:pt idx="3960">
                  <c:v>45511.410740740743</c:v>
                </c:pt>
                <c:pt idx="3961">
                  <c:v>45511.410752314812</c:v>
                </c:pt>
                <c:pt idx="3962">
                  <c:v>45511.410763888889</c:v>
                </c:pt>
                <c:pt idx="3963">
                  <c:v>45511.410775462966</c:v>
                </c:pt>
                <c:pt idx="3964">
                  <c:v>45511.410787037035</c:v>
                </c:pt>
                <c:pt idx="3965">
                  <c:v>45511.410798611112</c:v>
                </c:pt>
                <c:pt idx="3966">
                  <c:v>45511.410810185182</c:v>
                </c:pt>
                <c:pt idx="3967">
                  <c:v>45511.410821759258</c:v>
                </c:pt>
                <c:pt idx="3968">
                  <c:v>45511.410833333335</c:v>
                </c:pt>
                <c:pt idx="3969">
                  <c:v>45511.410844907405</c:v>
                </c:pt>
                <c:pt idx="3970">
                  <c:v>45511.410856481481</c:v>
                </c:pt>
                <c:pt idx="3971">
                  <c:v>45511.410868055558</c:v>
                </c:pt>
                <c:pt idx="3972">
                  <c:v>45511.410879629628</c:v>
                </c:pt>
                <c:pt idx="3973">
                  <c:v>45511.410891203705</c:v>
                </c:pt>
                <c:pt idx="3974">
                  <c:v>45511.410902777781</c:v>
                </c:pt>
                <c:pt idx="3975">
                  <c:v>45511.410914351851</c:v>
                </c:pt>
                <c:pt idx="3976">
                  <c:v>45511.410925925928</c:v>
                </c:pt>
                <c:pt idx="3977">
                  <c:v>45511.410937499997</c:v>
                </c:pt>
                <c:pt idx="3978">
                  <c:v>45511.410949074074</c:v>
                </c:pt>
                <c:pt idx="3979">
                  <c:v>45511.410960648151</c:v>
                </c:pt>
                <c:pt idx="3980">
                  <c:v>45511.41097222222</c:v>
                </c:pt>
                <c:pt idx="3981">
                  <c:v>45511.410983796297</c:v>
                </c:pt>
                <c:pt idx="3982">
                  <c:v>45511.410995370374</c:v>
                </c:pt>
                <c:pt idx="3983">
                  <c:v>45511.411006944443</c:v>
                </c:pt>
                <c:pt idx="3984">
                  <c:v>45511.41101851852</c:v>
                </c:pt>
                <c:pt idx="3985">
                  <c:v>45511.411030092589</c:v>
                </c:pt>
                <c:pt idx="3986">
                  <c:v>45511.411041666666</c:v>
                </c:pt>
                <c:pt idx="3987">
                  <c:v>45511.411053240743</c:v>
                </c:pt>
                <c:pt idx="3988">
                  <c:v>45511.411064814813</c:v>
                </c:pt>
                <c:pt idx="3989">
                  <c:v>45511.411076388889</c:v>
                </c:pt>
                <c:pt idx="3990">
                  <c:v>45511.411087962966</c:v>
                </c:pt>
                <c:pt idx="3991">
                  <c:v>45511.411099537036</c:v>
                </c:pt>
                <c:pt idx="3992">
                  <c:v>45511.411111111112</c:v>
                </c:pt>
                <c:pt idx="3993">
                  <c:v>45511.411122685182</c:v>
                </c:pt>
                <c:pt idx="3994">
                  <c:v>45511.411134259259</c:v>
                </c:pt>
                <c:pt idx="3995">
                  <c:v>45511.411145833335</c:v>
                </c:pt>
                <c:pt idx="3996">
                  <c:v>45511.411157407405</c:v>
                </c:pt>
                <c:pt idx="3997">
                  <c:v>45511.411168981482</c:v>
                </c:pt>
                <c:pt idx="3998">
                  <c:v>45511.411180555559</c:v>
                </c:pt>
                <c:pt idx="3999">
                  <c:v>45511.411192129628</c:v>
                </c:pt>
                <c:pt idx="4000">
                  <c:v>45511.411203703705</c:v>
                </c:pt>
                <c:pt idx="4001">
                  <c:v>45511.411215277774</c:v>
                </c:pt>
                <c:pt idx="4002">
                  <c:v>45511.411226851851</c:v>
                </c:pt>
                <c:pt idx="4003">
                  <c:v>45511.411238425928</c:v>
                </c:pt>
                <c:pt idx="4004">
                  <c:v>45511.411249999997</c:v>
                </c:pt>
                <c:pt idx="4005">
                  <c:v>45511.411261574074</c:v>
                </c:pt>
                <c:pt idx="4006">
                  <c:v>45511.411273148151</c:v>
                </c:pt>
                <c:pt idx="4007">
                  <c:v>45511.41128472222</c:v>
                </c:pt>
                <c:pt idx="4008">
                  <c:v>45511.411296296297</c:v>
                </c:pt>
                <c:pt idx="4009">
                  <c:v>45511.411307870374</c:v>
                </c:pt>
                <c:pt idx="4010">
                  <c:v>45511.411319444444</c:v>
                </c:pt>
                <c:pt idx="4011">
                  <c:v>45511.41133101852</c:v>
                </c:pt>
                <c:pt idx="4012">
                  <c:v>45511.41134259259</c:v>
                </c:pt>
                <c:pt idx="4013">
                  <c:v>45511.411354166667</c:v>
                </c:pt>
                <c:pt idx="4014">
                  <c:v>45511.411365740743</c:v>
                </c:pt>
                <c:pt idx="4015">
                  <c:v>45511.411377314813</c:v>
                </c:pt>
                <c:pt idx="4016">
                  <c:v>45511.41138888889</c:v>
                </c:pt>
                <c:pt idx="4017">
                  <c:v>45511.411400462966</c:v>
                </c:pt>
                <c:pt idx="4018">
                  <c:v>45511.411412037036</c:v>
                </c:pt>
                <c:pt idx="4019">
                  <c:v>45511.411423611113</c:v>
                </c:pt>
                <c:pt idx="4020">
                  <c:v>45511.411435185182</c:v>
                </c:pt>
                <c:pt idx="4021">
                  <c:v>45511.411446759259</c:v>
                </c:pt>
                <c:pt idx="4022">
                  <c:v>45511.411458333336</c:v>
                </c:pt>
                <c:pt idx="4023">
                  <c:v>45511.411469907405</c:v>
                </c:pt>
                <c:pt idx="4024">
                  <c:v>45511.411481481482</c:v>
                </c:pt>
                <c:pt idx="4025">
                  <c:v>45511.411493055559</c:v>
                </c:pt>
                <c:pt idx="4026">
                  <c:v>45511.411504629628</c:v>
                </c:pt>
                <c:pt idx="4027">
                  <c:v>45511.411516203705</c:v>
                </c:pt>
                <c:pt idx="4028">
                  <c:v>45511.411527777775</c:v>
                </c:pt>
                <c:pt idx="4029">
                  <c:v>45511.411539351851</c:v>
                </c:pt>
                <c:pt idx="4030">
                  <c:v>45511.411550925928</c:v>
                </c:pt>
                <c:pt idx="4031">
                  <c:v>45511.411562499998</c:v>
                </c:pt>
                <c:pt idx="4032">
                  <c:v>45511.411574074074</c:v>
                </c:pt>
                <c:pt idx="4033">
                  <c:v>45511.411585648151</c:v>
                </c:pt>
                <c:pt idx="4034">
                  <c:v>45511.411597222221</c:v>
                </c:pt>
                <c:pt idx="4035">
                  <c:v>45511.411608796298</c:v>
                </c:pt>
                <c:pt idx="4036">
                  <c:v>45511.411620370367</c:v>
                </c:pt>
                <c:pt idx="4037">
                  <c:v>45511.411631944444</c:v>
                </c:pt>
                <c:pt idx="4038">
                  <c:v>45511.411643518521</c:v>
                </c:pt>
                <c:pt idx="4039">
                  <c:v>45511.41165509259</c:v>
                </c:pt>
                <c:pt idx="4040">
                  <c:v>45511.411666666667</c:v>
                </c:pt>
                <c:pt idx="4041">
                  <c:v>45511.411678240744</c:v>
                </c:pt>
                <c:pt idx="4042">
                  <c:v>45511.411689814813</c:v>
                </c:pt>
                <c:pt idx="4043">
                  <c:v>45511.41170138889</c:v>
                </c:pt>
                <c:pt idx="4044">
                  <c:v>45511.411712962959</c:v>
                </c:pt>
                <c:pt idx="4045">
                  <c:v>45511.411724537036</c:v>
                </c:pt>
                <c:pt idx="4046">
                  <c:v>45511.411736111113</c:v>
                </c:pt>
                <c:pt idx="4047">
                  <c:v>45511.411747685182</c:v>
                </c:pt>
                <c:pt idx="4048">
                  <c:v>45511.411759259259</c:v>
                </c:pt>
                <c:pt idx="4049">
                  <c:v>45511.411770833336</c:v>
                </c:pt>
                <c:pt idx="4050">
                  <c:v>45511.411782407406</c:v>
                </c:pt>
                <c:pt idx="4051">
                  <c:v>45511.411793981482</c:v>
                </c:pt>
                <c:pt idx="4052">
                  <c:v>45511.411805555559</c:v>
                </c:pt>
                <c:pt idx="4053">
                  <c:v>45511.411817129629</c:v>
                </c:pt>
                <c:pt idx="4054">
                  <c:v>45511.411828703705</c:v>
                </c:pt>
                <c:pt idx="4055">
                  <c:v>45511.411840277775</c:v>
                </c:pt>
                <c:pt idx="4056">
                  <c:v>45511.411851851852</c:v>
                </c:pt>
                <c:pt idx="4057">
                  <c:v>45511.411863425928</c:v>
                </c:pt>
                <c:pt idx="4058">
                  <c:v>45511.411874999998</c:v>
                </c:pt>
                <c:pt idx="4059">
                  <c:v>45511.411886574075</c:v>
                </c:pt>
                <c:pt idx="4060">
                  <c:v>45511.411898148152</c:v>
                </c:pt>
                <c:pt idx="4061">
                  <c:v>45511.411909722221</c:v>
                </c:pt>
                <c:pt idx="4062">
                  <c:v>45511.411921296298</c:v>
                </c:pt>
                <c:pt idx="4063">
                  <c:v>45511.411932870367</c:v>
                </c:pt>
                <c:pt idx="4064">
                  <c:v>45511.411944444444</c:v>
                </c:pt>
                <c:pt idx="4065">
                  <c:v>45511.411956018521</c:v>
                </c:pt>
                <c:pt idx="4066">
                  <c:v>45511.41196759259</c:v>
                </c:pt>
                <c:pt idx="4067">
                  <c:v>45511.411979166667</c:v>
                </c:pt>
                <c:pt idx="4068">
                  <c:v>45511.411990740744</c:v>
                </c:pt>
                <c:pt idx="4069">
                  <c:v>45511.412002314813</c:v>
                </c:pt>
                <c:pt idx="4070">
                  <c:v>45511.41201388889</c:v>
                </c:pt>
                <c:pt idx="4071">
                  <c:v>45511.41202546296</c:v>
                </c:pt>
                <c:pt idx="4072">
                  <c:v>45511.412037037036</c:v>
                </c:pt>
                <c:pt idx="4073">
                  <c:v>45511.412048611113</c:v>
                </c:pt>
                <c:pt idx="4074">
                  <c:v>45511.412060185183</c:v>
                </c:pt>
                <c:pt idx="4075">
                  <c:v>45511.41207175926</c:v>
                </c:pt>
                <c:pt idx="4076">
                  <c:v>45511.412083333336</c:v>
                </c:pt>
                <c:pt idx="4077">
                  <c:v>45511.412094907406</c:v>
                </c:pt>
                <c:pt idx="4078">
                  <c:v>45511.412106481483</c:v>
                </c:pt>
                <c:pt idx="4079">
                  <c:v>45511.412118055552</c:v>
                </c:pt>
                <c:pt idx="4080">
                  <c:v>45511.412129629629</c:v>
                </c:pt>
                <c:pt idx="4081">
                  <c:v>45511.412141203706</c:v>
                </c:pt>
                <c:pt idx="4082">
                  <c:v>45511.412152777775</c:v>
                </c:pt>
                <c:pt idx="4083">
                  <c:v>45511.412164351852</c:v>
                </c:pt>
                <c:pt idx="4084">
                  <c:v>45511.412175925929</c:v>
                </c:pt>
                <c:pt idx="4085">
                  <c:v>45511.412187499998</c:v>
                </c:pt>
                <c:pt idx="4086">
                  <c:v>45511.412199074075</c:v>
                </c:pt>
                <c:pt idx="4087">
                  <c:v>45511.412210648145</c:v>
                </c:pt>
                <c:pt idx="4088">
                  <c:v>45511.412222222221</c:v>
                </c:pt>
                <c:pt idx="4089">
                  <c:v>45511.412233796298</c:v>
                </c:pt>
                <c:pt idx="4090">
                  <c:v>45511.412245370368</c:v>
                </c:pt>
                <c:pt idx="4091">
                  <c:v>45511.412256944444</c:v>
                </c:pt>
                <c:pt idx="4092">
                  <c:v>45511.412268518521</c:v>
                </c:pt>
                <c:pt idx="4093">
                  <c:v>45511.412280092591</c:v>
                </c:pt>
                <c:pt idx="4094">
                  <c:v>45511.412291666667</c:v>
                </c:pt>
                <c:pt idx="4095">
                  <c:v>45511.412303240744</c:v>
                </c:pt>
                <c:pt idx="4096">
                  <c:v>45511.412314814814</c:v>
                </c:pt>
                <c:pt idx="4097">
                  <c:v>45511.412326388891</c:v>
                </c:pt>
                <c:pt idx="4098">
                  <c:v>45511.41233796296</c:v>
                </c:pt>
                <c:pt idx="4099">
                  <c:v>45511.412349537037</c:v>
                </c:pt>
                <c:pt idx="4100">
                  <c:v>45511.412361111114</c:v>
                </c:pt>
                <c:pt idx="4101">
                  <c:v>45511.412372685183</c:v>
                </c:pt>
                <c:pt idx="4102">
                  <c:v>45511.41238425926</c:v>
                </c:pt>
                <c:pt idx="4103">
                  <c:v>45511.412395833337</c:v>
                </c:pt>
                <c:pt idx="4104">
                  <c:v>45511.412407407406</c:v>
                </c:pt>
                <c:pt idx="4105">
                  <c:v>45511.412418981483</c:v>
                </c:pt>
                <c:pt idx="4106">
                  <c:v>45511.412430555552</c:v>
                </c:pt>
                <c:pt idx="4107">
                  <c:v>45511.412442129629</c:v>
                </c:pt>
                <c:pt idx="4108">
                  <c:v>45511.412453703706</c:v>
                </c:pt>
                <c:pt idx="4109">
                  <c:v>45511.412465277775</c:v>
                </c:pt>
                <c:pt idx="4110">
                  <c:v>45511.412476851852</c:v>
                </c:pt>
                <c:pt idx="4111">
                  <c:v>45511.412488425929</c:v>
                </c:pt>
                <c:pt idx="4112">
                  <c:v>45511.412499999999</c:v>
                </c:pt>
                <c:pt idx="4113">
                  <c:v>45511.412511574075</c:v>
                </c:pt>
                <c:pt idx="4114">
                  <c:v>45511.412523148145</c:v>
                </c:pt>
                <c:pt idx="4115">
                  <c:v>45511.412534722222</c:v>
                </c:pt>
                <c:pt idx="4116">
                  <c:v>45511.412546296298</c:v>
                </c:pt>
                <c:pt idx="4117">
                  <c:v>45511.412557870368</c:v>
                </c:pt>
                <c:pt idx="4118">
                  <c:v>45511.412569444445</c:v>
                </c:pt>
                <c:pt idx="4119">
                  <c:v>45511.412581018521</c:v>
                </c:pt>
                <c:pt idx="4120">
                  <c:v>45511.412592592591</c:v>
                </c:pt>
                <c:pt idx="4121">
                  <c:v>45511.412604166668</c:v>
                </c:pt>
                <c:pt idx="4122">
                  <c:v>45511.412615740737</c:v>
                </c:pt>
                <c:pt idx="4123">
                  <c:v>45511.412627314814</c:v>
                </c:pt>
                <c:pt idx="4124">
                  <c:v>45511.412638888891</c:v>
                </c:pt>
                <c:pt idx="4125">
                  <c:v>45511.41265046296</c:v>
                </c:pt>
                <c:pt idx="4126">
                  <c:v>45511.412662037037</c:v>
                </c:pt>
                <c:pt idx="4127">
                  <c:v>45511.412673611114</c:v>
                </c:pt>
                <c:pt idx="4128">
                  <c:v>45511.412685185183</c:v>
                </c:pt>
                <c:pt idx="4129">
                  <c:v>45511.41269675926</c:v>
                </c:pt>
                <c:pt idx="4130">
                  <c:v>45511.412708333337</c:v>
                </c:pt>
                <c:pt idx="4131">
                  <c:v>45511.412719907406</c:v>
                </c:pt>
                <c:pt idx="4132">
                  <c:v>45511.412731481483</c:v>
                </c:pt>
                <c:pt idx="4133">
                  <c:v>45511.412743055553</c:v>
                </c:pt>
                <c:pt idx="4134">
                  <c:v>45511.412754629629</c:v>
                </c:pt>
                <c:pt idx="4135">
                  <c:v>45511.412766203706</c:v>
                </c:pt>
                <c:pt idx="4136">
                  <c:v>45511.412777777776</c:v>
                </c:pt>
                <c:pt idx="4137">
                  <c:v>45511.412789351853</c:v>
                </c:pt>
                <c:pt idx="4138">
                  <c:v>45511.412800925929</c:v>
                </c:pt>
                <c:pt idx="4139">
                  <c:v>45511.412812499999</c:v>
                </c:pt>
                <c:pt idx="4140">
                  <c:v>45511.412824074076</c:v>
                </c:pt>
                <c:pt idx="4141">
                  <c:v>45511.412835648145</c:v>
                </c:pt>
                <c:pt idx="4142">
                  <c:v>45511.412847222222</c:v>
                </c:pt>
                <c:pt idx="4143">
                  <c:v>45511.412858796299</c:v>
                </c:pt>
                <c:pt idx="4144">
                  <c:v>45511.412870370368</c:v>
                </c:pt>
                <c:pt idx="4145">
                  <c:v>45511.412881944445</c:v>
                </c:pt>
                <c:pt idx="4146">
                  <c:v>45511.412893518522</c:v>
                </c:pt>
                <c:pt idx="4147">
                  <c:v>45511.412905092591</c:v>
                </c:pt>
                <c:pt idx="4148">
                  <c:v>45511.412916666668</c:v>
                </c:pt>
                <c:pt idx="4149">
                  <c:v>45511.412928240738</c:v>
                </c:pt>
                <c:pt idx="4150">
                  <c:v>45511.412939814814</c:v>
                </c:pt>
                <c:pt idx="4151">
                  <c:v>45511.412951388891</c:v>
                </c:pt>
                <c:pt idx="4152">
                  <c:v>45511.412962962961</c:v>
                </c:pt>
                <c:pt idx="4153">
                  <c:v>45511.412974537037</c:v>
                </c:pt>
                <c:pt idx="4154">
                  <c:v>45511.412986111114</c:v>
                </c:pt>
                <c:pt idx="4155">
                  <c:v>45511.412997685184</c:v>
                </c:pt>
                <c:pt idx="4156">
                  <c:v>45511.41300925926</c:v>
                </c:pt>
                <c:pt idx="4157">
                  <c:v>45511.41302083333</c:v>
                </c:pt>
                <c:pt idx="4158">
                  <c:v>45511.413032407407</c:v>
                </c:pt>
                <c:pt idx="4159">
                  <c:v>45511.413043981483</c:v>
                </c:pt>
                <c:pt idx="4160">
                  <c:v>45511.413055555553</c:v>
                </c:pt>
                <c:pt idx="4161">
                  <c:v>45511.41306712963</c:v>
                </c:pt>
                <c:pt idx="4162">
                  <c:v>45511.413078703707</c:v>
                </c:pt>
                <c:pt idx="4163">
                  <c:v>45511.413090277776</c:v>
                </c:pt>
                <c:pt idx="4164">
                  <c:v>45511.413101851853</c:v>
                </c:pt>
                <c:pt idx="4165">
                  <c:v>45511.413113425922</c:v>
                </c:pt>
                <c:pt idx="4166">
                  <c:v>45511.413124999999</c:v>
                </c:pt>
                <c:pt idx="4167">
                  <c:v>45511.413136574076</c:v>
                </c:pt>
                <c:pt idx="4168">
                  <c:v>45511.413148148145</c:v>
                </c:pt>
                <c:pt idx="4169">
                  <c:v>45511.413159722222</c:v>
                </c:pt>
                <c:pt idx="4170">
                  <c:v>45511.413171296299</c:v>
                </c:pt>
                <c:pt idx="4171">
                  <c:v>45511.413182870368</c:v>
                </c:pt>
                <c:pt idx="4172">
                  <c:v>45511.413194444445</c:v>
                </c:pt>
                <c:pt idx="4173">
                  <c:v>45511.413206018522</c:v>
                </c:pt>
                <c:pt idx="4174">
                  <c:v>45511.413217592592</c:v>
                </c:pt>
                <c:pt idx="4175">
                  <c:v>45511.413229166668</c:v>
                </c:pt>
                <c:pt idx="4176">
                  <c:v>45511.413240740738</c:v>
                </c:pt>
                <c:pt idx="4177">
                  <c:v>45511.413252314815</c:v>
                </c:pt>
                <c:pt idx="4178">
                  <c:v>45511.413263888891</c:v>
                </c:pt>
                <c:pt idx="4179">
                  <c:v>45511.413275462961</c:v>
                </c:pt>
                <c:pt idx="4180">
                  <c:v>45511.413287037038</c:v>
                </c:pt>
                <c:pt idx="4181">
                  <c:v>45511.413298611114</c:v>
                </c:pt>
                <c:pt idx="4182">
                  <c:v>45511.413310185184</c:v>
                </c:pt>
                <c:pt idx="4183">
                  <c:v>45511.413321759261</c:v>
                </c:pt>
                <c:pt idx="4184">
                  <c:v>45511.41333333333</c:v>
                </c:pt>
                <c:pt idx="4185">
                  <c:v>45511.413344907407</c:v>
                </c:pt>
                <c:pt idx="4186">
                  <c:v>45511.413356481484</c:v>
                </c:pt>
                <c:pt idx="4187">
                  <c:v>45511.413368055553</c:v>
                </c:pt>
                <c:pt idx="4188">
                  <c:v>45511.41337962963</c:v>
                </c:pt>
                <c:pt idx="4189">
                  <c:v>45511.413391203707</c:v>
                </c:pt>
                <c:pt idx="4190">
                  <c:v>45511.413402777776</c:v>
                </c:pt>
                <c:pt idx="4191">
                  <c:v>45511.413414351853</c:v>
                </c:pt>
                <c:pt idx="4192">
                  <c:v>45511.413425925923</c:v>
                </c:pt>
                <c:pt idx="4193">
                  <c:v>45511.413437499999</c:v>
                </c:pt>
                <c:pt idx="4194">
                  <c:v>45511.413449074076</c:v>
                </c:pt>
                <c:pt idx="4195">
                  <c:v>45511.413460648146</c:v>
                </c:pt>
                <c:pt idx="4196">
                  <c:v>45511.413472222222</c:v>
                </c:pt>
                <c:pt idx="4197">
                  <c:v>45511.413483796299</c:v>
                </c:pt>
                <c:pt idx="4198">
                  <c:v>45511.413495370369</c:v>
                </c:pt>
                <c:pt idx="4199">
                  <c:v>45511.413506944446</c:v>
                </c:pt>
                <c:pt idx="4200">
                  <c:v>45511.413518518515</c:v>
                </c:pt>
                <c:pt idx="4201">
                  <c:v>45511.413530092592</c:v>
                </c:pt>
                <c:pt idx="4202">
                  <c:v>45511.413541666669</c:v>
                </c:pt>
                <c:pt idx="4203">
                  <c:v>45511.413553240738</c:v>
                </c:pt>
                <c:pt idx="4204">
                  <c:v>45511.413564814815</c:v>
                </c:pt>
                <c:pt idx="4205">
                  <c:v>45511.413576388892</c:v>
                </c:pt>
                <c:pt idx="4206">
                  <c:v>45511.413587962961</c:v>
                </c:pt>
                <c:pt idx="4207">
                  <c:v>45511.413599537038</c:v>
                </c:pt>
                <c:pt idx="4208">
                  <c:v>45511.413611111115</c:v>
                </c:pt>
                <c:pt idx="4209">
                  <c:v>45511.413622685184</c:v>
                </c:pt>
                <c:pt idx="4210">
                  <c:v>45511.413634259261</c:v>
                </c:pt>
                <c:pt idx="4211">
                  <c:v>45511.413645833331</c:v>
                </c:pt>
                <c:pt idx="4212">
                  <c:v>45511.413657407407</c:v>
                </c:pt>
                <c:pt idx="4213">
                  <c:v>45511.413668981484</c:v>
                </c:pt>
                <c:pt idx="4214">
                  <c:v>45511.413680555554</c:v>
                </c:pt>
                <c:pt idx="4215">
                  <c:v>45511.41369212963</c:v>
                </c:pt>
                <c:pt idx="4216">
                  <c:v>45511.413703703707</c:v>
                </c:pt>
                <c:pt idx="4217">
                  <c:v>45511.413715277777</c:v>
                </c:pt>
                <c:pt idx="4218">
                  <c:v>45511.413726851853</c:v>
                </c:pt>
                <c:pt idx="4219">
                  <c:v>45511.413738425923</c:v>
                </c:pt>
                <c:pt idx="4220">
                  <c:v>45511.41375</c:v>
                </c:pt>
                <c:pt idx="4221">
                  <c:v>45511.413761574076</c:v>
                </c:pt>
                <c:pt idx="4222">
                  <c:v>45511.413773148146</c:v>
                </c:pt>
                <c:pt idx="4223">
                  <c:v>45511.413784722223</c:v>
                </c:pt>
                <c:pt idx="4224">
                  <c:v>45511.4137962963</c:v>
                </c:pt>
                <c:pt idx="4225">
                  <c:v>45511.413807870369</c:v>
                </c:pt>
                <c:pt idx="4226">
                  <c:v>45511.413819444446</c:v>
                </c:pt>
                <c:pt idx="4227">
                  <c:v>45511.413831018515</c:v>
                </c:pt>
                <c:pt idx="4228">
                  <c:v>45511.413842592592</c:v>
                </c:pt>
                <c:pt idx="4229">
                  <c:v>45511.413854166669</c:v>
                </c:pt>
                <c:pt idx="4230">
                  <c:v>45511.413865740738</c:v>
                </c:pt>
                <c:pt idx="4231">
                  <c:v>45511.413877314815</c:v>
                </c:pt>
                <c:pt idx="4232">
                  <c:v>45511.413888888892</c:v>
                </c:pt>
                <c:pt idx="4233">
                  <c:v>45511.413900462961</c:v>
                </c:pt>
                <c:pt idx="4234">
                  <c:v>45511.413912037038</c:v>
                </c:pt>
                <c:pt idx="4235">
                  <c:v>45511.413923611108</c:v>
                </c:pt>
                <c:pt idx="4236">
                  <c:v>45511.413935185185</c:v>
                </c:pt>
                <c:pt idx="4237">
                  <c:v>45511.413946759261</c:v>
                </c:pt>
                <c:pt idx="4238">
                  <c:v>45511.413958333331</c:v>
                </c:pt>
                <c:pt idx="4239">
                  <c:v>45511.413969907408</c:v>
                </c:pt>
                <c:pt idx="4240">
                  <c:v>45511.413981481484</c:v>
                </c:pt>
                <c:pt idx="4241">
                  <c:v>45511.413993055554</c:v>
                </c:pt>
                <c:pt idx="4242">
                  <c:v>45511.414004629631</c:v>
                </c:pt>
                <c:pt idx="4243">
                  <c:v>45511.4140162037</c:v>
                </c:pt>
                <c:pt idx="4244">
                  <c:v>45511.414027777777</c:v>
                </c:pt>
                <c:pt idx="4245">
                  <c:v>45511.414039351854</c:v>
                </c:pt>
                <c:pt idx="4246">
                  <c:v>45511.414050925923</c:v>
                </c:pt>
                <c:pt idx="4247">
                  <c:v>45511.4140625</c:v>
                </c:pt>
                <c:pt idx="4248">
                  <c:v>45511.414074074077</c:v>
                </c:pt>
                <c:pt idx="4249">
                  <c:v>45511.414085648146</c:v>
                </c:pt>
                <c:pt idx="4250">
                  <c:v>45511.414097222223</c:v>
                </c:pt>
                <c:pt idx="4251">
                  <c:v>45511.4141087963</c:v>
                </c:pt>
                <c:pt idx="4252">
                  <c:v>45511.414120370369</c:v>
                </c:pt>
                <c:pt idx="4253">
                  <c:v>45511.414131944446</c:v>
                </c:pt>
                <c:pt idx="4254">
                  <c:v>45511.414143518516</c:v>
                </c:pt>
                <c:pt idx="4255">
                  <c:v>45511.414155092592</c:v>
                </c:pt>
                <c:pt idx="4256">
                  <c:v>45511.414166666669</c:v>
                </c:pt>
                <c:pt idx="4257">
                  <c:v>45511.414178240739</c:v>
                </c:pt>
                <c:pt idx="4258">
                  <c:v>45511.414189814815</c:v>
                </c:pt>
                <c:pt idx="4259">
                  <c:v>45511.414201388892</c:v>
                </c:pt>
                <c:pt idx="4260">
                  <c:v>45511.414212962962</c:v>
                </c:pt>
                <c:pt idx="4261">
                  <c:v>45511.414224537039</c:v>
                </c:pt>
                <c:pt idx="4262">
                  <c:v>45511.414236111108</c:v>
                </c:pt>
                <c:pt idx="4263">
                  <c:v>45511.414247685185</c:v>
                </c:pt>
                <c:pt idx="4264">
                  <c:v>45511.414259259262</c:v>
                </c:pt>
                <c:pt idx="4265">
                  <c:v>45511.414270833331</c:v>
                </c:pt>
                <c:pt idx="4266">
                  <c:v>45511.414282407408</c:v>
                </c:pt>
                <c:pt idx="4267">
                  <c:v>45511.414293981485</c:v>
                </c:pt>
                <c:pt idx="4268">
                  <c:v>45511.414305555554</c:v>
                </c:pt>
                <c:pt idx="4269">
                  <c:v>45511.414317129631</c:v>
                </c:pt>
                <c:pt idx="4270">
                  <c:v>45511.4143287037</c:v>
                </c:pt>
                <c:pt idx="4271">
                  <c:v>45511.414340277777</c:v>
                </c:pt>
                <c:pt idx="4272">
                  <c:v>45511.414351851854</c:v>
                </c:pt>
                <c:pt idx="4273">
                  <c:v>45511.414363425924</c:v>
                </c:pt>
                <c:pt idx="4274">
                  <c:v>45511.414375</c:v>
                </c:pt>
                <c:pt idx="4275">
                  <c:v>45511.414386574077</c:v>
                </c:pt>
                <c:pt idx="4276">
                  <c:v>45511.414398148147</c:v>
                </c:pt>
                <c:pt idx="4277">
                  <c:v>45511.414409722223</c:v>
                </c:pt>
                <c:pt idx="4278">
                  <c:v>45511.414421296293</c:v>
                </c:pt>
                <c:pt idx="4279">
                  <c:v>45511.41443287037</c:v>
                </c:pt>
                <c:pt idx="4280">
                  <c:v>45511.414444444446</c:v>
                </c:pt>
                <c:pt idx="4281">
                  <c:v>45511.414456018516</c:v>
                </c:pt>
                <c:pt idx="4282">
                  <c:v>45511.414467592593</c:v>
                </c:pt>
                <c:pt idx="4283">
                  <c:v>45511.414479166669</c:v>
                </c:pt>
                <c:pt idx="4284">
                  <c:v>45511.414490740739</c:v>
                </c:pt>
                <c:pt idx="4285">
                  <c:v>45511.414502314816</c:v>
                </c:pt>
                <c:pt idx="4286">
                  <c:v>45511.414513888885</c:v>
                </c:pt>
                <c:pt idx="4287">
                  <c:v>45511.414525462962</c:v>
                </c:pt>
                <c:pt idx="4288">
                  <c:v>45511.414537037039</c:v>
                </c:pt>
                <c:pt idx="4289">
                  <c:v>45511.414548611108</c:v>
                </c:pt>
                <c:pt idx="4290">
                  <c:v>45511.414560185185</c:v>
                </c:pt>
                <c:pt idx="4291">
                  <c:v>45511.414571759262</c:v>
                </c:pt>
                <c:pt idx="4292">
                  <c:v>45511.414583333331</c:v>
                </c:pt>
                <c:pt idx="4293">
                  <c:v>45511.414594907408</c:v>
                </c:pt>
                <c:pt idx="4294">
                  <c:v>45511.414606481485</c:v>
                </c:pt>
                <c:pt idx="4295">
                  <c:v>45511.414618055554</c:v>
                </c:pt>
                <c:pt idx="4296">
                  <c:v>45511.414629629631</c:v>
                </c:pt>
                <c:pt idx="4297">
                  <c:v>45511.414641203701</c:v>
                </c:pt>
                <c:pt idx="4298">
                  <c:v>45511.414652777778</c:v>
                </c:pt>
                <c:pt idx="4299">
                  <c:v>45511.414664351854</c:v>
                </c:pt>
                <c:pt idx="4300">
                  <c:v>45511.414675925924</c:v>
                </c:pt>
                <c:pt idx="4301">
                  <c:v>45511.414687500001</c:v>
                </c:pt>
                <c:pt idx="4302">
                  <c:v>45511.414699074077</c:v>
                </c:pt>
                <c:pt idx="4303">
                  <c:v>45511.414710648147</c:v>
                </c:pt>
                <c:pt idx="4304">
                  <c:v>45511.414722222224</c:v>
                </c:pt>
                <c:pt idx="4305">
                  <c:v>45511.414733796293</c:v>
                </c:pt>
                <c:pt idx="4306">
                  <c:v>45511.41474537037</c:v>
                </c:pt>
                <c:pt idx="4307">
                  <c:v>45511.414756944447</c:v>
                </c:pt>
                <c:pt idx="4308">
                  <c:v>45511.414768518516</c:v>
                </c:pt>
                <c:pt idx="4309">
                  <c:v>45511.414780092593</c:v>
                </c:pt>
                <c:pt idx="4310">
                  <c:v>45511.41479166667</c:v>
                </c:pt>
                <c:pt idx="4311">
                  <c:v>45511.414803240739</c:v>
                </c:pt>
                <c:pt idx="4312">
                  <c:v>45511.414814814816</c:v>
                </c:pt>
                <c:pt idx="4313">
                  <c:v>45511.414826388886</c:v>
                </c:pt>
                <c:pt idx="4314">
                  <c:v>45511.414837962962</c:v>
                </c:pt>
                <c:pt idx="4315">
                  <c:v>45511.414849537039</c:v>
                </c:pt>
                <c:pt idx="4316">
                  <c:v>45511.414861111109</c:v>
                </c:pt>
                <c:pt idx="4317">
                  <c:v>45511.414872685185</c:v>
                </c:pt>
                <c:pt idx="4318">
                  <c:v>45511.414884259262</c:v>
                </c:pt>
                <c:pt idx="4319">
                  <c:v>45511.414895833332</c:v>
                </c:pt>
                <c:pt idx="4320">
                  <c:v>45511.414907407408</c:v>
                </c:pt>
                <c:pt idx="4321">
                  <c:v>45511.414918981478</c:v>
                </c:pt>
                <c:pt idx="4322">
                  <c:v>45511.414930555555</c:v>
                </c:pt>
                <c:pt idx="4323">
                  <c:v>45511.414942129632</c:v>
                </c:pt>
                <c:pt idx="4324">
                  <c:v>45511.414953703701</c:v>
                </c:pt>
                <c:pt idx="4325">
                  <c:v>45511.414965277778</c:v>
                </c:pt>
                <c:pt idx="4326">
                  <c:v>45511.414976851855</c:v>
                </c:pt>
                <c:pt idx="4327">
                  <c:v>45511.414988425924</c:v>
                </c:pt>
                <c:pt idx="4328">
                  <c:v>45511.415000000001</c:v>
                </c:pt>
                <c:pt idx="4329">
                  <c:v>45511.415011574078</c:v>
                </c:pt>
                <c:pt idx="4330">
                  <c:v>45511.415023148147</c:v>
                </c:pt>
                <c:pt idx="4331">
                  <c:v>45511.415034722224</c:v>
                </c:pt>
                <c:pt idx="4332">
                  <c:v>45511.415046296293</c:v>
                </c:pt>
                <c:pt idx="4333">
                  <c:v>45511.41505787037</c:v>
                </c:pt>
                <c:pt idx="4334">
                  <c:v>45511.415069444447</c:v>
                </c:pt>
                <c:pt idx="4335">
                  <c:v>45511.415081018517</c:v>
                </c:pt>
                <c:pt idx="4336">
                  <c:v>45511.415092592593</c:v>
                </c:pt>
                <c:pt idx="4337">
                  <c:v>45511.41510416667</c:v>
                </c:pt>
                <c:pt idx="4338">
                  <c:v>45511.41511574074</c:v>
                </c:pt>
                <c:pt idx="4339">
                  <c:v>45511.415127314816</c:v>
                </c:pt>
                <c:pt idx="4340">
                  <c:v>45511.415138888886</c:v>
                </c:pt>
                <c:pt idx="4341">
                  <c:v>45511.415150462963</c:v>
                </c:pt>
                <c:pt idx="4342">
                  <c:v>45511.415162037039</c:v>
                </c:pt>
                <c:pt idx="4343">
                  <c:v>45511.415173611109</c:v>
                </c:pt>
                <c:pt idx="4344">
                  <c:v>45511.415185185186</c:v>
                </c:pt>
                <c:pt idx="4345">
                  <c:v>45511.415196759262</c:v>
                </c:pt>
                <c:pt idx="4346">
                  <c:v>45511.415208333332</c:v>
                </c:pt>
                <c:pt idx="4347">
                  <c:v>45511.415219907409</c:v>
                </c:pt>
                <c:pt idx="4348">
                  <c:v>45511.415231481478</c:v>
                </c:pt>
                <c:pt idx="4349">
                  <c:v>45511.415243055555</c:v>
                </c:pt>
                <c:pt idx="4350">
                  <c:v>45511.415254629632</c:v>
                </c:pt>
                <c:pt idx="4351">
                  <c:v>45511.415266203701</c:v>
                </c:pt>
                <c:pt idx="4352">
                  <c:v>45511.415277777778</c:v>
                </c:pt>
                <c:pt idx="4353">
                  <c:v>45511.415289351855</c:v>
                </c:pt>
                <c:pt idx="4354">
                  <c:v>45511.415300925924</c:v>
                </c:pt>
                <c:pt idx="4355">
                  <c:v>45511.415312500001</c:v>
                </c:pt>
                <c:pt idx="4356">
                  <c:v>45511.415324074071</c:v>
                </c:pt>
                <c:pt idx="4357">
                  <c:v>45511.415335648147</c:v>
                </c:pt>
                <c:pt idx="4358">
                  <c:v>45511.415347222224</c:v>
                </c:pt>
                <c:pt idx="4359">
                  <c:v>45511.415358796294</c:v>
                </c:pt>
                <c:pt idx="4360">
                  <c:v>45511.415370370371</c:v>
                </c:pt>
                <c:pt idx="4361">
                  <c:v>45511.415381944447</c:v>
                </c:pt>
                <c:pt idx="4362">
                  <c:v>45511.415393518517</c:v>
                </c:pt>
                <c:pt idx="4363">
                  <c:v>45511.415405092594</c:v>
                </c:pt>
                <c:pt idx="4364">
                  <c:v>45511.415416666663</c:v>
                </c:pt>
                <c:pt idx="4365">
                  <c:v>45511.41542824074</c:v>
                </c:pt>
                <c:pt idx="4366">
                  <c:v>45511.415439814817</c:v>
                </c:pt>
                <c:pt idx="4367">
                  <c:v>45511.415451388886</c:v>
                </c:pt>
                <c:pt idx="4368">
                  <c:v>45511.415462962963</c:v>
                </c:pt>
                <c:pt idx="4369">
                  <c:v>45511.41547453704</c:v>
                </c:pt>
                <c:pt idx="4370">
                  <c:v>45511.415486111109</c:v>
                </c:pt>
                <c:pt idx="4371">
                  <c:v>45511.415497685186</c:v>
                </c:pt>
                <c:pt idx="4372">
                  <c:v>45511.415509259263</c:v>
                </c:pt>
                <c:pt idx="4373">
                  <c:v>45511.415520833332</c:v>
                </c:pt>
                <c:pt idx="4374">
                  <c:v>45511.415532407409</c:v>
                </c:pt>
                <c:pt idx="4375">
                  <c:v>45511.415543981479</c:v>
                </c:pt>
                <c:pt idx="4376">
                  <c:v>45511.415555555555</c:v>
                </c:pt>
                <c:pt idx="4377">
                  <c:v>45511.415567129632</c:v>
                </c:pt>
                <c:pt idx="4378">
                  <c:v>45511.415578703702</c:v>
                </c:pt>
                <c:pt idx="4379">
                  <c:v>45511.415590277778</c:v>
                </c:pt>
                <c:pt idx="4380">
                  <c:v>45511.415601851855</c:v>
                </c:pt>
                <c:pt idx="4381">
                  <c:v>45511.415613425925</c:v>
                </c:pt>
                <c:pt idx="4382">
                  <c:v>45511.415625000001</c:v>
                </c:pt>
                <c:pt idx="4383">
                  <c:v>45511.415636574071</c:v>
                </c:pt>
                <c:pt idx="4384">
                  <c:v>45511.415648148148</c:v>
                </c:pt>
                <c:pt idx="4385">
                  <c:v>45511.415659722225</c:v>
                </c:pt>
                <c:pt idx="4386">
                  <c:v>45511.415671296294</c:v>
                </c:pt>
                <c:pt idx="4387">
                  <c:v>45511.415682870371</c:v>
                </c:pt>
                <c:pt idx="4388">
                  <c:v>45511.415694444448</c:v>
                </c:pt>
                <c:pt idx="4389">
                  <c:v>45511.415706018517</c:v>
                </c:pt>
                <c:pt idx="4390">
                  <c:v>45511.415717592594</c:v>
                </c:pt>
                <c:pt idx="4391">
                  <c:v>45511.415729166663</c:v>
                </c:pt>
                <c:pt idx="4392">
                  <c:v>45511.41574074074</c:v>
                </c:pt>
                <c:pt idx="4393">
                  <c:v>45511.415752314817</c:v>
                </c:pt>
                <c:pt idx="4394">
                  <c:v>45511.415763888886</c:v>
                </c:pt>
                <c:pt idx="4395">
                  <c:v>45511.415775462963</c:v>
                </c:pt>
                <c:pt idx="4396">
                  <c:v>45511.41578703704</c:v>
                </c:pt>
                <c:pt idx="4397">
                  <c:v>45511.415798611109</c:v>
                </c:pt>
                <c:pt idx="4398">
                  <c:v>45511.415810185186</c:v>
                </c:pt>
                <c:pt idx="4399">
                  <c:v>45511.415821759256</c:v>
                </c:pt>
                <c:pt idx="4400">
                  <c:v>45511.415833333333</c:v>
                </c:pt>
                <c:pt idx="4401">
                  <c:v>45511.415844907409</c:v>
                </c:pt>
                <c:pt idx="4402">
                  <c:v>45511.415856481479</c:v>
                </c:pt>
                <c:pt idx="4403">
                  <c:v>45511.415868055556</c:v>
                </c:pt>
                <c:pt idx="4404">
                  <c:v>45511.415879629632</c:v>
                </c:pt>
                <c:pt idx="4405">
                  <c:v>45511.415891203702</c:v>
                </c:pt>
                <c:pt idx="4406">
                  <c:v>45511.415902777779</c:v>
                </c:pt>
                <c:pt idx="4407">
                  <c:v>45511.415914351855</c:v>
                </c:pt>
                <c:pt idx="4408">
                  <c:v>45511.415925925925</c:v>
                </c:pt>
                <c:pt idx="4409">
                  <c:v>45511.415937500002</c:v>
                </c:pt>
                <c:pt idx="4410">
                  <c:v>45511.415949074071</c:v>
                </c:pt>
                <c:pt idx="4411">
                  <c:v>45511.415960648148</c:v>
                </c:pt>
                <c:pt idx="4412">
                  <c:v>45511.415972222225</c:v>
                </c:pt>
                <c:pt idx="4413">
                  <c:v>45511.415983796294</c:v>
                </c:pt>
                <c:pt idx="4414">
                  <c:v>45511.415995370371</c:v>
                </c:pt>
                <c:pt idx="4415">
                  <c:v>45511.416006944448</c:v>
                </c:pt>
                <c:pt idx="4416">
                  <c:v>45511.416018518517</c:v>
                </c:pt>
                <c:pt idx="4417">
                  <c:v>45511.416030092594</c:v>
                </c:pt>
                <c:pt idx="4418">
                  <c:v>45511.416041666664</c:v>
                </c:pt>
                <c:pt idx="4419">
                  <c:v>45511.41605324074</c:v>
                </c:pt>
                <c:pt idx="4420">
                  <c:v>45511.416064814817</c:v>
                </c:pt>
                <c:pt idx="4421">
                  <c:v>45511.416076388887</c:v>
                </c:pt>
                <c:pt idx="4422">
                  <c:v>45511.416087962964</c:v>
                </c:pt>
                <c:pt idx="4423">
                  <c:v>45511.41609953704</c:v>
                </c:pt>
                <c:pt idx="4424">
                  <c:v>45511.41611111111</c:v>
                </c:pt>
                <c:pt idx="4425">
                  <c:v>45511.416122685187</c:v>
                </c:pt>
                <c:pt idx="4426">
                  <c:v>45511.416134259256</c:v>
                </c:pt>
                <c:pt idx="4427">
                  <c:v>45511.416145833333</c:v>
                </c:pt>
                <c:pt idx="4428">
                  <c:v>45511.41615740741</c:v>
                </c:pt>
                <c:pt idx="4429">
                  <c:v>45511.416168981479</c:v>
                </c:pt>
                <c:pt idx="4430">
                  <c:v>45511.416180555556</c:v>
                </c:pt>
                <c:pt idx="4431">
                  <c:v>45511.416192129633</c:v>
                </c:pt>
                <c:pt idx="4432">
                  <c:v>45511.416203703702</c:v>
                </c:pt>
                <c:pt idx="4433">
                  <c:v>45511.416215277779</c:v>
                </c:pt>
                <c:pt idx="4434">
                  <c:v>45511.416226851848</c:v>
                </c:pt>
                <c:pt idx="4435">
                  <c:v>45511.416238425925</c:v>
                </c:pt>
                <c:pt idx="4436">
                  <c:v>45511.416250000002</c:v>
                </c:pt>
                <c:pt idx="4437">
                  <c:v>45511.416261574072</c:v>
                </c:pt>
                <c:pt idx="4438">
                  <c:v>45511.416273148148</c:v>
                </c:pt>
                <c:pt idx="4439">
                  <c:v>45511.416284722225</c:v>
                </c:pt>
                <c:pt idx="4440">
                  <c:v>45511.416296296295</c:v>
                </c:pt>
                <c:pt idx="4441">
                  <c:v>45511.416307870371</c:v>
                </c:pt>
                <c:pt idx="4442">
                  <c:v>45511.416319444441</c:v>
                </c:pt>
                <c:pt idx="4443">
                  <c:v>45511.416331018518</c:v>
                </c:pt>
                <c:pt idx="4444">
                  <c:v>45511.416342592594</c:v>
                </c:pt>
                <c:pt idx="4445">
                  <c:v>45511.416354166664</c:v>
                </c:pt>
                <c:pt idx="4446">
                  <c:v>45511.416365740741</c:v>
                </c:pt>
                <c:pt idx="4447">
                  <c:v>45511.416377314818</c:v>
                </c:pt>
                <c:pt idx="4448">
                  <c:v>45511.416388888887</c:v>
                </c:pt>
                <c:pt idx="4449">
                  <c:v>45511.416400462964</c:v>
                </c:pt>
                <c:pt idx="4450">
                  <c:v>45511.416412037041</c:v>
                </c:pt>
                <c:pt idx="4451">
                  <c:v>45511.41642361111</c:v>
                </c:pt>
                <c:pt idx="4452">
                  <c:v>45511.416435185187</c:v>
                </c:pt>
                <c:pt idx="4453">
                  <c:v>45511.416446759256</c:v>
                </c:pt>
                <c:pt idx="4454">
                  <c:v>45511.416458333333</c:v>
                </c:pt>
                <c:pt idx="4455">
                  <c:v>45511.41646990741</c:v>
                </c:pt>
                <c:pt idx="4456">
                  <c:v>45511.416481481479</c:v>
                </c:pt>
                <c:pt idx="4457">
                  <c:v>45511.416493055556</c:v>
                </c:pt>
                <c:pt idx="4458">
                  <c:v>45511.416504629633</c:v>
                </c:pt>
                <c:pt idx="4459">
                  <c:v>45511.416516203702</c:v>
                </c:pt>
                <c:pt idx="4460">
                  <c:v>45511.416527777779</c:v>
                </c:pt>
                <c:pt idx="4461">
                  <c:v>45511.416539351849</c:v>
                </c:pt>
                <c:pt idx="4462">
                  <c:v>45511.416550925926</c:v>
                </c:pt>
                <c:pt idx="4463">
                  <c:v>45511.416562500002</c:v>
                </c:pt>
                <c:pt idx="4464">
                  <c:v>45511.416574074072</c:v>
                </c:pt>
                <c:pt idx="4465">
                  <c:v>45511.416585648149</c:v>
                </c:pt>
                <c:pt idx="4466">
                  <c:v>45511.416597222225</c:v>
                </c:pt>
                <c:pt idx="4467">
                  <c:v>45511.416608796295</c:v>
                </c:pt>
                <c:pt idx="4468">
                  <c:v>45511.416620370372</c:v>
                </c:pt>
                <c:pt idx="4469">
                  <c:v>45511.416631944441</c:v>
                </c:pt>
                <c:pt idx="4470">
                  <c:v>45511.416643518518</c:v>
                </c:pt>
                <c:pt idx="4471">
                  <c:v>45511.416655092595</c:v>
                </c:pt>
                <c:pt idx="4472">
                  <c:v>45511.416666666664</c:v>
                </c:pt>
                <c:pt idx="4473">
                  <c:v>45511.416678240741</c:v>
                </c:pt>
                <c:pt idx="4474">
                  <c:v>45511.416689814818</c:v>
                </c:pt>
                <c:pt idx="4475">
                  <c:v>45511.416701388887</c:v>
                </c:pt>
                <c:pt idx="4476">
                  <c:v>45511.416712962964</c:v>
                </c:pt>
                <c:pt idx="4477">
                  <c:v>45511.416724537034</c:v>
                </c:pt>
                <c:pt idx="4478">
                  <c:v>45511.41673611111</c:v>
                </c:pt>
                <c:pt idx="4479">
                  <c:v>45511.416747685187</c:v>
                </c:pt>
                <c:pt idx="4480">
                  <c:v>45511.416759259257</c:v>
                </c:pt>
                <c:pt idx="4481">
                  <c:v>45511.416770833333</c:v>
                </c:pt>
                <c:pt idx="4482">
                  <c:v>45511.41678240741</c:v>
                </c:pt>
                <c:pt idx="4483">
                  <c:v>45511.41679398148</c:v>
                </c:pt>
                <c:pt idx="4484">
                  <c:v>45511.416805555556</c:v>
                </c:pt>
                <c:pt idx="4485">
                  <c:v>45511.416817129626</c:v>
                </c:pt>
                <c:pt idx="4486">
                  <c:v>45511.416828703703</c:v>
                </c:pt>
                <c:pt idx="4487">
                  <c:v>45511.41684027778</c:v>
                </c:pt>
                <c:pt idx="4488">
                  <c:v>45511.416851851849</c:v>
                </c:pt>
                <c:pt idx="4489">
                  <c:v>45511.416863425926</c:v>
                </c:pt>
                <c:pt idx="4490">
                  <c:v>45511.416875000003</c:v>
                </c:pt>
                <c:pt idx="4491">
                  <c:v>45511.416886574072</c:v>
                </c:pt>
                <c:pt idx="4492">
                  <c:v>45511.416898148149</c:v>
                </c:pt>
                <c:pt idx="4493">
                  <c:v>45511.416909722226</c:v>
                </c:pt>
                <c:pt idx="4494">
                  <c:v>45511.416921296295</c:v>
                </c:pt>
                <c:pt idx="4495">
                  <c:v>45511.416932870372</c:v>
                </c:pt>
                <c:pt idx="4496">
                  <c:v>45511.416944444441</c:v>
                </c:pt>
                <c:pt idx="4497">
                  <c:v>45511.416956018518</c:v>
                </c:pt>
                <c:pt idx="4498">
                  <c:v>45511.416967592595</c:v>
                </c:pt>
                <c:pt idx="4499">
                  <c:v>45511.416979166665</c:v>
                </c:pt>
                <c:pt idx="4500">
                  <c:v>45511.416990740741</c:v>
                </c:pt>
                <c:pt idx="4501">
                  <c:v>45511.417002314818</c:v>
                </c:pt>
                <c:pt idx="4502">
                  <c:v>45511.417013888888</c:v>
                </c:pt>
                <c:pt idx="4503">
                  <c:v>45511.417025462964</c:v>
                </c:pt>
                <c:pt idx="4504">
                  <c:v>45511.417037037034</c:v>
                </c:pt>
                <c:pt idx="4505">
                  <c:v>45511.417048611111</c:v>
                </c:pt>
                <c:pt idx="4506">
                  <c:v>45511.417060185187</c:v>
                </c:pt>
                <c:pt idx="4507">
                  <c:v>45511.417071759257</c:v>
                </c:pt>
                <c:pt idx="4508">
                  <c:v>45511.417083333334</c:v>
                </c:pt>
                <c:pt idx="4509">
                  <c:v>45511.417094907411</c:v>
                </c:pt>
                <c:pt idx="4510">
                  <c:v>45511.41710648148</c:v>
                </c:pt>
                <c:pt idx="4511">
                  <c:v>45511.417118055557</c:v>
                </c:pt>
                <c:pt idx="4512">
                  <c:v>45511.417129629626</c:v>
                </c:pt>
                <c:pt idx="4513">
                  <c:v>45511.417141203703</c:v>
                </c:pt>
                <c:pt idx="4514">
                  <c:v>45511.41715277778</c:v>
                </c:pt>
                <c:pt idx="4515">
                  <c:v>45511.417164351849</c:v>
                </c:pt>
                <c:pt idx="4516">
                  <c:v>45511.417175925926</c:v>
                </c:pt>
                <c:pt idx="4517">
                  <c:v>45511.417187500003</c:v>
                </c:pt>
                <c:pt idx="4518">
                  <c:v>45511.417199074072</c:v>
                </c:pt>
                <c:pt idx="4519">
                  <c:v>45511.417210648149</c:v>
                </c:pt>
                <c:pt idx="4520">
                  <c:v>45511.417222222219</c:v>
                </c:pt>
                <c:pt idx="4521">
                  <c:v>45511.417233796295</c:v>
                </c:pt>
                <c:pt idx="4522">
                  <c:v>45511.417245370372</c:v>
                </c:pt>
                <c:pt idx="4523">
                  <c:v>45511.417256944442</c:v>
                </c:pt>
                <c:pt idx="4524">
                  <c:v>45511.417268518519</c:v>
                </c:pt>
                <c:pt idx="4525">
                  <c:v>45511.417280092595</c:v>
                </c:pt>
                <c:pt idx="4526">
                  <c:v>45511.417291666665</c:v>
                </c:pt>
                <c:pt idx="4527">
                  <c:v>45511.417303240742</c:v>
                </c:pt>
                <c:pt idx="4528">
                  <c:v>45511.417314814818</c:v>
                </c:pt>
                <c:pt idx="4529">
                  <c:v>45511.417326388888</c:v>
                </c:pt>
                <c:pt idx="4530">
                  <c:v>45511.417337962965</c:v>
                </c:pt>
                <c:pt idx="4531">
                  <c:v>45511.417349537034</c:v>
                </c:pt>
                <c:pt idx="4532">
                  <c:v>45511.417361111111</c:v>
                </c:pt>
                <c:pt idx="4533">
                  <c:v>45511.417372685188</c:v>
                </c:pt>
                <c:pt idx="4534">
                  <c:v>45511.417384259257</c:v>
                </c:pt>
                <c:pt idx="4535">
                  <c:v>45511.417395833334</c:v>
                </c:pt>
                <c:pt idx="4536">
                  <c:v>45511.417407407411</c:v>
                </c:pt>
                <c:pt idx="4537">
                  <c:v>45511.41741898148</c:v>
                </c:pt>
                <c:pt idx="4538">
                  <c:v>45511.417430555557</c:v>
                </c:pt>
                <c:pt idx="4539">
                  <c:v>45511.417442129627</c:v>
                </c:pt>
                <c:pt idx="4540">
                  <c:v>45511.417453703703</c:v>
                </c:pt>
                <c:pt idx="4541">
                  <c:v>45511.41746527778</c:v>
                </c:pt>
                <c:pt idx="4542">
                  <c:v>45511.41747685185</c:v>
                </c:pt>
                <c:pt idx="4543">
                  <c:v>45511.417488425926</c:v>
                </c:pt>
                <c:pt idx="4544">
                  <c:v>45511.417500000003</c:v>
                </c:pt>
                <c:pt idx="4545">
                  <c:v>45511.417511574073</c:v>
                </c:pt>
                <c:pt idx="4546">
                  <c:v>45511.417523148149</c:v>
                </c:pt>
                <c:pt idx="4547">
                  <c:v>45511.417534722219</c:v>
                </c:pt>
                <c:pt idx="4548">
                  <c:v>45511.417546296296</c:v>
                </c:pt>
                <c:pt idx="4549">
                  <c:v>45511.417557870373</c:v>
                </c:pt>
                <c:pt idx="4550">
                  <c:v>45511.417569444442</c:v>
                </c:pt>
                <c:pt idx="4551">
                  <c:v>45511.417581018519</c:v>
                </c:pt>
                <c:pt idx="4552">
                  <c:v>45511.417592592596</c:v>
                </c:pt>
                <c:pt idx="4553">
                  <c:v>45511.417604166665</c:v>
                </c:pt>
                <c:pt idx="4554">
                  <c:v>45511.417615740742</c:v>
                </c:pt>
                <c:pt idx="4555">
                  <c:v>45511.417627314811</c:v>
                </c:pt>
                <c:pt idx="4556">
                  <c:v>45511.417638888888</c:v>
                </c:pt>
                <c:pt idx="4557">
                  <c:v>45511.417650462965</c:v>
                </c:pt>
                <c:pt idx="4558">
                  <c:v>45511.417662037034</c:v>
                </c:pt>
                <c:pt idx="4559">
                  <c:v>45511.417673611111</c:v>
                </c:pt>
                <c:pt idx="4560">
                  <c:v>45511.417685185188</c:v>
                </c:pt>
                <c:pt idx="4561">
                  <c:v>45511.417696759258</c:v>
                </c:pt>
                <c:pt idx="4562">
                  <c:v>45511.417708333334</c:v>
                </c:pt>
                <c:pt idx="4563">
                  <c:v>45511.417719907404</c:v>
                </c:pt>
                <c:pt idx="4564">
                  <c:v>45511.417731481481</c:v>
                </c:pt>
                <c:pt idx="4565">
                  <c:v>45511.417743055557</c:v>
                </c:pt>
                <c:pt idx="4566">
                  <c:v>45511.417754629627</c:v>
                </c:pt>
                <c:pt idx="4567">
                  <c:v>45511.417766203704</c:v>
                </c:pt>
                <c:pt idx="4568">
                  <c:v>45511.41777777778</c:v>
                </c:pt>
                <c:pt idx="4569">
                  <c:v>45511.41778935185</c:v>
                </c:pt>
                <c:pt idx="4570">
                  <c:v>45511.417800925927</c:v>
                </c:pt>
                <c:pt idx="4571">
                  <c:v>45511.417812500003</c:v>
                </c:pt>
                <c:pt idx="4572">
                  <c:v>45511.417824074073</c:v>
                </c:pt>
                <c:pt idx="4573">
                  <c:v>45511.41783564815</c:v>
                </c:pt>
                <c:pt idx="4574">
                  <c:v>45511.417847222219</c:v>
                </c:pt>
                <c:pt idx="4575">
                  <c:v>45511.417858796296</c:v>
                </c:pt>
                <c:pt idx="4576">
                  <c:v>45511.417870370373</c:v>
                </c:pt>
                <c:pt idx="4577">
                  <c:v>45511.417881944442</c:v>
                </c:pt>
                <c:pt idx="4578">
                  <c:v>45511.417893518519</c:v>
                </c:pt>
                <c:pt idx="4579">
                  <c:v>45511.417905092596</c:v>
                </c:pt>
                <c:pt idx="4580">
                  <c:v>45511.417916666665</c:v>
                </c:pt>
                <c:pt idx="4581">
                  <c:v>45511.417928240742</c:v>
                </c:pt>
                <c:pt idx="4582">
                  <c:v>45511.417939814812</c:v>
                </c:pt>
                <c:pt idx="4583">
                  <c:v>45511.417951388888</c:v>
                </c:pt>
                <c:pt idx="4584">
                  <c:v>45511.417962962965</c:v>
                </c:pt>
                <c:pt idx="4585">
                  <c:v>45511.417974537035</c:v>
                </c:pt>
                <c:pt idx="4586">
                  <c:v>45511.417986111112</c:v>
                </c:pt>
                <c:pt idx="4587">
                  <c:v>45511.417997685188</c:v>
                </c:pt>
                <c:pt idx="4588">
                  <c:v>45511.418009259258</c:v>
                </c:pt>
                <c:pt idx="4589">
                  <c:v>45511.418020833335</c:v>
                </c:pt>
                <c:pt idx="4590">
                  <c:v>45511.418032407404</c:v>
                </c:pt>
                <c:pt idx="4591">
                  <c:v>45511.418043981481</c:v>
                </c:pt>
                <c:pt idx="4592">
                  <c:v>45511.418055555558</c:v>
                </c:pt>
                <c:pt idx="4593">
                  <c:v>45511.418067129627</c:v>
                </c:pt>
                <c:pt idx="4594">
                  <c:v>45511.418078703704</c:v>
                </c:pt>
                <c:pt idx="4595">
                  <c:v>45511.418090277781</c:v>
                </c:pt>
                <c:pt idx="4596">
                  <c:v>45511.41810185185</c:v>
                </c:pt>
                <c:pt idx="4597">
                  <c:v>45511.418113425927</c:v>
                </c:pt>
                <c:pt idx="4598">
                  <c:v>45511.418124999997</c:v>
                </c:pt>
                <c:pt idx="4599">
                  <c:v>45511.418136574073</c:v>
                </c:pt>
                <c:pt idx="4600">
                  <c:v>45511.41814814815</c:v>
                </c:pt>
                <c:pt idx="4601">
                  <c:v>45511.41815972222</c:v>
                </c:pt>
                <c:pt idx="4602">
                  <c:v>45511.418171296296</c:v>
                </c:pt>
                <c:pt idx="4603">
                  <c:v>45511.418182870373</c:v>
                </c:pt>
                <c:pt idx="4604">
                  <c:v>45511.418194444443</c:v>
                </c:pt>
                <c:pt idx="4605">
                  <c:v>45511.418206018519</c:v>
                </c:pt>
                <c:pt idx="4606">
                  <c:v>45511.418217592596</c:v>
                </c:pt>
                <c:pt idx="4607">
                  <c:v>45511.418229166666</c:v>
                </c:pt>
                <c:pt idx="4608">
                  <c:v>45511.418240740742</c:v>
                </c:pt>
                <c:pt idx="4609">
                  <c:v>45511.418252314812</c:v>
                </c:pt>
                <c:pt idx="4610">
                  <c:v>45511.418263888889</c:v>
                </c:pt>
                <c:pt idx="4611">
                  <c:v>45511.418275462966</c:v>
                </c:pt>
                <c:pt idx="4612">
                  <c:v>45511.418287037035</c:v>
                </c:pt>
                <c:pt idx="4613">
                  <c:v>45511.418298611112</c:v>
                </c:pt>
                <c:pt idx="4614">
                  <c:v>45511.418310185189</c:v>
                </c:pt>
                <c:pt idx="4615">
                  <c:v>45511.418321759258</c:v>
                </c:pt>
                <c:pt idx="4616">
                  <c:v>45511.418333333335</c:v>
                </c:pt>
                <c:pt idx="4617">
                  <c:v>45511.418344907404</c:v>
                </c:pt>
                <c:pt idx="4618">
                  <c:v>45511.418356481481</c:v>
                </c:pt>
                <c:pt idx="4619">
                  <c:v>45511.418368055558</c:v>
                </c:pt>
                <c:pt idx="4620">
                  <c:v>45511.418379629627</c:v>
                </c:pt>
                <c:pt idx="4621">
                  <c:v>45511.418391203704</c:v>
                </c:pt>
                <c:pt idx="4622">
                  <c:v>45511.418402777781</c:v>
                </c:pt>
                <c:pt idx="4623">
                  <c:v>45511.418414351851</c:v>
                </c:pt>
                <c:pt idx="4624">
                  <c:v>45511.418425925927</c:v>
                </c:pt>
                <c:pt idx="4625">
                  <c:v>45511.418437499997</c:v>
                </c:pt>
                <c:pt idx="4626">
                  <c:v>45511.418449074074</c:v>
                </c:pt>
                <c:pt idx="4627">
                  <c:v>45511.41846064815</c:v>
                </c:pt>
                <c:pt idx="4628">
                  <c:v>45511.41847222222</c:v>
                </c:pt>
                <c:pt idx="4629">
                  <c:v>45511.418483796297</c:v>
                </c:pt>
                <c:pt idx="4630">
                  <c:v>45511.418495370373</c:v>
                </c:pt>
                <c:pt idx="4631">
                  <c:v>45511.418506944443</c:v>
                </c:pt>
                <c:pt idx="4632">
                  <c:v>45511.41851851852</c:v>
                </c:pt>
                <c:pt idx="4633">
                  <c:v>45511.418530092589</c:v>
                </c:pt>
                <c:pt idx="4634">
                  <c:v>45511.418541666666</c:v>
                </c:pt>
                <c:pt idx="4635">
                  <c:v>45511.418553240743</c:v>
                </c:pt>
                <c:pt idx="4636">
                  <c:v>45511.418564814812</c:v>
                </c:pt>
                <c:pt idx="4637">
                  <c:v>45511.418576388889</c:v>
                </c:pt>
                <c:pt idx="4638">
                  <c:v>45511.418587962966</c:v>
                </c:pt>
                <c:pt idx="4639">
                  <c:v>45511.418599537035</c:v>
                </c:pt>
                <c:pt idx="4640">
                  <c:v>45511.418611111112</c:v>
                </c:pt>
                <c:pt idx="4641">
                  <c:v>45511.418622685182</c:v>
                </c:pt>
                <c:pt idx="4642">
                  <c:v>45511.418634259258</c:v>
                </c:pt>
                <c:pt idx="4643">
                  <c:v>45511.418645833335</c:v>
                </c:pt>
                <c:pt idx="4644">
                  <c:v>45511.418657407405</c:v>
                </c:pt>
                <c:pt idx="4645">
                  <c:v>45511.418668981481</c:v>
                </c:pt>
                <c:pt idx="4646">
                  <c:v>45511.418680555558</c:v>
                </c:pt>
                <c:pt idx="4647">
                  <c:v>45511.418692129628</c:v>
                </c:pt>
                <c:pt idx="4648">
                  <c:v>45511.418703703705</c:v>
                </c:pt>
                <c:pt idx="4649">
                  <c:v>45511.418715277781</c:v>
                </c:pt>
                <c:pt idx="4650">
                  <c:v>45511.418726851851</c:v>
                </c:pt>
                <c:pt idx="4651">
                  <c:v>45511.418738425928</c:v>
                </c:pt>
                <c:pt idx="4652">
                  <c:v>45511.418749999997</c:v>
                </c:pt>
                <c:pt idx="4653">
                  <c:v>45511.418761574074</c:v>
                </c:pt>
                <c:pt idx="4654">
                  <c:v>45511.418773148151</c:v>
                </c:pt>
                <c:pt idx="4655">
                  <c:v>45511.41878472222</c:v>
                </c:pt>
                <c:pt idx="4656">
                  <c:v>45511.418796296297</c:v>
                </c:pt>
                <c:pt idx="4657">
                  <c:v>45511.418807870374</c:v>
                </c:pt>
                <c:pt idx="4658">
                  <c:v>45511.418819444443</c:v>
                </c:pt>
                <c:pt idx="4659">
                  <c:v>45511.41883101852</c:v>
                </c:pt>
                <c:pt idx="4660">
                  <c:v>45511.418842592589</c:v>
                </c:pt>
                <c:pt idx="4661">
                  <c:v>45511.418854166666</c:v>
                </c:pt>
                <c:pt idx="4662">
                  <c:v>45511.418865740743</c:v>
                </c:pt>
                <c:pt idx="4663">
                  <c:v>45511.418877314813</c:v>
                </c:pt>
                <c:pt idx="4664">
                  <c:v>45511.418888888889</c:v>
                </c:pt>
                <c:pt idx="4665">
                  <c:v>45511.418900462966</c:v>
                </c:pt>
                <c:pt idx="4666">
                  <c:v>45511.418912037036</c:v>
                </c:pt>
                <c:pt idx="4667">
                  <c:v>45511.418923611112</c:v>
                </c:pt>
                <c:pt idx="4668">
                  <c:v>45511.418935185182</c:v>
                </c:pt>
                <c:pt idx="4669">
                  <c:v>45511.418946759259</c:v>
                </c:pt>
                <c:pt idx="4670">
                  <c:v>45511.418958333335</c:v>
                </c:pt>
                <c:pt idx="4671">
                  <c:v>45511.418969907405</c:v>
                </c:pt>
                <c:pt idx="4672">
                  <c:v>45511.418981481482</c:v>
                </c:pt>
                <c:pt idx="4673">
                  <c:v>45511.418993055559</c:v>
                </c:pt>
                <c:pt idx="4674">
                  <c:v>45511.419004629628</c:v>
                </c:pt>
                <c:pt idx="4675">
                  <c:v>45511.419016203705</c:v>
                </c:pt>
                <c:pt idx="4676">
                  <c:v>45511.419027777774</c:v>
                </c:pt>
                <c:pt idx="4677">
                  <c:v>45511.419039351851</c:v>
                </c:pt>
                <c:pt idx="4678">
                  <c:v>45511.419050925928</c:v>
                </c:pt>
                <c:pt idx="4679">
                  <c:v>45511.419062499997</c:v>
                </c:pt>
                <c:pt idx="4680">
                  <c:v>45511.419074074074</c:v>
                </c:pt>
                <c:pt idx="4681">
                  <c:v>45511.419085648151</c:v>
                </c:pt>
                <c:pt idx="4682">
                  <c:v>45511.41909722222</c:v>
                </c:pt>
                <c:pt idx="4683">
                  <c:v>45511.419108796297</c:v>
                </c:pt>
                <c:pt idx="4684">
                  <c:v>45511.419120370374</c:v>
                </c:pt>
                <c:pt idx="4685">
                  <c:v>45511.419131944444</c:v>
                </c:pt>
                <c:pt idx="4686">
                  <c:v>45511.41914351852</c:v>
                </c:pt>
                <c:pt idx="4687">
                  <c:v>45511.41915509259</c:v>
                </c:pt>
                <c:pt idx="4688">
                  <c:v>45511.419166666667</c:v>
                </c:pt>
                <c:pt idx="4689">
                  <c:v>45511.419178240743</c:v>
                </c:pt>
                <c:pt idx="4690">
                  <c:v>45511.419189814813</c:v>
                </c:pt>
                <c:pt idx="4691">
                  <c:v>45511.41920138889</c:v>
                </c:pt>
                <c:pt idx="4692">
                  <c:v>45511.419212962966</c:v>
                </c:pt>
                <c:pt idx="4693">
                  <c:v>45511.419224537036</c:v>
                </c:pt>
                <c:pt idx="4694">
                  <c:v>45511.419236111113</c:v>
                </c:pt>
                <c:pt idx="4695">
                  <c:v>45511.419247685182</c:v>
                </c:pt>
                <c:pt idx="4696">
                  <c:v>45511.419259259259</c:v>
                </c:pt>
                <c:pt idx="4697">
                  <c:v>45511.419270833336</c:v>
                </c:pt>
                <c:pt idx="4698">
                  <c:v>45511.419282407405</c:v>
                </c:pt>
                <c:pt idx="4699">
                  <c:v>45511.419293981482</c:v>
                </c:pt>
                <c:pt idx="4700">
                  <c:v>45511.419305555559</c:v>
                </c:pt>
                <c:pt idx="4701">
                  <c:v>45511.419317129628</c:v>
                </c:pt>
                <c:pt idx="4702">
                  <c:v>45511.419328703705</c:v>
                </c:pt>
                <c:pt idx="4703">
                  <c:v>45511.419340277775</c:v>
                </c:pt>
                <c:pt idx="4704">
                  <c:v>45511.419351851851</c:v>
                </c:pt>
                <c:pt idx="4705">
                  <c:v>45511.419363425928</c:v>
                </c:pt>
                <c:pt idx="4706">
                  <c:v>45511.419374999998</c:v>
                </c:pt>
                <c:pt idx="4707">
                  <c:v>45511.419386574074</c:v>
                </c:pt>
                <c:pt idx="4708">
                  <c:v>45511.419398148151</c:v>
                </c:pt>
                <c:pt idx="4709">
                  <c:v>45511.419409722221</c:v>
                </c:pt>
                <c:pt idx="4710">
                  <c:v>45511.419421296298</c:v>
                </c:pt>
                <c:pt idx="4711">
                  <c:v>45511.419432870367</c:v>
                </c:pt>
                <c:pt idx="4712">
                  <c:v>45511.419444444444</c:v>
                </c:pt>
                <c:pt idx="4713">
                  <c:v>45511.419456018521</c:v>
                </c:pt>
                <c:pt idx="4714">
                  <c:v>45511.41946759259</c:v>
                </c:pt>
                <c:pt idx="4715">
                  <c:v>45511.419479166667</c:v>
                </c:pt>
                <c:pt idx="4716">
                  <c:v>45511.419490740744</c:v>
                </c:pt>
                <c:pt idx="4717">
                  <c:v>45511.419502314813</c:v>
                </c:pt>
                <c:pt idx="4718">
                  <c:v>45511.41951388889</c:v>
                </c:pt>
                <c:pt idx="4719">
                  <c:v>45511.419525462959</c:v>
                </c:pt>
                <c:pt idx="4720">
                  <c:v>45511.419537037036</c:v>
                </c:pt>
                <c:pt idx="4721">
                  <c:v>45511.419548611113</c:v>
                </c:pt>
                <c:pt idx="4722">
                  <c:v>45511.419560185182</c:v>
                </c:pt>
                <c:pt idx="4723">
                  <c:v>45511.419571759259</c:v>
                </c:pt>
                <c:pt idx="4724">
                  <c:v>45511.419583333336</c:v>
                </c:pt>
                <c:pt idx="4725">
                  <c:v>45511.419594907406</c:v>
                </c:pt>
                <c:pt idx="4726">
                  <c:v>45511.419606481482</c:v>
                </c:pt>
                <c:pt idx="4727">
                  <c:v>45511.419618055559</c:v>
                </c:pt>
                <c:pt idx="4728">
                  <c:v>45511.419629629629</c:v>
                </c:pt>
                <c:pt idx="4729">
                  <c:v>45511.419641203705</c:v>
                </c:pt>
                <c:pt idx="4730">
                  <c:v>45511.419652777775</c:v>
                </c:pt>
                <c:pt idx="4731">
                  <c:v>45511.419664351852</c:v>
                </c:pt>
                <c:pt idx="4732">
                  <c:v>45511.419675925928</c:v>
                </c:pt>
                <c:pt idx="4733">
                  <c:v>45511.419687499998</c:v>
                </c:pt>
                <c:pt idx="4734">
                  <c:v>45511.419699074075</c:v>
                </c:pt>
                <c:pt idx="4735">
                  <c:v>45511.419710648152</c:v>
                </c:pt>
                <c:pt idx="4736">
                  <c:v>45511.419722222221</c:v>
                </c:pt>
                <c:pt idx="4737">
                  <c:v>45511.419733796298</c:v>
                </c:pt>
                <c:pt idx="4738">
                  <c:v>45511.419745370367</c:v>
                </c:pt>
                <c:pt idx="4739">
                  <c:v>45511.419756944444</c:v>
                </c:pt>
                <c:pt idx="4740">
                  <c:v>45511.419768518521</c:v>
                </c:pt>
                <c:pt idx="4741">
                  <c:v>45511.41978009259</c:v>
                </c:pt>
                <c:pt idx="4742">
                  <c:v>45511.419791666667</c:v>
                </c:pt>
                <c:pt idx="4743">
                  <c:v>45511.419803240744</c:v>
                </c:pt>
                <c:pt idx="4744">
                  <c:v>45511.419814814813</c:v>
                </c:pt>
                <c:pt idx="4745">
                  <c:v>45511.41982638889</c:v>
                </c:pt>
                <c:pt idx="4746">
                  <c:v>45511.41983796296</c:v>
                </c:pt>
                <c:pt idx="4747">
                  <c:v>45511.419849537036</c:v>
                </c:pt>
                <c:pt idx="4748">
                  <c:v>45511.419861111113</c:v>
                </c:pt>
                <c:pt idx="4749">
                  <c:v>45511.419872685183</c:v>
                </c:pt>
                <c:pt idx="4750">
                  <c:v>45511.41988425926</c:v>
                </c:pt>
                <c:pt idx="4751">
                  <c:v>45511.419895833336</c:v>
                </c:pt>
                <c:pt idx="4752">
                  <c:v>45511.419907407406</c:v>
                </c:pt>
                <c:pt idx="4753">
                  <c:v>45511.419918981483</c:v>
                </c:pt>
                <c:pt idx="4754">
                  <c:v>45511.419930555552</c:v>
                </c:pt>
                <c:pt idx="4755">
                  <c:v>45511.419942129629</c:v>
                </c:pt>
                <c:pt idx="4756">
                  <c:v>45511.419953703706</c:v>
                </c:pt>
                <c:pt idx="4757">
                  <c:v>45511.419965277775</c:v>
                </c:pt>
                <c:pt idx="4758">
                  <c:v>45511.419976851852</c:v>
                </c:pt>
                <c:pt idx="4759">
                  <c:v>45511.419988425929</c:v>
                </c:pt>
                <c:pt idx="4760">
                  <c:v>45511.42</c:v>
                </c:pt>
                <c:pt idx="4761">
                  <c:v>45511.420011574075</c:v>
                </c:pt>
                <c:pt idx="4762">
                  <c:v>45511.420023148145</c:v>
                </c:pt>
                <c:pt idx="4763">
                  <c:v>45511.420034722221</c:v>
                </c:pt>
                <c:pt idx="4764">
                  <c:v>45511.420046296298</c:v>
                </c:pt>
                <c:pt idx="4765">
                  <c:v>45511.420057870368</c:v>
                </c:pt>
                <c:pt idx="4766">
                  <c:v>45511.420069444444</c:v>
                </c:pt>
                <c:pt idx="4767">
                  <c:v>45511.420081018521</c:v>
                </c:pt>
                <c:pt idx="4768">
                  <c:v>45511.420092592591</c:v>
                </c:pt>
                <c:pt idx="4769">
                  <c:v>45511.420104166667</c:v>
                </c:pt>
                <c:pt idx="4770">
                  <c:v>45511.420115740744</c:v>
                </c:pt>
                <c:pt idx="4771">
                  <c:v>45511.420127314814</c:v>
                </c:pt>
                <c:pt idx="4772">
                  <c:v>45511.420138888891</c:v>
                </c:pt>
                <c:pt idx="4773">
                  <c:v>45511.42015046296</c:v>
                </c:pt>
                <c:pt idx="4774">
                  <c:v>45511.420162037037</c:v>
                </c:pt>
                <c:pt idx="4775">
                  <c:v>45511.420173611114</c:v>
                </c:pt>
                <c:pt idx="4776">
                  <c:v>45511.420185185183</c:v>
                </c:pt>
                <c:pt idx="4777">
                  <c:v>45511.42019675926</c:v>
                </c:pt>
                <c:pt idx="4778">
                  <c:v>45511.420208333337</c:v>
                </c:pt>
                <c:pt idx="4779">
                  <c:v>45511.420219907406</c:v>
                </c:pt>
                <c:pt idx="4780">
                  <c:v>45511.420231481483</c:v>
                </c:pt>
                <c:pt idx="4781">
                  <c:v>45511.420243055552</c:v>
                </c:pt>
                <c:pt idx="4782">
                  <c:v>45511.420254629629</c:v>
                </c:pt>
                <c:pt idx="4783">
                  <c:v>45511.420266203706</c:v>
                </c:pt>
                <c:pt idx="4784">
                  <c:v>45511.420277777775</c:v>
                </c:pt>
                <c:pt idx="4785">
                  <c:v>45511.420289351852</c:v>
                </c:pt>
                <c:pt idx="4786">
                  <c:v>45511.420300925929</c:v>
                </c:pt>
                <c:pt idx="4787">
                  <c:v>45511.420312499999</c:v>
                </c:pt>
                <c:pt idx="4788">
                  <c:v>45511.420324074075</c:v>
                </c:pt>
                <c:pt idx="4789">
                  <c:v>45511.420335648145</c:v>
                </c:pt>
                <c:pt idx="4790">
                  <c:v>45511.420347222222</c:v>
                </c:pt>
                <c:pt idx="4791">
                  <c:v>45511.420358796298</c:v>
                </c:pt>
                <c:pt idx="4792">
                  <c:v>45511.420370370368</c:v>
                </c:pt>
                <c:pt idx="4793">
                  <c:v>45511.420381944445</c:v>
                </c:pt>
                <c:pt idx="4794">
                  <c:v>45511.420393518521</c:v>
                </c:pt>
                <c:pt idx="4795">
                  <c:v>45511.420405092591</c:v>
                </c:pt>
                <c:pt idx="4796">
                  <c:v>45511.420416666668</c:v>
                </c:pt>
                <c:pt idx="4797">
                  <c:v>45511.420428240737</c:v>
                </c:pt>
                <c:pt idx="4798">
                  <c:v>45511.420439814814</c:v>
                </c:pt>
                <c:pt idx="4799">
                  <c:v>45511.420451388891</c:v>
                </c:pt>
                <c:pt idx="4800">
                  <c:v>45511.42046296296</c:v>
                </c:pt>
                <c:pt idx="4801">
                  <c:v>45511.420474537037</c:v>
                </c:pt>
                <c:pt idx="4802">
                  <c:v>45511.420486111114</c:v>
                </c:pt>
                <c:pt idx="4803">
                  <c:v>45511.420497685183</c:v>
                </c:pt>
                <c:pt idx="4804">
                  <c:v>45511.42050925926</c:v>
                </c:pt>
                <c:pt idx="4805">
                  <c:v>45511.420520833337</c:v>
                </c:pt>
                <c:pt idx="4806">
                  <c:v>45511.420532407406</c:v>
                </c:pt>
                <c:pt idx="4807">
                  <c:v>45511.420543981483</c:v>
                </c:pt>
                <c:pt idx="4808">
                  <c:v>45511.420555555553</c:v>
                </c:pt>
                <c:pt idx="4809">
                  <c:v>45511.420567129629</c:v>
                </c:pt>
                <c:pt idx="4810">
                  <c:v>45511.420578703706</c:v>
                </c:pt>
                <c:pt idx="4811">
                  <c:v>45511.420590277776</c:v>
                </c:pt>
                <c:pt idx="4812">
                  <c:v>45511.420601851853</c:v>
                </c:pt>
                <c:pt idx="4813">
                  <c:v>45511.420613425929</c:v>
                </c:pt>
                <c:pt idx="4814">
                  <c:v>45511.420624999999</c:v>
                </c:pt>
                <c:pt idx="4815">
                  <c:v>45511.420636574076</c:v>
                </c:pt>
                <c:pt idx="4816">
                  <c:v>45511.420648148145</c:v>
                </c:pt>
                <c:pt idx="4817">
                  <c:v>45511.420659722222</c:v>
                </c:pt>
                <c:pt idx="4818">
                  <c:v>45511.420671296299</c:v>
                </c:pt>
                <c:pt idx="4819">
                  <c:v>45511.420682870368</c:v>
                </c:pt>
                <c:pt idx="4820">
                  <c:v>45511.420694444445</c:v>
                </c:pt>
                <c:pt idx="4821">
                  <c:v>45511.420706018522</c:v>
                </c:pt>
                <c:pt idx="4822">
                  <c:v>45511.420717592591</c:v>
                </c:pt>
                <c:pt idx="4823">
                  <c:v>45511.420729166668</c:v>
                </c:pt>
                <c:pt idx="4824">
                  <c:v>45511.420740740738</c:v>
                </c:pt>
                <c:pt idx="4825">
                  <c:v>45511.420752314814</c:v>
                </c:pt>
                <c:pt idx="4826">
                  <c:v>45511.420763888891</c:v>
                </c:pt>
                <c:pt idx="4827">
                  <c:v>45511.420775462961</c:v>
                </c:pt>
                <c:pt idx="4828">
                  <c:v>45511.420787037037</c:v>
                </c:pt>
                <c:pt idx="4829">
                  <c:v>45511.420798611114</c:v>
                </c:pt>
                <c:pt idx="4830">
                  <c:v>45511.420810185184</c:v>
                </c:pt>
                <c:pt idx="4831">
                  <c:v>45511.42082175926</c:v>
                </c:pt>
                <c:pt idx="4832">
                  <c:v>45511.42083333333</c:v>
                </c:pt>
                <c:pt idx="4833">
                  <c:v>45511.420844907407</c:v>
                </c:pt>
                <c:pt idx="4834">
                  <c:v>45511.420856481483</c:v>
                </c:pt>
                <c:pt idx="4835">
                  <c:v>45511.420868055553</c:v>
                </c:pt>
                <c:pt idx="4836">
                  <c:v>45511.42087962963</c:v>
                </c:pt>
                <c:pt idx="4837">
                  <c:v>45511.420891203707</c:v>
                </c:pt>
                <c:pt idx="4838">
                  <c:v>45511.420902777776</c:v>
                </c:pt>
                <c:pt idx="4839">
                  <c:v>45511.420914351853</c:v>
                </c:pt>
                <c:pt idx="4840">
                  <c:v>45511.420925925922</c:v>
                </c:pt>
                <c:pt idx="4841">
                  <c:v>45511.420937499999</c:v>
                </c:pt>
                <c:pt idx="4842">
                  <c:v>45511.420949074076</c:v>
                </c:pt>
                <c:pt idx="4843">
                  <c:v>45511.420960648145</c:v>
                </c:pt>
                <c:pt idx="4844">
                  <c:v>45511.420972222222</c:v>
                </c:pt>
                <c:pt idx="4845">
                  <c:v>45511.420983796299</c:v>
                </c:pt>
                <c:pt idx="4846">
                  <c:v>45511.420995370368</c:v>
                </c:pt>
                <c:pt idx="4847">
                  <c:v>45511.421006944445</c:v>
                </c:pt>
                <c:pt idx="4848">
                  <c:v>45511.421018518522</c:v>
                </c:pt>
                <c:pt idx="4849">
                  <c:v>45511.421030092592</c:v>
                </c:pt>
                <c:pt idx="4850">
                  <c:v>45511.421041666668</c:v>
                </c:pt>
                <c:pt idx="4851">
                  <c:v>45511.421053240738</c:v>
                </c:pt>
                <c:pt idx="4852">
                  <c:v>45511.421064814815</c:v>
                </c:pt>
                <c:pt idx="4853">
                  <c:v>45511.421076388891</c:v>
                </c:pt>
                <c:pt idx="4854">
                  <c:v>45511.421087962961</c:v>
                </c:pt>
                <c:pt idx="4855">
                  <c:v>45511.421099537038</c:v>
                </c:pt>
                <c:pt idx="4856">
                  <c:v>45511.421111111114</c:v>
                </c:pt>
                <c:pt idx="4857">
                  <c:v>45511.421122685184</c:v>
                </c:pt>
                <c:pt idx="4858">
                  <c:v>45511.421134259261</c:v>
                </c:pt>
                <c:pt idx="4859">
                  <c:v>45511.42114583333</c:v>
                </c:pt>
                <c:pt idx="4860">
                  <c:v>45511.421157407407</c:v>
                </c:pt>
                <c:pt idx="4861">
                  <c:v>45511.421168981484</c:v>
                </c:pt>
                <c:pt idx="4862">
                  <c:v>45511.421180555553</c:v>
                </c:pt>
                <c:pt idx="4863">
                  <c:v>45511.42119212963</c:v>
                </c:pt>
                <c:pt idx="4864">
                  <c:v>45511.421203703707</c:v>
                </c:pt>
                <c:pt idx="4865">
                  <c:v>45511.421215277776</c:v>
                </c:pt>
                <c:pt idx="4866">
                  <c:v>45511.421226851853</c:v>
                </c:pt>
                <c:pt idx="4867">
                  <c:v>45511.421238425923</c:v>
                </c:pt>
                <c:pt idx="4868">
                  <c:v>45511.421249999999</c:v>
                </c:pt>
                <c:pt idx="4869">
                  <c:v>45511.421261574076</c:v>
                </c:pt>
                <c:pt idx="4870">
                  <c:v>45511.421273148146</c:v>
                </c:pt>
                <c:pt idx="4871">
                  <c:v>45511.421284722222</c:v>
                </c:pt>
                <c:pt idx="4872">
                  <c:v>45511.421296296299</c:v>
                </c:pt>
                <c:pt idx="4873">
                  <c:v>45511.421307870369</c:v>
                </c:pt>
                <c:pt idx="4874">
                  <c:v>45511.421319444446</c:v>
                </c:pt>
                <c:pt idx="4875">
                  <c:v>45511.421331018515</c:v>
                </c:pt>
                <c:pt idx="4876">
                  <c:v>45511.421342592592</c:v>
                </c:pt>
                <c:pt idx="4877">
                  <c:v>45511.421354166669</c:v>
                </c:pt>
                <c:pt idx="4878">
                  <c:v>45511.421365740738</c:v>
                </c:pt>
                <c:pt idx="4879">
                  <c:v>45511.421377314815</c:v>
                </c:pt>
                <c:pt idx="4880">
                  <c:v>45511.421388888892</c:v>
                </c:pt>
                <c:pt idx="4881">
                  <c:v>45511.421400462961</c:v>
                </c:pt>
                <c:pt idx="4882">
                  <c:v>45511.421412037038</c:v>
                </c:pt>
                <c:pt idx="4883">
                  <c:v>45511.421423611115</c:v>
                </c:pt>
                <c:pt idx="4884">
                  <c:v>45511.421435185184</c:v>
                </c:pt>
                <c:pt idx="4885">
                  <c:v>45511.421446759261</c:v>
                </c:pt>
                <c:pt idx="4886">
                  <c:v>45511.421458333331</c:v>
                </c:pt>
                <c:pt idx="4887">
                  <c:v>45511.421469907407</c:v>
                </c:pt>
                <c:pt idx="4888">
                  <c:v>45511.421481481484</c:v>
                </c:pt>
                <c:pt idx="4889">
                  <c:v>45511.421493055554</c:v>
                </c:pt>
                <c:pt idx="4890">
                  <c:v>45511.42150462963</c:v>
                </c:pt>
                <c:pt idx="4891">
                  <c:v>45511.421516203707</c:v>
                </c:pt>
                <c:pt idx="4892">
                  <c:v>45511.421527777777</c:v>
                </c:pt>
                <c:pt idx="4893">
                  <c:v>45511.421539351853</c:v>
                </c:pt>
                <c:pt idx="4894">
                  <c:v>45511.421550925923</c:v>
                </c:pt>
                <c:pt idx="4895">
                  <c:v>45511.4215625</c:v>
                </c:pt>
                <c:pt idx="4896">
                  <c:v>45511.421574074076</c:v>
                </c:pt>
                <c:pt idx="4897">
                  <c:v>45511.421585648146</c:v>
                </c:pt>
                <c:pt idx="4898">
                  <c:v>45511.421597222223</c:v>
                </c:pt>
                <c:pt idx="4899">
                  <c:v>45511.4216087963</c:v>
                </c:pt>
                <c:pt idx="4900">
                  <c:v>45511.421620370369</c:v>
                </c:pt>
                <c:pt idx="4901">
                  <c:v>45511.421631944446</c:v>
                </c:pt>
                <c:pt idx="4902">
                  <c:v>45511.421643518515</c:v>
                </c:pt>
                <c:pt idx="4903">
                  <c:v>45511.421655092592</c:v>
                </c:pt>
                <c:pt idx="4904">
                  <c:v>45511.421666666669</c:v>
                </c:pt>
                <c:pt idx="4905">
                  <c:v>45511.421678240738</c:v>
                </c:pt>
                <c:pt idx="4906">
                  <c:v>45511.421689814815</c:v>
                </c:pt>
                <c:pt idx="4907">
                  <c:v>45511.421701388892</c:v>
                </c:pt>
                <c:pt idx="4908">
                  <c:v>45511.421712962961</c:v>
                </c:pt>
                <c:pt idx="4909">
                  <c:v>45511.421724537038</c:v>
                </c:pt>
                <c:pt idx="4910">
                  <c:v>45511.421736111108</c:v>
                </c:pt>
                <c:pt idx="4911">
                  <c:v>45511.421747685185</c:v>
                </c:pt>
                <c:pt idx="4912">
                  <c:v>45511.421759259261</c:v>
                </c:pt>
                <c:pt idx="4913">
                  <c:v>45511.421770833331</c:v>
                </c:pt>
                <c:pt idx="4914">
                  <c:v>45511.421782407408</c:v>
                </c:pt>
                <c:pt idx="4915">
                  <c:v>45511.421793981484</c:v>
                </c:pt>
                <c:pt idx="4916">
                  <c:v>45511.421805555554</c:v>
                </c:pt>
                <c:pt idx="4917">
                  <c:v>45511.421817129631</c:v>
                </c:pt>
                <c:pt idx="4918">
                  <c:v>45511.4218287037</c:v>
                </c:pt>
                <c:pt idx="4919">
                  <c:v>45511.421840277777</c:v>
                </c:pt>
                <c:pt idx="4920">
                  <c:v>45511.421851851854</c:v>
                </c:pt>
                <c:pt idx="4921">
                  <c:v>45511.421863425923</c:v>
                </c:pt>
                <c:pt idx="4922">
                  <c:v>45511.421875</c:v>
                </c:pt>
                <c:pt idx="4923">
                  <c:v>45511.421886574077</c:v>
                </c:pt>
                <c:pt idx="4924">
                  <c:v>45511.421898148146</c:v>
                </c:pt>
                <c:pt idx="4925">
                  <c:v>45511.421909722223</c:v>
                </c:pt>
                <c:pt idx="4926">
                  <c:v>45511.4219212963</c:v>
                </c:pt>
                <c:pt idx="4927">
                  <c:v>45511.421932870369</c:v>
                </c:pt>
                <c:pt idx="4928">
                  <c:v>45511.421944444446</c:v>
                </c:pt>
                <c:pt idx="4929">
                  <c:v>45511.421956018516</c:v>
                </c:pt>
                <c:pt idx="4930">
                  <c:v>45511.421967592592</c:v>
                </c:pt>
                <c:pt idx="4931">
                  <c:v>45511.421979166669</c:v>
                </c:pt>
                <c:pt idx="4932">
                  <c:v>45511.421990740739</c:v>
                </c:pt>
                <c:pt idx="4933">
                  <c:v>45511.422002314815</c:v>
                </c:pt>
                <c:pt idx="4934">
                  <c:v>45511.422013888892</c:v>
                </c:pt>
                <c:pt idx="4935">
                  <c:v>45511.422025462962</c:v>
                </c:pt>
                <c:pt idx="4936">
                  <c:v>45511.422037037039</c:v>
                </c:pt>
                <c:pt idx="4937">
                  <c:v>45511.422048611108</c:v>
                </c:pt>
                <c:pt idx="4938">
                  <c:v>45511.422060185185</c:v>
                </c:pt>
                <c:pt idx="4939">
                  <c:v>45511.422071759262</c:v>
                </c:pt>
                <c:pt idx="4940">
                  <c:v>45511.422083333331</c:v>
                </c:pt>
                <c:pt idx="4941">
                  <c:v>45511.422094907408</c:v>
                </c:pt>
                <c:pt idx="4942">
                  <c:v>45511.422106481485</c:v>
                </c:pt>
                <c:pt idx="4943">
                  <c:v>45511.422118055554</c:v>
                </c:pt>
                <c:pt idx="4944">
                  <c:v>45511.422129629631</c:v>
                </c:pt>
                <c:pt idx="4945">
                  <c:v>45511.4221412037</c:v>
                </c:pt>
                <c:pt idx="4946">
                  <c:v>45511.422152777777</c:v>
                </c:pt>
                <c:pt idx="4947">
                  <c:v>45511.422164351854</c:v>
                </c:pt>
                <c:pt idx="4948">
                  <c:v>45511.422175925924</c:v>
                </c:pt>
                <c:pt idx="4949">
                  <c:v>45511.4221875</c:v>
                </c:pt>
                <c:pt idx="4950">
                  <c:v>45511.422199074077</c:v>
                </c:pt>
                <c:pt idx="4951">
                  <c:v>45511.422210648147</c:v>
                </c:pt>
                <c:pt idx="4952">
                  <c:v>45511.422222222223</c:v>
                </c:pt>
                <c:pt idx="4953">
                  <c:v>45511.422233796293</c:v>
                </c:pt>
                <c:pt idx="4954">
                  <c:v>45511.42224537037</c:v>
                </c:pt>
                <c:pt idx="4955">
                  <c:v>45511.422256944446</c:v>
                </c:pt>
                <c:pt idx="4956">
                  <c:v>45511.422268518516</c:v>
                </c:pt>
                <c:pt idx="4957">
                  <c:v>45511.422280092593</c:v>
                </c:pt>
                <c:pt idx="4958">
                  <c:v>45511.422291666669</c:v>
                </c:pt>
                <c:pt idx="4959">
                  <c:v>45511.422303240739</c:v>
                </c:pt>
                <c:pt idx="4960">
                  <c:v>45511.422314814816</c:v>
                </c:pt>
                <c:pt idx="4961">
                  <c:v>45511.422326388885</c:v>
                </c:pt>
                <c:pt idx="4962">
                  <c:v>45511.422337962962</c:v>
                </c:pt>
                <c:pt idx="4963">
                  <c:v>45511.422349537039</c:v>
                </c:pt>
                <c:pt idx="4964">
                  <c:v>45511.422361111108</c:v>
                </c:pt>
                <c:pt idx="4965">
                  <c:v>45511.422372685185</c:v>
                </c:pt>
                <c:pt idx="4966">
                  <c:v>45511.422384259262</c:v>
                </c:pt>
                <c:pt idx="4967">
                  <c:v>45511.422395833331</c:v>
                </c:pt>
                <c:pt idx="4968">
                  <c:v>45511.422407407408</c:v>
                </c:pt>
                <c:pt idx="4969">
                  <c:v>45511.422418981485</c:v>
                </c:pt>
                <c:pt idx="4970">
                  <c:v>45511.422430555554</c:v>
                </c:pt>
                <c:pt idx="4971">
                  <c:v>45511.422442129631</c:v>
                </c:pt>
                <c:pt idx="4972">
                  <c:v>45511.422453703701</c:v>
                </c:pt>
                <c:pt idx="4973">
                  <c:v>45511.422465277778</c:v>
                </c:pt>
                <c:pt idx="4974">
                  <c:v>45511.422476851854</c:v>
                </c:pt>
                <c:pt idx="4975">
                  <c:v>45511.422488425924</c:v>
                </c:pt>
                <c:pt idx="4976">
                  <c:v>45511.422500000001</c:v>
                </c:pt>
                <c:pt idx="4977">
                  <c:v>45511.422511574077</c:v>
                </c:pt>
                <c:pt idx="4978">
                  <c:v>45511.422523148147</c:v>
                </c:pt>
                <c:pt idx="4979">
                  <c:v>45511.422534722224</c:v>
                </c:pt>
                <c:pt idx="4980">
                  <c:v>45511.422546296293</c:v>
                </c:pt>
                <c:pt idx="4981">
                  <c:v>45511.42255787037</c:v>
                </c:pt>
                <c:pt idx="4982">
                  <c:v>45511.422569444447</c:v>
                </c:pt>
                <c:pt idx="4983">
                  <c:v>45511.422581018516</c:v>
                </c:pt>
                <c:pt idx="4984">
                  <c:v>45511.422592592593</c:v>
                </c:pt>
                <c:pt idx="4985">
                  <c:v>45511.42260416667</c:v>
                </c:pt>
                <c:pt idx="4986">
                  <c:v>45511.422615740739</c:v>
                </c:pt>
                <c:pt idx="4987">
                  <c:v>45511.422627314816</c:v>
                </c:pt>
                <c:pt idx="4988">
                  <c:v>45511.422638888886</c:v>
                </c:pt>
                <c:pt idx="4989">
                  <c:v>45511.422650462962</c:v>
                </c:pt>
                <c:pt idx="4990">
                  <c:v>45511.422662037039</c:v>
                </c:pt>
                <c:pt idx="4991">
                  <c:v>45511.422673611109</c:v>
                </c:pt>
                <c:pt idx="4992">
                  <c:v>45511.422685185185</c:v>
                </c:pt>
                <c:pt idx="4993">
                  <c:v>45511.422696759262</c:v>
                </c:pt>
                <c:pt idx="4994">
                  <c:v>45511.422708333332</c:v>
                </c:pt>
                <c:pt idx="4995">
                  <c:v>45511.422719907408</c:v>
                </c:pt>
                <c:pt idx="4996">
                  <c:v>45511.422731481478</c:v>
                </c:pt>
                <c:pt idx="4997">
                  <c:v>45511.422743055555</c:v>
                </c:pt>
                <c:pt idx="4998">
                  <c:v>45511.422754629632</c:v>
                </c:pt>
                <c:pt idx="4999">
                  <c:v>45511.422766203701</c:v>
                </c:pt>
                <c:pt idx="5000">
                  <c:v>45511.422777777778</c:v>
                </c:pt>
                <c:pt idx="5001">
                  <c:v>45511.422789351855</c:v>
                </c:pt>
                <c:pt idx="5002">
                  <c:v>45511.422800925924</c:v>
                </c:pt>
                <c:pt idx="5003">
                  <c:v>45511.422812500001</c:v>
                </c:pt>
                <c:pt idx="5004">
                  <c:v>45511.422824074078</c:v>
                </c:pt>
                <c:pt idx="5005">
                  <c:v>45511.422835648147</c:v>
                </c:pt>
                <c:pt idx="5006">
                  <c:v>45511.422847222224</c:v>
                </c:pt>
                <c:pt idx="5007">
                  <c:v>45511.422858796293</c:v>
                </c:pt>
                <c:pt idx="5008">
                  <c:v>45511.42287037037</c:v>
                </c:pt>
                <c:pt idx="5009">
                  <c:v>45511.422881944447</c:v>
                </c:pt>
                <c:pt idx="5010">
                  <c:v>45511.422893518517</c:v>
                </c:pt>
                <c:pt idx="5011">
                  <c:v>45511.422905092593</c:v>
                </c:pt>
                <c:pt idx="5012">
                  <c:v>45511.42291666667</c:v>
                </c:pt>
                <c:pt idx="5013">
                  <c:v>45511.42292824074</c:v>
                </c:pt>
                <c:pt idx="5014">
                  <c:v>45511.422939814816</c:v>
                </c:pt>
                <c:pt idx="5015">
                  <c:v>45511.422951388886</c:v>
                </c:pt>
                <c:pt idx="5016">
                  <c:v>45511.422962962963</c:v>
                </c:pt>
                <c:pt idx="5017">
                  <c:v>45511.422974537039</c:v>
                </c:pt>
                <c:pt idx="5018">
                  <c:v>45511.422986111109</c:v>
                </c:pt>
                <c:pt idx="5019">
                  <c:v>45511.422997685186</c:v>
                </c:pt>
                <c:pt idx="5020">
                  <c:v>45511.423009259262</c:v>
                </c:pt>
                <c:pt idx="5021">
                  <c:v>45511.423020833332</c:v>
                </c:pt>
                <c:pt idx="5022">
                  <c:v>45511.423032407409</c:v>
                </c:pt>
                <c:pt idx="5023">
                  <c:v>45511.423043981478</c:v>
                </c:pt>
                <c:pt idx="5024">
                  <c:v>45511.423055555555</c:v>
                </c:pt>
                <c:pt idx="5025">
                  <c:v>45511.423067129632</c:v>
                </c:pt>
                <c:pt idx="5026">
                  <c:v>45511.423078703701</c:v>
                </c:pt>
                <c:pt idx="5027">
                  <c:v>45511.423090277778</c:v>
                </c:pt>
                <c:pt idx="5028">
                  <c:v>45511.423101851855</c:v>
                </c:pt>
                <c:pt idx="5029">
                  <c:v>45511.423113425924</c:v>
                </c:pt>
                <c:pt idx="5030">
                  <c:v>45511.423125000001</c:v>
                </c:pt>
                <c:pt idx="5031">
                  <c:v>45511.423136574071</c:v>
                </c:pt>
                <c:pt idx="5032">
                  <c:v>45511.423148148147</c:v>
                </c:pt>
                <c:pt idx="5033">
                  <c:v>45511.423159722224</c:v>
                </c:pt>
                <c:pt idx="5034">
                  <c:v>45511.423171296294</c:v>
                </c:pt>
                <c:pt idx="5035">
                  <c:v>45511.423182870371</c:v>
                </c:pt>
                <c:pt idx="5036">
                  <c:v>45511.423194444447</c:v>
                </c:pt>
                <c:pt idx="5037">
                  <c:v>45511.423206018517</c:v>
                </c:pt>
                <c:pt idx="5038">
                  <c:v>45511.423217592594</c:v>
                </c:pt>
                <c:pt idx="5039">
                  <c:v>45511.423229166663</c:v>
                </c:pt>
                <c:pt idx="5040">
                  <c:v>45511.42324074074</c:v>
                </c:pt>
                <c:pt idx="5041">
                  <c:v>45511.423252314817</c:v>
                </c:pt>
                <c:pt idx="5042">
                  <c:v>45511.423263888886</c:v>
                </c:pt>
                <c:pt idx="5043">
                  <c:v>45511.423275462963</c:v>
                </c:pt>
                <c:pt idx="5044">
                  <c:v>45511.42328703704</c:v>
                </c:pt>
                <c:pt idx="5045">
                  <c:v>45511.423298611109</c:v>
                </c:pt>
                <c:pt idx="5046">
                  <c:v>45511.423310185186</c:v>
                </c:pt>
                <c:pt idx="5047">
                  <c:v>45511.423321759263</c:v>
                </c:pt>
                <c:pt idx="5048">
                  <c:v>45511.423333333332</c:v>
                </c:pt>
                <c:pt idx="5049">
                  <c:v>45511.423344907409</c:v>
                </c:pt>
                <c:pt idx="5050">
                  <c:v>45511.423356481479</c:v>
                </c:pt>
                <c:pt idx="5051">
                  <c:v>45511.423368055555</c:v>
                </c:pt>
                <c:pt idx="5052">
                  <c:v>45511.423379629632</c:v>
                </c:pt>
                <c:pt idx="5053">
                  <c:v>45511.423391203702</c:v>
                </c:pt>
                <c:pt idx="5054">
                  <c:v>45511.423402777778</c:v>
                </c:pt>
                <c:pt idx="5055">
                  <c:v>45511.423414351855</c:v>
                </c:pt>
                <c:pt idx="5056">
                  <c:v>45511.423425925925</c:v>
                </c:pt>
                <c:pt idx="5057">
                  <c:v>45511.423437500001</c:v>
                </c:pt>
                <c:pt idx="5058">
                  <c:v>45511.423449074071</c:v>
                </c:pt>
                <c:pt idx="5059">
                  <c:v>45511.423460648148</c:v>
                </c:pt>
                <c:pt idx="5060">
                  <c:v>45511.423472222225</c:v>
                </c:pt>
                <c:pt idx="5061">
                  <c:v>45511.423483796294</c:v>
                </c:pt>
                <c:pt idx="5062">
                  <c:v>45511.423495370371</c:v>
                </c:pt>
                <c:pt idx="5063">
                  <c:v>45511.423506944448</c:v>
                </c:pt>
                <c:pt idx="5064">
                  <c:v>45511.423518518517</c:v>
                </c:pt>
                <c:pt idx="5065">
                  <c:v>45511.423530092594</c:v>
                </c:pt>
                <c:pt idx="5066">
                  <c:v>45511.423541666663</c:v>
                </c:pt>
                <c:pt idx="5067">
                  <c:v>45511.42355324074</c:v>
                </c:pt>
                <c:pt idx="5068">
                  <c:v>45511.423564814817</c:v>
                </c:pt>
                <c:pt idx="5069">
                  <c:v>45511.423576388886</c:v>
                </c:pt>
                <c:pt idx="5070">
                  <c:v>45511.423587962963</c:v>
                </c:pt>
                <c:pt idx="5071">
                  <c:v>45511.42359953704</c:v>
                </c:pt>
                <c:pt idx="5072">
                  <c:v>45511.423611111109</c:v>
                </c:pt>
                <c:pt idx="5073">
                  <c:v>45511.423622685186</c:v>
                </c:pt>
                <c:pt idx="5074">
                  <c:v>45511.423634259256</c:v>
                </c:pt>
                <c:pt idx="5075">
                  <c:v>45511.423645833333</c:v>
                </c:pt>
                <c:pt idx="5076">
                  <c:v>45511.423657407409</c:v>
                </c:pt>
                <c:pt idx="5077">
                  <c:v>45511.423668981479</c:v>
                </c:pt>
                <c:pt idx="5078">
                  <c:v>45511.423680555556</c:v>
                </c:pt>
                <c:pt idx="5079">
                  <c:v>45511.423692129632</c:v>
                </c:pt>
                <c:pt idx="5080">
                  <c:v>45511.423703703702</c:v>
                </c:pt>
                <c:pt idx="5081">
                  <c:v>45511.423715277779</c:v>
                </c:pt>
                <c:pt idx="5082">
                  <c:v>45511.423726851855</c:v>
                </c:pt>
                <c:pt idx="5083">
                  <c:v>45511.423738425925</c:v>
                </c:pt>
                <c:pt idx="5084">
                  <c:v>45511.423750000002</c:v>
                </c:pt>
                <c:pt idx="5085">
                  <c:v>45511.423761574071</c:v>
                </c:pt>
                <c:pt idx="5086">
                  <c:v>45511.423773148148</c:v>
                </c:pt>
                <c:pt idx="5087">
                  <c:v>45511.423784722225</c:v>
                </c:pt>
                <c:pt idx="5088">
                  <c:v>45511.423796296294</c:v>
                </c:pt>
                <c:pt idx="5089">
                  <c:v>45511.423807870371</c:v>
                </c:pt>
                <c:pt idx="5090">
                  <c:v>45511.423819444448</c:v>
                </c:pt>
                <c:pt idx="5091">
                  <c:v>45511.423831018517</c:v>
                </c:pt>
                <c:pt idx="5092">
                  <c:v>45511.423842592594</c:v>
                </c:pt>
                <c:pt idx="5093">
                  <c:v>45511.423854166664</c:v>
                </c:pt>
                <c:pt idx="5094">
                  <c:v>45511.42386574074</c:v>
                </c:pt>
                <c:pt idx="5095">
                  <c:v>45511.423877314817</c:v>
                </c:pt>
                <c:pt idx="5096">
                  <c:v>45511.423888888887</c:v>
                </c:pt>
                <c:pt idx="5097">
                  <c:v>45511.423900462964</c:v>
                </c:pt>
                <c:pt idx="5098">
                  <c:v>45511.42391203704</c:v>
                </c:pt>
                <c:pt idx="5099">
                  <c:v>45511.42392361111</c:v>
                </c:pt>
                <c:pt idx="5100">
                  <c:v>45511.423935185187</c:v>
                </c:pt>
                <c:pt idx="5101">
                  <c:v>45511.423946759256</c:v>
                </c:pt>
                <c:pt idx="5102">
                  <c:v>45511.423958333333</c:v>
                </c:pt>
                <c:pt idx="5103">
                  <c:v>45511.42396990741</c:v>
                </c:pt>
                <c:pt idx="5104">
                  <c:v>45511.423981481479</c:v>
                </c:pt>
                <c:pt idx="5105">
                  <c:v>45511.423993055556</c:v>
                </c:pt>
                <c:pt idx="5106">
                  <c:v>45511.424004629633</c:v>
                </c:pt>
                <c:pt idx="5107">
                  <c:v>45511.424016203702</c:v>
                </c:pt>
                <c:pt idx="5108">
                  <c:v>45511.424027777779</c:v>
                </c:pt>
                <c:pt idx="5109">
                  <c:v>45511.424039351848</c:v>
                </c:pt>
                <c:pt idx="5110">
                  <c:v>45511.424050925925</c:v>
                </c:pt>
                <c:pt idx="5111">
                  <c:v>45511.424062500002</c:v>
                </c:pt>
                <c:pt idx="5112">
                  <c:v>45511.424074074072</c:v>
                </c:pt>
                <c:pt idx="5113">
                  <c:v>45511.424085648148</c:v>
                </c:pt>
                <c:pt idx="5114">
                  <c:v>45511.424097222225</c:v>
                </c:pt>
                <c:pt idx="5115">
                  <c:v>45511.424108796295</c:v>
                </c:pt>
                <c:pt idx="5116">
                  <c:v>45511.424120370371</c:v>
                </c:pt>
                <c:pt idx="5117">
                  <c:v>45511.424131944441</c:v>
                </c:pt>
                <c:pt idx="5118">
                  <c:v>45511.424143518518</c:v>
                </c:pt>
                <c:pt idx="5119">
                  <c:v>45511.424155092594</c:v>
                </c:pt>
                <c:pt idx="5120">
                  <c:v>45511.424166666664</c:v>
                </c:pt>
                <c:pt idx="5121">
                  <c:v>45511.424178240741</c:v>
                </c:pt>
                <c:pt idx="5122">
                  <c:v>45511.424189814818</c:v>
                </c:pt>
                <c:pt idx="5123">
                  <c:v>45511.424201388887</c:v>
                </c:pt>
                <c:pt idx="5124">
                  <c:v>45511.424212962964</c:v>
                </c:pt>
                <c:pt idx="5125">
                  <c:v>45511.424224537041</c:v>
                </c:pt>
                <c:pt idx="5126">
                  <c:v>45511.42423611111</c:v>
                </c:pt>
                <c:pt idx="5127">
                  <c:v>45511.424247685187</c:v>
                </c:pt>
                <c:pt idx="5128">
                  <c:v>45511.424259259256</c:v>
                </c:pt>
                <c:pt idx="5129">
                  <c:v>45511.424270833333</c:v>
                </c:pt>
                <c:pt idx="5130">
                  <c:v>45511.42428240741</c:v>
                </c:pt>
                <c:pt idx="5131">
                  <c:v>45511.424293981479</c:v>
                </c:pt>
                <c:pt idx="5132">
                  <c:v>45511.424305555556</c:v>
                </c:pt>
                <c:pt idx="5133">
                  <c:v>45511.424317129633</c:v>
                </c:pt>
                <c:pt idx="5134">
                  <c:v>45511.424328703702</c:v>
                </c:pt>
                <c:pt idx="5135">
                  <c:v>45511.424340277779</c:v>
                </c:pt>
                <c:pt idx="5136">
                  <c:v>45511.424351851849</c:v>
                </c:pt>
                <c:pt idx="5137">
                  <c:v>45511.424363425926</c:v>
                </c:pt>
                <c:pt idx="5138">
                  <c:v>45511.424375000002</c:v>
                </c:pt>
                <c:pt idx="5139">
                  <c:v>45511.424386574072</c:v>
                </c:pt>
                <c:pt idx="5140">
                  <c:v>45511.424398148149</c:v>
                </c:pt>
                <c:pt idx="5141">
                  <c:v>45511.424409722225</c:v>
                </c:pt>
                <c:pt idx="5142">
                  <c:v>45511.424421296295</c:v>
                </c:pt>
                <c:pt idx="5143">
                  <c:v>45511.424432870372</c:v>
                </c:pt>
                <c:pt idx="5144">
                  <c:v>45511.424444444441</c:v>
                </c:pt>
                <c:pt idx="5145">
                  <c:v>45511.424456018518</c:v>
                </c:pt>
                <c:pt idx="5146">
                  <c:v>45511.424467592595</c:v>
                </c:pt>
                <c:pt idx="5147">
                  <c:v>45511.424479166664</c:v>
                </c:pt>
                <c:pt idx="5148">
                  <c:v>45511.424490740741</c:v>
                </c:pt>
                <c:pt idx="5149">
                  <c:v>45511.424502314818</c:v>
                </c:pt>
                <c:pt idx="5150">
                  <c:v>45511.424513888887</c:v>
                </c:pt>
                <c:pt idx="5151">
                  <c:v>45511.424525462964</c:v>
                </c:pt>
                <c:pt idx="5152">
                  <c:v>45511.424537037034</c:v>
                </c:pt>
                <c:pt idx="5153">
                  <c:v>45511.42454861111</c:v>
                </c:pt>
                <c:pt idx="5154">
                  <c:v>45511.424560185187</c:v>
                </c:pt>
                <c:pt idx="5155">
                  <c:v>45511.424571759257</c:v>
                </c:pt>
                <c:pt idx="5156">
                  <c:v>45511.424583333333</c:v>
                </c:pt>
                <c:pt idx="5157">
                  <c:v>45511.42459490741</c:v>
                </c:pt>
                <c:pt idx="5158">
                  <c:v>45511.42460648148</c:v>
                </c:pt>
                <c:pt idx="5159">
                  <c:v>45511.424618055556</c:v>
                </c:pt>
                <c:pt idx="5160">
                  <c:v>45511.424629629626</c:v>
                </c:pt>
                <c:pt idx="5161">
                  <c:v>45511.424641203703</c:v>
                </c:pt>
                <c:pt idx="5162">
                  <c:v>45511.42465277778</c:v>
                </c:pt>
                <c:pt idx="5163">
                  <c:v>45511.424664351849</c:v>
                </c:pt>
                <c:pt idx="5164">
                  <c:v>45511.424675925926</c:v>
                </c:pt>
                <c:pt idx="5165">
                  <c:v>45511.424687500003</c:v>
                </c:pt>
                <c:pt idx="5166">
                  <c:v>45511.424699074072</c:v>
                </c:pt>
                <c:pt idx="5167">
                  <c:v>45511.424710648149</c:v>
                </c:pt>
                <c:pt idx="5168">
                  <c:v>45511.424722222226</c:v>
                </c:pt>
                <c:pt idx="5169">
                  <c:v>45511.424733796295</c:v>
                </c:pt>
                <c:pt idx="5170">
                  <c:v>45511.424745370372</c:v>
                </c:pt>
                <c:pt idx="5171">
                  <c:v>45511.424756944441</c:v>
                </c:pt>
                <c:pt idx="5172">
                  <c:v>45511.424768518518</c:v>
                </c:pt>
                <c:pt idx="5173">
                  <c:v>45511.424780092595</c:v>
                </c:pt>
                <c:pt idx="5174">
                  <c:v>45511.424791666665</c:v>
                </c:pt>
                <c:pt idx="5175">
                  <c:v>45511.424803240741</c:v>
                </c:pt>
                <c:pt idx="5176">
                  <c:v>45511.424814814818</c:v>
                </c:pt>
                <c:pt idx="5177">
                  <c:v>45511.424826388888</c:v>
                </c:pt>
                <c:pt idx="5178">
                  <c:v>45511.424837962964</c:v>
                </c:pt>
                <c:pt idx="5179">
                  <c:v>45511.424849537034</c:v>
                </c:pt>
                <c:pt idx="5180">
                  <c:v>45511.424861111111</c:v>
                </c:pt>
                <c:pt idx="5181">
                  <c:v>45511.424872685187</c:v>
                </c:pt>
                <c:pt idx="5182">
                  <c:v>45511.424884259257</c:v>
                </c:pt>
                <c:pt idx="5183">
                  <c:v>45511.424895833334</c:v>
                </c:pt>
                <c:pt idx="5184">
                  <c:v>45511.424907407411</c:v>
                </c:pt>
                <c:pt idx="5185">
                  <c:v>45511.42491898148</c:v>
                </c:pt>
                <c:pt idx="5186">
                  <c:v>45511.424930555557</c:v>
                </c:pt>
                <c:pt idx="5187">
                  <c:v>45511.424942129626</c:v>
                </c:pt>
                <c:pt idx="5188">
                  <c:v>45511.424953703703</c:v>
                </c:pt>
                <c:pt idx="5189">
                  <c:v>45511.42496527778</c:v>
                </c:pt>
                <c:pt idx="5190">
                  <c:v>45511.424976851849</c:v>
                </c:pt>
                <c:pt idx="5191">
                  <c:v>45511.424988425926</c:v>
                </c:pt>
                <c:pt idx="5192">
                  <c:v>45511.425000000003</c:v>
                </c:pt>
                <c:pt idx="5193">
                  <c:v>45511.425011574072</c:v>
                </c:pt>
                <c:pt idx="5194">
                  <c:v>45511.425023148149</c:v>
                </c:pt>
                <c:pt idx="5195">
                  <c:v>45511.425034722219</c:v>
                </c:pt>
                <c:pt idx="5196">
                  <c:v>45511.425046296295</c:v>
                </c:pt>
                <c:pt idx="5197">
                  <c:v>45511.425057870372</c:v>
                </c:pt>
                <c:pt idx="5198">
                  <c:v>45511.425069444442</c:v>
                </c:pt>
                <c:pt idx="5199">
                  <c:v>45511.425081018519</c:v>
                </c:pt>
                <c:pt idx="5200">
                  <c:v>45511.425092592595</c:v>
                </c:pt>
                <c:pt idx="5201">
                  <c:v>45511.425104166665</c:v>
                </c:pt>
                <c:pt idx="5202">
                  <c:v>45511.425115740742</c:v>
                </c:pt>
                <c:pt idx="5203">
                  <c:v>45511.425127314818</c:v>
                </c:pt>
                <c:pt idx="5204">
                  <c:v>45511.425138888888</c:v>
                </c:pt>
                <c:pt idx="5205">
                  <c:v>45511.425150462965</c:v>
                </c:pt>
                <c:pt idx="5206">
                  <c:v>45511.425162037034</c:v>
                </c:pt>
                <c:pt idx="5207">
                  <c:v>45511.425173611111</c:v>
                </c:pt>
                <c:pt idx="5208">
                  <c:v>45511.425185185188</c:v>
                </c:pt>
                <c:pt idx="5209">
                  <c:v>45511.425196759257</c:v>
                </c:pt>
                <c:pt idx="5210">
                  <c:v>45511.425208333334</c:v>
                </c:pt>
                <c:pt idx="5211">
                  <c:v>45511.425219907411</c:v>
                </c:pt>
                <c:pt idx="5212">
                  <c:v>45511.42523148148</c:v>
                </c:pt>
                <c:pt idx="5213">
                  <c:v>45511.425243055557</c:v>
                </c:pt>
                <c:pt idx="5214">
                  <c:v>45511.425254629627</c:v>
                </c:pt>
                <c:pt idx="5215">
                  <c:v>45511.425266203703</c:v>
                </c:pt>
                <c:pt idx="5216">
                  <c:v>45511.42527777778</c:v>
                </c:pt>
                <c:pt idx="5217">
                  <c:v>45511.42528935185</c:v>
                </c:pt>
                <c:pt idx="5218">
                  <c:v>45511.425300925926</c:v>
                </c:pt>
                <c:pt idx="5219">
                  <c:v>45511.425312500003</c:v>
                </c:pt>
                <c:pt idx="5220">
                  <c:v>45511.425324074073</c:v>
                </c:pt>
                <c:pt idx="5221">
                  <c:v>45511.425335648149</c:v>
                </c:pt>
                <c:pt idx="5222">
                  <c:v>45511.425347222219</c:v>
                </c:pt>
                <c:pt idx="5223">
                  <c:v>45511.425358796296</c:v>
                </c:pt>
                <c:pt idx="5224">
                  <c:v>45511.425370370373</c:v>
                </c:pt>
                <c:pt idx="5225">
                  <c:v>45511.425381944442</c:v>
                </c:pt>
                <c:pt idx="5226">
                  <c:v>45511.425393518519</c:v>
                </c:pt>
                <c:pt idx="5227">
                  <c:v>45511.425405092596</c:v>
                </c:pt>
                <c:pt idx="5228">
                  <c:v>45511.425416666665</c:v>
                </c:pt>
                <c:pt idx="5229">
                  <c:v>45511.425428240742</c:v>
                </c:pt>
                <c:pt idx="5230">
                  <c:v>45511.425439814811</c:v>
                </c:pt>
                <c:pt idx="5231">
                  <c:v>45511.425451388888</c:v>
                </c:pt>
                <c:pt idx="5232">
                  <c:v>45511.425462962965</c:v>
                </c:pt>
                <c:pt idx="5233">
                  <c:v>45511.425474537034</c:v>
                </c:pt>
                <c:pt idx="5234">
                  <c:v>45511.425486111111</c:v>
                </c:pt>
                <c:pt idx="5235">
                  <c:v>45511.425497685188</c:v>
                </c:pt>
                <c:pt idx="5236">
                  <c:v>45511.425509259258</c:v>
                </c:pt>
                <c:pt idx="5237">
                  <c:v>45511.425520833334</c:v>
                </c:pt>
                <c:pt idx="5238">
                  <c:v>45511.425532407404</c:v>
                </c:pt>
                <c:pt idx="5239">
                  <c:v>45511.425543981481</c:v>
                </c:pt>
                <c:pt idx="5240">
                  <c:v>45511.425555555557</c:v>
                </c:pt>
                <c:pt idx="5241">
                  <c:v>45511.425567129627</c:v>
                </c:pt>
                <c:pt idx="5242">
                  <c:v>45511.425578703704</c:v>
                </c:pt>
                <c:pt idx="5243">
                  <c:v>45511.42559027778</c:v>
                </c:pt>
                <c:pt idx="5244">
                  <c:v>45511.42560185185</c:v>
                </c:pt>
                <c:pt idx="5245">
                  <c:v>45511.425613425927</c:v>
                </c:pt>
                <c:pt idx="5246">
                  <c:v>45511.425625000003</c:v>
                </c:pt>
                <c:pt idx="5247">
                  <c:v>45511.425636574073</c:v>
                </c:pt>
                <c:pt idx="5248">
                  <c:v>45511.42564814815</c:v>
                </c:pt>
                <c:pt idx="5249">
                  <c:v>45511.425659722219</c:v>
                </c:pt>
                <c:pt idx="5250">
                  <c:v>45511.425671296296</c:v>
                </c:pt>
                <c:pt idx="5251">
                  <c:v>45511.425682870373</c:v>
                </c:pt>
                <c:pt idx="5252">
                  <c:v>45511.425694444442</c:v>
                </c:pt>
                <c:pt idx="5253">
                  <c:v>45511.425706018519</c:v>
                </c:pt>
                <c:pt idx="5254">
                  <c:v>45511.425717592596</c:v>
                </c:pt>
                <c:pt idx="5255">
                  <c:v>45511.425729166665</c:v>
                </c:pt>
                <c:pt idx="5256">
                  <c:v>45511.425740740742</c:v>
                </c:pt>
                <c:pt idx="5257">
                  <c:v>45511.425752314812</c:v>
                </c:pt>
                <c:pt idx="5258">
                  <c:v>45511.425763888888</c:v>
                </c:pt>
                <c:pt idx="5259">
                  <c:v>45511.425775462965</c:v>
                </c:pt>
                <c:pt idx="5260">
                  <c:v>45511.425787037035</c:v>
                </c:pt>
                <c:pt idx="5261">
                  <c:v>45511.425798611112</c:v>
                </c:pt>
                <c:pt idx="5262">
                  <c:v>45511.425810185188</c:v>
                </c:pt>
                <c:pt idx="5263">
                  <c:v>45511.425821759258</c:v>
                </c:pt>
                <c:pt idx="5264">
                  <c:v>45511.425833333335</c:v>
                </c:pt>
                <c:pt idx="5265">
                  <c:v>45511.425844907404</c:v>
                </c:pt>
                <c:pt idx="5266">
                  <c:v>45511.425856481481</c:v>
                </c:pt>
                <c:pt idx="5267">
                  <c:v>45511.425868055558</c:v>
                </c:pt>
                <c:pt idx="5268">
                  <c:v>45511.425879629627</c:v>
                </c:pt>
                <c:pt idx="5269">
                  <c:v>45511.425891203704</c:v>
                </c:pt>
                <c:pt idx="5270">
                  <c:v>45511.425902777781</c:v>
                </c:pt>
                <c:pt idx="5271">
                  <c:v>45511.42591435185</c:v>
                </c:pt>
                <c:pt idx="5272">
                  <c:v>45511.425925925927</c:v>
                </c:pt>
                <c:pt idx="5273">
                  <c:v>45511.425937499997</c:v>
                </c:pt>
                <c:pt idx="5274">
                  <c:v>45511.425949074073</c:v>
                </c:pt>
                <c:pt idx="5275">
                  <c:v>45511.42596064815</c:v>
                </c:pt>
                <c:pt idx="5276">
                  <c:v>45511.42597222222</c:v>
                </c:pt>
                <c:pt idx="5277">
                  <c:v>45511.425983796296</c:v>
                </c:pt>
                <c:pt idx="5278">
                  <c:v>45511.425995370373</c:v>
                </c:pt>
                <c:pt idx="5279">
                  <c:v>45511.426006944443</c:v>
                </c:pt>
                <c:pt idx="5280">
                  <c:v>45511.426018518519</c:v>
                </c:pt>
                <c:pt idx="5281">
                  <c:v>45511.426030092596</c:v>
                </c:pt>
                <c:pt idx="5282">
                  <c:v>45511.426041666666</c:v>
                </c:pt>
                <c:pt idx="5283">
                  <c:v>45511.426053240742</c:v>
                </c:pt>
                <c:pt idx="5284">
                  <c:v>45511.426064814812</c:v>
                </c:pt>
                <c:pt idx="5285">
                  <c:v>45511.426076388889</c:v>
                </c:pt>
                <c:pt idx="5286">
                  <c:v>45511.426087962966</c:v>
                </c:pt>
                <c:pt idx="5287">
                  <c:v>45511.426099537035</c:v>
                </c:pt>
                <c:pt idx="5288">
                  <c:v>45511.426111111112</c:v>
                </c:pt>
                <c:pt idx="5289">
                  <c:v>45511.426122685189</c:v>
                </c:pt>
                <c:pt idx="5290">
                  <c:v>45511.426134259258</c:v>
                </c:pt>
                <c:pt idx="5291">
                  <c:v>45511.426145833335</c:v>
                </c:pt>
                <c:pt idx="5292">
                  <c:v>45511.426157407404</c:v>
                </c:pt>
                <c:pt idx="5293">
                  <c:v>45511.426168981481</c:v>
                </c:pt>
                <c:pt idx="5294">
                  <c:v>45511.426180555558</c:v>
                </c:pt>
                <c:pt idx="5295">
                  <c:v>45511.426192129627</c:v>
                </c:pt>
                <c:pt idx="5296">
                  <c:v>45511.426203703704</c:v>
                </c:pt>
                <c:pt idx="5297">
                  <c:v>45511.426215277781</c:v>
                </c:pt>
                <c:pt idx="5298">
                  <c:v>45511.426226851851</c:v>
                </c:pt>
                <c:pt idx="5299">
                  <c:v>45511.426238425927</c:v>
                </c:pt>
                <c:pt idx="5300">
                  <c:v>45511.426249999997</c:v>
                </c:pt>
                <c:pt idx="5301">
                  <c:v>45511.426261574074</c:v>
                </c:pt>
                <c:pt idx="5302">
                  <c:v>45511.42627314815</c:v>
                </c:pt>
                <c:pt idx="5303">
                  <c:v>45511.42628472222</c:v>
                </c:pt>
                <c:pt idx="5304">
                  <c:v>45511.426296296297</c:v>
                </c:pt>
                <c:pt idx="5305">
                  <c:v>45511.426307870373</c:v>
                </c:pt>
                <c:pt idx="5306">
                  <c:v>45511.426319444443</c:v>
                </c:pt>
                <c:pt idx="5307">
                  <c:v>45511.42633101852</c:v>
                </c:pt>
                <c:pt idx="5308">
                  <c:v>45511.426342592589</c:v>
                </c:pt>
                <c:pt idx="5309">
                  <c:v>45511.426354166666</c:v>
                </c:pt>
                <c:pt idx="5310">
                  <c:v>45511.426365740743</c:v>
                </c:pt>
                <c:pt idx="5311">
                  <c:v>45511.426377314812</c:v>
                </c:pt>
                <c:pt idx="5312">
                  <c:v>45511.426388888889</c:v>
                </c:pt>
                <c:pt idx="5313">
                  <c:v>45511.426400462966</c:v>
                </c:pt>
                <c:pt idx="5314">
                  <c:v>45511.426412037035</c:v>
                </c:pt>
                <c:pt idx="5315">
                  <c:v>45511.426423611112</c:v>
                </c:pt>
                <c:pt idx="5316">
                  <c:v>45511.426435185182</c:v>
                </c:pt>
                <c:pt idx="5317">
                  <c:v>45511.426446759258</c:v>
                </c:pt>
                <c:pt idx="5318">
                  <c:v>45511.426458333335</c:v>
                </c:pt>
                <c:pt idx="5319">
                  <c:v>45511.426469907405</c:v>
                </c:pt>
                <c:pt idx="5320">
                  <c:v>45511.426481481481</c:v>
                </c:pt>
                <c:pt idx="5321">
                  <c:v>45511.426493055558</c:v>
                </c:pt>
                <c:pt idx="5322">
                  <c:v>45511.426504629628</c:v>
                </c:pt>
                <c:pt idx="5323">
                  <c:v>45511.426516203705</c:v>
                </c:pt>
                <c:pt idx="5324">
                  <c:v>45511.426527777781</c:v>
                </c:pt>
                <c:pt idx="5325">
                  <c:v>45511.426539351851</c:v>
                </c:pt>
                <c:pt idx="5326">
                  <c:v>45511.426550925928</c:v>
                </c:pt>
                <c:pt idx="5327">
                  <c:v>45511.426562499997</c:v>
                </c:pt>
                <c:pt idx="5328">
                  <c:v>45511.426574074074</c:v>
                </c:pt>
                <c:pt idx="5329">
                  <c:v>45511.426585648151</c:v>
                </c:pt>
                <c:pt idx="5330">
                  <c:v>45511.42659722222</c:v>
                </c:pt>
                <c:pt idx="5331">
                  <c:v>45511.426608796297</c:v>
                </c:pt>
                <c:pt idx="5332">
                  <c:v>45511.426620370374</c:v>
                </c:pt>
                <c:pt idx="5333">
                  <c:v>45511.426631944443</c:v>
                </c:pt>
                <c:pt idx="5334">
                  <c:v>45511.42664351852</c:v>
                </c:pt>
                <c:pt idx="5335">
                  <c:v>45511.426655092589</c:v>
                </c:pt>
                <c:pt idx="5336">
                  <c:v>45511.426666666666</c:v>
                </c:pt>
                <c:pt idx="5337">
                  <c:v>45511.426678240743</c:v>
                </c:pt>
                <c:pt idx="5338">
                  <c:v>45511.426689814813</c:v>
                </c:pt>
                <c:pt idx="5339">
                  <c:v>45511.426701388889</c:v>
                </c:pt>
                <c:pt idx="5340">
                  <c:v>45511.426712962966</c:v>
                </c:pt>
                <c:pt idx="5341">
                  <c:v>45511.426724537036</c:v>
                </c:pt>
                <c:pt idx="5342">
                  <c:v>45511.426736111112</c:v>
                </c:pt>
                <c:pt idx="5343">
                  <c:v>45511.426747685182</c:v>
                </c:pt>
                <c:pt idx="5344">
                  <c:v>45511.426759259259</c:v>
                </c:pt>
                <c:pt idx="5345">
                  <c:v>45511.426770833335</c:v>
                </c:pt>
                <c:pt idx="5346">
                  <c:v>45511.426782407405</c:v>
                </c:pt>
                <c:pt idx="5347">
                  <c:v>45511.426793981482</c:v>
                </c:pt>
                <c:pt idx="5348">
                  <c:v>45511.426805555559</c:v>
                </c:pt>
                <c:pt idx="5349">
                  <c:v>45511.426817129628</c:v>
                </c:pt>
                <c:pt idx="5350">
                  <c:v>45511.426828703705</c:v>
                </c:pt>
                <c:pt idx="5351">
                  <c:v>45511.426840277774</c:v>
                </c:pt>
                <c:pt idx="5352">
                  <c:v>45511.426851851851</c:v>
                </c:pt>
                <c:pt idx="5353">
                  <c:v>45511.426863425928</c:v>
                </c:pt>
                <c:pt idx="5354">
                  <c:v>45511.426874999997</c:v>
                </c:pt>
                <c:pt idx="5355">
                  <c:v>45511.426886574074</c:v>
                </c:pt>
                <c:pt idx="5356">
                  <c:v>45511.426898148151</c:v>
                </c:pt>
                <c:pt idx="5357">
                  <c:v>45511.42690972222</c:v>
                </c:pt>
                <c:pt idx="5358">
                  <c:v>45511.426921296297</c:v>
                </c:pt>
                <c:pt idx="5359">
                  <c:v>45511.426932870374</c:v>
                </c:pt>
                <c:pt idx="5360">
                  <c:v>45511.426944444444</c:v>
                </c:pt>
                <c:pt idx="5361">
                  <c:v>45511.42695601852</c:v>
                </c:pt>
                <c:pt idx="5362">
                  <c:v>45511.42696759259</c:v>
                </c:pt>
                <c:pt idx="5363">
                  <c:v>45511.426979166667</c:v>
                </c:pt>
                <c:pt idx="5364">
                  <c:v>45511.426990740743</c:v>
                </c:pt>
                <c:pt idx="5365">
                  <c:v>45511.427002314813</c:v>
                </c:pt>
                <c:pt idx="5366">
                  <c:v>45511.42701388889</c:v>
                </c:pt>
                <c:pt idx="5367">
                  <c:v>45511.427025462966</c:v>
                </c:pt>
                <c:pt idx="5368">
                  <c:v>45511.427037037036</c:v>
                </c:pt>
                <c:pt idx="5369">
                  <c:v>45511.427048611113</c:v>
                </c:pt>
                <c:pt idx="5370">
                  <c:v>45511.427060185182</c:v>
                </c:pt>
                <c:pt idx="5371">
                  <c:v>45511.427071759259</c:v>
                </c:pt>
                <c:pt idx="5372">
                  <c:v>45511.427083333336</c:v>
                </c:pt>
                <c:pt idx="5373">
                  <c:v>45511.427094907405</c:v>
                </c:pt>
                <c:pt idx="5374">
                  <c:v>45511.427106481482</c:v>
                </c:pt>
                <c:pt idx="5375">
                  <c:v>45511.427118055559</c:v>
                </c:pt>
                <c:pt idx="5376">
                  <c:v>45511.427129629628</c:v>
                </c:pt>
                <c:pt idx="5377">
                  <c:v>45511.427141203705</c:v>
                </c:pt>
                <c:pt idx="5378">
                  <c:v>45511.427152777775</c:v>
                </c:pt>
                <c:pt idx="5379">
                  <c:v>45511.427164351851</c:v>
                </c:pt>
                <c:pt idx="5380">
                  <c:v>45511.427175925928</c:v>
                </c:pt>
                <c:pt idx="5381">
                  <c:v>45511.427187499998</c:v>
                </c:pt>
                <c:pt idx="5382">
                  <c:v>45511.427199074074</c:v>
                </c:pt>
                <c:pt idx="5383">
                  <c:v>45511.427210648151</c:v>
                </c:pt>
                <c:pt idx="5384">
                  <c:v>45511.427222222221</c:v>
                </c:pt>
                <c:pt idx="5385">
                  <c:v>45511.427233796298</c:v>
                </c:pt>
                <c:pt idx="5386">
                  <c:v>45511.427245370367</c:v>
                </c:pt>
                <c:pt idx="5387">
                  <c:v>45511.427256944444</c:v>
                </c:pt>
                <c:pt idx="5388">
                  <c:v>45511.427268518521</c:v>
                </c:pt>
                <c:pt idx="5389">
                  <c:v>45511.42728009259</c:v>
                </c:pt>
                <c:pt idx="5390">
                  <c:v>45511.427291666667</c:v>
                </c:pt>
                <c:pt idx="5391">
                  <c:v>45511.427303240744</c:v>
                </c:pt>
                <c:pt idx="5392">
                  <c:v>45511.427314814813</c:v>
                </c:pt>
                <c:pt idx="5393">
                  <c:v>45511.42732638889</c:v>
                </c:pt>
                <c:pt idx="5394">
                  <c:v>45511.427337962959</c:v>
                </c:pt>
                <c:pt idx="5395">
                  <c:v>45511.427349537036</c:v>
                </c:pt>
                <c:pt idx="5396">
                  <c:v>45511.427361111113</c:v>
                </c:pt>
                <c:pt idx="5397">
                  <c:v>45511.427372685182</c:v>
                </c:pt>
                <c:pt idx="5398">
                  <c:v>45511.427384259259</c:v>
                </c:pt>
                <c:pt idx="5399">
                  <c:v>45511.427395833336</c:v>
                </c:pt>
                <c:pt idx="5400">
                  <c:v>45511.427407407406</c:v>
                </c:pt>
                <c:pt idx="5401">
                  <c:v>45511.427418981482</c:v>
                </c:pt>
                <c:pt idx="5402">
                  <c:v>45511.427430555559</c:v>
                </c:pt>
                <c:pt idx="5403">
                  <c:v>45511.427442129629</c:v>
                </c:pt>
                <c:pt idx="5404">
                  <c:v>45511.427453703705</c:v>
                </c:pt>
                <c:pt idx="5405">
                  <c:v>45511.427465277775</c:v>
                </c:pt>
                <c:pt idx="5406">
                  <c:v>45511.427476851852</c:v>
                </c:pt>
                <c:pt idx="5407">
                  <c:v>45511.427488425928</c:v>
                </c:pt>
                <c:pt idx="5408">
                  <c:v>45511.427499999998</c:v>
                </c:pt>
                <c:pt idx="5409">
                  <c:v>45511.427511574075</c:v>
                </c:pt>
                <c:pt idx="5410">
                  <c:v>45511.427523148152</c:v>
                </c:pt>
                <c:pt idx="5411">
                  <c:v>45511.427534722221</c:v>
                </c:pt>
                <c:pt idx="5412">
                  <c:v>45511.427546296298</c:v>
                </c:pt>
                <c:pt idx="5413">
                  <c:v>45511.427557870367</c:v>
                </c:pt>
                <c:pt idx="5414">
                  <c:v>45511.427569444444</c:v>
                </c:pt>
                <c:pt idx="5415">
                  <c:v>45511.427581018521</c:v>
                </c:pt>
                <c:pt idx="5416">
                  <c:v>45511.42759259259</c:v>
                </c:pt>
                <c:pt idx="5417">
                  <c:v>45511.427604166667</c:v>
                </c:pt>
                <c:pt idx="5418">
                  <c:v>45511.427615740744</c:v>
                </c:pt>
                <c:pt idx="5419">
                  <c:v>45511.427627314813</c:v>
                </c:pt>
                <c:pt idx="5420">
                  <c:v>45511.42763888889</c:v>
                </c:pt>
                <c:pt idx="5421">
                  <c:v>45511.42765046296</c:v>
                </c:pt>
                <c:pt idx="5422">
                  <c:v>45511.427662037036</c:v>
                </c:pt>
                <c:pt idx="5423">
                  <c:v>45511.427673611113</c:v>
                </c:pt>
                <c:pt idx="5424">
                  <c:v>45511.427685185183</c:v>
                </c:pt>
                <c:pt idx="5425">
                  <c:v>45511.42769675926</c:v>
                </c:pt>
                <c:pt idx="5426">
                  <c:v>45511.427708333336</c:v>
                </c:pt>
                <c:pt idx="5427">
                  <c:v>45511.427719907406</c:v>
                </c:pt>
                <c:pt idx="5428">
                  <c:v>45511.427731481483</c:v>
                </c:pt>
                <c:pt idx="5429">
                  <c:v>45511.427743055552</c:v>
                </c:pt>
                <c:pt idx="5430">
                  <c:v>45511.427754629629</c:v>
                </c:pt>
                <c:pt idx="5431">
                  <c:v>45511.427766203706</c:v>
                </c:pt>
                <c:pt idx="5432">
                  <c:v>45511.427777777775</c:v>
                </c:pt>
                <c:pt idx="5433">
                  <c:v>45511.427789351852</c:v>
                </c:pt>
                <c:pt idx="5434">
                  <c:v>45511.427800925929</c:v>
                </c:pt>
                <c:pt idx="5435">
                  <c:v>45511.427812499998</c:v>
                </c:pt>
                <c:pt idx="5436">
                  <c:v>45511.427824074075</c:v>
                </c:pt>
                <c:pt idx="5437">
                  <c:v>45511.427835648145</c:v>
                </c:pt>
                <c:pt idx="5438">
                  <c:v>45511.427847222221</c:v>
                </c:pt>
                <c:pt idx="5439">
                  <c:v>45511.427858796298</c:v>
                </c:pt>
                <c:pt idx="5440">
                  <c:v>45511.427870370368</c:v>
                </c:pt>
                <c:pt idx="5441">
                  <c:v>45511.427881944444</c:v>
                </c:pt>
                <c:pt idx="5442">
                  <c:v>45511.427893518521</c:v>
                </c:pt>
                <c:pt idx="5443">
                  <c:v>45511.427905092591</c:v>
                </c:pt>
                <c:pt idx="5444">
                  <c:v>45511.427916666667</c:v>
                </c:pt>
                <c:pt idx="5445">
                  <c:v>45511.427928240744</c:v>
                </c:pt>
                <c:pt idx="5446">
                  <c:v>45511.427939814814</c:v>
                </c:pt>
                <c:pt idx="5447">
                  <c:v>45511.427951388891</c:v>
                </c:pt>
                <c:pt idx="5448">
                  <c:v>45511.42796296296</c:v>
                </c:pt>
                <c:pt idx="5449">
                  <c:v>45511.427974537037</c:v>
                </c:pt>
                <c:pt idx="5450">
                  <c:v>45511.427986111114</c:v>
                </c:pt>
                <c:pt idx="5451">
                  <c:v>45511.427997685183</c:v>
                </c:pt>
                <c:pt idx="5452">
                  <c:v>45511.42800925926</c:v>
                </c:pt>
                <c:pt idx="5453">
                  <c:v>45511.428020833337</c:v>
                </c:pt>
                <c:pt idx="5454">
                  <c:v>45511.428032407406</c:v>
                </c:pt>
                <c:pt idx="5455">
                  <c:v>45511.428043981483</c:v>
                </c:pt>
                <c:pt idx="5456">
                  <c:v>45511.428055555552</c:v>
                </c:pt>
                <c:pt idx="5457">
                  <c:v>45511.428067129629</c:v>
                </c:pt>
                <c:pt idx="5458">
                  <c:v>45511.428078703706</c:v>
                </c:pt>
                <c:pt idx="5459">
                  <c:v>45511.428090277775</c:v>
                </c:pt>
                <c:pt idx="5460">
                  <c:v>45511.428101851852</c:v>
                </c:pt>
                <c:pt idx="5461">
                  <c:v>45511.428113425929</c:v>
                </c:pt>
                <c:pt idx="5462">
                  <c:v>45511.428124999999</c:v>
                </c:pt>
                <c:pt idx="5463">
                  <c:v>45511.428136574075</c:v>
                </c:pt>
                <c:pt idx="5464">
                  <c:v>45511.428148148145</c:v>
                </c:pt>
                <c:pt idx="5465">
                  <c:v>45511.428159722222</c:v>
                </c:pt>
                <c:pt idx="5466">
                  <c:v>45511.428171296298</c:v>
                </c:pt>
                <c:pt idx="5467">
                  <c:v>45511.428182870368</c:v>
                </c:pt>
                <c:pt idx="5468">
                  <c:v>45511.428194444445</c:v>
                </c:pt>
                <c:pt idx="5469">
                  <c:v>45511.428206018521</c:v>
                </c:pt>
                <c:pt idx="5470">
                  <c:v>45511.428217592591</c:v>
                </c:pt>
                <c:pt idx="5471">
                  <c:v>45511.428229166668</c:v>
                </c:pt>
                <c:pt idx="5472">
                  <c:v>45511.428240740737</c:v>
                </c:pt>
                <c:pt idx="5473">
                  <c:v>45511.428252314814</c:v>
                </c:pt>
                <c:pt idx="5474">
                  <c:v>45511.428263888891</c:v>
                </c:pt>
                <c:pt idx="5475">
                  <c:v>45511.42827546296</c:v>
                </c:pt>
                <c:pt idx="5476">
                  <c:v>45511.428287037037</c:v>
                </c:pt>
                <c:pt idx="5477">
                  <c:v>45511.428298611114</c:v>
                </c:pt>
                <c:pt idx="5478">
                  <c:v>45511.428310185183</c:v>
                </c:pt>
                <c:pt idx="5479">
                  <c:v>45511.42832175926</c:v>
                </c:pt>
                <c:pt idx="5480">
                  <c:v>45511.428333333337</c:v>
                </c:pt>
                <c:pt idx="5481">
                  <c:v>45511.428344907406</c:v>
                </c:pt>
                <c:pt idx="5482">
                  <c:v>45511.428356481483</c:v>
                </c:pt>
                <c:pt idx="5483">
                  <c:v>45511.428368055553</c:v>
                </c:pt>
                <c:pt idx="5484">
                  <c:v>45511.428379629629</c:v>
                </c:pt>
                <c:pt idx="5485">
                  <c:v>45511.428391203706</c:v>
                </c:pt>
                <c:pt idx="5486">
                  <c:v>45511.428402777776</c:v>
                </c:pt>
                <c:pt idx="5487">
                  <c:v>45511.428414351853</c:v>
                </c:pt>
                <c:pt idx="5488">
                  <c:v>45511.428425925929</c:v>
                </c:pt>
                <c:pt idx="5489">
                  <c:v>45511.428437499999</c:v>
                </c:pt>
                <c:pt idx="5490">
                  <c:v>45511.428449074076</c:v>
                </c:pt>
                <c:pt idx="5491">
                  <c:v>45511.428460648145</c:v>
                </c:pt>
                <c:pt idx="5492">
                  <c:v>45511.428472222222</c:v>
                </c:pt>
                <c:pt idx="5493">
                  <c:v>45511.428483796299</c:v>
                </c:pt>
                <c:pt idx="5494">
                  <c:v>45511.428495370368</c:v>
                </c:pt>
                <c:pt idx="5495">
                  <c:v>45511.428506944445</c:v>
                </c:pt>
                <c:pt idx="5496">
                  <c:v>45511.428518518522</c:v>
                </c:pt>
                <c:pt idx="5497">
                  <c:v>45511.428530092591</c:v>
                </c:pt>
                <c:pt idx="5498">
                  <c:v>45511.428541666668</c:v>
                </c:pt>
                <c:pt idx="5499">
                  <c:v>45511.428553240738</c:v>
                </c:pt>
                <c:pt idx="5500">
                  <c:v>45511.428564814814</c:v>
                </c:pt>
                <c:pt idx="5501">
                  <c:v>45511.428576388891</c:v>
                </c:pt>
                <c:pt idx="5502">
                  <c:v>45511.428587962961</c:v>
                </c:pt>
                <c:pt idx="5503">
                  <c:v>45511.428599537037</c:v>
                </c:pt>
                <c:pt idx="5504">
                  <c:v>45511.428611111114</c:v>
                </c:pt>
                <c:pt idx="5505">
                  <c:v>45511.428622685184</c:v>
                </c:pt>
                <c:pt idx="5506">
                  <c:v>45511.42863425926</c:v>
                </c:pt>
                <c:pt idx="5507">
                  <c:v>45511.42864583333</c:v>
                </c:pt>
                <c:pt idx="5508">
                  <c:v>45511.428657407407</c:v>
                </c:pt>
                <c:pt idx="5509">
                  <c:v>45511.428668981483</c:v>
                </c:pt>
                <c:pt idx="5510">
                  <c:v>45511.428680555553</c:v>
                </c:pt>
                <c:pt idx="5511">
                  <c:v>45511.42869212963</c:v>
                </c:pt>
                <c:pt idx="5512">
                  <c:v>45511.428703703707</c:v>
                </c:pt>
                <c:pt idx="5513">
                  <c:v>45511.428715277776</c:v>
                </c:pt>
                <c:pt idx="5514">
                  <c:v>45511.428726851853</c:v>
                </c:pt>
                <c:pt idx="5515">
                  <c:v>45511.428738425922</c:v>
                </c:pt>
                <c:pt idx="5516">
                  <c:v>45511.428749999999</c:v>
                </c:pt>
                <c:pt idx="5517">
                  <c:v>45511.428761574076</c:v>
                </c:pt>
                <c:pt idx="5518">
                  <c:v>45511.428773148145</c:v>
                </c:pt>
                <c:pt idx="5519">
                  <c:v>45511.428784722222</c:v>
                </c:pt>
                <c:pt idx="5520">
                  <c:v>45511.428796296299</c:v>
                </c:pt>
                <c:pt idx="5521">
                  <c:v>45511.428807870368</c:v>
                </c:pt>
                <c:pt idx="5522">
                  <c:v>45511.428819444445</c:v>
                </c:pt>
                <c:pt idx="5523">
                  <c:v>45511.428831018522</c:v>
                </c:pt>
                <c:pt idx="5524">
                  <c:v>45511.428842592592</c:v>
                </c:pt>
                <c:pt idx="5525">
                  <c:v>45511.428854166668</c:v>
                </c:pt>
                <c:pt idx="5526">
                  <c:v>45511.428865740738</c:v>
                </c:pt>
                <c:pt idx="5527">
                  <c:v>45511.428877314815</c:v>
                </c:pt>
                <c:pt idx="5528">
                  <c:v>45511.428888888891</c:v>
                </c:pt>
                <c:pt idx="5529">
                  <c:v>45511.428900462961</c:v>
                </c:pt>
                <c:pt idx="5530">
                  <c:v>45511.428912037038</c:v>
                </c:pt>
                <c:pt idx="5531">
                  <c:v>45511.428923611114</c:v>
                </c:pt>
                <c:pt idx="5532">
                  <c:v>45511.428935185184</c:v>
                </c:pt>
                <c:pt idx="5533">
                  <c:v>45511.428946759261</c:v>
                </c:pt>
                <c:pt idx="5534">
                  <c:v>45511.42895833333</c:v>
                </c:pt>
                <c:pt idx="5535">
                  <c:v>45511.428969907407</c:v>
                </c:pt>
                <c:pt idx="5536">
                  <c:v>45511.428981481484</c:v>
                </c:pt>
                <c:pt idx="5537">
                  <c:v>45511.428993055553</c:v>
                </c:pt>
                <c:pt idx="5538">
                  <c:v>45511.42900462963</c:v>
                </c:pt>
                <c:pt idx="5539">
                  <c:v>45511.429016203707</c:v>
                </c:pt>
                <c:pt idx="5540">
                  <c:v>45511.429027777776</c:v>
                </c:pt>
                <c:pt idx="5541">
                  <c:v>45511.429039351853</c:v>
                </c:pt>
                <c:pt idx="5542">
                  <c:v>45511.429050925923</c:v>
                </c:pt>
                <c:pt idx="5543">
                  <c:v>45511.429062499999</c:v>
                </c:pt>
                <c:pt idx="5544">
                  <c:v>45511.429074074076</c:v>
                </c:pt>
                <c:pt idx="5545">
                  <c:v>45511.429085648146</c:v>
                </c:pt>
                <c:pt idx="5546">
                  <c:v>45511.429097222222</c:v>
                </c:pt>
                <c:pt idx="5547">
                  <c:v>45511.429108796299</c:v>
                </c:pt>
                <c:pt idx="5548">
                  <c:v>45511.429120370369</c:v>
                </c:pt>
                <c:pt idx="5549">
                  <c:v>45511.429131944446</c:v>
                </c:pt>
                <c:pt idx="5550">
                  <c:v>45511.429143518515</c:v>
                </c:pt>
                <c:pt idx="5551">
                  <c:v>45511.429155092592</c:v>
                </c:pt>
                <c:pt idx="5552">
                  <c:v>45511.429166666669</c:v>
                </c:pt>
                <c:pt idx="5553">
                  <c:v>45511.429178240738</c:v>
                </c:pt>
                <c:pt idx="5554">
                  <c:v>45511.429189814815</c:v>
                </c:pt>
                <c:pt idx="5555">
                  <c:v>45511.429201388892</c:v>
                </c:pt>
                <c:pt idx="5556">
                  <c:v>45511.429212962961</c:v>
                </c:pt>
                <c:pt idx="5557">
                  <c:v>45511.429224537038</c:v>
                </c:pt>
                <c:pt idx="5558">
                  <c:v>45511.429236111115</c:v>
                </c:pt>
                <c:pt idx="5559">
                  <c:v>45511.429247685184</c:v>
                </c:pt>
                <c:pt idx="5560">
                  <c:v>45511.429259259261</c:v>
                </c:pt>
                <c:pt idx="5561">
                  <c:v>45511.429270833331</c:v>
                </c:pt>
                <c:pt idx="5562">
                  <c:v>45511.429282407407</c:v>
                </c:pt>
                <c:pt idx="5563">
                  <c:v>45511.429293981484</c:v>
                </c:pt>
                <c:pt idx="5564">
                  <c:v>45511.429305555554</c:v>
                </c:pt>
                <c:pt idx="5565">
                  <c:v>45511.42931712963</c:v>
                </c:pt>
                <c:pt idx="5566">
                  <c:v>45511.429328703707</c:v>
                </c:pt>
                <c:pt idx="5567">
                  <c:v>45511.429340277777</c:v>
                </c:pt>
                <c:pt idx="5568">
                  <c:v>45511.429351851853</c:v>
                </c:pt>
                <c:pt idx="5569">
                  <c:v>45511.429363425923</c:v>
                </c:pt>
                <c:pt idx="5570">
                  <c:v>45511.429375</c:v>
                </c:pt>
                <c:pt idx="5571">
                  <c:v>45511.429386574076</c:v>
                </c:pt>
                <c:pt idx="5572">
                  <c:v>45511.429398148146</c:v>
                </c:pt>
                <c:pt idx="5573">
                  <c:v>45511.429409722223</c:v>
                </c:pt>
                <c:pt idx="5574">
                  <c:v>45511.4294212963</c:v>
                </c:pt>
                <c:pt idx="5575">
                  <c:v>45511.429432870369</c:v>
                </c:pt>
                <c:pt idx="5576">
                  <c:v>45511.429444444446</c:v>
                </c:pt>
                <c:pt idx="5577">
                  <c:v>45511.429456018515</c:v>
                </c:pt>
                <c:pt idx="5578">
                  <c:v>45511.429467592592</c:v>
                </c:pt>
                <c:pt idx="5579">
                  <c:v>45511.429479166669</c:v>
                </c:pt>
                <c:pt idx="5580">
                  <c:v>45511.429490740738</c:v>
                </c:pt>
                <c:pt idx="5581">
                  <c:v>45511.429502314815</c:v>
                </c:pt>
                <c:pt idx="5582">
                  <c:v>45511.429513888892</c:v>
                </c:pt>
                <c:pt idx="5583">
                  <c:v>45511.429525462961</c:v>
                </c:pt>
                <c:pt idx="5584">
                  <c:v>45511.429537037038</c:v>
                </c:pt>
                <c:pt idx="5585">
                  <c:v>45511.429548611108</c:v>
                </c:pt>
                <c:pt idx="5586">
                  <c:v>45511.429560185185</c:v>
                </c:pt>
                <c:pt idx="5587">
                  <c:v>45511.429571759261</c:v>
                </c:pt>
                <c:pt idx="5588">
                  <c:v>45511.429583333331</c:v>
                </c:pt>
                <c:pt idx="5589">
                  <c:v>45511.429594907408</c:v>
                </c:pt>
                <c:pt idx="5590">
                  <c:v>45511.429606481484</c:v>
                </c:pt>
                <c:pt idx="5591">
                  <c:v>45511.429618055554</c:v>
                </c:pt>
                <c:pt idx="5592">
                  <c:v>45511.429629629631</c:v>
                </c:pt>
                <c:pt idx="5593">
                  <c:v>45511.4296412037</c:v>
                </c:pt>
                <c:pt idx="5594">
                  <c:v>45511.429652777777</c:v>
                </c:pt>
                <c:pt idx="5595">
                  <c:v>45511.429664351854</c:v>
                </c:pt>
                <c:pt idx="5596">
                  <c:v>45511.429675925923</c:v>
                </c:pt>
                <c:pt idx="5597">
                  <c:v>45511.4296875</c:v>
                </c:pt>
                <c:pt idx="5598">
                  <c:v>45511.429699074077</c:v>
                </c:pt>
                <c:pt idx="5599">
                  <c:v>45511.429710648146</c:v>
                </c:pt>
                <c:pt idx="5600">
                  <c:v>45511.429722222223</c:v>
                </c:pt>
                <c:pt idx="5601">
                  <c:v>45511.4297337963</c:v>
                </c:pt>
                <c:pt idx="5602">
                  <c:v>45511.429745370369</c:v>
                </c:pt>
                <c:pt idx="5603">
                  <c:v>45511.429756944446</c:v>
                </c:pt>
                <c:pt idx="5604">
                  <c:v>45511.429768518516</c:v>
                </c:pt>
                <c:pt idx="5605">
                  <c:v>45511.429780092592</c:v>
                </c:pt>
                <c:pt idx="5606">
                  <c:v>45511.429791666669</c:v>
                </c:pt>
                <c:pt idx="5607">
                  <c:v>45511.429803240739</c:v>
                </c:pt>
                <c:pt idx="5608">
                  <c:v>45511.429814814815</c:v>
                </c:pt>
                <c:pt idx="5609">
                  <c:v>45511.429826388892</c:v>
                </c:pt>
                <c:pt idx="5610">
                  <c:v>45511.429837962962</c:v>
                </c:pt>
                <c:pt idx="5611">
                  <c:v>45511.429849537039</c:v>
                </c:pt>
                <c:pt idx="5612">
                  <c:v>45511.429861111108</c:v>
                </c:pt>
                <c:pt idx="5613">
                  <c:v>45511.429872685185</c:v>
                </c:pt>
                <c:pt idx="5614">
                  <c:v>45511.429884259262</c:v>
                </c:pt>
                <c:pt idx="5615">
                  <c:v>45511.429895833331</c:v>
                </c:pt>
                <c:pt idx="5616">
                  <c:v>45511.429907407408</c:v>
                </c:pt>
                <c:pt idx="5617">
                  <c:v>45511.429918981485</c:v>
                </c:pt>
                <c:pt idx="5618">
                  <c:v>45511.429930555554</c:v>
                </c:pt>
                <c:pt idx="5619">
                  <c:v>45511.429942129631</c:v>
                </c:pt>
                <c:pt idx="5620">
                  <c:v>45511.4299537037</c:v>
                </c:pt>
                <c:pt idx="5621">
                  <c:v>45511.429965277777</c:v>
                </c:pt>
                <c:pt idx="5622">
                  <c:v>45511.429976851854</c:v>
                </c:pt>
                <c:pt idx="5623">
                  <c:v>45511.429988425924</c:v>
                </c:pt>
                <c:pt idx="5624">
                  <c:v>45511.43</c:v>
                </c:pt>
                <c:pt idx="5625">
                  <c:v>45511.430011574077</c:v>
                </c:pt>
                <c:pt idx="5626">
                  <c:v>45511.430023148147</c:v>
                </c:pt>
                <c:pt idx="5627">
                  <c:v>45511.430034722223</c:v>
                </c:pt>
                <c:pt idx="5628">
                  <c:v>45511.430046296293</c:v>
                </c:pt>
                <c:pt idx="5629">
                  <c:v>45511.43005787037</c:v>
                </c:pt>
                <c:pt idx="5630">
                  <c:v>45511.430069444446</c:v>
                </c:pt>
                <c:pt idx="5631">
                  <c:v>45511.430081018516</c:v>
                </c:pt>
                <c:pt idx="5632">
                  <c:v>45511.430092592593</c:v>
                </c:pt>
                <c:pt idx="5633">
                  <c:v>45511.430104166669</c:v>
                </c:pt>
                <c:pt idx="5634">
                  <c:v>45511.430115740739</c:v>
                </c:pt>
                <c:pt idx="5635">
                  <c:v>45511.430127314816</c:v>
                </c:pt>
                <c:pt idx="5636">
                  <c:v>45511.430138888885</c:v>
                </c:pt>
                <c:pt idx="5637">
                  <c:v>45511.430150462962</c:v>
                </c:pt>
                <c:pt idx="5638">
                  <c:v>45511.430162037039</c:v>
                </c:pt>
                <c:pt idx="5639">
                  <c:v>45511.430173611108</c:v>
                </c:pt>
                <c:pt idx="5640">
                  <c:v>45511.430185185185</c:v>
                </c:pt>
                <c:pt idx="5641">
                  <c:v>45511.430196759262</c:v>
                </c:pt>
                <c:pt idx="5642">
                  <c:v>45511.430208333331</c:v>
                </c:pt>
                <c:pt idx="5643">
                  <c:v>45511.430219907408</c:v>
                </c:pt>
                <c:pt idx="5644">
                  <c:v>45511.430231481485</c:v>
                </c:pt>
                <c:pt idx="5645">
                  <c:v>45511.430243055554</c:v>
                </c:pt>
                <c:pt idx="5646">
                  <c:v>45511.430254629631</c:v>
                </c:pt>
                <c:pt idx="5647">
                  <c:v>45511.430266203701</c:v>
                </c:pt>
                <c:pt idx="5648">
                  <c:v>45511.430277777778</c:v>
                </c:pt>
                <c:pt idx="5649">
                  <c:v>45511.430289351854</c:v>
                </c:pt>
                <c:pt idx="5650">
                  <c:v>45511.430300925924</c:v>
                </c:pt>
                <c:pt idx="5651">
                  <c:v>45511.430312500001</c:v>
                </c:pt>
                <c:pt idx="5652">
                  <c:v>45511.430324074077</c:v>
                </c:pt>
                <c:pt idx="5653">
                  <c:v>45511.430335648147</c:v>
                </c:pt>
                <c:pt idx="5654">
                  <c:v>45511.430347222224</c:v>
                </c:pt>
                <c:pt idx="5655">
                  <c:v>45511.430358796293</c:v>
                </c:pt>
                <c:pt idx="5656">
                  <c:v>45511.43037037037</c:v>
                </c:pt>
                <c:pt idx="5657">
                  <c:v>45511.430381944447</c:v>
                </c:pt>
                <c:pt idx="5658">
                  <c:v>45511.430393518516</c:v>
                </c:pt>
                <c:pt idx="5659">
                  <c:v>45511.430405092593</c:v>
                </c:pt>
                <c:pt idx="5660">
                  <c:v>45511.43041666667</c:v>
                </c:pt>
                <c:pt idx="5661">
                  <c:v>45511.430428240739</c:v>
                </c:pt>
                <c:pt idx="5662">
                  <c:v>45511.430439814816</c:v>
                </c:pt>
                <c:pt idx="5663">
                  <c:v>45511.430451388886</c:v>
                </c:pt>
                <c:pt idx="5664">
                  <c:v>45511.430462962962</c:v>
                </c:pt>
                <c:pt idx="5665">
                  <c:v>45511.430474537039</c:v>
                </c:pt>
                <c:pt idx="5666">
                  <c:v>45511.430486111109</c:v>
                </c:pt>
                <c:pt idx="5667">
                  <c:v>45511.430497685185</c:v>
                </c:pt>
                <c:pt idx="5668">
                  <c:v>45511.430509259262</c:v>
                </c:pt>
                <c:pt idx="5669">
                  <c:v>45511.430520833332</c:v>
                </c:pt>
                <c:pt idx="5670">
                  <c:v>45511.430532407408</c:v>
                </c:pt>
                <c:pt idx="5671">
                  <c:v>45511.430543981478</c:v>
                </c:pt>
                <c:pt idx="5672">
                  <c:v>45511.430555555555</c:v>
                </c:pt>
                <c:pt idx="5673">
                  <c:v>45511.430567129632</c:v>
                </c:pt>
                <c:pt idx="5674">
                  <c:v>45511.430578703701</c:v>
                </c:pt>
                <c:pt idx="5675">
                  <c:v>45511.430590277778</c:v>
                </c:pt>
                <c:pt idx="5676">
                  <c:v>45511.430601851855</c:v>
                </c:pt>
                <c:pt idx="5677">
                  <c:v>45511.430613425924</c:v>
                </c:pt>
                <c:pt idx="5678">
                  <c:v>45511.430625000001</c:v>
                </c:pt>
                <c:pt idx="5679">
                  <c:v>45511.430636574078</c:v>
                </c:pt>
                <c:pt idx="5680">
                  <c:v>45511.430648148147</c:v>
                </c:pt>
                <c:pt idx="5681">
                  <c:v>45511.430659722224</c:v>
                </c:pt>
                <c:pt idx="5682">
                  <c:v>45511.430671296293</c:v>
                </c:pt>
                <c:pt idx="5683">
                  <c:v>45511.43068287037</c:v>
                </c:pt>
                <c:pt idx="5684">
                  <c:v>45511.430694444447</c:v>
                </c:pt>
                <c:pt idx="5685">
                  <c:v>45511.430706018517</c:v>
                </c:pt>
                <c:pt idx="5686">
                  <c:v>45511.430717592593</c:v>
                </c:pt>
                <c:pt idx="5687">
                  <c:v>45511.43072916667</c:v>
                </c:pt>
                <c:pt idx="5688">
                  <c:v>45511.43074074074</c:v>
                </c:pt>
                <c:pt idx="5689">
                  <c:v>45511.430752314816</c:v>
                </c:pt>
                <c:pt idx="5690">
                  <c:v>45511.430763888886</c:v>
                </c:pt>
                <c:pt idx="5691">
                  <c:v>45511.430775462963</c:v>
                </c:pt>
                <c:pt idx="5692">
                  <c:v>45511.430787037039</c:v>
                </c:pt>
                <c:pt idx="5693">
                  <c:v>45511.430798611109</c:v>
                </c:pt>
                <c:pt idx="5694">
                  <c:v>45511.430810185186</c:v>
                </c:pt>
                <c:pt idx="5695">
                  <c:v>45511.430821759262</c:v>
                </c:pt>
                <c:pt idx="5696">
                  <c:v>45511.430833333332</c:v>
                </c:pt>
                <c:pt idx="5697">
                  <c:v>45511.430844907409</c:v>
                </c:pt>
                <c:pt idx="5698">
                  <c:v>45511.430856481478</c:v>
                </c:pt>
                <c:pt idx="5699">
                  <c:v>45511.430868055555</c:v>
                </c:pt>
                <c:pt idx="5700">
                  <c:v>45511.430879629632</c:v>
                </c:pt>
                <c:pt idx="5701">
                  <c:v>45511.430891203701</c:v>
                </c:pt>
                <c:pt idx="5702">
                  <c:v>45511.430902777778</c:v>
                </c:pt>
                <c:pt idx="5703">
                  <c:v>45511.430914351855</c:v>
                </c:pt>
                <c:pt idx="5704">
                  <c:v>45511.430925925924</c:v>
                </c:pt>
                <c:pt idx="5705">
                  <c:v>45511.430937500001</c:v>
                </c:pt>
                <c:pt idx="5706">
                  <c:v>45511.430949074071</c:v>
                </c:pt>
                <c:pt idx="5707">
                  <c:v>45511.430960648147</c:v>
                </c:pt>
                <c:pt idx="5708">
                  <c:v>45511.430972222224</c:v>
                </c:pt>
                <c:pt idx="5709">
                  <c:v>45511.430983796294</c:v>
                </c:pt>
                <c:pt idx="5710">
                  <c:v>45511.430995370371</c:v>
                </c:pt>
                <c:pt idx="5711">
                  <c:v>45511.431006944447</c:v>
                </c:pt>
                <c:pt idx="5712">
                  <c:v>45511.431018518517</c:v>
                </c:pt>
                <c:pt idx="5713">
                  <c:v>45511.431030092594</c:v>
                </c:pt>
                <c:pt idx="5714">
                  <c:v>45511.431041666663</c:v>
                </c:pt>
                <c:pt idx="5715">
                  <c:v>45511.43105324074</c:v>
                </c:pt>
                <c:pt idx="5716">
                  <c:v>45511.431064814817</c:v>
                </c:pt>
                <c:pt idx="5717">
                  <c:v>45511.431076388886</c:v>
                </c:pt>
                <c:pt idx="5718">
                  <c:v>45511.431087962963</c:v>
                </c:pt>
                <c:pt idx="5719">
                  <c:v>45511.43109953704</c:v>
                </c:pt>
                <c:pt idx="5720">
                  <c:v>45511.431111111109</c:v>
                </c:pt>
                <c:pt idx="5721">
                  <c:v>45511.431122685186</c:v>
                </c:pt>
                <c:pt idx="5722">
                  <c:v>45511.431134259263</c:v>
                </c:pt>
                <c:pt idx="5723">
                  <c:v>45511.431145833332</c:v>
                </c:pt>
                <c:pt idx="5724">
                  <c:v>45511.431157407409</c:v>
                </c:pt>
                <c:pt idx="5725">
                  <c:v>45511.431168981479</c:v>
                </c:pt>
                <c:pt idx="5726">
                  <c:v>45511.431180555555</c:v>
                </c:pt>
                <c:pt idx="5727">
                  <c:v>45511.431192129632</c:v>
                </c:pt>
                <c:pt idx="5728">
                  <c:v>45511.431203703702</c:v>
                </c:pt>
                <c:pt idx="5729">
                  <c:v>45511.431215277778</c:v>
                </c:pt>
                <c:pt idx="5730">
                  <c:v>45511.431226851855</c:v>
                </c:pt>
                <c:pt idx="5731">
                  <c:v>45511.431238425925</c:v>
                </c:pt>
                <c:pt idx="5732">
                  <c:v>45511.431250000001</c:v>
                </c:pt>
                <c:pt idx="5733">
                  <c:v>45511.431261574071</c:v>
                </c:pt>
                <c:pt idx="5734">
                  <c:v>45511.431273148148</c:v>
                </c:pt>
                <c:pt idx="5735">
                  <c:v>45511.431284722225</c:v>
                </c:pt>
                <c:pt idx="5736">
                  <c:v>45511.431296296294</c:v>
                </c:pt>
                <c:pt idx="5737">
                  <c:v>45511.431307870371</c:v>
                </c:pt>
                <c:pt idx="5738">
                  <c:v>45511.431319444448</c:v>
                </c:pt>
                <c:pt idx="5739">
                  <c:v>45511.431331018517</c:v>
                </c:pt>
                <c:pt idx="5740">
                  <c:v>45511.431342592594</c:v>
                </c:pt>
                <c:pt idx="5741">
                  <c:v>45511.431354166663</c:v>
                </c:pt>
                <c:pt idx="5742">
                  <c:v>45511.43136574074</c:v>
                </c:pt>
                <c:pt idx="5743">
                  <c:v>45511.431377314817</c:v>
                </c:pt>
                <c:pt idx="5744">
                  <c:v>45511.431388888886</c:v>
                </c:pt>
                <c:pt idx="5745">
                  <c:v>45511.431400462963</c:v>
                </c:pt>
                <c:pt idx="5746">
                  <c:v>45511.43141203704</c:v>
                </c:pt>
                <c:pt idx="5747">
                  <c:v>45511.431423611109</c:v>
                </c:pt>
                <c:pt idx="5748">
                  <c:v>45511.431435185186</c:v>
                </c:pt>
                <c:pt idx="5749">
                  <c:v>45511.431446759256</c:v>
                </c:pt>
                <c:pt idx="5750">
                  <c:v>45511.431458333333</c:v>
                </c:pt>
                <c:pt idx="5751">
                  <c:v>45511.431469907409</c:v>
                </c:pt>
                <c:pt idx="5752">
                  <c:v>45511.431481481479</c:v>
                </c:pt>
                <c:pt idx="5753">
                  <c:v>45511.431493055556</c:v>
                </c:pt>
                <c:pt idx="5754">
                  <c:v>45511.431504629632</c:v>
                </c:pt>
                <c:pt idx="5755">
                  <c:v>45511.431516203702</c:v>
                </c:pt>
                <c:pt idx="5756">
                  <c:v>45511.431527777779</c:v>
                </c:pt>
                <c:pt idx="5757">
                  <c:v>45511.431539351855</c:v>
                </c:pt>
                <c:pt idx="5758">
                  <c:v>45511.431550925925</c:v>
                </c:pt>
                <c:pt idx="5759">
                  <c:v>45511.431562500002</c:v>
                </c:pt>
                <c:pt idx="5760">
                  <c:v>45511.431574074071</c:v>
                </c:pt>
                <c:pt idx="5761">
                  <c:v>45511.431585648148</c:v>
                </c:pt>
                <c:pt idx="5762">
                  <c:v>45511.431597222225</c:v>
                </c:pt>
                <c:pt idx="5763">
                  <c:v>45511.431608796294</c:v>
                </c:pt>
                <c:pt idx="5764">
                  <c:v>45511.431620370371</c:v>
                </c:pt>
                <c:pt idx="5765">
                  <c:v>45511.431631944448</c:v>
                </c:pt>
                <c:pt idx="5766">
                  <c:v>45511.431643518517</c:v>
                </c:pt>
                <c:pt idx="5767">
                  <c:v>45511.431655092594</c:v>
                </c:pt>
                <c:pt idx="5768">
                  <c:v>45511.431666666664</c:v>
                </c:pt>
                <c:pt idx="5769">
                  <c:v>45511.43167824074</c:v>
                </c:pt>
                <c:pt idx="5770">
                  <c:v>45511.431689814817</c:v>
                </c:pt>
                <c:pt idx="5771">
                  <c:v>45511.431701388887</c:v>
                </c:pt>
                <c:pt idx="5772">
                  <c:v>45511.431712962964</c:v>
                </c:pt>
                <c:pt idx="5773">
                  <c:v>45511.43172453704</c:v>
                </c:pt>
                <c:pt idx="5774">
                  <c:v>45511.43173611111</c:v>
                </c:pt>
                <c:pt idx="5775">
                  <c:v>45511.431747685187</c:v>
                </c:pt>
                <c:pt idx="5776">
                  <c:v>45511.431759259256</c:v>
                </c:pt>
                <c:pt idx="5777">
                  <c:v>45511.431770833333</c:v>
                </c:pt>
                <c:pt idx="5778">
                  <c:v>45511.43178240741</c:v>
                </c:pt>
                <c:pt idx="5779">
                  <c:v>45511.431793981479</c:v>
                </c:pt>
                <c:pt idx="5780">
                  <c:v>45511.431805555556</c:v>
                </c:pt>
                <c:pt idx="5781">
                  <c:v>45511.431817129633</c:v>
                </c:pt>
                <c:pt idx="5782">
                  <c:v>45511.431828703702</c:v>
                </c:pt>
                <c:pt idx="5783">
                  <c:v>45511.431840277779</c:v>
                </c:pt>
                <c:pt idx="5784">
                  <c:v>45511.431851851848</c:v>
                </c:pt>
                <c:pt idx="5785">
                  <c:v>45511.431863425925</c:v>
                </c:pt>
                <c:pt idx="5786">
                  <c:v>45511.431875000002</c:v>
                </c:pt>
                <c:pt idx="5787">
                  <c:v>45511.431886574072</c:v>
                </c:pt>
                <c:pt idx="5788">
                  <c:v>45511.431898148148</c:v>
                </c:pt>
                <c:pt idx="5789">
                  <c:v>45511.431909722225</c:v>
                </c:pt>
                <c:pt idx="5790">
                  <c:v>45511.431921296295</c:v>
                </c:pt>
                <c:pt idx="5791">
                  <c:v>45511.431932870371</c:v>
                </c:pt>
                <c:pt idx="5792">
                  <c:v>45511.431944444441</c:v>
                </c:pt>
                <c:pt idx="5793">
                  <c:v>45511.431956018518</c:v>
                </c:pt>
                <c:pt idx="5794">
                  <c:v>45511.431967592594</c:v>
                </c:pt>
                <c:pt idx="5795">
                  <c:v>45511.431979166664</c:v>
                </c:pt>
                <c:pt idx="5796">
                  <c:v>45511.431990740741</c:v>
                </c:pt>
                <c:pt idx="5797">
                  <c:v>45511.432002314818</c:v>
                </c:pt>
                <c:pt idx="5798">
                  <c:v>45511.432013888887</c:v>
                </c:pt>
                <c:pt idx="5799">
                  <c:v>45511.432025462964</c:v>
                </c:pt>
                <c:pt idx="5800">
                  <c:v>45511.432037037041</c:v>
                </c:pt>
                <c:pt idx="5801">
                  <c:v>45511.43204861111</c:v>
                </c:pt>
                <c:pt idx="5802">
                  <c:v>45511.432060185187</c:v>
                </c:pt>
                <c:pt idx="5803">
                  <c:v>45511.432071759256</c:v>
                </c:pt>
                <c:pt idx="5804">
                  <c:v>45511.432083333333</c:v>
                </c:pt>
                <c:pt idx="5805">
                  <c:v>45511.43209490741</c:v>
                </c:pt>
                <c:pt idx="5806">
                  <c:v>45511.432106481479</c:v>
                </c:pt>
                <c:pt idx="5807">
                  <c:v>45511.432118055556</c:v>
                </c:pt>
                <c:pt idx="5808">
                  <c:v>45511.432129629633</c:v>
                </c:pt>
                <c:pt idx="5809">
                  <c:v>45511.432141203702</c:v>
                </c:pt>
                <c:pt idx="5810">
                  <c:v>45511.432152777779</c:v>
                </c:pt>
                <c:pt idx="5811">
                  <c:v>45511.432164351849</c:v>
                </c:pt>
                <c:pt idx="5812">
                  <c:v>45511.432175925926</c:v>
                </c:pt>
                <c:pt idx="5813">
                  <c:v>45511.432187500002</c:v>
                </c:pt>
                <c:pt idx="5814">
                  <c:v>45511.432199074072</c:v>
                </c:pt>
                <c:pt idx="5815">
                  <c:v>45511.432210648149</c:v>
                </c:pt>
                <c:pt idx="5816">
                  <c:v>45511.432222222225</c:v>
                </c:pt>
                <c:pt idx="5817">
                  <c:v>45511.432233796295</c:v>
                </c:pt>
                <c:pt idx="5818">
                  <c:v>45511.432245370372</c:v>
                </c:pt>
                <c:pt idx="5819">
                  <c:v>45511.432256944441</c:v>
                </c:pt>
                <c:pt idx="5820">
                  <c:v>45511.432268518518</c:v>
                </c:pt>
                <c:pt idx="5821">
                  <c:v>45511.432280092595</c:v>
                </c:pt>
                <c:pt idx="5822">
                  <c:v>45511.432291666664</c:v>
                </c:pt>
                <c:pt idx="5823">
                  <c:v>45511.432303240741</c:v>
                </c:pt>
                <c:pt idx="5824">
                  <c:v>45511.432314814818</c:v>
                </c:pt>
                <c:pt idx="5825">
                  <c:v>45511.432326388887</c:v>
                </c:pt>
                <c:pt idx="5826">
                  <c:v>45511.432337962964</c:v>
                </c:pt>
                <c:pt idx="5827">
                  <c:v>45511.432349537034</c:v>
                </c:pt>
                <c:pt idx="5828">
                  <c:v>45511.43236111111</c:v>
                </c:pt>
                <c:pt idx="5829">
                  <c:v>45511.432372685187</c:v>
                </c:pt>
                <c:pt idx="5830">
                  <c:v>45511.432384259257</c:v>
                </c:pt>
                <c:pt idx="5831">
                  <c:v>45511.432395833333</c:v>
                </c:pt>
                <c:pt idx="5832">
                  <c:v>45511.43240740741</c:v>
                </c:pt>
                <c:pt idx="5833">
                  <c:v>45511.43241898148</c:v>
                </c:pt>
                <c:pt idx="5834">
                  <c:v>45511.432430555556</c:v>
                </c:pt>
                <c:pt idx="5835">
                  <c:v>45511.432442129626</c:v>
                </c:pt>
                <c:pt idx="5836">
                  <c:v>45511.432453703703</c:v>
                </c:pt>
                <c:pt idx="5837">
                  <c:v>45511.43246527778</c:v>
                </c:pt>
                <c:pt idx="5838">
                  <c:v>45511.432476851849</c:v>
                </c:pt>
                <c:pt idx="5839">
                  <c:v>45511.432488425926</c:v>
                </c:pt>
                <c:pt idx="5840">
                  <c:v>45511.432500000003</c:v>
                </c:pt>
                <c:pt idx="5841">
                  <c:v>45511.432511574072</c:v>
                </c:pt>
                <c:pt idx="5842">
                  <c:v>45511.432523148149</c:v>
                </c:pt>
                <c:pt idx="5843">
                  <c:v>45511.432534722226</c:v>
                </c:pt>
                <c:pt idx="5844">
                  <c:v>45511.432546296295</c:v>
                </c:pt>
                <c:pt idx="5845">
                  <c:v>45511.432557870372</c:v>
                </c:pt>
                <c:pt idx="5846">
                  <c:v>45511.432569444441</c:v>
                </c:pt>
                <c:pt idx="5847">
                  <c:v>45511.432581018518</c:v>
                </c:pt>
                <c:pt idx="5848">
                  <c:v>45511.432592592595</c:v>
                </c:pt>
                <c:pt idx="5849">
                  <c:v>45511.432604166665</c:v>
                </c:pt>
                <c:pt idx="5850">
                  <c:v>45511.432615740741</c:v>
                </c:pt>
                <c:pt idx="5851">
                  <c:v>45511.432627314818</c:v>
                </c:pt>
                <c:pt idx="5852">
                  <c:v>45511.432638888888</c:v>
                </c:pt>
                <c:pt idx="5853">
                  <c:v>45511.432650462964</c:v>
                </c:pt>
                <c:pt idx="5854">
                  <c:v>45511.432662037034</c:v>
                </c:pt>
                <c:pt idx="5855">
                  <c:v>45511.432673611111</c:v>
                </c:pt>
                <c:pt idx="5856">
                  <c:v>45511.432685185187</c:v>
                </c:pt>
                <c:pt idx="5857">
                  <c:v>45511.432696759257</c:v>
                </c:pt>
                <c:pt idx="5858">
                  <c:v>45511.432708333334</c:v>
                </c:pt>
                <c:pt idx="5859">
                  <c:v>45511.432719907411</c:v>
                </c:pt>
                <c:pt idx="5860">
                  <c:v>45511.43273148148</c:v>
                </c:pt>
                <c:pt idx="5861">
                  <c:v>45511.432743055557</c:v>
                </c:pt>
                <c:pt idx="5862">
                  <c:v>45511.432754629626</c:v>
                </c:pt>
                <c:pt idx="5863">
                  <c:v>45511.432766203703</c:v>
                </c:pt>
                <c:pt idx="5864">
                  <c:v>45511.43277777778</c:v>
                </c:pt>
                <c:pt idx="5865">
                  <c:v>45511.432789351849</c:v>
                </c:pt>
                <c:pt idx="5866">
                  <c:v>45511.432800925926</c:v>
                </c:pt>
                <c:pt idx="5867">
                  <c:v>45511.432812500003</c:v>
                </c:pt>
                <c:pt idx="5868">
                  <c:v>45511.432824074072</c:v>
                </c:pt>
                <c:pt idx="5869">
                  <c:v>45511.432835648149</c:v>
                </c:pt>
                <c:pt idx="5870">
                  <c:v>45511.432847222219</c:v>
                </c:pt>
                <c:pt idx="5871">
                  <c:v>45511.432858796295</c:v>
                </c:pt>
                <c:pt idx="5872">
                  <c:v>45511.432870370372</c:v>
                </c:pt>
                <c:pt idx="5873">
                  <c:v>45511.432881944442</c:v>
                </c:pt>
                <c:pt idx="5874">
                  <c:v>45511.432893518519</c:v>
                </c:pt>
                <c:pt idx="5875">
                  <c:v>45511.432905092595</c:v>
                </c:pt>
                <c:pt idx="5876">
                  <c:v>45511.432916666665</c:v>
                </c:pt>
                <c:pt idx="5877">
                  <c:v>45511.432928240742</c:v>
                </c:pt>
                <c:pt idx="5878">
                  <c:v>45511.432939814818</c:v>
                </c:pt>
                <c:pt idx="5879">
                  <c:v>45511.432951388888</c:v>
                </c:pt>
                <c:pt idx="5880">
                  <c:v>45511.432962962965</c:v>
                </c:pt>
                <c:pt idx="5881">
                  <c:v>45511.432974537034</c:v>
                </c:pt>
                <c:pt idx="5882">
                  <c:v>45511.432986111111</c:v>
                </c:pt>
                <c:pt idx="5883">
                  <c:v>45511.432997685188</c:v>
                </c:pt>
                <c:pt idx="5884">
                  <c:v>45511.433009259257</c:v>
                </c:pt>
                <c:pt idx="5885">
                  <c:v>45511.433020833334</c:v>
                </c:pt>
                <c:pt idx="5886">
                  <c:v>45511.433032407411</c:v>
                </c:pt>
                <c:pt idx="5887">
                  <c:v>45511.43304398148</c:v>
                </c:pt>
                <c:pt idx="5888">
                  <c:v>45511.433055555557</c:v>
                </c:pt>
                <c:pt idx="5889">
                  <c:v>45511.433067129627</c:v>
                </c:pt>
                <c:pt idx="5890">
                  <c:v>45511.433078703703</c:v>
                </c:pt>
                <c:pt idx="5891">
                  <c:v>45511.43309027778</c:v>
                </c:pt>
                <c:pt idx="5892">
                  <c:v>45511.43310185185</c:v>
                </c:pt>
                <c:pt idx="5893">
                  <c:v>45511.433113425926</c:v>
                </c:pt>
                <c:pt idx="5894">
                  <c:v>45511.433125000003</c:v>
                </c:pt>
                <c:pt idx="5895">
                  <c:v>45511.433136574073</c:v>
                </c:pt>
                <c:pt idx="5896">
                  <c:v>45511.433148148149</c:v>
                </c:pt>
                <c:pt idx="5897">
                  <c:v>45511.433159722219</c:v>
                </c:pt>
                <c:pt idx="5898">
                  <c:v>45511.433171296296</c:v>
                </c:pt>
                <c:pt idx="5899">
                  <c:v>45511.433182870373</c:v>
                </c:pt>
                <c:pt idx="5900">
                  <c:v>45511.433194444442</c:v>
                </c:pt>
                <c:pt idx="5901">
                  <c:v>45511.433206018519</c:v>
                </c:pt>
                <c:pt idx="5902">
                  <c:v>45511.433217592596</c:v>
                </c:pt>
                <c:pt idx="5903">
                  <c:v>45511.433229166665</c:v>
                </c:pt>
                <c:pt idx="5904">
                  <c:v>45511.433240740742</c:v>
                </c:pt>
                <c:pt idx="5905">
                  <c:v>45511.433252314811</c:v>
                </c:pt>
                <c:pt idx="5906">
                  <c:v>45511.433263888888</c:v>
                </c:pt>
                <c:pt idx="5907">
                  <c:v>45511.433275462965</c:v>
                </c:pt>
                <c:pt idx="5908">
                  <c:v>45511.433287037034</c:v>
                </c:pt>
                <c:pt idx="5909">
                  <c:v>45511.433298611111</c:v>
                </c:pt>
                <c:pt idx="5910">
                  <c:v>45511.433310185188</c:v>
                </c:pt>
                <c:pt idx="5911">
                  <c:v>45511.433321759258</c:v>
                </c:pt>
                <c:pt idx="5912">
                  <c:v>45511.433333333334</c:v>
                </c:pt>
                <c:pt idx="5913">
                  <c:v>45511.433344907404</c:v>
                </c:pt>
                <c:pt idx="5914">
                  <c:v>45511.433356481481</c:v>
                </c:pt>
                <c:pt idx="5915">
                  <c:v>45511.433368055557</c:v>
                </c:pt>
                <c:pt idx="5916">
                  <c:v>45511.433379629627</c:v>
                </c:pt>
                <c:pt idx="5917">
                  <c:v>45511.433391203704</c:v>
                </c:pt>
                <c:pt idx="5918">
                  <c:v>45511.43340277778</c:v>
                </c:pt>
                <c:pt idx="5919">
                  <c:v>45511.43341435185</c:v>
                </c:pt>
                <c:pt idx="5920">
                  <c:v>45511.433425925927</c:v>
                </c:pt>
                <c:pt idx="5921">
                  <c:v>45511.433437500003</c:v>
                </c:pt>
                <c:pt idx="5922">
                  <c:v>45511.433449074073</c:v>
                </c:pt>
                <c:pt idx="5923">
                  <c:v>45511.43346064815</c:v>
                </c:pt>
                <c:pt idx="5924">
                  <c:v>45511.433472222219</c:v>
                </c:pt>
                <c:pt idx="5925">
                  <c:v>45511.433483796296</c:v>
                </c:pt>
                <c:pt idx="5926">
                  <c:v>45511.433495370373</c:v>
                </c:pt>
                <c:pt idx="5927">
                  <c:v>45511.433506944442</c:v>
                </c:pt>
                <c:pt idx="5928">
                  <c:v>45511.433518518519</c:v>
                </c:pt>
                <c:pt idx="5929">
                  <c:v>45511.433530092596</c:v>
                </c:pt>
                <c:pt idx="5930">
                  <c:v>45511.433541666665</c:v>
                </c:pt>
                <c:pt idx="5931">
                  <c:v>45511.433553240742</c:v>
                </c:pt>
                <c:pt idx="5932">
                  <c:v>45511.433564814812</c:v>
                </c:pt>
                <c:pt idx="5933">
                  <c:v>45511.433576388888</c:v>
                </c:pt>
                <c:pt idx="5934">
                  <c:v>45511.433587962965</c:v>
                </c:pt>
                <c:pt idx="5935">
                  <c:v>45511.433599537035</c:v>
                </c:pt>
                <c:pt idx="5936">
                  <c:v>45511.433611111112</c:v>
                </c:pt>
                <c:pt idx="5937">
                  <c:v>45511.433622685188</c:v>
                </c:pt>
                <c:pt idx="5938">
                  <c:v>45511.433634259258</c:v>
                </c:pt>
                <c:pt idx="5939">
                  <c:v>45511.433645833335</c:v>
                </c:pt>
                <c:pt idx="5940">
                  <c:v>45511.433657407404</c:v>
                </c:pt>
                <c:pt idx="5941">
                  <c:v>45511.433668981481</c:v>
                </c:pt>
                <c:pt idx="5942">
                  <c:v>45511.433680555558</c:v>
                </c:pt>
                <c:pt idx="5943">
                  <c:v>45511.433692129627</c:v>
                </c:pt>
                <c:pt idx="5944">
                  <c:v>45511.433703703704</c:v>
                </c:pt>
                <c:pt idx="5945">
                  <c:v>45511.433715277781</c:v>
                </c:pt>
                <c:pt idx="5946">
                  <c:v>45511.43372685185</c:v>
                </c:pt>
                <c:pt idx="5947">
                  <c:v>45511.433738425927</c:v>
                </c:pt>
                <c:pt idx="5948">
                  <c:v>45511.433749999997</c:v>
                </c:pt>
                <c:pt idx="5949">
                  <c:v>45511.433761574073</c:v>
                </c:pt>
                <c:pt idx="5950">
                  <c:v>45511.43377314815</c:v>
                </c:pt>
                <c:pt idx="5951">
                  <c:v>45511.43378472222</c:v>
                </c:pt>
                <c:pt idx="5952">
                  <c:v>45511.433796296296</c:v>
                </c:pt>
                <c:pt idx="5953">
                  <c:v>45511.433807870373</c:v>
                </c:pt>
                <c:pt idx="5954">
                  <c:v>45511.433819444443</c:v>
                </c:pt>
                <c:pt idx="5955">
                  <c:v>45511.433831018519</c:v>
                </c:pt>
                <c:pt idx="5956">
                  <c:v>45511.433842592596</c:v>
                </c:pt>
                <c:pt idx="5957">
                  <c:v>45511.433854166666</c:v>
                </c:pt>
                <c:pt idx="5958">
                  <c:v>45511.433865740742</c:v>
                </c:pt>
                <c:pt idx="5959">
                  <c:v>45511.433877314812</c:v>
                </c:pt>
                <c:pt idx="5960">
                  <c:v>45511.433888888889</c:v>
                </c:pt>
                <c:pt idx="5961">
                  <c:v>45511.433900462966</c:v>
                </c:pt>
                <c:pt idx="5962">
                  <c:v>45511.433912037035</c:v>
                </c:pt>
                <c:pt idx="5963">
                  <c:v>45511.433923611112</c:v>
                </c:pt>
                <c:pt idx="5964">
                  <c:v>45511.433935185189</c:v>
                </c:pt>
                <c:pt idx="5965">
                  <c:v>45511.433946759258</c:v>
                </c:pt>
                <c:pt idx="5966">
                  <c:v>45511.433958333335</c:v>
                </c:pt>
                <c:pt idx="5967">
                  <c:v>45511.433969907404</c:v>
                </c:pt>
                <c:pt idx="5968">
                  <c:v>45511.433981481481</c:v>
                </c:pt>
                <c:pt idx="5969">
                  <c:v>45511.433993055558</c:v>
                </c:pt>
                <c:pt idx="5970">
                  <c:v>45511.434004629627</c:v>
                </c:pt>
                <c:pt idx="5971">
                  <c:v>45511.434016203704</c:v>
                </c:pt>
                <c:pt idx="5972">
                  <c:v>45511.434027777781</c:v>
                </c:pt>
                <c:pt idx="5973">
                  <c:v>45511.434039351851</c:v>
                </c:pt>
                <c:pt idx="5974">
                  <c:v>45511.434050925927</c:v>
                </c:pt>
                <c:pt idx="5975">
                  <c:v>45511.434062499997</c:v>
                </c:pt>
                <c:pt idx="5976">
                  <c:v>45511.434074074074</c:v>
                </c:pt>
                <c:pt idx="5977">
                  <c:v>45511.43408564815</c:v>
                </c:pt>
                <c:pt idx="5978">
                  <c:v>45511.43409722222</c:v>
                </c:pt>
                <c:pt idx="5979">
                  <c:v>45511.434108796297</c:v>
                </c:pt>
                <c:pt idx="5980">
                  <c:v>45511.434120370373</c:v>
                </c:pt>
                <c:pt idx="5981">
                  <c:v>45511.434131944443</c:v>
                </c:pt>
                <c:pt idx="5982">
                  <c:v>45511.43414351852</c:v>
                </c:pt>
                <c:pt idx="5983">
                  <c:v>45511.434155092589</c:v>
                </c:pt>
                <c:pt idx="5984">
                  <c:v>45511.434166666666</c:v>
                </c:pt>
                <c:pt idx="5985">
                  <c:v>45511.434178240743</c:v>
                </c:pt>
                <c:pt idx="5986">
                  <c:v>45511.434189814812</c:v>
                </c:pt>
                <c:pt idx="5987">
                  <c:v>45511.434201388889</c:v>
                </c:pt>
                <c:pt idx="5988">
                  <c:v>45511.434212962966</c:v>
                </c:pt>
                <c:pt idx="5989">
                  <c:v>45511.434224537035</c:v>
                </c:pt>
                <c:pt idx="5990">
                  <c:v>45511.434236111112</c:v>
                </c:pt>
                <c:pt idx="5991">
                  <c:v>45511.434247685182</c:v>
                </c:pt>
                <c:pt idx="5992">
                  <c:v>45511.434259259258</c:v>
                </c:pt>
                <c:pt idx="5993">
                  <c:v>45511.434270833335</c:v>
                </c:pt>
                <c:pt idx="5994">
                  <c:v>45511.434282407405</c:v>
                </c:pt>
                <c:pt idx="5995">
                  <c:v>45511.434293981481</c:v>
                </c:pt>
                <c:pt idx="5996">
                  <c:v>45511.434305555558</c:v>
                </c:pt>
                <c:pt idx="5997">
                  <c:v>45511.434317129628</c:v>
                </c:pt>
                <c:pt idx="5998">
                  <c:v>45511.434328703705</c:v>
                </c:pt>
                <c:pt idx="5999">
                  <c:v>45511.434340277781</c:v>
                </c:pt>
                <c:pt idx="6000">
                  <c:v>45511.434351851851</c:v>
                </c:pt>
                <c:pt idx="6001">
                  <c:v>45511.434363425928</c:v>
                </c:pt>
                <c:pt idx="6002">
                  <c:v>45511.434374999997</c:v>
                </c:pt>
                <c:pt idx="6003">
                  <c:v>45511.434386574074</c:v>
                </c:pt>
                <c:pt idx="6004">
                  <c:v>45511.434398148151</c:v>
                </c:pt>
                <c:pt idx="6005">
                  <c:v>45511.43440972222</c:v>
                </c:pt>
                <c:pt idx="6006">
                  <c:v>45511.434421296297</c:v>
                </c:pt>
                <c:pt idx="6007">
                  <c:v>45511.434432870374</c:v>
                </c:pt>
                <c:pt idx="6008">
                  <c:v>45511.434444444443</c:v>
                </c:pt>
                <c:pt idx="6009">
                  <c:v>45511.43445601852</c:v>
                </c:pt>
                <c:pt idx="6010">
                  <c:v>45511.434467592589</c:v>
                </c:pt>
                <c:pt idx="6011">
                  <c:v>45511.434479166666</c:v>
                </c:pt>
                <c:pt idx="6012">
                  <c:v>45511.434490740743</c:v>
                </c:pt>
                <c:pt idx="6013">
                  <c:v>45511.434502314813</c:v>
                </c:pt>
                <c:pt idx="6014">
                  <c:v>45511.434513888889</c:v>
                </c:pt>
                <c:pt idx="6015">
                  <c:v>45511.434525462966</c:v>
                </c:pt>
                <c:pt idx="6016">
                  <c:v>45511.434537037036</c:v>
                </c:pt>
                <c:pt idx="6017">
                  <c:v>45511.434548611112</c:v>
                </c:pt>
                <c:pt idx="6018">
                  <c:v>45511.434560185182</c:v>
                </c:pt>
                <c:pt idx="6019">
                  <c:v>45511.434571759259</c:v>
                </c:pt>
                <c:pt idx="6020">
                  <c:v>45511.434583333335</c:v>
                </c:pt>
                <c:pt idx="6021">
                  <c:v>45511.434594907405</c:v>
                </c:pt>
                <c:pt idx="6022">
                  <c:v>45511.434606481482</c:v>
                </c:pt>
                <c:pt idx="6023">
                  <c:v>45511.434618055559</c:v>
                </c:pt>
                <c:pt idx="6024">
                  <c:v>45511.434629629628</c:v>
                </c:pt>
                <c:pt idx="6025">
                  <c:v>45511.434641203705</c:v>
                </c:pt>
                <c:pt idx="6026">
                  <c:v>45511.434652777774</c:v>
                </c:pt>
                <c:pt idx="6027">
                  <c:v>45511.434664351851</c:v>
                </c:pt>
                <c:pt idx="6028">
                  <c:v>45511.434675925928</c:v>
                </c:pt>
                <c:pt idx="6029">
                  <c:v>45511.434687499997</c:v>
                </c:pt>
                <c:pt idx="6030">
                  <c:v>45511.434699074074</c:v>
                </c:pt>
              </c:numCache>
            </c:numRef>
          </c:xVal>
          <c:yVal>
            <c:numRef>
              <c:f>'Absorber cooling test'!$K$26:$K$6056</c:f>
              <c:numCache>
                <c:formatCode>General</c:formatCode>
                <c:ptCount val="6031"/>
                <c:pt idx="0">
                  <c:v>21.3</c:v>
                </c:pt>
                <c:pt idx="1">
                  <c:v>21.3</c:v>
                </c:pt>
                <c:pt idx="2">
                  <c:v>21.4</c:v>
                </c:pt>
                <c:pt idx="3">
                  <c:v>21.4</c:v>
                </c:pt>
                <c:pt idx="4">
                  <c:v>21.4</c:v>
                </c:pt>
                <c:pt idx="5">
                  <c:v>21.4</c:v>
                </c:pt>
                <c:pt idx="6">
                  <c:v>21.4</c:v>
                </c:pt>
                <c:pt idx="7">
                  <c:v>21.4</c:v>
                </c:pt>
                <c:pt idx="8">
                  <c:v>21.4</c:v>
                </c:pt>
                <c:pt idx="9">
                  <c:v>21.4</c:v>
                </c:pt>
                <c:pt idx="10">
                  <c:v>21.4</c:v>
                </c:pt>
                <c:pt idx="11">
                  <c:v>21.4</c:v>
                </c:pt>
                <c:pt idx="12">
                  <c:v>21.4</c:v>
                </c:pt>
                <c:pt idx="13">
                  <c:v>21.4</c:v>
                </c:pt>
                <c:pt idx="14">
                  <c:v>21.4</c:v>
                </c:pt>
                <c:pt idx="15">
                  <c:v>21.4</c:v>
                </c:pt>
                <c:pt idx="16">
                  <c:v>21.4</c:v>
                </c:pt>
                <c:pt idx="17">
                  <c:v>21.4</c:v>
                </c:pt>
                <c:pt idx="18">
                  <c:v>21.4</c:v>
                </c:pt>
                <c:pt idx="19">
                  <c:v>21.5</c:v>
                </c:pt>
                <c:pt idx="20">
                  <c:v>21.4</c:v>
                </c:pt>
                <c:pt idx="21">
                  <c:v>21.4</c:v>
                </c:pt>
                <c:pt idx="22">
                  <c:v>21.4</c:v>
                </c:pt>
                <c:pt idx="23">
                  <c:v>21.4</c:v>
                </c:pt>
                <c:pt idx="24">
                  <c:v>21.5</c:v>
                </c:pt>
                <c:pt idx="25">
                  <c:v>21.5</c:v>
                </c:pt>
                <c:pt idx="26">
                  <c:v>21.4</c:v>
                </c:pt>
                <c:pt idx="27">
                  <c:v>21.4</c:v>
                </c:pt>
                <c:pt idx="28">
                  <c:v>21.5</c:v>
                </c:pt>
                <c:pt idx="29">
                  <c:v>21.4</c:v>
                </c:pt>
                <c:pt idx="30">
                  <c:v>21.4</c:v>
                </c:pt>
                <c:pt idx="31">
                  <c:v>21.5</c:v>
                </c:pt>
                <c:pt idx="32">
                  <c:v>21.4</c:v>
                </c:pt>
                <c:pt idx="33">
                  <c:v>21.5</c:v>
                </c:pt>
                <c:pt idx="34">
                  <c:v>21.4</c:v>
                </c:pt>
                <c:pt idx="35">
                  <c:v>21.3</c:v>
                </c:pt>
                <c:pt idx="36">
                  <c:v>21.4</c:v>
                </c:pt>
                <c:pt idx="37">
                  <c:v>21.3</c:v>
                </c:pt>
                <c:pt idx="38">
                  <c:v>21.3</c:v>
                </c:pt>
                <c:pt idx="39">
                  <c:v>21.2</c:v>
                </c:pt>
                <c:pt idx="40">
                  <c:v>21.3</c:v>
                </c:pt>
                <c:pt idx="41">
                  <c:v>21.3</c:v>
                </c:pt>
                <c:pt idx="42">
                  <c:v>21.3</c:v>
                </c:pt>
                <c:pt idx="43">
                  <c:v>21.3</c:v>
                </c:pt>
                <c:pt idx="44">
                  <c:v>21.3</c:v>
                </c:pt>
                <c:pt idx="45">
                  <c:v>21.2</c:v>
                </c:pt>
                <c:pt idx="46">
                  <c:v>21.3</c:v>
                </c:pt>
                <c:pt idx="47">
                  <c:v>21.4</c:v>
                </c:pt>
                <c:pt idx="48">
                  <c:v>21.4</c:v>
                </c:pt>
                <c:pt idx="49">
                  <c:v>21.4</c:v>
                </c:pt>
                <c:pt idx="50">
                  <c:v>21.4</c:v>
                </c:pt>
                <c:pt idx="51">
                  <c:v>21.4</c:v>
                </c:pt>
                <c:pt idx="52">
                  <c:v>21.3</c:v>
                </c:pt>
                <c:pt idx="53">
                  <c:v>21.4</c:v>
                </c:pt>
                <c:pt idx="54">
                  <c:v>21.4</c:v>
                </c:pt>
                <c:pt idx="55">
                  <c:v>21.4</c:v>
                </c:pt>
                <c:pt idx="56">
                  <c:v>21.4</c:v>
                </c:pt>
                <c:pt idx="57">
                  <c:v>21.3</c:v>
                </c:pt>
                <c:pt idx="58">
                  <c:v>21.3</c:v>
                </c:pt>
                <c:pt idx="59">
                  <c:v>21.3</c:v>
                </c:pt>
                <c:pt idx="60">
                  <c:v>21.3</c:v>
                </c:pt>
                <c:pt idx="61">
                  <c:v>21.3</c:v>
                </c:pt>
                <c:pt idx="62">
                  <c:v>21.3</c:v>
                </c:pt>
                <c:pt idx="63">
                  <c:v>21.3</c:v>
                </c:pt>
                <c:pt idx="64">
                  <c:v>21.3</c:v>
                </c:pt>
                <c:pt idx="65">
                  <c:v>21.3</c:v>
                </c:pt>
                <c:pt idx="66">
                  <c:v>21.3</c:v>
                </c:pt>
                <c:pt idx="67">
                  <c:v>21.3</c:v>
                </c:pt>
                <c:pt idx="68">
                  <c:v>21.4</c:v>
                </c:pt>
                <c:pt idx="69">
                  <c:v>21.4</c:v>
                </c:pt>
                <c:pt idx="70">
                  <c:v>21.4</c:v>
                </c:pt>
                <c:pt idx="71">
                  <c:v>21.4</c:v>
                </c:pt>
                <c:pt idx="72">
                  <c:v>21.4</c:v>
                </c:pt>
                <c:pt idx="73">
                  <c:v>21.4</c:v>
                </c:pt>
                <c:pt idx="74">
                  <c:v>21.4</c:v>
                </c:pt>
                <c:pt idx="75">
                  <c:v>21.5</c:v>
                </c:pt>
                <c:pt idx="76">
                  <c:v>21.4</c:v>
                </c:pt>
                <c:pt idx="77">
                  <c:v>21.5</c:v>
                </c:pt>
                <c:pt idx="78">
                  <c:v>21.4</c:v>
                </c:pt>
                <c:pt idx="79">
                  <c:v>21.5</c:v>
                </c:pt>
                <c:pt idx="80">
                  <c:v>21.5</c:v>
                </c:pt>
                <c:pt idx="81">
                  <c:v>21.5</c:v>
                </c:pt>
                <c:pt idx="82">
                  <c:v>21.5</c:v>
                </c:pt>
                <c:pt idx="83">
                  <c:v>21.5</c:v>
                </c:pt>
                <c:pt idx="84">
                  <c:v>21.5</c:v>
                </c:pt>
                <c:pt idx="85">
                  <c:v>21.5</c:v>
                </c:pt>
                <c:pt idx="86">
                  <c:v>21.5</c:v>
                </c:pt>
                <c:pt idx="87">
                  <c:v>21.5</c:v>
                </c:pt>
                <c:pt idx="88">
                  <c:v>21.5</c:v>
                </c:pt>
                <c:pt idx="89">
                  <c:v>21.5</c:v>
                </c:pt>
                <c:pt idx="90">
                  <c:v>21.5</c:v>
                </c:pt>
                <c:pt idx="91">
                  <c:v>21.5</c:v>
                </c:pt>
                <c:pt idx="92">
                  <c:v>21.5</c:v>
                </c:pt>
                <c:pt idx="93">
                  <c:v>21.5</c:v>
                </c:pt>
                <c:pt idx="94">
                  <c:v>21.5</c:v>
                </c:pt>
                <c:pt idx="95">
                  <c:v>21.5</c:v>
                </c:pt>
                <c:pt idx="96">
                  <c:v>21.5</c:v>
                </c:pt>
                <c:pt idx="97">
                  <c:v>21.5</c:v>
                </c:pt>
                <c:pt idx="98">
                  <c:v>21.5</c:v>
                </c:pt>
                <c:pt idx="99">
                  <c:v>21.5</c:v>
                </c:pt>
                <c:pt idx="100">
                  <c:v>21.5</c:v>
                </c:pt>
                <c:pt idx="101">
                  <c:v>21.6</c:v>
                </c:pt>
                <c:pt idx="102">
                  <c:v>21.6</c:v>
                </c:pt>
                <c:pt idx="103">
                  <c:v>21.6</c:v>
                </c:pt>
                <c:pt idx="104">
                  <c:v>21.6</c:v>
                </c:pt>
                <c:pt idx="105">
                  <c:v>21.6</c:v>
                </c:pt>
                <c:pt idx="106">
                  <c:v>21.6</c:v>
                </c:pt>
                <c:pt idx="107">
                  <c:v>21.7</c:v>
                </c:pt>
                <c:pt idx="108">
                  <c:v>21.7</c:v>
                </c:pt>
                <c:pt idx="109">
                  <c:v>21.7</c:v>
                </c:pt>
                <c:pt idx="110">
                  <c:v>21.7</c:v>
                </c:pt>
                <c:pt idx="111">
                  <c:v>21.7</c:v>
                </c:pt>
                <c:pt idx="112">
                  <c:v>21.7</c:v>
                </c:pt>
                <c:pt idx="113">
                  <c:v>21.7</c:v>
                </c:pt>
                <c:pt idx="114">
                  <c:v>21.7</c:v>
                </c:pt>
                <c:pt idx="115">
                  <c:v>21.7</c:v>
                </c:pt>
                <c:pt idx="116">
                  <c:v>21.7</c:v>
                </c:pt>
                <c:pt idx="117">
                  <c:v>21.7</c:v>
                </c:pt>
                <c:pt idx="118">
                  <c:v>21.7</c:v>
                </c:pt>
                <c:pt idx="119">
                  <c:v>21.8</c:v>
                </c:pt>
                <c:pt idx="120">
                  <c:v>21.8</c:v>
                </c:pt>
                <c:pt idx="121">
                  <c:v>21.7</c:v>
                </c:pt>
                <c:pt idx="122">
                  <c:v>21.7</c:v>
                </c:pt>
                <c:pt idx="123">
                  <c:v>21.7</c:v>
                </c:pt>
                <c:pt idx="124">
                  <c:v>21.7</c:v>
                </c:pt>
                <c:pt idx="125">
                  <c:v>21.8</c:v>
                </c:pt>
                <c:pt idx="126">
                  <c:v>21.8</c:v>
                </c:pt>
                <c:pt idx="127">
                  <c:v>21.8</c:v>
                </c:pt>
                <c:pt idx="128">
                  <c:v>21.8</c:v>
                </c:pt>
                <c:pt idx="129">
                  <c:v>21.8</c:v>
                </c:pt>
                <c:pt idx="130">
                  <c:v>21.9</c:v>
                </c:pt>
                <c:pt idx="131">
                  <c:v>21.9</c:v>
                </c:pt>
                <c:pt idx="132">
                  <c:v>21.9</c:v>
                </c:pt>
                <c:pt idx="133">
                  <c:v>21.9</c:v>
                </c:pt>
                <c:pt idx="134">
                  <c:v>21.9</c:v>
                </c:pt>
                <c:pt idx="135">
                  <c:v>21.9</c:v>
                </c:pt>
                <c:pt idx="136">
                  <c:v>22</c:v>
                </c:pt>
                <c:pt idx="137">
                  <c:v>22</c:v>
                </c:pt>
                <c:pt idx="138">
                  <c:v>22</c:v>
                </c:pt>
                <c:pt idx="139">
                  <c:v>22</c:v>
                </c:pt>
                <c:pt idx="140">
                  <c:v>22</c:v>
                </c:pt>
                <c:pt idx="141">
                  <c:v>22</c:v>
                </c:pt>
                <c:pt idx="142">
                  <c:v>22.1</c:v>
                </c:pt>
                <c:pt idx="143">
                  <c:v>22.1</c:v>
                </c:pt>
                <c:pt idx="144">
                  <c:v>22.1</c:v>
                </c:pt>
                <c:pt idx="145">
                  <c:v>22.2</c:v>
                </c:pt>
                <c:pt idx="146">
                  <c:v>22.2</c:v>
                </c:pt>
                <c:pt idx="147">
                  <c:v>22.2</c:v>
                </c:pt>
                <c:pt idx="148">
                  <c:v>22.3</c:v>
                </c:pt>
                <c:pt idx="149">
                  <c:v>22.2</c:v>
                </c:pt>
                <c:pt idx="150">
                  <c:v>22.3</c:v>
                </c:pt>
                <c:pt idx="151">
                  <c:v>22.3</c:v>
                </c:pt>
                <c:pt idx="152">
                  <c:v>22.4</c:v>
                </c:pt>
                <c:pt idx="153">
                  <c:v>22.4</c:v>
                </c:pt>
                <c:pt idx="154">
                  <c:v>22.4</c:v>
                </c:pt>
                <c:pt idx="155">
                  <c:v>22.4</c:v>
                </c:pt>
                <c:pt idx="156">
                  <c:v>22.5</c:v>
                </c:pt>
                <c:pt idx="157">
                  <c:v>22.5</c:v>
                </c:pt>
                <c:pt idx="158">
                  <c:v>22.5</c:v>
                </c:pt>
                <c:pt idx="159">
                  <c:v>22.5</c:v>
                </c:pt>
                <c:pt idx="160">
                  <c:v>22.5</c:v>
                </c:pt>
                <c:pt idx="161">
                  <c:v>22.5</c:v>
                </c:pt>
                <c:pt idx="162">
                  <c:v>22.5</c:v>
                </c:pt>
                <c:pt idx="163">
                  <c:v>22.6</c:v>
                </c:pt>
                <c:pt idx="164">
                  <c:v>22.6</c:v>
                </c:pt>
                <c:pt idx="165">
                  <c:v>22.6</c:v>
                </c:pt>
                <c:pt idx="166">
                  <c:v>22.6</c:v>
                </c:pt>
                <c:pt idx="167">
                  <c:v>22.6</c:v>
                </c:pt>
                <c:pt idx="168">
                  <c:v>22.7</c:v>
                </c:pt>
                <c:pt idx="169">
                  <c:v>22.7</c:v>
                </c:pt>
                <c:pt idx="170">
                  <c:v>22.8</c:v>
                </c:pt>
                <c:pt idx="171">
                  <c:v>22.8</c:v>
                </c:pt>
                <c:pt idx="172">
                  <c:v>22.8</c:v>
                </c:pt>
                <c:pt idx="173">
                  <c:v>22.8</c:v>
                </c:pt>
                <c:pt idx="174">
                  <c:v>22.8</c:v>
                </c:pt>
                <c:pt idx="175">
                  <c:v>22.9</c:v>
                </c:pt>
                <c:pt idx="176">
                  <c:v>22.9</c:v>
                </c:pt>
                <c:pt idx="177">
                  <c:v>23</c:v>
                </c:pt>
                <c:pt idx="178">
                  <c:v>23</c:v>
                </c:pt>
                <c:pt idx="179">
                  <c:v>23</c:v>
                </c:pt>
                <c:pt idx="180">
                  <c:v>23</c:v>
                </c:pt>
                <c:pt idx="181">
                  <c:v>23</c:v>
                </c:pt>
                <c:pt idx="182">
                  <c:v>23</c:v>
                </c:pt>
                <c:pt idx="183">
                  <c:v>23</c:v>
                </c:pt>
                <c:pt idx="184">
                  <c:v>23</c:v>
                </c:pt>
                <c:pt idx="185">
                  <c:v>23</c:v>
                </c:pt>
                <c:pt idx="186">
                  <c:v>23</c:v>
                </c:pt>
                <c:pt idx="187">
                  <c:v>23</c:v>
                </c:pt>
                <c:pt idx="188">
                  <c:v>23.1</c:v>
                </c:pt>
                <c:pt idx="189">
                  <c:v>23.1</c:v>
                </c:pt>
                <c:pt idx="190">
                  <c:v>23.1</c:v>
                </c:pt>
                <c:pt idx="191">
                  <c:v>23.1</c:v>
                </c:pt>
                <c:pt idx="192">
                  <c:v>23.2</c:v>
                </c:pt>
                <c:pt idx="193">
                  <c:v>23.2</c:v>
                </c:pt>
                <c:pt idx="194">
                  <c:v>23.2</c:v>
                </c:pt>
                <c:pt idx="195">
                  <c:v>23.3</c:v>
                </c:pt>
                <c:pt idx="196">
                  <c:v>23.2</c:v>
                </c:pt>
                <c:pt idx="197">
                  <c:v>23.3</c:v>
                </c:pt>
                <c:pt idx="198">
                  <c:v>23.3</c:v>
                </c:pt>
                <c:pt idx="199">
                  <c:v>23.3</c:v>
                </c:pt>
                <c:pt idx="200">
                  <c:v>23.4</c:v>
                </c:pt>
                <c:pt idx="201">
                  <c:v>23.4</c:v>
                </c:pt>
                <c:pt idx="202">
                  <c:v>23.4</c:v>
                </c:pt>
                <c:pt idx="203">
                  <c:v>23.4</c:v>
                </c:pt>
                <c:pt idx="204">
                  <c:v>23.5</c:v>
                </c:pt>
                <c:pt idx="205">
                  <c:v>23.5</c:v>
                </c:pt>
                <c:pt idx="206">
                  <c:v>23.5</c:v>
                </c:pt>
                <c:pt idx="207">
                  <c:v>23.6</c:v>
                </c:pt>
                <c:pt idx="208">
                  <c:v>23.6</c:v>
                </c:pt>
                <c:pt idx="209">
                  <c:v>23.6</c:v>
                </c:pt>
                <c:pt idx="210">
                  <c:v>23.6</c:v>
                </c:pt>
                <c:pt idx="211">
                  <c:v>23.6</c:v>
                </c:pt>
                <c:pt idx="212">
                  <c:v>23.6</c:v>
                </c:pt>
                <c:pt idx="213">
                  <c:v>23.6</c:v>
                </c:pt>
                <c:pt idx="214">
                  <c:v>23.6</c:v>
                </c:pt>
                <c:pt idx="215">
                  <c:v>23.6</c:v>
                </c:pt>
                <c:pt idx="216">
                  <c:v>23.7</c:v>
                </c:pt>
                <c:pt idx="217">
                  <c:v>23.7</c:v>
                </c:pt>
                <c:pt idx="218">
                  <c:v>23.8</c:v>
                </c:pt>
                <c:pt idx="219">
                  <c:v>23.8</c:v>
                </c:pt>
                <c:pt idx="220">
                  <c:v>23.8</c:v>
                </c:pt>
                <c:pt idx="221">
                  <c:v>23.8</c:v>
                </c:pt>
                <c:pt idx="222">
                  <c:v>23.9</c:v>
                </c:pt>
                <c:pt idx="223">
                  <c:v>23.9</c:v>
                </c:pt>
                <c:pt idx="224">
                  <c:v>23.9</c:v>
                </c:pt>
                <c:pt idx="225">
                  <c:v>23.9</c:v>
                </c:pt>
                <c:pt idx="226">
                  <c:v>23.9</c:v>
                </c:pt>
                <c:pt idx="227">
                  <c:v>23.9</c:v>
                </c:pt>
                <c:pt idx="228">
                  <c:v>24</c:v>
                </c:pt>
                <c:pt idx="229">
                  <c:v>24.1</c:v>
                </c:pt>
                <c:pt idx="230">
                  <c:v>24</c:v>
                </c:pt>
                <c:pt idx="231">
                  <c:v>24.1</c:v>
                </c:pt>
                <c:pt idx="232">
                  <c:v>24.1</c:v>
                </c:pt>
                <c:pt idx="233">
                  <c:v>24.1</c:v>
                </c:pt>
                <c:pt idx="234">
                  <c:v>24.1</c:v>
                </c:pt>
                <c:pt idx="235">
                  <c:v>24.2</c:v>
                </c:pt>
                <c:pt idx="236">
                  <c:v>24.2</c:v>
                </c:pt>
                <c:pt idx="237">
                  <c:v>24.2</c:v>
                </c:pt>
                <c:pt idx="238">
                  <c:v>24.2</c:v>
                </c:pt>
                <c:pt idx="239">
                  <c:v>24.3</c:v>
                </c:pt>
                <c:pt idx="240">
                  <c:v>24.2</c:v>
                </c:pt>
                <c:pt idx="241">
                  <c:v>24.2</c:v>
                </c:pt>
                <c:pt idx="242">
                  <c:v>24.2</c:v>
                </c:pt>
                <c:pt idx="243">
                  <c:v>24.2</c:v>
                </c:pt>
                <c:pt idx="244">
                  <c:v>24.2</c:v>
                </c:pt>
                <c:pt idx="245">
                  <c:v>24.2</c:v>
                </c:pt>
                <c:pt idx="246">
                  <c:v>24.2</c:v>
                </c:pt>
                <c:pt idx="247">
                  <c:v>24.2</c:v>
                </c:pt>
                <c:pt idx="248">
                  <c:v>24.3</c:v>
                </c:pt>
                <c:pt idx="249">
                  <c:v>24.3</c:v>
                </c:pt>
                <c:pt idx="250">
                  <c:v>24.3</c:v>
                </c:pt>
                <c:pt idx="251">
                  <c:v>24.3</c:v>
                </c:pt>
                <c:pt idx="252">
                  <c:v>24.4</c:v>
                </c:pt>
                <c:pt idx="253">
                  <c:v>24.4</c:v>
                </c:pt>
                <c:pt idx="254">
                  <c:v>24.4</c:v>
                </c:pt>
                <c:pt idx="255">
                  <c:v>24.4</c:v>
                </c:pt>
                <c:pt idx="256">
                  <c:v>24.4</c:v>
                </c:pt>
                <c:pt idx="257">
                  <c:v>24.5</c:v>
                </c:pt>
                <c:pt idx="258">
                  <c:v>24.5</c:v>
                </c:pt>
                <c:pt idx="259">
                  <c:v>24.5</c:v>
                </c:pt>
                <c:pt idx="260">
                  <c:v>24.6</c:v>
                </c:pt>
                <c:pt idx="261">
                  <c:v>24.6</c:v>
                </c:pt>
                <c:pt idx="262">
                  <c:v>24.6</c:v>
                </c:pt>
                <c:pt idx="263">
                  <c:v>24.6</c:v>
                </c:pt>
                <c:pt idx="264">
                  <c:v>24.6</c:v>
                </c:pt>
                <c:pt idx="265">
                  <c:v>24.7</c:v>
                </c:pt>
                <c:pt idx="266">
                  <c:v>24.7</c:v>
                </c:pt>
                <c:pt idx="267">
                  <c:v>24.7</c:v>
                </c:pt>
                <c:pt idx="268">
                  <c:v>24.7</c:v>
                </c:pt>
                <c:pt idx="269">
                  <c:v>24.7</c:v>
                </c:pt>
                <c:pt idx="270">
                  <c:v>24.8</c:v>
                </c:pt>
                <c:pt idx="271">
                  <c:v>24.8</c:v>
                </c:pt>
                <c:pt idx="272">
                  <c:v>24.8</c:v>
                </c:pt>
                <c:pt idx="273">
                  <c:v>24.8</c:v>
                </c:pt>
                <c:pt idx="274">
                  <c:v>24.8</c:v>
                </c:pt>
                <c:pt idx="275">
                  <c:v>24.8</c:v>
                </c:pt>
                <c:pt idx="276">
                  <c:v>24.8</c:v>
                </c:pt>
                <c:pt idx="277">
                  <c:v>24.8</c:v>
                </c:pt>
                <c:pt idx="278">
                  <c:v>24.8</c:v>
                </c:pt>
                <c:pt idx="279">
                  <c:v>24.9</c:v>
                </c:pt>
                <c:pt idx="280">
                  <c:v>24.9</c:v>
                </c:pt>
                <c:pt idx="281">
                  <c:v>24.9</c:v>
                </c:pt>
                <c:pt idx="282">
                  <c:v>24.9</c:v>
                </c:pt>
                <c:pt idx="283">
                  <c:v>24.9</c:v>
                </c:pt>
                <c:pt idx="284">
                  <c:v>24.9</c:v>
                </c:pt>
                <c:pt idx="285">
                  <c:v>24.9</c:v>
                </c:pt>
                <c:pt idx="286">
                  <c:v>24.9</c:v>
                </c:pt>
                <c:pt idx="287">
                  <c:v>24.9</c:v>
                </c:pt>
                <c:pt idx="288">
                  <c:v>24.8</c:v>
                </c:pt>
                <c:pt idx="289">
                  <c:v>24.9</c:v>
                </c:pt>
                <c:pt idx="290">
                  <c:v>24.9</c:v>
                </c:pt>
                <c:pt idx="291">
                  <c:v>24.9</c:v>
                </c:pt>
                <c:pt idx="292">
                  <c:v>24.9</c:v>
                </c:pt>
                <c:pt idx="293">
                  <c:v>24.9</c:v>
                </c:pt>
                <c:pt idx="294">
                  <c:v>25</c:v>
                </c:pt>
                <c:pt idx="295">
                  <c:v>25</c:v>
                </c:pt>
                <c:pt idx="296">
                  <c:v>25</c:v>
                </c:pt>
                <c:pt idx="297">
                  <c:v>25</c:v>
                </c:pt>
                <c:pt idx="298">
                  <c:v>25</c:v>
                </c:pt>
                <c:pt idx="299">
                  <c:v>25</c:v>
                </c:pt>
                <c:pt idx="300">
                  <c:v>25</c:v>
                </c:pt>
                <c:pt idx="301">
                  <c:v>25</c:v>
                </c:pt>
                <c:pt idx="302">
                  <c:v>25</c:v>
                </c:pt>
                <c:pt idx="303">
                  <c:v>25</c:v>
                </c:pt>
                <c:pt idx="304">
                  <c:v>25.1</c:v>
                </c:pt>
                <c:pt idx="305">
                  <c:v>25.1</c:v>
                </c:pt>
                <c:pt idx="306">
                  <c:v>25.1</c:v>
                </c:pt>
                <c:pt idx="307">
                  <c:v>25.1</c:v>
                </c:pt>
                <c:pt idx="308">
                  <c:v>25.1</c:v>
                </c:pt>
                <c:pt idx="309">
                  <c:v>25.2</c:v>
                </c:pt>
                <c:pt idx="310">
                  <c:v>25.2</c:v>
                </c:pt>
                <c:pt idx="311">
                  <c:v>25.2</c:v>
                </c:pt>
                <c:pt idx="312">
                  <c:v>25.2</c:v>
                </c:pt>
                <c:pt idx="313">
                  <c:v>25.2</c:v>
                </c:pt>
                <c:pt idx="314">
                  <c:v>25.3</c:v>
                </c:pt>
                <c:pt idx="315">
                  <c:v>25.3</c:v>
                </c:pt>
                <c:pt idx="316">
                  <c:v>25.3</c:v>
                </c:pt>
                <c:pt idx="317">
                  <c:v>25.3</c:v>
                </c:pt>
                <c:pt idx="318">
                  <c:v>25.3</c:v>
                </c:pt>
                <c:pt idx="319">
                  <c:v>25.4</c:v>
                </c:pt>
                <c:pt idx="320">
                  <c:v>25.4</c:v>
                </c:pt>
                <c:pt idx="321">
                  <c:v>25.4</c:v>
                </c:pt>
                <c:pt idx="322">
                  <c:v>25.4</c:v>
                </c:pt>
                <c:pt idx="323">
                  <c:v>25.4</c:v>
                </c:pt>
                <c:pt idx="324">
                  <c:v>25.5</c:v>
                </c:pt>
                <c:pt idx="325">
                  <c:v>25.5</c:v>
                </c:pt>
                <c:pt idx="326">
                  <c:v>25.5</c:v>
                </c:pt>
                <c:pt idx="327">
                  <c:v>25.5</c:v>
                </c:pt>
                <c:pt idx="328">
                  <c:v>25.5</c:v>
                </c:pt>
                <c:pt idx="329">
                  <c:v>25.5</c:v>
                </c:pt>
                <c:pt idx="330">
                  <c:v>25.6</c:v>
                </c:pt>
                <c:pt idx="331">
                  <c:v>25.6</c:v>
                </c:pt>
                <c:pt idx="332">
                  <c:v>25.6</c:v>
                </c:pt>
                <c:pt idx="333">
                  <c:v>25.6</c:v>
                </c:pt>
                <c:pt idx="334">
                  <c:v>25.6</c:v>
                </c:pt>
                <c:pt idx="335">
                  <c:v>25.7</c:v>
                </c:pt>
                <c:pt idx="336">
                  <c:v>25.7</c:v>
                </c:pt>
                <c:pt idx="337">
                  <c:v>25.7</c:v>
                </c:pt>
                <c:pt idx="338">
                  <c:v>25.6</c:v>
                </c:pt>
                <c:pt idx="339">
                  <c:v>25.6</c:v>
                </c:pt>
                <c:pt idx="340">
                  <c:v>25.6</c:v>
                </c:pt>
                <c:pt idx="341">
                  <c:v>25.7</c:v>
                </c:pt>
                <c:pt idx="342">
                  <c:v>25.7</c:v>
                </c:pt>
                <c:pt idx="343">
                  <c:v>25.7</c:v>
                </c:pt>
                <c:pt idx="344">
                  <c:v>25.7</c:v>
                </c:pt>
                <c:pt idx="345">
                  <c:v>25.7</c:v>
                </c:pt>
                <c:pt idx="346">
                  <c:v>25.7</c:v>
                </c:pt>
                <c:pt idx="347">
                  <c:v>25.7</c:v>
                </c:pt>
                <c:pt idx="348">
                  <c:v>25.8</c:v>
                </c:pt>
                <c:pt idx="349">
                  <c:v>25.7</c:v>
                </c:pt>
                <c:pt idx="350">
                  <c:v>25.8</c:v>
                </c:pt>
                <c:pt idx="351">
                  <c:v>25.8</c:v>
                </c:pt>
                <c:pt idx="352">
                  <c:v>25.8</c:v>
                </c:pt>
                <c:pt idx="353">
                  <c:v>25.8</c:v>
                </c:pt>
                <c:pt idx="354">
                  <c:v>25.8</c:v>
                </c:pt>
                <c:pt idx="355">
                  <c:v>25.9</c:v>
                </c:pt>
                <c:pt idx="356">
                  <c:v>25.9</c:v>
                </c:pt>
                <c:pt idx="357">
                  <c:v>25.9</c:v>
                </c:pt>
                <c:pt idx="358">
                  <c:v>25.9</c:v>
                </c:pt>
                <c:pt idx="359">
                  <c:v>25.9</c:v>
                </c:pt>
                <c:pt idx="360">
                  <c:v>26</c:v>
                </c:pt>
                <c:pt idx="361">
                  <c:v>25.9</c:v>
                </c:pt>
                <c:pt idx="362">
                  <c:v>26</c:v>
                </c:pt>
                <c:pt idx="363">
                  <c:v>26</c:v>
                </c:pt>
                <c:pt idx="364">
                  <c:v>26</c:v>
                </c:pt>
                <c:pt idx="365">
                  <c:v>26</c:v>
                </c:pt>
                <c:pt idx="366">
                  <c:v>26</c:v>
                </c:pt>
                <c:pt idx="367">
                  <c:v>26</c:v>
                </c:pt>
                <c:pt idx="368">
                  <c:v>26.1</c:v>
                </c:pt>
                <c:pt idx="369">
                  <c:v>26.1</c:v>
                </c:pt>
                <c:pt idx="370">
                  <c:v>26.1</c:v>
                </c:pt>
                <c:pt idx="371">
                  <c:v>26.1</c:v>
                </c:pt>
                <c:pt idx="372">
                  <c:v>26.2</c:v>
                </c:pt>
                <c:pt idx="373">
                  <c:v>26.2</c:v>
                </c:pt>
                <c:pt idx="374">
                  <c:v>26.2</c:v>
                </c:pt>
                <c:pt idx="375">
                  <c:v>26.2</c:v>
                </c:pt>
                <c:pt idx="376">
                  <c:v>26.1</c:v>
                </c:pt>
                <c:pt idx="377">
                  <c:v>26.1</c:v>
                </c:pt>
                <c:pt idx="378">
                  <c:v>26.1</c:v>
                </c:pt>
                <c:pt idx="379">
                  <c:v>26.2</c:v>
                </c:pt>
                <c:pt idx="380">
                  <c:v>26.2</c:v>
                </c:pt>
                <c:pt idx="381">
                  <c:v>26.2</c:v>
                </c:pt>
                <c:pt idx="382">
                  <c:v>26.2</c:v>
                </c:pt>
                <c:pt idx="383">
                  <c:v>26.3</c:v>
                </c:pt>
                <c:pt idx="384">
                  <c:v>26.3</c:v>
                </c:pt>
                <c:pt idx="385">
                  <c:v>26.2</c:v>
                </c:pt>
                <c:pt idx="386">
                  <c:v>26.3</c:v>
                </c:pt>
                <c:pt idx="387">
                  <c:v>26.3</c:v>
                </c:pt>
                <c:pt idx="388">
                  <c:v>26.3</c:v>
                </c:pt>
                <c:pt idx="389">
                  <c:v>26.3</c:v>
                </c:pt>
                <c:pt idx="390">
                  <c:v>26.3</c:v>
                </c:pt>
                <c:pt idx="391">
                  <c:v>26.3</c:v>
                </c:pt>
                <c:pt idx="392">
                  <c:v>26.4</c:v>
                </c:pt>
                <c:pt idx="393">
                  <c:v>26.3</c:v>
                </c:pt>
                <c:pt idx="394">
                  <c:v>26.3</c:v>
                </c:pt>
                <c:pt idx="395">
                  <c:v>26.3</c:v>
                </c:pt>
                <c:pt idx="396">
                  <c:v>26.3</c:v>
                </c:pt>
                <c:pt idx="397">
                  <c:v>26.3</c:v>
                </c:pt>
                <c:pt idx="398">
                  <c:v>26.4</c:v>
                </c:pt>
                <c:pt idx="399">
                  <c:v>26.4</c:v>
                </c:pt>
                <c:pt idx="400">
                  <c:v>26.4</c:v>
                </c:pt>
                <c:pt idx="401">
                  <c:v>26.4</c:v>
                </c:pt>
                <c:pt idx="402">
                  <c:v>26.4</c:v>
                </c:pt>
                <c:pt idx="403">
                  <c:v>26.4</c:v>
                </c:pt>
                <c:pt idx="404">
                  <c:v>26.4</c:v>
                </c:pt>
                <c:pt idx="405">
                  <c:v>26.4</c:v>
                </c:pt>
                <c:pt idx="406">
                  <c:v>26.5</c:v>
                </c:pt>
                <c:pt idx="407">
                  <c:v>26.5</c:v>
                </c:pt>
                <c:pt idx="408">
                  <c:v>26.5</c:v>
                </c:pt>
                <c:pt idx="409">
                  <c:v>26.5</c:v>
                </c:pt>
                <c:pt idx="410">
                  <c:v>26.5</c:v>
                </c:pt>
                <c:pt idx="411">
                  <c:v>26.5</c:v>
                </c:pt>
                <c:pt idx="412">
                  <c:v>26.5</c:v>
                </c:pt>
                <c:pt idx="413">
                  <c:v>26.6</c:v>
                </c:pt>
                <c:pt idx="414">
                  <c:v>26.6</c:v>
                </c:pt>
                <c:pt idx="415">
                  <c:v>26.6</c:v>
                </c:pt>
                <c:pt idx="416">
                  <c:v>26.6</c:v>
                </c:pt>
                <c:pt idx="417">
                  <c:v>26.6</c:v>
                </c:pt>
                <c:pt idx="418">
                  <c:v>26.6</c:v>
                </c:pt>
                <c:pt idx="419">
                  <c:v>26.6</c:v>
                </c:pt>
                <c:pt idx="420">
                  <c:v>26.6</c:v>
                </c:pt>
                <c:pt idx="421">
                  <c:v>26.7</c:v>
                </c:pt>
                <c:pt idx="422">
                  <c:v>26.7</c:v>
                </c:pt>
                <c:pt idx="423">
                  <c:v>26.7</c:v>
                </c:pt>
                <c:pt idx="424">
                  <c:v>26.7</c:v>
                </c:pt>
                <c:pt idx="425">
                  <c:v>26.7</c:v>
                </c:pt>
                <c:pt idx="426">
                  <c:v>26.7</c:v>
                </c:pt>
                <c:pt idx="427">
                  <c:v>26.7</c:v>
                </c:pt>
                <c:pt idx="428">
                  <c:v>26.8</c:v>
                </c:pt>
                <c:pt idx="429">
                  <c:v>26.8</c:v>
                </c:pt>
                <c:pt idx="430">
                  <c:v>26.8</c:v>
                </c:pt>
                <c:pt idx="431">
                  <c:v>26.8</c:v>
                </c:pt>
                <c:pt idx="432">
                  <c:v>26.8</c:v>
                </c:pt>
                <c:pt idx="433">
                  <c:v>26.8</c:v>
                </c:pt>
                <c:pt idx="434">
                  <c:v>26.8</c:v>
                </c:pt>
                <c:pt idx="435">
                  <c:v>26.8</c:v>
                </c:pt>
                <c:pt idx="436">
                  <c:v>26.8</c:v>
                </c:pt>
                <c:pt idx="437">
                  <c:v>26.8</c:v>
                </c:pt>
                <c:pt idx="438">
                  <c:v>26.8</c:v>
                </c:pt>
                <c:pt idx="439">
                  <c:v>26.8</c:v>
                </c:pt>
                <c:pt idx="440">
                  <c:v>26.8</c:v>
                </c:pt>
                <c:pt idx="441">
                  <c:v>26.8</c:v>
                </c:pt>
                <c:pt idx="442">
                  <c:v>26.8</c:v>
                </c:pt>
                <c:pt idx="443">
                  <c:v>26.9</c:v>
                </c:pt>
                <c:pt idx="444">
                  <c:v>26.8</c:v>
                </c:pt>
                <c:pt idx="445">
                  <c:v>26.8</c:v>
                </c:pt>
                <c:pt idx="446">
                  <c:v>26.7</c:v>
                </c:pt>
                <c:pt idx="447">
                  <c:v>26.8</c:v>
                </c:pt>
                <c:pt idx="448">
                  <c:v>26.8</c:v>
                </c:pt>
                <c:pt idx="449">
                  <c:v>26.8</c:v>
                </c:pt>
                <c:pt idx="450">
                  <c:v>26.8</c:v>
                </c:pt>
                <c:pt idx="451">
                  <c:v>26.8</c:v>
                </c:pt>
                <c:pt idx="452">
                  <c:v>26.8</c:v>
                </c:pt>
                <c:pt idx="453">
                  <c:v>26.8</c:v>
                </c:pt>
                <c:pt idx="454">
                  <c:v>26.8</c:v>
                </c:pt>
                <c:pt idx="455">
                  <c:v>26.9</c:v>
                </c:pt>
                <c:pt idx="456">
                  <c:v>26.9</c:v>
                </c:pt>
                <c:pt idx="457">
                  <c:v>26.9</c:v>
                </c:pt>
                <c:pt idx="458">
                  <c:v>26.9</c:v>
                </c:pt>
                <c:pt idx="459">
                  <c:v>26.9</c:v>
                </c:pt>
                <c:pt idx="460">
                  <c:v>26.9</c:v>
                </c:pt>
                <c:pt idx="461">
                  <c:v>26.9</c:v>
                </c:pt>
                <c:pt idx="462">
                  <c:v>26.9</c:v>
                </c:pt>
                <c:pt idx="463">
                  <c:v>26.9</c:v>
                </c:pt>
                <c:pt idx="464">
                  <c:v>26.9</c:v>
                </c:pt>
                <c:pt idx="465">
                  <c:v>26.9</c:v>
                </c:pt>
                <c:pt idx="466">
                  <c:v>26.9</c:v>
                </c:pt>
                <c:pt idx="467">
                  <c:v>26.9</c:v>
                </c:pt>
                <c:pt idx="468">
                  <c:v>26.9</c:v>
                </c:pt>
                <c:pt idx="469">
                  <c:v>26.9</c:v>
                </c:pt>
                <c:pt idx="470">
                  <c:v>26.9</c:v>
                </c:pt>
                <c:pt idx="471">
                  <c:v>26.9</c:v>
                </c:pt>
                <c:pt idx="472">
                  <c:v>26.9</c:v>
                </c:pt>
                <c:pt idx="473">
                  <c:v>26.9</c:v>
                </c:pt>
                <c:pt idx="474">
                  <c:v>27</c:v>
                </c:pt>
                <c:pt idx="475">
                  <c:v>27.1</c:v>
                </c:pt>
                <c:pt idx="476">
                  <c:v>27.1</c:v>
                </c:pt>
                <c:pt idx="477">
                  <c:v>27.1</c:v>
                </c:pt>
                <c:pt idx="478">
                  <c:v>27.1</c:v>
                </c:pt>
                <c:pt idx="479">
                  <c:v>27.1</c:v>
                </c:pt>
                <c:pt idx="480">
                  <c:v>27.1</c:v>
                </c:pt>
                <c:pt idx="481">
                  <c:v>27.1</c:v>
                </c:pt>
                <c:pt idx="482">
                  <c:v>27.1</c:v>
                </c:pt>
                <c:pt idx="483">
                  <c:v>27.1</c:v>
                </c:pt>
                <c:pt idx="484">
                  <c:v>27.1</c:v>
                </c:pt>
                <c:pt idx="485">
                  <c:v>27.2</c:v>
                </c:pt>
                <c:pt idx="486">
                  <c:v>27.1</c:v>
                </c:pt>
                <c:pt idx="487">
                  <c:v>27.1</c:v>
                </c:pt>
                <c:pt idx="488">
                  <c:v>27.2</c:v>
                </c:pt>
                <c:pt idx="489">
                  <c:v>27.2</c:v>
                </c:pt>
                <c:pt idx="490">
                  <c:v>27.2</c:v>
                </c:pt>
                <c:pt idx="491">
                  <c:v>27.2</c:v>
                </c:pt>
                <c:pt idx="492">
                  <c:v>27.2</c:v>
                </c:pt>
                <c:pt idx="493">
                  <c:v>27.2</c:v>
                </c:pt>
                <c:pt idx="494">
                  <c:v>27.2</c:v>
                </c:pt>
                <c:pt idx="495">
                  <c:v>27.2</c:v>
                </c:pt>
                <c:pt idx="496">
                  <c:v>27.2</c:v>
                </c:pt>
                <c:pt idx="497">
                  <c:v>27.1</c:v>
                </c:pt>
                <c:pt idx="498">
                  <c:v>27.2</c:v>
                </c:pt>
                <c:pt idx="499">
                  <c:v>27.1</c:v>
                </c:pt>
                <c:pt idx="500">
                  <c:v>27.2</c:v>
                </c:pt>
                <c:pt idx="501">
                  <c:v>27.1</c:v>
                </c:pt>
                <c:pt idx="502">
                  <c:v>27.2</c:v>
                </c:pt>
                <c:pt idx="503">
                  <c:v>27.2</c:v>
                </c:pt>
                <c:pt idx="504">
                  <c:v>27.2</c:v>
                </c:pt>
                <c:pt idx="505">
                  <c:v>27.1</c:v>
                </c:pt>
                <c:pt idx="506">
                  <c:v>27.2</c:v>
                </c:pt>
                <c:pt idx="507">
                  <c:v>27.2</c:v>
                </c:pt>
                <c:pt idx="508">
                  <c:v>27.2</c:v>
                </c:pt>
                <c:pt idx="509">
                  <c:v>27.2</c:v>
                </c:pt>
                <c:pt idx="510">
                  <c:v>27.2</c:v>
                </c:pt>
                <c:pt idx="511">
                  <c:v>27.2</c:v>
                </c:pt>
                <c:pt idx="512">
                  <c:v>27.2</c:v>
                </c:pt>
                <c:pt idx="513">
                  <c:v>27.2</c:v>
                </c:pt>
                <c:pt idx="514">
                  <c:v>27.2</c:v>
                </c:pt>
                <c:pt idx="515">
                  <c:v>27.2</c:v>
                </c:pt>
                <c:pt idx="516">
                  <c:v>27.2</c:v>
                </c:pt>
                <c:pt idx="517">
                  <c:v>27.2</c:v>
                </c:pt>
                <c:pt idx="518">
                  <c:v>27.2</c:v>
                </c:pt>
                <c:pt idx="519">
                  <c:v>27.2</c:v>
                </c:pt>
                <c:pt idx="520">
                  <c:v>27.2</c:v>
                </c:pt>
                <c:pt idx="521">
                  <c:v>27.2</c:v>
                </c:pt>
                <c:pt idx="522">
                  <c:v>27.2</c:v>
                </c:pt>
                <c:pt idx="523">
                  <c:v>27.2</c:v>
                </c:pt>
                <c:pt idx="524">
                  <c:v>27.2</c:v>
                </c:pt>
                <c:pt idx="525">
                  <c:v>27.2</c:v>
                </c:pt>
                <c:pt idx="526">
                  <c:v>27.2</c:v>
                </c:pt>
                <c:pt idx="527">
                  <c:v>27.2</c:v>
                </c:pt>
                <c:pt idx="528">
                  <c:v>27.2</c:v>
                </c:pt>
                <c:pt idx="529">
                  <c:v>27.2</c:v>
                </c:pt>
                <c:pt idx="530">
                  <c:v>27.2</c:v>
                </c:pt>
                <c:pt idx="531">
                  <c:v>27.3</c:v>
                </c:pt>
                <c:pt idx="532">
                  <c:v>27.3</c:v>
                </c:pt>
                <c:pt idx="533">
                  <c:v>27.3</c:v>
                </c:pt>
                <c:pt idx="534">
                  <c:v>27.3</c:v>
                </c:pt>
                <c:pt idx="535">
                  <c:v>27.3</c:v>
                </c:pt>
                <c:pt idx="536">
                  <c:v>27.3</c:v>
                </c:pt>
                <c:pt idx="537">
                  <c:v>27.3</c:v>
                </c:pt>
                <c:pt idx="538">
                  <c:v>27.3</c:v>
                </c:pt>
                <c:pt idx="539">
                  <c:v>27.3</c:v>
                </c:pt>
                <c:pt idx="540">
                  <c:v>27.3</c:v>
                </c:pt>
                <c:pt idx="541">
                  <c:v>27.3</c:v>
                </c:pt>
                <c:pt idx="542">
                  <c:v>27.3</c:v>
                </c:pt>
                <c:pt idx="543">
                  <c:v>27.3</c:v>
                </c:pt>
                <c:pt idx="544">
                  <c:v>27.3</c:v>
                </c:pt>
                <c:pt idx="545">
                  <c:v>27.3</c:v>
                </c:pt>
                <c:pt idx="546">
                  <c:v>27.4</c:v>
                </c:pt>
                <c:pt idx="547">
                  <c:v>27.4</c:v>
                </c:pt>
                <c:pt idx="548">
                  <c:v>27.4</c:v>
                </c:pt>
                <c:pt idx="549">
                  <c:v>27.4</c:v>
                </c:pt>
                <c:pt idx="550">
                  <c:v>27.4</c:v>
                </c:pt>
                <c:pt idx="551">
                  <c:v>27.3</c:v>
                </c:pt>
                <c:pt idx="552">
                  <c:v>27.3</c:v>
                </c:pt>
                <c:pt idx="553">
                  <c:v>27.3</c:v>
                </c:pt>
                <c:pt idx="554">
                  <c:v>27.3</c:v>
                </c:pt>
                <c:pt idx="555">
                  <c:v>27.3</c:v>
                </c:pt>
                <c:pt idx="556">
                  <c:v>27.3</c:v>
                </c:pt>
                <c:pt idx="557">
                  <c:v>27.3</c:v>
                </c:pt>
                <c:pt idx="558">
                  <c:v>27.3</c:v>
                </c:pt>
                <c:pt idx="559">
                  <c:v>27.3</c:v>
                </c:pt>
                <c:pt idx="560">
                  <c:v>27.3</c:v>
                </c:pt>
                <c:pt idx="561">
                  <c:v>27.4</c:v>
                </c:pt>
                <c:pt idx="562">
                  <c:v>27.3</c:v>
                </c:pt>
                <c:pt idx="563">
                  <c:v>27.3</c:v>
                </c:pt>
                <c:pt idx="564">
                  <c:v>27.3</c:v>
                </c:pt>
                <c:pt idx="565">
                  <c:v>27.4</c:v>
                </c:pt>
                <c:pt idx="566">
                  <c:v>27.3</c:v>
                </c:pt>
                <c:pt idx="567">
                  <c:v>27.4</c:v>
                </c:pt>
                <c:pt idx="568">
                  <c:v>27.3</c:v>
                </c:pt>
                <c:pt idx="569">
                  <c:v>27.4</c:v>
                </c:pt>
                <c:pt idx="570">
                  <c:v>27.4</c:v>
                </c:pt>
                <c:pt idx="571">
                  <c:v>27.3</c:v>
                </c:pt>
                <c:pt idx="572">
                  <c:v>27.3</c:v>
                </c:pt>
                <c:pt idx="573">
                  <c:v>27.3</c:v>
                </c:pt>
                <c:pt idx="574">
                  <c:v>27.4</c:v>
                </c:pt>
                <c:pt idx="575">
                  <c:v>27.4</c:v>
                </c:pt>
                <c:pt idx="576">
                  <c:v>27.4</c:v>
                </c:pt>
                <c:pt idx="577">
                  <c:v>27.4</c:v>
                </c:pt>
                <c:pt idx="578">
                  <c:v>27.4</c:v>
                </c:pt>
                <c:pt idx="579">
                  <c:v>27.4</c:v>
                </c:pt>
                <c:pt idx="580">
                  <c:v>27.4</c:v>
                </c:pt>
                <c:pt idx="581">
                  <c:v>27.4</c:v>
                </c:pt>
                <c:pt idx="582">
                  <c:v>27.4</c:v>
                </c:pt>
                <c:pt idx="583">
                  <c:v>27.5</c:v>
                </c:pt>
                <c:pt idx="584">
                  <c:v>27.4</c:v>
                </c:pt>
                <c:pt idx="585">
                  <c:v>27.4</c:v>
                </c:pt>
                <c:pt idx="586">
                  <c:v>27.4</c:v>
                </c:pt>
                <c:pt idx="587">
                  <c:v>27.4</c:v>
                </c:pt>
                <c:pt idx="588">
                  <c:v>27.4</c:v>
                </c:pt>
                <c:pt idx="589">
                  <c:v>27.5</c:v>
                </c:pt>
                <c:pt idx="590">
                  <c:v>27.5</c:v>
                </c:pt>
                <c:pt idx="591">
                  <c:v>27.5</c:v>
                </c:pt>
                <c:pt idx="592">
                  <c:v>27.5</c:v>
                </c:pt>
                <c:pt idx="593">
                  <c:v>27.5</c:v>
                </c:pt>
                <c:pt idx="594">
                  <c:v>27.5</c:v>
                </c:pt>
                <c:pt idx="595">
                  <c:v>27.5</c:v>
                </c:pt>
                <c:pt idx="596">
                  <c:v>27.5</c:v>
                </c:pt>
                <c:pt idx="597">
                  <c:v>27.5</c:v>
                </c:pt>
                <c:pt idx="598">
                  <c:v>27.5</c:v>
                </c:pt>
                <c:pt idx="599">
                  <c:v>27.5</c:v>
                </c:pt>
                <c:pt idx="600">
                  <c:v>27.5</c:v>
                </c:pt>
                <c:pt idx="601">
                  <c:v>27.5</c:v>
                </c:pt>
                <c:pt idx="602">
                  <c:v>27.5</c:v>
                </c:pt>
                <c:pt idx="603">
                  <c:v>27.5</c:v>
                </c:pt>
                <c:pt idx="604">
                  <c:v>27.4</c:v>
                </c:pt>
                <c:pt idx="605">
                  <c:v>27.5</c:v>
                </c:pt>
                <c:pt idx="606">
                  <c:v>27.5</c:v>
                </c:pt>
                <c:pt idx="607">
                  <c:v>27.5</c:v>
                </c:pt>
                <c:pt idx="608">
                  <c:v>27.5</c:v>
                </c:pt>
                <c:pt idx="609">
                  <c:v>27.5</c:v>
                </c:pt>
                <c:pt idx="610">
                  <c:v>27.5</c:v>
                </c:pt>
                <c:pt idx="611">
                  <c:v>27.5</c:v>
                </c:pt>
                <c:pt idx="612">
                  <c:v>27.5</c:v>
                </c:pt>
                <c:pt idx="613">
                  <c:v>27.4</c:v>
                </c:pt>
                <c:pt idx="614">
                  <c:v>27.5</c:v>
                </c:pt>
                <c:pt idx="615">
                  <c:v>27.5</c:v>
                </c:pt>
                <c:pt idx="616">
                  <c:v>27.5</c:v>
                </c:pt>
                <c:pt idx="617">
                  <c:v>27.5</c:v>
                </c:pt>
                <c:pt idx="618">
                  <c:v>27.5</c:v>
                </c:pt>
                <c:pt idx="619">
                  <c:v>27.5</c:v>
                </c:pt>
                <c:pt idx="620">
                  <c:v>27.5</c:v>
                </c:pt>
                <c:pt idx="621">
                  <c:v>27.5</c:v>
                </c:pt>
                <c:pt idx="622">
                  <c:v>27.5</c:v>
                </c:pt>
                <c:pt idx="623">
                  <c:v>27.5</c:v>
                </c:pt>
                <c:pt idx="624">
                  <c:v>27.6</c:v>
                </c:pt>
                <c:pt idx="625">
                  <c:v>27.5</c:v>
                </c:pt>
                <c:pt idx="626">
                  <c:v>27.6</c:v>
                </c:pt>
                <c:pt idx="627">
                  <c:v>27.6</c:v>
                </c:pt>
                <c:pt idx="628">
                  <c:v>27.6</c:v>
                </c:pt>
                <c:pt idx="629">
                  <c:v>27.6</c:v>
                </c:pt>
                <c:pt idx="630">
                  <c:v>27.5</c:v>
                </c:pt>
                <c:pt idx="631">
                  <c:v>27.6</c:v>
                </c:pt>
                <c:pt idx="632">
                  <c:v>27.6</c:v>
                </c:pt>
                <c:pt idx="633">
                  <c:v>27.6</c:v>
                </c:pt>
                <c:pt idx="634">
                  <c:v>27.6</c:v>
                </c:pt>
                <c:pt idx="635">
                  <c:v>27.6</c:v>
                </c:pt>
                <c:pt idx="636">
                  <c:v>27.6</c:v>
                </c:pt>
                <c:pt idx="637">
                  <c:v>27.6</c:v>
                </c:pt>
                <c:pt idx="638">
                  <c:v>27.6</c:v>
                </c:pt>
                <c:pt idx="639">
                  <c:v>27.6</c:v>
                </c:pt>
                <c:pt idx="640">
                  <c:v>27.7</c:v>
                </c:pt>
                <c:pt idx="641">
                  <c:v>27.6</c:v>
                </c:pt>
                <c:pt idx="642">
                  <c:v>27.7</c:v>
                </c:pt>
                <c:pt idx="643">
                  <c:v>27.7</c:v>
                </c:pt>
                <c:pt idx="644">
                  <c:v>27.7</c:v>
                </c:pt>
                <c:pt idx="645">
                  <c:v>27.6</c:v>
                </c:pt>
                <c:pt idx="646">
                  <c:v>27.7</c:v>
                </c:pt>
                <c:pt idx="647">
                  <c:v>27.7</c:v>
                </c:pt>
                <c:pt idx="648">
                  <c:v>27.7</c:v>
                </c:pt>
                <c:pt idx="649">
                  <c:v>27.7</c:v>
                </c:pt>
                <c:pt idx="650">
                  <c:v>27.7</c:v>
                </c:pt>
                <c:pt idx="651">
                  <c:v>27.6</c:v>
                </c:pt>
                <c:pt idx="652">
                  <c:v>27.6</c:v>
                </c:pt>
                <c:pt idx="653">
                  <c:v>27.7</c:v>
                </c:pt>
                <c:pt idx="654">
                  <c:v>27.6</c:v>
                </c:pt>
                <c:pt idx="655">
                  <c:v>27.6</c:v>
                </c:pt>
                <c:pt idx="656">
                  <c:v>27.7</c:v>
                </c:pt>
                <c:pt idx="657">
                  <c:v>27.7</c:v>
                </c:pt>
                <c:pt idx="658">
                  <c:v>27.7</c:v>
                </c:pt>
                <c:pt idx="659">
                  <c:v>27.7</c:v>
                </c:pt>
                <c:pt idx="660">
                  <c:v>27.6</c:v>
                </c:pt>
                <c:pt idx="661">
                  <c:v>27.6</c:v>
                </c:pt>
                <c:pt idx="662">
                  <c:v>27.6</c:v>
                </c:pt>
                <c:pt idx="663">
                  <c:v>27.6</c:v>
                </c:pt>
                <c:pt idx="664">
                  <c:v>27.7</c:v>
                </c:pt>
                <c:pt idx="665">
                  <c:v>27.6</c:v>
                </c:pt>
                <c:pt idx="666">
                  <c:v>27.7</c:v>
                </c:pt>
                <c:pt idx="667">
                  <c:v>27.6</c:v>
                </c:pt>
                <c:pt idx="668">
                  <c:v>27.6</c:v>
                </c:pt>
                <c:pt idx="669">
                  <c:v>27.7</c:v>
                </c:pt>
                <c:pt idx="670">
                  <c:v>27.7</c:v>
                </c:pt>
                <c:pt idx="671">
                  <c:v>27.7</c:v>
                </c:pt>
                <c:pt idx="672">
                  <c:v>27.7</c:v>
                </c:pt>
                <c:pt idx="673">
                  <c:v>27.7</c:v>
                </c:pt>
                <c:pt idx="674">
                  <c:v>27.7</c:v>
                </c:pt>
                <c:pt idx="675">
                  <c:v>27.7</c:v>
                </c:pt>
                <c:pt idx="676">
                  <c:v>27.7</c:v>
                </c:pt>
                <c:pt idx="677">
                  <c:v>27.7</c:v>
                </c:pt>
                <c:pt idx="678">
                  <c:v>27.7</c:v>
                </c:pt>
                <c:pt idx="679">
                  <c:v>27.7</c:v>
                </c:pt>
                <c:pt idx="680">
                  <c:v>27.7</c:v>
                </c:pt>
                <c:pt idx="681">
                  <c:v>27.7</c:v>
                </c:pt>
                <c:pt idx="682">
                  <c:v>27.7</c:v>
                </c:pt>
                <c:pt idx="683">
                  <c:v>27.7</c:v>
                </c:pt>
                <c:pt idx="684">
                  <c:v>27.7</c:v>
                </c:pt>
                <c:pt idx="685">
                  <c:v>27.7</c:v>
                </c:pt>
                <c:pt idx="686">
                  <c:v>27.8</c:v>
                </c:pt>
                <c:pt idx="687">
                  <c:v>27.8</c:v>
                </c:pt>
                <c:pt idx="688">
                  <c:v>27.8</c:v>
                </c:pt>
                <c:pt idx="689">
                  <c:v>27.8</c:v>
                </c:pt>
                <c:pt idx="690">
                  <c:v>27.8</c:v>
                </c:pt>
                <c:pt idx="691">
                  <c:v>27.8</c:v>
                </c:pt>
                <c:pt idx="692">
                  <c:v>27.8</c:v>
                </c:pt>
                <c:pt idx="693">
                  <c:v>27.8</c:v>
                </c:pt>
                <c:pt idx="694">
                  <c:v>27.8</c:v>
                </c:pt>
                <c:pt idx="695">
                  <c:v>27.9</c:v>
                </c:pt>
                <c:pt idx="696">
                  <c:v>27.9</c:v>
                </c:pt>
                <c:pt idx="697">
                  <c:v>27.9</c:v>
                </c:pt>
                <c:pt idx="698">
                  <c:v>27.9</c:v>
                </c:pt>
                <c:pt idx="699">
                  <c:v>27.9</c:v>
                </c:pt>
                <c:pt idx="700">
                  <c:v>27.9</c:v>
                </c:pt>
                <c:pt idx="701">
                  <c:v>27.9</c:v>
                </c:pt>
                <c:pt idx="702">
                  <c:v>27.9</c:v>
                </c:pt>
                <c:pt idx="703">
                  <c:v>27.9</c:v>
                </c:pt>
                <c:pt idx="704">
                  <c:v>27.9</c:v>
                </c:pt>
                <c:pt idx="705">
                  <c:v>27.9</c:v>
                </c:pt>
                <c:pt idx="706">
                  <c:v>27.9</c:v>
                </c:pt>
                <c:pt idx="707">
                  <c:v>27.9</c:v>
                </c:pt>
                <c:pt idx="708">
                  <c:v>27.9</c:v>
                </c:pt>
                <c:pt idx="709">
                  <c:v>27.8</c:v>
                </c:pt>
                <c:pt idx="710">
                  <c:v>27.8</c:v>
                </c:pt>
                <c:pt idx="711">
                  <c:v>27.9</c:v>
                </c:pt>
                <c:pt idx="712">
                  <c:v>27.9</c:v>
                </c:pt>
                <c:pt idx="713">
                  <c:v>27.9</c:v>
                </c:pt>
                <c:pt idx="714">
                  <c:v>27.9</c:v>
                </c:pt>
                <c:pt idx="715">
                  <c:v>27.9</c:v>
                </c:pt>
                <c:pt idx="716">
                  <c:v>27.9</c:v>
                </c:pt>
                <c:pt idx="717">
                  <c:v>27.8</c:v>
                </c:pt>
                <c:pt idx="718">
                  <c:v>27.8</c:v>
                </c:pt>
                <c:pt idx="719">
                  <c:v>27.8</c:v>
                </c:pt>
                <c:pt idx="720">
                  <c:v>27.8</c:v>
                </c:pt>
                <c:pt idx="721">
                  <c:v>27.8</c:v>
                </c:pt>
                <c:pt idx="722">
                  <c:v>27.8</c:v>
                </c:pt>
                <c:pt idx="723">
                  <c:v>27.8</c:v>
                </c:pt>
                <c:pt idx="724">
                  <c:v>27.8</c:v>
                </c:pt>
                <c:pt idx="725">
                  <c:v>27.8</c:v>
                </c:pt>
                <c:pt idx="726">
                  <c:v>27.7</c:v>
                </c:pt>
                <c:pt idx="727">
                  <c:v>27.7</c:v>
                </c:pt>
                <c:pt idx="728">
                  <c:v>28</c:v>
                </c:pt>
                <c:pt idx="729">
                  <c:v>27.8</c:v>
                </c:pt>
                <c:pt idx="730">
                  <c:v>27.9</c:v>
                </c:pt>
                <c:pt idx="731">
                  <c:v>27.8</c:v>
                </c:pt>
                <c:pt idx="732">
                  <c:v>27.8</c:v>
                </c:pt>
                <c:pt idx="733">
                  <c:v>27.8</c:v>
                </c:pt>
                <c:pt idx="734">
                  <c:v>27.8</c:v>
                </c:pt>
                <c:pt idx="735">
                  <c:v>27.8</c:v>
                </c:pt>
                <c:pt idx="736">
                  <c:v>27.8</c:v>
                </c:pt>
                <c:pt idx="737">
                  <c:v>27.8</c:v>
                </c:pt>
                <c:pt idx="738">
                  <c:v>27.8</c:v>
                </c:pt>
                <c:pt idx="739">
                  <c:v>27.9</c:v>
                </c:pt>
                <c:pt idx="740">
                  <c:v>27.9</c:v>
                </c:pt>
                <c:pt idx="741">
                  <c:v>28</c:v>
                </c:pt>
                <c:pt idx="742">
                  <c:v>27.9</c:v>
                </c:pt>
                <c:pt idx="743">
                  <c:v>28</c:v>
                </c:pt>
                <c:pt idx="744">
                  <c:v>28</c:v>
                </c:pt>
                <c:pt idx="745">
                  <c:v>28</c:v>
                </c:pt>
                <c:pt idx="746">
                  <c:v>28</c:v>
                </c:pt>
                <c:pt idx="747">
                  <c:v>28</c:v>
                </c:pt>
                <c:pt idx="748">
                  <c:v>28</c:v>
                </c:pt>
                <c:pt idx="749">
                  <c:v>28</c:v>
                </c:pt>
                <c:pt idx="750">
                  <c:v>28</c:v>
                </c:pt>
                <c:pt idx="751">
                  <c:v>28</c:v>
                </c:pt>
                <c:pt idx="752">
                  <c:v>28</c:v>
                </c:pt>
                <c:pt idx="753">
                  <c:v>28</c:v>
                </c:pt>
                <c:pt idx="754">
                  <c:v>28</c:v>
                </c:pt>
                <c:pt idx="755">
                  <c:v>28</c:v>
                </c:pt>
                <c:pt idx="756">
                  <c:v>28</c:v>
                </c:pt>
                <c:pt idx="757">
                  <c:v>28</c:v>
                </c:pt>
                <c:pt idx="758">
                  <c:v>28</c:v>
                </c:pt>
                <c:pt idx="759">
                  <c:v>28</c:v>
                </c:pt>
                <c:pt idx="760">
                  <c:v>28</c:v>
                </c:pt>
                <c:pt idx="761">
                  <c:v>27.9</c:v>
                </c:pt>
                <c:pt idx="762">
                  <c:v>27.9</c:v>
                </c:pt>
                <c:pt idx="763">
                  <c:v>27.9</c:v>
                </c:pt>
                <c:pt idx="764">
                  <c:v>27.9</c:v>
                </c:pt>
                <c:pt idx="765">
                  <c:v>27.9</c:v>
                </c:pt>
                <c:pt idx="766">
                  <c:v>27.9</c:v>
                </c:pt>
                <c:pt idx="767">
                  <c:v>27.9</c:v>
                </c:pt>
                <c:pt idx="768">
                  <c:v>27.9</c:v>
                </c:pt>
                <c:pt idx="769">
                  <c:v>27.9</c:v>
                </c:pt>
                <c:pt idx="770">
                  <c:v>27.9</c:v>
                </c:pt>
                <c:pt idx="771">
                  <c:v>27.9</c:v>
                </c:pt>
                <c:pt idx="772">
                  <c:v>27.9</c:v>
                </c:pt>
                <c:pt idx="773">
                  <c:v>27.9</c:v>
                </c:pt>
                <c:pt idx="774">
                  <c:v>27.9</c:v>
                </c:pt>
                <c:pt idx="775">
                  <c:v>27.9</c:v>
                </c:pt>
                <c:pt idx="776">
                  <c:v>27.9</c:v>
                </c:pt>
                <c:pt idx="777">
                  <c:v>28</c:v>
                </c:pt>
                <c:pt idx="778">
                  <c:v>27.9</c:v>
                </c:pt>
                <c:pt idx="779">
                  <c:v>27.9</c:v>
                </c:pt>
                <c:pt idx="780">
                  <c:v>27.9</c:v>
                </c:pt>
                <c:pt idx="781">
                  <c:v>28</c:v>
                </c:pt>
                <c:pt idx="782">
                  <c:v>27.9</c:v>
                </c:pt>
                <c:pt idx="783">
                  <c:v>28</c:v>
                </c:pt>
                <c:pt idx="784">
                  <c:v>27.9</c:v>
                </c:pt>
                <c:pt idx="785">
                  <c:v>28</c:v>
                </c:pt>
                <c:pt idx="786">
                  <c:v>27.9</c:v>
                </c:pt>
                <c:pt idx="787">
                  <c:v>27.9</c:v>
                </c:pt>
                <c:pt idx="788">
                  <c:v>27.9</c:v>
                </c:pt>
                <c:pt idx="789">
                  <c:v>27.9</c:v>
                </c:pt>
                <c:pt idx="790">
                  <c:v>28</c:v>
                </c:pt>
                <c:pt idx="791">
                  <c:v>28</c:v>
                </c:pt>
                <c:pt idx="792">
                  <c:v>28</c:v>
                </c:pt>
                <c:pt idx="793">
                  <c:v>28</c:v>
                </c:pt>
                <c:pt idx="794">
                  <c:v>28</c:v>
                </c:pt>
                <c:pt idx="795">
                  <c:v>27.9</c:v>
                </c:pt>
                <c:pt idx="796">
                  <c:v>28</c:v>
                </c:pt>
                <c:pt idx="797">
                  <c:v>28</c:v>
                </c:pt>
                <c:pt idx="798">
                  <c:v>28</c:v>
                </c:pt>
                <c:pt idx="799">
                  <c:v>28</c:v>
                </c:pt>
                <c:pt idx="800">
                  <c:v>28</c:v>
                </c:pt>
                <c:pt idx="801">
                  <c:v>28</c:v>
                </c:pt>
                <c:pt idx="802">
                  <c:v>28</c:v>
                </c:pt>
                <c:pt idx="803">
                  <c:v>28</c:v>
                </c:pt>
                <c:pt idx="804">
                  <c:v>27.9</c:v>
                </c:pt>
                <c:pt idx="805">
                  <c:v>28</c:v>
                </c:pt>
                <c:pt idx="806">
                  <c:v>28</c:v>
                </c:pt>
                <c:pt idx="807">
                  <c:v>27.9</c:v>
                </c:pt>
                <c:pt idx="808">
                  <c:v>27.9</c:v>
                </c:pt>
                <c:pt idx="809">
                  <c:v>27.9</c:v>
                </c:pt>
                <c:pt idx="810">
                  <c:v>27.9</c:v>
                </c:pt>
                <c:pt idx="811">
                  <c:v>27.9</c:v>
                </c:pt>
                <c:pt idx="812">
                  <c:v>27.9</c:v>
                </c:pt>
                <c:pt idx="813">
                  <c:v>27.9</c:v>
                </c:pt>
                <c:pt idx="814">
                  <c:v>27.9</c:v>
                </c:pt>
                <c:pt idx="815">
                  <c:v>27.9</c:v>
                </c:pt>
                <c:pt idx="816">
                  <c:v>27.9</c:v>
                </c:pt>
                <c:pt idx="817">
                  <c:v>27.9</c:v>
                </c:pt>
                <c:pt idx="818">
                  <c:v>27.9</c:v>
                </c:pt>
                <c:pt idx="819">
                  <c:v>27.9</c:v>
                </c:pt>
                <c:pt idx="820">
                  <c:v>27.9</c:v>
                </c:pt>
                <c:pt idx="821">
                  <c:v>27.9</c:v>
                </c:pt>
                <c:pt idx="822">
                  <c:v>27.8</c:v>
                </c:pt>
                <c:pt idx="823">
                  <c:v>27.8</c:v>
                </c:pt>
                <c:pt idx="824">
                  <c:v>27.9</c:v>
                </c:pt>
                <c:pt idx="825">
                  <c:v>27.8</c:v>
                </c:pt>
                <c:pt idx="826">
                  <c:v>27.9</c:v>
                </c:pt>
                <c:pt idx="827">
                  <c:v>27.9</c:v>
                </c:pt>
                <c:pt idx="828">
                  <c:v>27.9</c:v>
                </c:pt>
                <c:pt idx="829">
                  <c:v>27.9</c:v>
                </c:pt>
                <c:pt idx="830">
                  <c:v>27.9</c:v>
                </c:pt>
                <c:pt idx="831">
                  <c:v>27.9</c:v>
                </c:pt>
                <c:pt idx="832">
                  <c:v>27.9</c:v>
                </c:pt>
                <c:pt idx="833">
                  <c:v>27.9</c:v>
                </c:pt>
                <c:pt idx="834">
                  <c:v>27.9</c:v>
                </c:pt>
                <c:pt idx="835">
                  <c:v>27.9</c:v>
                </c:pt>
                <c:pt idx="836">
                  <c:v>27.9</c:v>
                </c:pt>
                <c:pt idx="837">
                  <c:v>27.9</c:v>
                </c:pt>
                <c:pt idx="838">
                  <c:v>27.9</c:v>
                </c:pt>
                <c:pt idx="839">
                  <c:v>27.9</c:v>
                </c:pt>
                <c:pt idx="840">
                  <c:v>27.9</c:v>
                </c:pt>
                <c:pt idx="841">
                  <c:v>27.9</c:v>
                </c:pt>
                <c:pt idx="842">
                  <c:v>27.9</c:v>
                </c:pt>
                <c:pt idx="843">
                  <c:v>27.9</c:v>
                </c:pt>
                <c:pt idx="844">
                  <c:v>27.9</c:v>
                </c:pt>
                <c:pt idx="845">
                  <c:v>27.9</c:v>
                </c:pt>
                <c:pt idx="846">
                  <c:v>27.9</c:v>
                </c:pt>
                <c:pt idx="847">
                  <c:v>27.9</c:v>
                </c:pt>
                <c:pt idx="848">
                  <c:v>27.9</c:v>
                </c:pt>
                <c:pt idx="849">
                  <c:v>27.9</c:v>
                </c:pt>
                <c:pt idx="850">
                  <c:v>27.9</c:v>
                </c:pt>
                <c:pt idx="851">
                  <c:v>27.9</c:v>
                </c:pt>
                <c:pt idx="852">
                  <c:v>27.9</c:v>
                </c:pt>
                <c:pt idx="853">
                  <c:v>27.9</c:v>
                </c:pt>
                <c:pt idx="854">
                  <c:v>27.9</c:v>
                </c:pt>
                <c:pt idx="855">
                  <c:v>27.9</c:v>
                </c:pt>
                <c:pt idx="856">
                  <c:v>27.9</c:v>
                </c:pt>
                <c:pt idx="857">
                  <c:v>27.9</c:v>
                </c:pt>
                <c:pt idx="858">
                  <c:v>27.9</c:v>
                </c:pt>
                <c:pt idx="859">
                  <c:v>27.9</c:v>
                </c:pt>
                <c:pt idx="860">
                  <c:v>27.9</c:v>
                </c:pt>
                <c:pt idx="861">
                  <c:v>27.9</c:v>
                </c:pt>
                <c:pt idx="862">
                  <c:v>27.9</c:v>
                </c:pt>
                <c:pt idx="863">
                  <c:v>27.9</c:v>
                </c:pt>
                <c:pt idx="864">
                  <c:v>27.9</c:v>
                </c:pt>
                <c:pt idx="865">
                  <c:v>27.9</c:v>
                </c:pt>
                <c:pt idx="866">
                  <c:v>27.9</c:v>
                </c:pt>
                <c:pt idx="867">
                  <c:v>27.9</c:v>
                </c:pt>
                <c:pt idx="868">
                  <c:v>27.9</c:v>
                </c:pt>
                <c:pt idx="869">
                  <c:v>27.9</c:v>
                </c:pt>
                <c:pt idx="870">
                  <c:v>27.9</c:v>
                </c:pt>
                <c:pt idx="871">
                  <c:v>27.9</c:v>
                </c:pt>
                <c:pt idx="872">
                  <c:v>27.9</c:v>
                </c:pt>
                <c:pt idx="873">
                  <c:v>27.9</c:v>
                </c:pt>
                <c:pt idx="874">
                  <c:v>27.9</c:v>
                </c:pt>
                <c:pt idx="875">
                  <c:v>27.8</c:v>
                </c:pt>
                <c:pt idx="876">
                  <c:v>27.9</c:v>
                </c:pt>
                <c:pt idx="877">
                  <c:v>27.9</c:v>
                </c:pt>
                <c:pt idx="878">
                  <c:v>27.9</c:v>
                </c:pt>
                <c:pt idx="879">
                  <c:v>27.9</c:v>
                </c:pt>
                <c:pt idx="880">
                  <c:v>27.9</c:v>
                </c:pt>
                <c:pt idx="881">
                  <c:v>27.9</c:v>
                </c:pt>
                <c:pt idx="882">
                  <c:v>27.9</c:v>
                </c:pt>
                <c:pt idx="883">
                  <c:v>27.8</c:v>
                </c:pt>
                <c:pt idx="884">
                  <c:v>27.9</c:v>
                </c:pt>
                <c:pt idx="885">
                  <c:v>27.9</c:v>
                </c:pt>
                <c:pt idx="886">
                  <c:v>27.9</c:v>
                </c:pt>
                <c:pt idx="887">
                  <c:v>27.9</c:v>
                </c:pt>
                <c:pt idx="888">
                  <c:v>27.9</c:v>
                </c:pt>
                <c:pt idx="889">
                  <c:v>27.8</c:v>
                </c:pt>
                <c:pt idx="890">
                  <c:v>27.8</c:v>
                </c:pt>
                <c:pt idx="891">
                  <c:v>27.9</c:v>
                </c:pt>
                <c:pt idx="892">
                  <c:v>27.9</c:v>
                </c:pt>
                <c:pt idx="893">
                  <c:v>27.9</c:v>
                </c:pt>
                <c:pt idx="894">
                  <c:v>27.8</c:v>
                </c:pt>
                <c:pt idx="895">
                  <c:v>27.8</c:v>
                </c:pt>
                <c:pt idx="896">
                  <c:v>27.8</c:v>
                </c:pt>
                <c:pt idx="897">
                  <c:v>27.8</c:v>
                </c:pt>
                <c:pt idx="898">
                  <c:v>27.8</c:v>
                </c:pt>
                <c:pt idx="899">
                  <c:v>27.9</c:v>
                </c:pt>
                <c:pt idx="900">
                  <c:v>27.9</c:v>
                </c:pt>
                <c:pt idx="901">
                  <c:v>27.8</c:v>
                </c:pt>
                <c:pt idx="902">
                  <c:v>27.8</c:v>
                </c:pt>
                <c:pt idx="903">
                  <c:v>27.8</c:v>
                </c:pt>
                <c:pt idx="904">
                  <c:v>27.8</c:v>
                </c:pt>
                <c:pt idx="905">
                  <c:v>27.8</c:v>
                </c:pt>
                <c:pt idx="906">
                  <c:v>27.8</c:v>
                </c:pt>
                <c:pt idx="907">
                  <c:v>27.8</c:v>
                </c:pt>
                <c:pt idx="908">
                  <c:v>27.8</c:v>
                </c:pt>
                <c:pt idx="909">
                  <c:v>27.9</c:v>
                </c:pt>
                <c:pt idx="910">
                  <c:v>27.8</c:v>
                </c:pt>
                <c:pt idx="911">
                  <c:v>27.8</c:v>
                </c:pt>
                <c:pt idx="912">
                  <c:v>27.8</c:v>
                </c:pt>
                <c:pt idx="913">
                  <c:v>27.8</c:v>
                </c:pt>
                <c:pt idx="914">
                  <c:v>27.8</c:v>
                </c:pt>
                <c:pt idx="915">
                  <c:v>27.8</c:v>
                </c:pt>
                <c:pt idx="916">
                  <c:v>27.8</c:v>
                </c:pt>
                <c:pt idx="917">
                  <c:v>27.8</c:v>
                </c:pt>
                <c:pt idx="918">
                  <c:v>27.8</c:v>
                </c:pt>
                <c:pt idx="919">
                  <c:v>27.8</c:v>
                </c:pt>
                <c:pt idx="920">
                  <c:v>27.8</c:v>
                </c:pt>
                <c:pt idx="921">
                  <c:v>27.8</c:v>
                </c:pt>
                <c:pt idx="922">
                  <c:v>27.8</c:v>
                </c:pt>
                <c:pt idx="923">
                  <c:v>27.8</c:v>
                </c:pt>
                <c:pt idx="924">
                  <c:v>27.8</c:v>
                </c:pt>
                <c:pt idx="925">
                  <c:v>27.8</c:v>
                </c:pt>
                <c:pt idx="926">
                  <c:v>27.8</c:v>
                </c:pt>
                <c:pt idx="927">
                  <c:v>27.8</c:v>
                </c:pt>
                <c:pt idx="928">
                  <c:v>27.8</c:v>
                </c:pt>
                <c:pt idx="929">
                  <c:v>27.8</c:v>
                </c:pt>
                <c:pt idx="930">
                  <c:v>27.8</c:v>
                </c:pt>
                <c:pt idx="931">
                  <c:v>27.8</c:v>
                </c:pt>
                <c:pt idx="932">
                  <c:v>27.8</c:v>
                </c:pt>
                <c:pt idx="933">
                  <c:v>27.8</c:v>
                </c:pt>
                <c:pt idx="934">
                  <c:v>27.8</c:v>
                </c:pt>
                <c:pt idx="935">
                  <c:v>27.8</c:v>
                </c:pt>
                <c:pt idx="936">
                  <c:v>27.7</c:v>
                </c:pt>
                <c:pt idx="937">
                  <c:v>27.8</c:v>
                </c:pt>
                <c:pt idx="938">
                  <c:v>27.8</c:v>
                </c:pt>
                <c:pt idx="939">
                  <c:v>27.7</c:v>
                </c:pt>
                <c:pt idx="940">
                  <c:v>27.8</c:v>
                </c:pt>
                <c:pt idx="941">
                  <c:v>27.8</c:v>
                </c:pt>
                <c:pt idx="942">
                  <c:v>27.8</c:v>
                </c:pt>
                <c:pt idx="943">
                  <c:v>27.8</c:v>
                </c:pt>
                <c:pt idx="944">
                  <c:v>27.8</c:v>
                </c:pt>
                <c:pt idx="945">
                  <c:v>27.8</c:v>
                </c:pt>
                <c:pt idx="946">
                  <c:v>27.8</c:v>
                </c:pt>
                <c:pt idx="947">
                  <c:v>27.8</c:v>
                </c:pt>
                <c:pt idx="948">
                  <c:v>27.8</c:v>
                </c:pt>
                <c:pt idx="949">
                  <c:v>27.8</c:v>
                </c:pt>
                <c:pt idx="950">
                  <c:v>27.8</c:v>
                </c:pt>
                <c:pt idx="951">
                  <c:v>27.7</c:v>
                </c:pt>
                <c:pt idx="952">
                  <c:v>27.8</c:v>
                </c:pt>
                <c:pt idx="953">
                  <c:v>27.8</c:v>
                </c:pt>
                <c:pt idx="954">
                  <c:v>27.7</c:v>
                </c:pt>
                <c:pt idx="955">
                  <c:v>27.8</c:v>
                </c:pt>
                <c:pt idx="956">
                  <c:v>27.7</c:v>
                </c:pt>
                <c:pt idx="957">
                  <c:v>27.8</c:v>
                </c:pt>
                <c:pt idx="958">
                  <c:v>27.8</c:v>
                </c:pt>
                <c:pt idx="959">
                  <c:v>27.8</c:v>
                </c:pt>
                <c:pt idx="960">
                  <c:v>27.7</c:v>
                </c:pt>
                <c:pt idx="961">
                  <c:v>27.7</c:v>
                </c:pt>
                <c:pt idx="962">
                  <c:v>27.7</c:v>
                </c:pt>
                <c:pt idx="963">
                  <c:v>27.7</c:v>
                </c:pt>
                <c:pt idx="964">
                  <c:v>27.7</c:v>
                </c:pt>
                <c:pt idx="965">
                  <c:v>27.8</c:v>
                </c:pt>
                <c:pt idx="966">
                  <c:v>27.7</c:v>
                </c:pt>
                <c:pt idx="967">
                  <c:v>27.7</c:v>
                </c:pt>
                <c:pt idx="968">
                  <c:v>27.7</c:v>
                </c:pt>
                <c:pt idx="969">
                  <c:v>27.7</c:v>
                </c:pt>
                <c:pt idx="970">
                  <c:v>27.7</c:v>
                </c:pt>
                <c:pt idx="971">
                  <c:v>27.7</c:v>
                </c:pt>
                <c:pt idx="972">
                  <c:v>27.7</c:v>
                </c:pt>
                <c:pt idx="973">
                  <c:v>27.7</c:v>
                </c:pt>
                <c:pt idx="974">
                  <c:v>27.7</c:v>
                </c:pt>
                <c:pt idx="975">
                  <c:v>27.7</c:v>
                </c:pt>
                <c:pt idx="976">
                  <c:v>27.7</c:v>
                </c:pt>
                <c:pt idx="977">
                  <c:v>27.7</c:v>
                </c:pt>
                <c:pt idx="978">
                  <c:v>27.7</c:v>
                </c:pt>
                <c:pt idx="979">
                  <c:v>27.7</c:v>
                </c:pt>
                <c:pt idx="980">
                  <c:v>27.7</c:v>
                </c:pt>
                <c:pt idx="981">
                  <c:v>27.7</c:v>
                </c:pt>
                <c:pt idx="982">
                  <c:v>27.7</c:v>
                </c:pt>
                <c:pt idx="983">
                  <c:v>27.8</c:v>
                </c:pt>
                <c:pt idx="984">
                  <c:v>27.7</c:v>
                </c:pt>
                <c:pt idx="985">
                  <c:v>27.8</c:v>
                </c:pt>
                <c:pt idx="986">
                  <c:v>27.8</c:v>
                </c:pt>
                <c:pt idx="987">
                  <c:v>27.7</c:v>
                </c:pt>
                <c:pt idx="988">
                  <c:v>27.7</c:v>
                </c:pt>
                <c:pt idx="989">
                  <c:v>27.7</c:v>
                </c:pt>
                <c:pt idx="990">
                  <c:v>27.7</c:v>
                </c:pt>
                <c:pt idx="991">
                  <c:v>27.7</c:v>
                </c:pt>
                <c:pt idx="992">
                  <c:v>27.8</c:v>
                </c:pt>
                <c:pt idx="993">
                  <c:v>27.8</c:v>
                </c:pt>
                <c:pt idx="994">
                  <c:v>27.8</c:v>
                </c:pt>
                <c:pt idx="995">
                  <c:v>27.9</c:v>
                </c:pt>
                <c:pt idx="996">
                  <c:v>27.8</c:v>
                </c:pt>
                <c:pt idx="997">
                  <c:v>27.9</c:v>
                </c:pt>
                <c:pt idx="998">
                  <c:v>27.8</c:v>
                </c:pt>
                <c:pt idx="999">
                  <c:v>27.8</c:v>
                </c:pt>
                <c:pt idx="1000">
                  <c:v>27.8</c:v>
                </c:pt>
                <c:pt idx="1001">
                  <c:v>27.8</c:v>
                </c:pt>
                <c:pt idx="1002">
                  <c:v>27.9</c:v>
                </c:pt>
                <c:pt idx="1003">
                  <c:v>27.8</c:v>
                </c:pt>
                <c:pt idx="1004">
                  <c:v>27.7</c:v>
                </c:pt>
                <c:pt idx="1005">
                  <c:v>27.8</c:v>
                </c:pt>
                <c:pt idx="1006">
                  <c:v>27.8</c:v>
                </c:pt>
                <c:pt idx="1007">
                  <c:v>27.8</c:v>
                </c:pt>
                <c:pt idx="1008">
                  <c:v>27.8</c:v>
                </c:pt>
                <c:pt idx="1009">
                  <c:v>27.8</c:v>
                </c:pt>
                <c:pt idx="1010">
                  <c:v>27.8</c:v>
                </c:pt>
                <c:pt idx="1011">
                  <c:v>27.8</c:v>
                </c:pt>
                <c:pt idx="1012">
                  <c:v>27.8</c:v>
                </c:pt>
                <c:pt idx="1013">
                  <c:v>27.8</c:v>
                </c:pt>
                <c:pt idx="1014">
                  <c:v>27.9</c:v>
                </c:pt>
                <c:pt idx="1015">
                  <c:v>27.9</c:v>
                </c:pt>
                <c:pt idx="1016">
                  <c:v>27.9</c:v>
                </c:pt>
                <c:pt idx="1017">
                  <c:v>27.9</c:v>
                </c:pt>
                <c:pt idx="1018">
                  <c:v>27.9</c:v>
                </c:pt>
                <c:pt idx="1019">
                  <c:v>27.9</c:v>
                </c:pt>
                <c:pt idx="1020">
                  <c:v>27.9</c:v>
                </c:pt>
                <c:pt idx="1021">
                  <c:v>27.9</c:v>
                </c:pt>
                <c:pt idx="1022">
                  <c:v>27.9</c:v>
                </c:pt>
                <c:pt idx="1023">
                  <c:v>27.9</c:v>
                </c:pt>
                <c:pt idx="1024">
                  <c:v>27.9</c:v>
                </c:pt>
                <c:pt idx="1025">
                  <c:v>27.8</c:v>
                </c:pt>
                <c:pt idx="1026">
                  <c:v>27.8</c:v>
                </c:pt>
                <c:pt idx="1027">
                  <c:v>27.8</c:v>
                </c:pt>
                <c:pt idx="1028">
                  <c:v>27.8</c:v>
                </c:pt>
                <c:pt idx="1029">
                  <c:v>27.8</c:v>
                </c:pt>
                <c:pt idx="1030">
                  <c:v>27.8</c:v>
                </c:pt>
                <c:pt idx="1031">
                  <c:v>27.8</c:v>
                </c:pt>
                <c:pt idx="1032">
                  <c:v>27.8</c:v>
                </c:pt>
                <c:pt idx="1033">
                  <c:v>27.8</c:v>
                </c:pt>
                <c:pt idx="1034">
                  <c:v>27.9</c:v>
                </c:pt>
                <c:pt idx="1035">
                  <c:v>27.8</c:v>
                </c:pt>
                <c:pt idx="1036">
                  <c:v>27.9</c:v>
                </c:pt>
                <c:pt idx="1037">
                  <c:v>27.9</c:v>
                </c:pt>
                <c:pt idx="1038">
                  <c:v>27.9</c:v>
                </c:pt>
                <c:pt idx="1039">
                  <c:v>27.9</c:v>
                </c:pt>
                <c:pt idx="1040">
                  <c:v>27.9</c:v>
                </c:pt>
                <c:pt idx="1041">
                  <c:v>27.9</c:v>
                </c:pt>
                <c:pt idx="1042">
                  <c:v>27.9</c:v>
                </c:pt>
                <c:pt idx="1043">
                  <c:v>27.9</c:v>
                </c:pt>
                <c:pt idx="1044">
                  <c:v>27.9</c:v>
                </c:pt>
                <c:pt idx="1045">
                  <c:v>27.9</c:v>
                </c:pt>
                <c:pt idx="1046">
                  <c:v>27.9</c:v>
                </c:pt>
                <c:pt idx="1047">
                  <c:v>27.9</c:v>
                </c:pt>
                <c:pt idx="1048">
                  <c:v>27.9</c:v>
                </c:pt>
                <c:pt idx="1049">
                  <c:v>27.9</c:v>
                </c:pt>
                <c:pt idx="1050">
                  <c:v>27.9</c:v>
                </c:pt>
                <c:pt idx="1051">
                  <c:v>27.9</c:v>
                </c:pt>
                <c:pt idx="1052">
                  <c:v>27.9</c:v>
                </c:pt>
                <c:pt idx="1053">
                  <c:v>27.9</c:v>
                </c:pt>
                <c:pt idx="1054">
                  <c:v>27.9</c:v>
                </c:pt>
                <c:pt idx="1055">
                  <c:v>27.9</c:v>
                </c:pt>
                <c:pt idx="1056">
                  <c:v>27.9</c:v>
                </c:pt>
                <c:pt idx="1057">
                  <c:v>27.9</c:v>
                </c:pt>
                <c:pt idx="1058">
                  <c:v>27.9</c:v>
                </c:pt>
                <c:pt idx="1059">
                  <c:v>27.9</c:v>
                </c:pt>
                <c:pt idx="1060">
                  <c:v>27.9</c:v>
                </c:pt>
                <c:pt idx="1061">
                  <c:v>27.9</c:v>
                </c:pt>
                <c:pt idx="1062">
                  <c:v>27.9</c:v>
                </c:pt>
                <c:pt idx="1063">
                  <c:v>27.9</c:v>
                </c:pt>
                <c:pt idx="1064">
                  <c:v>27.9</c:v>
                </c:pt>
                <c:pt idx="1065">
                  <c:v>27.9</c:v>
                </c:pt>
                <c:pt idx="1066">
                  <c:v>28</c:v>
                </c:pt>
                <c:pt idx="1067">
                  <c:v>28</c:v>
                </c:pt>
                <c:pt idx="1068">
                  <c:v>28</c:v>
                </c:pt>
                <c:pt idx="1069">
                  <c:v>28</c:v>
                </c:pt>
                <c:pt idx="1070">
                  <c:v>28</c:v>
                </c:pt>
                <c:pt idx="1071">
                  <c:v>28</c:v>
                </c:pt>
                <c:pt idx="1072">
                  <c:v>28</c:v>
                </c:pt>
                <c:pt idx="1073">
                  <c:v>28</c:v>
                </c:pt>
                <c:pt idx="1074">
                  <c:v>28</c:v>
                </c:pt>
                <c:pt idx="1075">
                  <c:v>28</c:v>
                </c:pt>
                <c:pt idx="1076">
                  <c:v>28.1</c:v>
                </c:pt>
                <c:pt idx="1077">
                  <c:v>28.1</c:v>
                </c:pt>
                <c:pt idx="1078">
                  <c:v>28</c:v>
                </c:pt>
                <c:pt idx="1079">
                  <c:v>28.1</c:v>
                </c:pt>
                <c:pt idx="1080">
                  <c:v>28</c:v>
                </c:pt>
                <c:pt idx="1081">
                  <c:v>28</c:v>
                </c:pt>
                <c:pt idx="1082">
                  <c:v>28.1</c:v>
                </c:pt>
                <c:pt idx="1083">
                  <c:v>28</c:v>
                </c:pt>
                <c:pt idx="1084">
                  <c:v>28</c:v>
                </c:pt>
                <c:pt idx="1085">
                  <c:v>28.1</c:v>
                </c:pt>
                <c:pt idx="1086">
                  <c:v>28.1</c:v>
                </c:pt>
                <c:pt idx="1087">
                  <c:v>28.1</c:v>
                </c:pt>
                <c:pt idx="1088">
                  <c:v>28.1</c:v>
                </c:pt>
                <c:pt idx="1089">
                  <c:v>28.1</c:v>
                </c:pt>
                <c:pt idx="1090">
                  <c:v>28.1</c:v>
                </c:pt>
                <c:pt idx="1091">
                  <c:v>28.1</c:v>
                </c:pt>
                <c:pt idx="1092">
                  <c:v>28.1</c:v>
                </c:pt>
                <c:pt idx="1093">
                  <c:v>28.1</c:v>
                </c:pt>
                <c:pt idx="1094">
                  <c:v>28.1</c:v>
                </c:pt>
                <c:pt idx="1095">
                  <c:v>28.1</c:v>
                </c:pt>
                <c:pt idx="1096">
                  <c:v>28.1</c:v>
                </c:pt>
                <c:pt idx="1097">
                  <c:v>28.1</c:v>
                </c:pt>
                <c:pt idx="1098">
                  <c:v>28.2</c:v>
                </c:pt>
                <c:pt idx="1099">
                  <c:v>28.1</c:v>
                </c:pt>
                <c:pt idx="1100">
                  <c:v>28.1</c:v>
                </c:pt>
                <c:pt idx="1101">
                  <c:v>28.2</c:v>
                </c:pt>
                <c:pt idx="1102">
                  <c:v>28.2</c:v>
                </c:pt>
                <c:pt idx="1103">
                  <c:v>28.2</c:v>
                </c:pt>
                <c:pt idx="1104">
                  <c:v>28.2</c:v>
                </c:pt>
                <c:pt idx="1105">
                  <c:v>28.2</c:v>
                </c:pt>
                <c:pt idx="1106">
                  <c:v>28.2</c:v>
                </c:pt>
                <c:pt idx="1107">
                  <c:v>28.2</c:v>
                </c:pt>
                <c:pt idx="1108">
                  <c:v>28.2</c:v>
                </c:pt>
                <c:pt idx="1109">
                  <c:v>28.2</c:v>
                </c:pt>
                <c:pt idx="1110">
                  <c:v>28.3</c:v>
                </c:pt>
                <c:pt idx="1111">
                  <c:v>28.2</c:v>
                </c:pt>
                <c:pt idx="1112">
                  <c:v>28.2</c:v>
                </c:pt>
                <c:pt idx="1113">
                  <c:v>28.2</c:v>
                </c:pt>
                <c:pt idx="1114">
                  <c:v>28.2</c:v>
                </c:pt>
                <c:pt idx="1115">
                  <c:v>28.2</c:v>
                </c:pt>
                <c:pt idx="1116">
                  <c:v>28.2</c:v>
                </c:pt>
                <c:pt idx="1117">
                  <c:v>28.3</c:v>
                </c:pt>
                <c:pt idx="1118">
                  <c:v>28.3</c:v>
                </c:pt>
                <c:pt idx="1119">
                  <c:v>28.3</c:v>
                </c:pt>
                <c:pt idx="1120">
                  <c:v>28.3</c:v>
                </c:pt>
                <c:pt idx="1121">
                  <c:v>28.3</c:v>
                </c:pt>
                <c:pt idx="1122">
                  <c:v>28.3</c:v>
                </c:pt>
                <c:pt idx="1123">
                  <c:v>28.3</c:v>
                </c:pt>
                <c:pt idx="1124">
                  <c:v>28.3</c:v>
                </c:pt>
                <c:pt idx="1125">
                  <c:v>28.3</c:v>
                </c:pt>
                <c:pt idx="1126">
                  <c:v>28.3</c:v>
                </c:pt>
                <c:pt idx="1127">
                  <c:v>28.3</c:v>
                </c:pt>
                <c:pt idx="1128">
                  <c:v>28.3</c:v>
                </c:pt>
                <c:pt idx="1129">
                  <c:v>28.3</c:v>
                </c:pt>
                <c:pt idx="1130">
                  <c:v>28.3</c:v>
                </c:pt>
                <c:pt idx="1131">
                  <c:v>28.3</c:v>
                </c:pt>
                <c:pt idx="1132">
                  <c:v>28.3</c:v>
                </c:pt>
                <c:pt idx="1133">
                  <c:v>28.3</c:v>
                </c:pt>
                <c:pt idx="1134">
                  <c:v>28.3</c:v>
                </c:pt>
                <c:pt idx="1135">
                  <c:v>28.3</c:v>
                </c:pt>
                <c:pt idx="1136">
                  <c:v>28.3</c:v>
                </c:pt>
                <c:pt idx="1137">
                  <c:v>28.3</c:v>
                </c:pt>
                <c:pt idx="1138">
                  <c:v>28.3</c:v>
                </c:pt>
                <c:pt idx="1139">
                  <c:v>28.3</c:v>
                </c:pt>
                <c:pt idx="1140">
                  <c:v>28.3</c:v>
                </c:pt>
                <c:pt idx="1141">
                  <c:v>28.3</c:v>
                </c:pt>
                <c:pt idx="1142">
                  <c:v>28.3</c:v>
                </c:pt>
                <c:pt idx="1143">
                  <c:v>28.3</c:v>
                </c:pt>
                <c:pt idx="1144">
                  <c:v>28.4</c:v>
                </c:pt>
                <c:pt idx="1145">
                  <c:v>28.4</c:v>
                </c:pt>
                <c:pt idx="1146">
                  <c:v>28.4</c:v>
                </c:pt>
                <c:pt idx="1147">
                  <c:v>28.4</c:v>
                </c:pt>
                <c:pt idx="1148">
                  <c:v>28.4</c:v>
                </c:pt>
                <c:pt idx="1149">
                  <c:v>28.4</c:v>
                </c:pt>
                <c:pt idx="1150">
                  <c:v>28.4</c:v>
                </c:pt>
                <c:pt idx="1151">
                  <c:v>28.4</c:v>
                </c:pt>
                <c:pt idx="1152">
                  <c:v>28.4</c:v>
                </c:pt>
                <c:pt idx="1153">
                  <c:v>28.4</c:v>
                </c:pt>
                <c:pt idx="1154">
                  <c:v>28.4</c:v>
                </c:pt>
                <c:pt idx="1155">
                  <c:v>28.4</c:v>
                </c:pt>
                <c:pt idx="1156">
                  <c:v>28.4</c:v>
                </c:pt>
                <c:pt idx="1157">
                  <c:v>28.4</c:v>
                </c:pt>
                <c:pt idx="1158">
                  <c:v>28.4</c:v>
                </c:pt>
                <c:pt idx="1159">
                  <c:v>28.4</c:v>
                </c:pt>
                <c:pt idx="1160">
                  <c:v>28.5</c:v>
                </c:pt>
                <c:pt idx="1161">
                  <c:v>28.5</c:v>
                </c:pt>
                <c:pt idx="1162">
                  <c:v>28.6</c:v>
                </c:pt>
                <c:pt idx="1163">
                  <c:v>28.6</c:v>
                </c:pt>
                <c:pt idx="1164">
                  <c:v>28.6</c:v>
                </c:pt>
                <c:pt idx="1165">
                  <c:v>28.6</c:v>
                </c:pt>
                <c:pt idx="1166">
                  <c:v>28.6</c:v>
                </c:pt>
                <c:pt idx="1167">
                  <c:v>28.6</c:v>
                </c:pt>
                <c:pt idx="1168">
                  <c:v>28.6</c:v>
                </c:pt>
                <c:pt idx="1169">
                  <c:v>28.6</c:v>
                </c:pt>
                <c:pt idx="1170">
                  <c:v>28.6</c:v>
                </c:pt>
                <c:pt idx="1171">
                  <c:v>28.6</c:v>
                </c:pt>
                <c:pt idx="1172">
                  <c:v>28.6</c:v>
                </c:pt>
                <c:pt idx="1173">
                  <c:v>28.6</c:v>
                </c:pt>
                <c:pt idx="1174">
                  <c:v>28.6</c:v>
                </c:pt>
                <c:pt idx="1175">
                  <c:v>28.6</c:v>
                </c:pt>
                <c:pt idx="1176">
                  <c:v>28.6</c:v>
                </c:pt>
                <c:pt idx="1177">
                  <c:v>28.6</c:v>
                </c:pt>
                <c:pt idx="1178">
                  <c:v>28.6</c:v>
                </c:pt>
                <c:pt idx="1179">
                  <c:v>28.6</c:v>
                </c:pt>
                <c:pt idx="1180">
                  <c:v>28.6</c:v>
                </c:pt>
                <c:pt idx="1181">
                  <c:v>28.6</c:v>
                </c:pt>
                <c:pt idx="1182">
                  <c:v>28.6</c:v>
                </c:pt>
                <c:pt idx="1183">
                  <c:v>28.6</c:v>
                </c:pt>
                <c:pt idx="1184">
                  <c:v>28.6</c:v>
                </c:pt>
                <c:pt idx="1185">
                  <c:v>28.7</c:v>
                </c:pt>
                <c:pt idx="1186">
                  <c:v>28.7</c:v>
                </c:pt>
                <c:pt idx="1187">
                  <c:v>28.6</c:v>
                </c:pt>
                <c:pt idx="1188">
                  <c:v>28.7</c:v>
                </c:pt>
                <c:pt idx="1189">
                  <c:v>28.6</c:v>
                </c:pt>
                <c:pt idx="1190">
                  <c:v>28.7</c:v>
                </c:pt>
                <c:pt idx="1191">
                  <c:v>28.7</c:v>
                </c:pt>
                <c:pt idx="1192">
                  <c:v>28.7</c:v>
                </c:pt>
                <c:pt idx="1193">
                  <c:v>28.7</c:v>
                </c:pt>
                <c:pt idx="1194">
                  <c:v>28.7</c:v>
                </c:pt>
                <c:pt idx="1195">
                  <c:v>28.7</c:v>
                </c:pt>
                <c:pt idx="1196">
                  <c:v>28.7</c:v>
                </c:pt>
                <c:pt idx="1197">
                  <c:v>28.7</c:v>
                </c:pt>
                <c:pt idx="1198">
                  <c:v>28.7</c:v>
                </c:pt>
                <c:pt idx="1199">
                  <c:v>28.7</c:v>
                </c:pt>
                <c:pt idx="1200">
                  <c:v>28.7</c:v>
                </c:pt>
                <c:pt idx="1201">
                  <c:v>28.8</c:v>
                </c:pt>
                <c:pt idx="1202">
                  <c:v>28.8</c:v>
                </c:pt>
                <c:pt idx="1203">
                  <c:v>28.8</c:v>
                </c:pt>
                <c:pt idx="1204">
                  <c:v>28.8</c:v>
                </c:pt>
                <c:pt idx="1205">
                  <c:v>28.8</c:v>
                </c:pt>
                <c:pt idx="1206">
                  <c:v>28.8</c:v>
                </c:pt>
                <c:pt idx="1207">
                  <c:v>28.8</c:v>
                </c:pt>
                <c:pt idx="1208">
                  <c:v>28.8</c:v>
                </c:pt>
                <c:pt idx="1209">
                  <c:v>28.8</c:v>
                </c:pt>
                <c:pt idx="1210">
                  <c:v>28.8</c:v>
                </c:pt>
                <c:pt idx="1211">
                  <c:v>28.9</c:v>
                </c:pt>
                <c:pt idx="1212">
                  <c:v>28.8</c:v>
                </c:pt>
                <c:pt idx="1213">
                  <c:v>28.7</c:v>
                </c:pt>
                <c:pt idx="1214">
                  <c:v>28.7</c:v>
                </c:pt>
                <c:pt idx="1215">
                  <c:v>28.7</c:v>
                </c:pt>
                <c:pt idx="1216">
                  <c:v>28.8</c:v>
                </c:pt>
                <c:pt idx="1217">
                  <c:v>28.8</c:v>
                </c:pt>
                <c:pt idx="1218">
                  <c:v>28.8</c:v>
                </c:pt>
                <c:pt idx="1219">
                  <c:v>28.8</c:v>
                </c:pt>
                <c:pt idx="1220">
                  <c:v>28.8</c:v>
                </c:pt>
                <c:pt idx="1221">
                  <c:v>28.8</c:v>
                </c:pt>
                <c:pt idx="1222">
                  <c:v>28.8</c:v>
                </c:pt>
                <c:pt idx="1223">
                  <c:v>28.9</c:v>
                </c:pt>
                <c:pt idx="1224">
                  <c:v>29</c:v>
                </c:pt>
                <c:pt idx="1225">
                  <c:v>29</c:v>
                </c:pt>
                <c:pt idx="1226">
                  <c:v>28.9</c:v>
                </c:pt>
                <c:pt idx="1227">
                  <c:v>29</c:v>
                </c:pt>
                <c:pt idx="1228">
                  <c:v>29</c:v>
                </c:pt>
                <c:pt idx="1229">
                  <c:v>29.1</c:v>
                </c:pt>
                <c:pt idx="1230">
                  <c:v>29.1</c:v>
                </c:pt>
                <c:pt idx="1231">
                  <c:v>29.1</c:v>
                </c:pt>
                <c:pt idx="1232">
                  <c:v>29.1</c:v>
                </c:pt>
                <c:pt idx="1233">
                  <c:v>29.1</c:v>
                </c:pt>
                <c:pt idx="1234">
                  <c:v>29.1</c:v>
                </c:pt>
                <c:pt idx="1235">
                  <c:v>29.2</c:v>
                </c:pt>
                <c:pt idx="1236">
                  <c:v>29.2</c:v>
                </c:pt>
                <c:pt idx="1237">
                  <c:v>29.2</c:v>
                </c:pt>
                <c:pt idx="1238">
                  <c:v>29.1</c:v>
                </c:pt>
                <c:pt idx="1239">
                  <c:v>29.2</c:v>
                </c:pt>
                <c:pt idx="1240">
                  <c:v>29.2</c:v>
                </c:pt>
                <c:pt idx="1241">
                  <c:v>29.2</c:v>
                </c:pt>
                <c:pt idx="1242">
                  <c:v>29.2</c:v>
                </c:pt>
                <c:pt idx="1243">
                  <c:v>29.2</c:v>
                </c:pt>
                <c:pt idx="1244">
                  <c:v>29.2</c:v>
                </c:pt>
                <c:pt idx="1245">
                  <c:v>29.2</c:v>
                </c:pt>
                <c:pt idx="1246">
                  <c:v>29.2</c:v>
                </c:pt>
                <c:pt idx="1247">
                  <c:v>29.2</c:v>
                </c:pt>
                <c:pt idx="1248">
                  <c:v>29.2</c:v>
                </c:pt>
                <c:pt idx="1249">
                  <c:v>29.2</c:v>
                </c:pt>
                <c:pt idx="1250">
                  <c:v>29.2</c:v>
                </c:pt>
                <c:pt idx="1251">
                  <c:v>29.2</c:v>
                </c:pt>
                <c:pt idx="1252">
                  <c:v>29.2</c:v>
                </c:pt>
                <c:pt idx="1253">
                  <c:v>29.3</c:v>
                </c:pt>
                <c:pt idx="1254">
                  <c:v>29.3</c:v>
                </c:pt>
                <c:pt idx="1255">
                  <c:v>29.3</c:v>
                </c:pt>
                <c:pt idx="1256">
                  <c:v>29.3</c:v>
                </c:pt>
                <c:pt idx="1257">
                  <c:v>29.3</c:v>
                </c:pt>
                <c:pt idx="1258">
                  <c:v>29.3</c:v>
                </c:pt>
                <c:pt idx="1259">
                  <c:v>29.3</c:v>
                </c:pt>
                <c:pt idx="1260">
                  <c:v>29.3</c:v>
                </c:pt>
                <c:pt idx="1261">
                  <c:v>29.3</c:v>
                </c:pt>
                <c:pt idx="1262">
                  <c:v>29.3</c:v>
                </c:pt>
                <c:pt idx="1263">
                  <c:v>29.3</c:v>
                </c:pt>
                <c:pt idx="1264">
                  <c:v>29.3</c:v>
                </c:pt>
                <c:pt idx="1265">
                  <c:v>29.3</c:v>
                </c:pt>
                <c:pt idx="1266">
                  <c:v>29.3</c:v>
                </c:pt>
                <c:pt idx="1267">
                  <c:v>29.3</c:v>
                </c:pt>
                <c:pt idx="1268">
                  <c:v>29.3</c:v>
                </c:pt>
                <c:pt idx="1269">
                  <c:v>29.3</c:v>
                </c:pt>
                <c:pt idx="1270">
                  <c:v>29.3</c:v>
                </c:pt>
                <c:pt idx="1271">
                  <c:v>29.3</c:v>
                </c:pt>
                <c:pt idx="1272">
                  <c:v>29.4</c:v>
                </c:pt>
                <c:pt idx="1273">
                  <c:v>29.3</c:v>
                </c:pt>
                <c:pt idx="1274">
                  <c:v>29.4</c:v>
                </c:pt>
                <c:pt idx="1275">
                  <c:v>29.4</c:v>
                </c:pt>
                <c:pt idx="1276">
                  <c:v>29.4</c:v>
                </c:pt>
                <c:pt idx="1277">
                  <c:v>29.4</c:v>
                </c:pt>
                <c:pt idx="1278">
                  <c:v>29.4</c:v>
                </c:pt>
                <c:pt idx="1279">
                  <c:v>29.4</c:v>
                </c:pt>
                <c:pt idx="1280">
                  <c:v>29.4</c:v>
                </c:pt>
                <c:pt idx="1281">
                  <c:v>29.4</c:v>
                </c:pt>
                <c:pt idx="1282">
                  <c:v>29.4</c:v>
                </c:pt>
                <c:pt idx="1283">
                  <c:v>29.4</c:v>
                </c:pt>
                <c:pt idx="1284">
                  <c:v>29.4</c:v>
                </c:pt>
                <c:pt idx="1285">
                  <c:v>29.4</c:v>
                </c:pt>
                <c:pt idx="1286">
                  <c:v>29.5</c:v>
                </c:pt>
                <c:pt idx="1287">
                  <c:v>29.6</c:v>
                </c:pt>
                <c:pt idx="1288">
                  <c:v>29.6</c:v>
                </c:pt>
                <c:pt idx="1289">
                  <c:v>29.6</c:v>
                </c:pt>
                <c:pt idx="1290">
                  <c:v>29.6</c:v>
                </c:pt>
                <c:pt idx="1291">
                  <c:v>29.6</c:v>
                </c:pt>
                <c:pt idx="1292">
                  <c:v>29.6</c:v>
                </c:pt>
                <c:pt idx="1293">
                  <c:v>29.6</c:v>
                </c:pt>
                <c:pt idx="1294">
                  <c:v>29.6</c:v>
                </c:pt>
                <c:pt idx="1295">
                  <c:v>29.6</c:v>
                </c:pt>
                <c:pt idx="1296">
                  <c:v>29.6</c:v>
                </c:pt>
                <c:pt idx="1297">
                  <c:v>29.6</c:v>
                </c:pt>
                <c:pt idx="1298">
                  <c:v>29.6</c:v>
                </c:pt>
                <c:pt idx="1299">
                  <c:v>29.6</c:v>
                </c:pt>
                <c:pt idx="1300">
                  <c:v>29.7</c:v>
                </c:pt>
                <c:pt idx="1301">
                  <c:v>29.7</c:v>
                </c:pt>
                <c:pt idx="1302">
                  <c:v>29.7</c:v>
                </c:pt>
                <c:pt idx="1303">
                  <c:v>29.7</c:v>
                </c:pt>
                <c:pt idx="1304">
                  <c:v>29.7</c:v>
                </c:pt>
                <c:pt idx="1305">
                  <c:v>29.7</c:v>
                </c:pt>
                <c:pt idx="1306">
                  <c:v>29.7</c:v>
                </c:pt>
                <c:pt idx="1307">
                  <c:v>29.7</c:v>
                </c:pt>
                <c:pt idx="1308">
                  <c:v>29.8</c:v>
                </c:pt>
                <c:pt idx="1309">
                  <c:v>29.8</c:v>
                </c:pt>
                <c:pt idx="1310">
                  <c:v>29.7</c:v>
                </c:pt>
                <c:pt idx="1311">
                  <c:v>29.7</c:v>
                </c:pt>
                <c:pt idx="1312">
                  <c:v>29.7</c:v>
                </c:pt>
                <c:pt idx="1313">
                  <c:v>29.7</c:v>
                </c:pt>
                <c:pt idx="1314">
                  <c:v>29.7</c:v>
                </c:pt>
                <c:pt idx="1315">
                  <c:v>29.7</c:v>
                </c:pt>
                <c:pt idx="1316">
                  <c:v>29.7</c:v>
                </c:pt>
                <c:pt idx="1317">
                  <c:v>29.7</c:v>
                </c:pt>
                <c:pt idx="1318">
                  <c:v>29.7</c:v>
                </c:pt>
                <c:pt idx="1319">
                  <c:v>29.7</c:v>
                </c:pt>
                <c:pt idx="1320">
                  <c:v>29.7</c:v>
                </c:pt>
                <c:pt idx="1321">
                  <c:v>29.8</c:v>
                </c:pt>
                <c:pt idx="1322">
                  <c:v>29.7</c:v>
                </c:pt>
                <c:pt idx="1323">
                  <c:v>29.8</c:v>
                </c:pt>
                <c:pt idx="1324">
                  <c:v>29.8</c:v>
                </c:pt>
                <c:pt idx="1325">
                  <c:v>29.8</c:v>
                </c:pt>
                <c:pt idx="1326">
                  <c:v>29.8</c:v>
                </c:pt>
                <c:pt idx="1327">
                  <c:v>29.8</c:v>
                </c:pt>
                <c:pt idx="1328">
                  <c:v>29.8</c:v>
                </c:pt>
                <c:pt idx="1329">
                  <c:v>29.8</c:v>
                </c:pt>
                <c:pt idx="1330">
                  <c:v>29.8</c:v>
                </c:pt>
                <c:pt idx="1331">
                  <c:v>29.8</c:v>
                </c:pt>
                <c:pt idx="1332">
                  <c:v>29.8</c:v>
                </c:pt>
                <c:pt idx="1333">
                  <c:v>29.9</c:v>
                </c:pt>
                <c:pt idx="1334">
                  <c:v>29.9</c:v>
                </c:pt>
                <c:pt idx="1335">
                  <c:v>29.9</c:v>
                </c:pt>
                <c:pt idx="1336">
                  <c:v>29.9</c:v>
                </c:pt>
                <c:pt idx="1337">
                  <c:v>29.9</c:v>
                </c:pt>
                <c:pt idx="1338">
                  <c:v>30</c:v>
                </c:pt>
                <c:pt idx="1339">
                  <c:v>30</c:v>
                </c:pt>
                <c:pt idx="1340">
                  <c:v>30</c:v>
                </c:pt>
                <c:pt idx="1341">
                  <c:v>30</c:v>
                </c:pt>
                <c:pt idx="1342">
                  <c:v>30</c:v>
                </c:pt>
                <c:pt idx="1343">
                  <c:v>30</c:v>
                </c:pt>
                <c:pt idx="1344">
                  <c:v>30</c:v>
                </c:pt>
                <c:pt idx="1345">
                  <c:v>30.1</c:v>
                </c:pt>
                <c:pt idx="1346">
                  <c:v>30</c:v>
                </c:pt>
                <c:pt idx="1347">
                  <c:v>30.2</c:v>
                </c:pt>
                <c:pt idx="1348">
                  <c:v>30.2</c:v>
                </c:pt>
                <c:pt idx="1349">
                  <c:v>30.2</c:v>
                </c:pt>
                <c:pt idx="1350">
                  <c:v>30.2</c:v>
                </c:pt>
                <c:pt idx="1351">
                  <c:v>30.2</c:v>
                </c:pt>
                <c:pt idx="1352">
                  <c:v>30.2</c:v>
                </c:pt>
                <c:pt idx="1353">
                  <c:v>30.2</c:v>
                </c:pt>
                <c:pt idx="1354">
                  <c:v>30.2</c:v>
                </c:pt>
                <c:pt idx="1355">
                  <c:v>30.2</c:v>
                </c:pt>
                <c:pt idx="1356">
                  <c:v>30.2</c:v>
                </c:pt>
                <c:pt idx="1357">
                  <c:v>30.2</c:v>
                </c:pt>
                <c:pt idx="1358">
                  <c:v>30.2</c:v>
                </c:pt>
                <c:pt idx="1359">
                  <c:v>30.2</c:v>
                </c:pt>
                <c:pt idx="1360">
                  <c:v>30.2</c:v>
                </c:pt>
                <c:pt idx="1361">
                  <c:v>30.2</c:v>
                </c:pt>
                <c:pt idx="1362">
                  <c:v>30.2</c:v>
                </c:pt>
                <c:pt idx="1363">
                  <c:v>30.2</c:v>
                </c:pt>
                <c:pt idx="1364">
                  <c:v>30.2</c:v>
                </c:pt>
                <c:pt idx="1365">
                  <c:v>30.2</c:v>
                </c:pt>
                <c:pt idx="1366">
                  <c:v>30.2</c:v>
                </c:pt>
                <c:pt idx="1367">
                  <c:v>30.2</c:v>
                </c:pt>
                <c:pt idx="1368">
                  <c:v>30.2</c:v>
                </c:pt>
                <c:pt idx="1369">
                  <c:v>30.2</c:v>
                </c:pt>
                <c:pt idx="1370">
                  <c:v>30.2</c:v>
                </c:pt>
                <c:pt idx="1371">
                  <c:v>30.2</c:v>
                </c:pt>
                <c:pt idx="1372">
                  <c:v>30.2</c:v>
                </c:pt>
                <c:pt idx="1373">
                  <c:v>30.2</c:v>
                </c:pt>
                <c:pt idx="1374">
                  <c:v>30.2</c:v>
                </c:pt>
                <c:pt idx="1375">
                  <c:v>30.2</c:v>
                </c:pt>
                <c:pt idx="1376">
                  <c:v>30.2</c:v>
                </c:pt>
                <c:pt idx="1377">
                  <c:v>30.3</c:v>
                </c:pt>
                <c:pt idx="1378">
                  <c:v>30.3</c:v>
                </c:pt>
                <c:pt idx="1379">
                  <c:v>30.3</c:v>
                </c:pt>
                <c:pt idx="1380">
                  <c:v>30.3</c:v>
                </c:pt>
                <c:pt idx="1381">
                  <c:v>30.3</c:v>
                </c:pt>
                <c:pt idx="1382">
                  <c:v>30.3</c:v>
                </c:pt>
                <c:pt idx="1383">
                  <c:v>30.3</c:v>
                </c:pt>
                <c:pt idx="1384">
                  <c:v>30.4</c:v>
                </c:pt>
                <c:pt idx="1385">
                  <c:v>30.4</c:v>
                </c:pt>
                <c:pt idx="1386">
                  <c:v>30.4</c:v>
                </c:pt>
                <c:pt idx="1387">
                  <c:v>30.4</c:v>
                </c:pt>
                <c:pt idx="1388">
                  <c:v>30.4</c:v>
                </c:pt>
                <c:pt idx="1389">
                  <c:v>30.4</c:v>
                </c:pt>
                <c:pt idx="1390">
                  <c:v>30.4</c:v>
                </c:pt>
                <c:pt idx="1391">
                  <c:v>30.4</c:v>
                </c:pt>
                <c:pt idx="1392">
                  <c:v>30.4</c:v>
                </c:pt>
                <c:pt idx="1393">
                  <c:v>30.4</c:v>
                </c:pt>
                <c:pt idx="1394">
                  <c:v>30.5</c:v>
                </c:pt>
                <c:pt idx="1395">
                  <c:v>30.5</c:v>
                </c:pt>
                <c:pt idx="1396">
                  <c:v>30.5</c:v>
                </c:pt>
                <c:pt idx="1397">
                  <c:v>30.5</c:v>
                </c:pt>
                <c:pt idx="1398">
                  <c:v>30.5</c:v>
                </c:pt>
                <c:pt idx="1399">
                  <c:v>30.5</c:v>
                </c:pt>
                <c:pt idx="1400">
                  <c:v>30.5</c:v>
                </c:pt>
                <c:pt idx="1401">
                  <c:v>30.5</c:v>
                </c:pt>
                <c:pt idx="1402">
                  <c:v>30.5</c:v>
                </c:pt>
                <c:pt idx="1403">
                  <c:v>30.6</c:v>
                </c:pt>
                <c:pt idx="1404">
                  <c:v>30.5</c:v>
                </c:pt>
                <c:pt idx="1405">
                  <c:v>30.6</c:v>
                </c:pt>
                <c:pt idx="1406">
                  <c:v>30.6</c:v>
                </c:pt>
                <c:pt idx="1407">
                  <c:v>30.6</c:v>
                </c:pt>
                <c:pt idx="1408">
                  <c:v>30.6</c:v>
                </c:pt>
                <c:pt idx="1409">
                  <c:v>30.6</c:v>
                </c:pt>
                <c:pt idx="1410">
                  <c:v>30.7</c:v>
                </c:pt>
                <c:pt idx="1411">
                  <c:v>30.7</c:v>
                </c:pt>
                <c:pt idx="1412">
                  <c:v>30.7</c:v>
                </c:pt>
                <c:pt idx="1413">
                  <c:v>30.7</c:v>
                </c:pt>
                <c:pt idx="1414">
                  <c:v>30.7</c:v>
                </c:pt>
                <c:pt idx="1415">
                  <c:v>30.8</c:v>
                </c:pt>
                <c:pt idx="1416">
                  <c:v>30.7</c:v>
                </c:pt>
                <c:pt idx="1417">
                  <c:v>30.8</c:v>
                </c:pt>
                <c:pt idx="1418">
                  <c:v>30.8</c:v>
                </c:pt>
                <c:pt idx="1419">
                  <c:v>30.8</c:v>
                </c:pt>
                <c:pt idx="1420">
                  <c:v>30.8</c:v>
                </c:pt>
                <c:pt idx="1421">
                  <c:v>30.7</c:v>
                </c:pt>
                <c:pt idx="1422">
                  <c:v>30.7</c:v>
                </c:pt>
                <c:pt idx="1423">
                  <c:v>30.7</c:v>
                </c:pt>
                <c:pt idx="1424">
                  <c:v>30.7</c:v>
                </c:pt>
                <c:pt idx="1425">
                  <c:v>30.7</c:v>
                </c:pt>
                <c:pt idx="1426">
                  <c:v>30.8</c:v>
                </c:pt>
                <c:pt idx="1427">
                  <c:v>30.7</c:v>
                </c:pt>
                <c:pt idx="1428">
                  <c:v>30.8</c:v>
                </c:pt>
                <c:pt idx="1429">
                  <c:v>30.7</c:v>
                </c:pt>
                <c:pt idx="1430">
                  <c:v>30.7</c:v>
                </c:pt>
                <c:pt idx="1431">
                  <c:v>30.8</c:v>
                </c:pt>
                <c:pt idx="1432">
                  <c:v>30.8</c:v>
                </c:pt>
                <c:pt idx="1433">
                  <c:v>30.8</c:v>
                </c:pt>
                <c:pt idx="1434">
                  <c:v>30.8</c:v>
                </c:pt>
                <c:pt idx="1435">
                  <c:v>30.8</c:v>
                </c:pt>
                <c:pt idx="1436">
                  <c:v>30.8</c:v>
                </c:pt>
                <c:pt idx="1437">
                  <c:v>30.8</c:v>
                </c:pt>
                <c:pt idx="1438">
                  <c:v>30.9</c:v>
                </c:pt>
                <c:pt idx="1439">
                  <c:v>30.9</c:v>
                </c:pt>
                <c:pt idx="1440">
                  <c:v>30.8</c:v>
                </c:pt>
                <c:pt idx="1441">
                  <c:v>30.9</c:v>
                </c:pt>
                <c:pt idx="1442">
                  <c:v>30.9</c:v>
                </c:pt>
                <c:pt idx="1443">
                  <c:v>30.9</c:v>
                </c:pt>
                <c:pt idx="1444">
                  <c:v>30.9</c:v>
                </c:pt>
                <c:pt idx="1445">
                  <c:v>30.9</c:v>
                </c:pt>
                <c:pt idx="1446">
                  <c:v>31</c:v>
                </c:pt>
                <c:pt idx="1447">
                  <c:v>31</c:v>
                </c:pt>
                <c:pt idx="1448">
                  <c:v>31</c:v>
                </c:pt>
                <c:pt idx="1449">
                  <c:v>31</c:v>
                </c:pt>
                <c:pt idx="1450">
                  <c:v>31</c:v>
                </c:pt>
                <c:pt idx="1451">
                  <c:v>31</c:v>
                </c:pt>
                <c:pt idx="1452">
                  <c:v>31</c:v>
                </c:pt>
                <c:pt idx="1453">
                  <c:v>31</c:v>
                </c:pt>
                <c:pt idx="1454">
                  <c:v>31.1</c:v>
                </c:pt>
                <c:pt idx="1455">
                  <c:v>31.1</c:v>
                </c:pt>
                <c:pt idx="1456">
                  <c:v>31.1</c:v>
                </c:pt>
                <c:pt idx="1457">
                  <c:v>31.1</c:v>
                </c:pt>
                <c:pt idx="1458">
                  <c:v>31.1</c:v>
                </c:pt>
                <c:pt idx="1459">
                  <c:v>31.1</c:v>
                </c:pt>
                <c:pt idx="1460">
                  <c:v>31.2</c:v>
                </c:pt>
                <c:pt idx="1461">
                  <c:v>31.1</c:v>
                </c:pt>
                <c:pt idx="1462">
                  <c:v>31.1</c:v>
                </c:pt>
                <c:pt idx="1463">
                  <c:v>31.1</c:v>
                </c:pt>
                <c:pt idx="1464">
                  <c:v>31.1</c:v>
                </c:pt>
                <c:pt idx="1465">
                  <c:v>31.2</c:v>
                </c:pt>
                <c:pt idx="1466">
                  <c:v>31.2</c:v>
                </c:pt>
                <c:pt idx="1467">
                  <c:v>31.2</c:v>
                </c:pt>
                <c:pt idx="1468">
                  <c:v>31.2</c:v>
                </c:pt>
                <c:pt idx="1469">
                  <c:v>31.2</c:v>
                </c:pt>
                <c:pt idx="1470">
                  <c:v>31.2</c:v>
                </c:pt>
                <c:pt idx="1471">
                  <c:v>31.2</c:v>
                </c:pt>
                <c:pt idx="1472">
                  <c:v>31.2</c:v>
                </c:pt>
                <c:pt idx="1473">
                  <c:v>31.3</c:v>
                </c:pt>
                <c:pt idx="1474">
                  <c:v>31.3</c:v>
                </c:pt>
                <c:pt idx="1475">
                  <c:v>31.3</c:v>
                </c:pt>
                <c:pt idx="1476">
                  <c:v>31.3</c:v>
                </c:pt>
                <c:pt idx="1477">
                  <c:v>31.3</c:v>
                </c:pt>
                <c:pt idx="1478">
                  <c:v>31.3</c:v>
                </c:pt>
                <c:pt idx="1479">
                  <c:v>31.3</c:v>
                </c:pt>
                <c:pt idx="1480">
                  <c:v>31.3</c:v>
                </c:pt>
                <c:pt idx="1481">
                  <c:v>31.3</c:v>
                </c:pt>
                <c:pt idx="1482">
                  <c:v>31.3</c:v>
                </c:pt>
                <c:pt idx="1483">
                  <c:v>31.3</c:v>
                </c:pt>
                <c:pt idx="1484">
                  <c:v>31.3</c:v>
                </c:pt>
                <c:pt idx="1485">
                  <c:v>31.3</c:v>
                </c:pt>
                <c:pt idx="1486">
                  <c:v>31.4</c:v>
                </c:pt>
                <c:pt idx="1487">
                  <c:v>31.3</c:v>
                </c:pt>
                <c:pt idx="1488">
                  <c:v>31.3</c:v>
                </c:pt>
                <c:pt idx="1489">
                  <c:v>31.3</c:v>
                </c:pt>
                <c:pt idx="1490">
                  <c:v>31.3</c:v>
                </c:pt>
                <c:pt idx="1491">
                  <c:v>31.3</c:v>
                </c:pt>
                <c:pt idx="1492">
                  <c:v>31.3</c:v>
                </c:pt>
                <c:pt idx="1493">
                  <c:v>31.3</c:v>
                </c:pt>
                <c:pt idx="1494">
                  <c:v>31.3</c:v>
                </c:pt>
                <c:pt idx="1495">
                  <c:v>31.4</c:v>
                </c:pt>
                <c:pt idx="1496">
                  <c:v>31.4</c:v>
                </c:pt>
                <c:pt idx="1497">
                  <c:v>31.3</c:v>
                </c:pt>
                <c:pt idx="1498">
                  <c:v>31.5</c:v>
                </c:pt>
                <c:pt idx="1499">
                  <c:v>31.5</c:v>
                </c:pt>
                <c:pt idx="1500">
                  <c:v>31.5</c:v>
                </c:pt>
                <c:pt idx="1501">
                  <c:v>31.5</c:v>
                </c:pt>
                <c:pt idx="1502">
                  <c:v>31.5</c:v>
                </c:pt>
                <c:pt idx="1503">
                  <c:v>31.5</c:v>
                </c:pt>
                <c:pt idx="1504">
                  <c:v>31.6</c:v>
                </c:pt>
                <c:pt idx="1505">
                  <c:v>31.7</c:v>
                </c:pt>
                <c:pt idx="1506">
                  <c:v>31.6</c:v>
                </c:pt>
                <c:pt idx="1507">
                  <c:v>31.6</c:v>
                </c:pt>
                <c:pt idx="1508">
                  <c:v>31.6</c:v>
                </c:pt>
                <c:pt idx="1509">
                  <c:v>31.6</c:v>
                </c:pt>
                <c:pt idx="1510">
                  <c:v>31.6</c:v>
                </c:pt>
                <c:pt idx="1511">
                  <c:v>31.6</c:v>
                </c:pt>
                <c:pt idx="1512">
                  <c:v>31.6</c:v>
                </c:pt>
                <c:pt idx="1513">
                  <c:v>31.6</c:v>
                </c:pt>
                <c:pt idx="1514">
                  <c:v>31.6</c:v>
                </c:pt>
                <c:pt idx="1515">
                  <c:v>31.6</c:v>
                </c:pt>
                <c:pt idx="1516">
                  <c:v>31.7</c:v>
                </c:pt>
                <c:pt idx="1517">
                  <c:v>31.6</c:v>
                </c:pt>
                <c:pt idx="1518">
                  <c:v>31.6</c:v>
                </c:pt>
                <c:pt idx="1519">
                  <c:v>31.6</c:v>
                </c:pt>
                <c:pt idx="1520">
                  <c:v>31.7</c:v>
                </c:pt>
                <c:pt idx="1521">
                  <c:v>31.7</c:v>
                </c:pt>
                <c:pt idx="1522">
                  <c:v>31.7</c:v>
                </c:pt>
                <c:pt idx="1523">
                  <c:v>31.7</c:v>
                </c:pt>
                <c:pt idx="1524">
                  <c:v>31.7</c:v>
                </c:pt>
                <c:pt idx="1525">
                  <c:v>31.7</c:v>
                </c:pt>
                <c:pt idx="1526">
                  <c:v>31.7</c:v>
                </c:pt>
                <c:pt idx="1527">
                  <c:v>31.7</c:v>
                </c:pt>
                <c:pt idx="1528">
                  <c:v>31.7</c:v>
                </c:pt>
                <c:pt idx="1529">
                  <c:v>31.7</c:v>
                </c:pt>
                <c:pt idx="1530">
                  <c:v>31.7</c:v>
                </c:pt>
                <c:pt idx="1531">
                  <c:v>31.7</c:v>
                </c:pt>
                <c:pt idx="1532">
                  <c:v>31.7</c:v>
                </c:pt>
                <c:pt idx="1533">
                  <c:v>31.7</c:v>
                </c:pt>
                <c:pt idx="1534">
                  <c:v>31.7</c:v>
                </c:pt>
                <c:pt idx="1535">
                  <c:v>31.7</c:v>
                </c:pt>
                <c:pt idx="1536">
                  <c:v>31.7</c:v>
                </c:pt>
                <c:pt idx="1537">
                  <c:v>31.7</c:v>
                </c:pt>
                <c:pt idx="1538">
                  <c:v>31.7</c:v>
                </c:pt>
                <c:pt idx="1539">
                  <c:v>31.7</c:v>
                </c:pt>
                <c:pt idx="1540">
                  <c:v>31.7</c:v>
                </c:pt>
                <c:pt idx="1541">
                  <c:v>31.7</c:v>
                </c:pt>
                <c:pt idx="1542">
                  <c:v>31.7</c:v>
                </c:pt>
                <c:pt idx="1543">
                  <c:v>31.7</c:v>
                </c:pt>
                <c:pt idx="1544">
                  <c:v>31.7</c:v>
                </c:pt>
                <c:pt idx="1545">
                  <c:v>31.7</c:v>
                </c:pt>
                <c:pt idx="1546">
                  <c:v>31.7</c:v>
                </c:pt>
                <c:pt idx="1547">
                  <c:v>31.7</c:v>
                </c:pt>
                <c:pt idx="1548">
                  <c:v>31.7</c:v>
                </c:pt>
                <c:pt idx="1549">
                  <c:v>31.7</c:v>
                </c:pt>
                <c:pt idx="1550">
                  <c:v>31.7</c:v>
                </c:pt>
                <c:pt idx="1551">
                  <c:v>31.7</c:v>
                </c:pt>
                <c:pt idx="1552">
                  <c:v>31.7</c:v>
                </c:pt>
                <c:pt idx="1553">
                  <c:v>31.9</c:v>
                </c:pt>
                <c:pt idx="1554">
                  <c:v>31.9</c:v>
                </c:pt>
                <c:pt idx="1555">
                  <c:v>31.9</c:v>
                </c:pt>
                <c:pt idx="1556">
                  <c:v>31.9</c:v>
                </c:pt>
                <c:pt idx="1557">
                  <c:v>31.9</c:v>
                </c:pt>
                <c:pt idx="1558">
                  <c:v>31.9</c:v>
                </c:pt>
                <c:pt idx="1559">
                  <c:v>31.9</c:v>
                </c:pt>
                <c:pt idx="1560">
                  <c:v>31.9</c:v>
                </c:pt>
                <c:pt idx="1561">
                  <c:v>32</c:v>
                </c:pt>
                <c:pt idx="1562">
                  <c:v>31.9</c:v>
                </c:pt>
                <c:pt idx="1563">
                  <c:v>31.9</c:v>
                </c:pt>
                <c:pt idx="1564">
                  <c:v>32</c:v>
                </c:pt>
                <c:pt idx="1565">
                  <c:v>32.1</c:v>
                </c:pt>
                <c:pt idx="1566">
                  <c:v>32.1</c:v>
                </c:pt>
                <c:pt idx="1567">
                  <c:v>32.1</c:v>
                </c:pt>
                <c:pt idx="1568">
                  <c:v>32.1</c:v>
                </c:pt>
                <c:pt idx="1569">
                  <c:v>32.1</c:v>
                </c:pt>
                <c:pt idx="1570">
                  <c:v>32.1</c:v>
                </c:pt>
                <c:pt idx="1571">
                  <c:v>32.1</c:v>
                </c:pt>
                <c:pt idx="1572">
                  <c:v>32.1</c:v>
                </c:pt>
                <c:pt idx="1573">
                  <c:v>32.1</c:v>
                </c:pt>
                <c:pt idx="1574">
                  <c:v>32.1</c:v>
                </c:pt>
                <c:pt idx="1575">
                  <c:v>32</c:v>
                </c:pt>
                <c:pt idx="1576">
                  <c:v>32.1</c:v>
                </c:pt>
                <c:pt idx="1577">
                  <c:v>32.1</c:v>
                </c:pt>
                <c:pt idx="1578">
                  <c:v>32.1</c:v>
                </c:pt>
                <c:pt idx="1579">
                  <c:v>32</c:v>
                </c:pt>
                <c:pt idx="1580">
                  <c:v>32.1</c:v>
                </c:pt>
                <c:pt idx="1581">
                  <c:v>32.1</c:v>
                </c:pt>
                <c:pt idx="1582">
                  <c:v>32.1</c:v>
                </c:pt>
                <c:pt idx="1583">
                  <c:v>32.1</c:v>
                </c:pt>
                <c:pt idx="1584">
                  <c:v>32.1</c:v>
                </c:pt>
                <c:pt idx="1585">
                  <c:v>32.1</c:v>
                </c:pt>
                <c:pt idx="1586">
                  <c:v>32.1</c:v>
                </c:pt>
                <c:pt idx="1587">
                  <c:v>32.200000000000003</c:v>
                </c:pt>
                <c:pt idx="1588">
                  <c:v>32.200000000000003</c:v>
                </c:pt>
                <c:pt idx="1589">
                  <c:v>32.1</c:v>
                </c:pt>
                <c:pt idx="1590">
                  <c:v>32.200000000000003</c:v>
                </c:pt>
                <c:pt idx="1591">
                  <c:v>32.200000000000003</c:v>
                </c:pt>
                <c:pt idx="1592">
                  <c:v>32.200000000000003</c:v>
                </c:pt>
                <c:pt idx="1593">
                  <c:v>32.200000000000003</c:v>
                </c:pt>
                <c:pt idx="1594">
                  <c:v>32.200000000000003</c:v>
                </c:pt>
                <c:pt idx="1595">
                  <c:v>32.200000000000003</c:v>
                </c:pt>
                <c:pt idx="1596">
                  <c:v>32.200000000000003</c:v>
                </c:pt>
                <c:pt idx="1597">
                  <c:v>32.200000000000003</c:v>
                </c:pt>
                <c:pt idx="1598">
                  <c:v>32.200000000000003</c:v>
                </c:pt>
                <c:pt idx="1599">
                  <c:v>32.299999999999997</c:v>
                </c:pt>
                <c:pt idx="1600">
                  <c:v>32.299999999999997</c:v>
                </c:pt>
                <c:pt idx="1601">
                  <c:v>32.299999999999997</c:v>
                </c:pt>
                <c:pt idx="1602">
                  <c:v>32.299999999999997</c:v>
                </c:pt>
                <c:pt idx="1603">
                  <c:v>32.299999999999997</c:v>
                </c:pt>
                <c:pt idx="1604">
                  <c:v>32.4</c:v>
                </c:pt>
                <c:pt idx="1605">
                  <c:v>32.4</c:v>
                </c:pt>
                <c:pt idx="1606">
                  <c:v>32.4</c:v>
                </c:pt>
                <c:pt idx="1607">
                  <c:v>32.4</c:v>
                </c:pt>
                <c:pt idx="1608">
                  <c:v>32.4</c:v>
                </c:pt>
                <c:pt idx="1609">
                  <c:v>32.4</c:v>
                </c:pt>
                <c:pt idx="1610">
                  <c:v>32.4</c:v>
                </c:pt>
                <c:pt idx="1611">
                  <c:v>32.4</c:v>
                </c:pt>
                <c:pt idx="1612">
                  <c:v>32.4</c:v>
                </c:pt>
                <c:pt idx="1613">
                  <c:v>32.4</c:v>
                </c:pt>
                <c:pt idx="1614">
                  <c:v>32.4</c:v>
                </c:pt>
                <c:pt idx="1615">
                  <c:v>32.4</c:v>
                </c:pt>
                <c:pt idx="1616">
                  <c:v>32.4</c:v>
                </c:pt>
                <c:pt idx="1617">
                  <c:v>32.4</c:v>
                </c:pt>
                <c:pt idx="1618">
                  <c:v>32.4</c:v>
                </c:pt>
                <c:pt idx="1619">
                  <c:v>32.4</c:v>
                </c:pt>
                <c:pt idx="1620">
                  <c:v>32.4</c:v>
                </c:pt>
                <c:pt idx="1621">
                  <c:v>32.4</c:v>
                </c:pt>
                <c:pt idx="1622">
                  <c:v>32.5</c:v>
                </c:pt>
                <c:pt idx="1623">
                  <c:v>32.4</c:v>
                </c:pt>
                <c:pt idx="1624">
                  <c:v>32.4</c:v>
                </c:pt>
                <c:pt idx="1625">
                  <c:v>32.4</c:v>
                </c:pt>
                <c:pt idx="1626">
                  <c:v>32.5</c:v>
                </c:pt>
                <c:pt idx="1627">
                  <c:v>32.5</c:v>
                </c:pt>
                <c:pt idx="1628">
                  <c:v>32.5</c:v>
                </c:pt>
                <c:pt idx="1629">
                  <c:v>32.5</c:v>
                </c:pt>
                <c:pt idx="1630">
                  <c:v>32.5</c:v>
                </c:pt>
                <c:pt idx="1631">
                  <c:v>32.5</c:v>
                </c:pt>
                <c:pt idx="1632">
                  <c:v>32.5</c:v>
                </c:pt>
                <c:pt idx="1633">
                  <c:v>32.5</c:v>
                </c:pt>
                <c:pt idx="1634">
                  <c:v>32.5</c:v>
                </c:pt>
                <c:pt idx="1635">
                  <c:v>32.5</c:v>
                </c:pt>
                <c:pt idx="1636">
                  <c:v>32.6</c:v>
                </c:pt>
                <c:pt idx="1637">
                  <c:v>32.6</c:v>
                </c:pt>
                <c:pt idx="1638">
                  <c:v>32.6</c:v>
                </c:pt>
                <c:pt idx="1639">
                  <c:v>32.6</c:v>
                </c:pt>
                <c:pt idx="1640">
                  <c:v>32.6</c:v>
                </c:pt>
                <c:pt idx="1641">
                  <c:v>32.6</c:v>
                </c:pt>
                <c:pt idx="1642">
                  <c:v>32.6</c:v>
                </c:pt>
                <c:pt idx="1643">
                  <c:v>32.6</c:v>
                </c:pt>
                <c:pt idx="1644">
                  <c:v>32.6</c:v>
                </c:pt>
                <c:pt idx="1645">
                  <c:v>32.6</c:v>
                </c:pt>
                <c:pt idx="1646">
                  <c:v>32.700000000000003</c:v>
                </c:pt>
                <c:pt idx="1647">
                  <c:v>32.6</c:v>
                </c:pt>
                <c:pt idx="1648">
                  <c:v>32.700000000000003</c:v>
                </c:pt>
                <c:pt idx="1649">
                  <c:v>32.700000000000003</c:v>
                </c:pt>
                <c:pt idx="1650">
                  <c:v>32.700000000000003</c:v>
                </c:pt>
                <c:pt idx="1651">
                  <c:v>32.700000000000003</c:v>
                </c:pt>
                <c:pt idx="1652">
                  <c:v>32.700000000000003</c:v>
                </c:pt>
                <c:pt idx="1653">
                  <c:v>32.700000000000003</c:v>
                </c:pt>
                <c:pt idx="1654">
                  <c:v>32.700000000000003</c:v>
                </c:pt>
                <c:pt idx="1655">
                  <c:v>32.799999999999997</c:v>
                </c:pt>
                <c:pt idx="1656">
                  <c:v>32.9</c:v>
                </c:pt>
                <c:pt idx="1657">
                  <c:v>32.9</c:v>
                </c:pt>
                <c:pt idx="1658">
                  <c:v>32.799999999999997</c:v>
                </c:pt>
                <c:pt idx="1659">
                  <c:v>32.9</c:v>
                </c:pt>
                <c:pt idx="1660">
                  <c:v>32.799999999999997</c:v>
                </c:pt>
                <c:pt idx="1661">
                  <c:v>32.9</c:v>
                </c:pt>
                <c:pt idx="1662">
                  <c:v>32.9</c:v>
                </c:pt>
                <c:pt idx="1663">
                  <c:v>32.9</c:v>
                </c:pt>
                <c:pt idx="1664">
                  <c:v>32.9</c:v>
                </c:pt>
                <c:pt idx="1665">
                  <c:v>32.9</c:v>
                </c:pt>
                <c:pt idx="1666">
                  <c:v>32.9</c:v>
                </c:pt>
                <c:pt idx="1667">
                  <c:v>32.9</c:v>
                </c:pt>
                <c:pt idx="1668">
                  <c:v>32.9</c:v>
                </c:pt>
                <c:pt idx="1669">
                  <c:v>32.9</c:v>
                </c:pt>
                <c:pt idx="1670">
                  <c:v>32.9</c:v>
                </c:pt>
                <c:pt idx="1671">
                  <c:v>33</c:v>
                </c:pt>
                <c:pt idx="1672">
                  <c:v>33</c:v>
                </c:pt>
                <c:pt idx="1673">
                  <c:v>33</c:v>
                </c:pt>
                <c:pt idx="1674">
                  <c:v>33</c:v>
                </c:pt>
                <c:pt idx="1675">
                  <c:v>33</c:v>
                </c:pt>
                <c:pt idx="1676">
                  <c:v>33</c:v>
                </c:pt>
                <c:pt idx="1677">
                  <c:v>33</c:v>
                </c:pt>
                <c:pt idx="1678">
                  <c:v>33</c:v>
                </c:pt>
                <c:pt idx="1679">
                  <c:v>33</c:v>
                </c:pt>
                <c:pt idx="1680">
                  <c:v>33</c:v>
                </c:pt>
                <c:pt idx="1681">
                  <c:v>33.1</c:v>
                </c:pt>
                <c:pt idx="1682">
                  <c:v>33.1</c:v>
                </c:pt>
                <c:pt idx="1683">
                  <c:v>33.1</c:v>
                </c:pt>
                <c:pt idx="1684">
                  <c:v>33.1</c:v>
                </c:pt>
                <c:pt idx="1685">
                  <c:v>33.1</c:v>
                </c:pt>
                <c:pt idx="1686">
                  <c:v>33.1</c:v>
                </c:pt>
                <c:pt idx="1687">
                  <c:v>33.1</c:v>
                </c:pt>
                <c:pt idx="1688">
                  <c:v>33.1</c:v>
                </c:pt>
                <c:pt idx="1689">
                  <c:v>33.1</c:v>
                </c:pt>
                <c:pt idx="1690">
                  <c:v>33.1</c:v>
                </c:pt>
                <c:pt idx="1691">
                  <c:v>33.1</c:v>
                </c:pt>
                <c:pt idx="1692">
                  <c:v>33.1</c:v>
                </c:pt>
                <c:pt idx="1693">
                  <c:v>33.1</c:v>
                </c:pt>
                <c:pt idx="1694">
                  <c:v>33.1</c:v>
                </c:pt>
                <c:pt idx="1695">
                  <c:v>33.1</c:v>
                </c:pt>
                <c:pt idx="1696">
                  <c:v>33.1</c:v>
                </c:pt>
                <c:pt idx="1697">
                  <c:v>33.1</c:v>
                </c:pt>
                <c:pt idx="1698">
                  <c:v>33.1</c:v>
                </c:pt>
                <c:pt idx="1699">
                  <c:v>33.1</c:v>
                </c:pt>
                <c:pt idx="1700">
                  <c:v>33.200000000000003</c:v>
                </c:pt>
                <c:pt idx="1701">
                  <c:v>33.1</c:v>
                </c:pt>
                <c:pt idx="1702">
                  <c:v>33.1</c:v>
                </c:pt>
                <c:pt idx="1703">
                  <c:v>33.1</c:v>
                </c:pt>
                <c:pt idx="1704">
                  <c:v>33.1</c:v>
                </c:pt>
                <c:pt idx="1705">
                  <c:v>33.200000000000003</c:v>
                </c:pt>
                <c:pt idx="1706">
                  <c:v>33.1</c:v>
                </c:pt>
                <c:pt idx="1707">
                  <c:v>33.200000000000003</c:v>
                </c:pt>
                <c:pt idx="1708">
                  <c:v>33.200000000000003</c:v>
                </c:pt>
                <c:pt idx="1709">
                  <c:v>33.200000000000003</c:v>
                </c:pt>
                <c:pt idx="1710">
                  <c:v>33.299999999999997</c:v>
                </c:pt>
                <c:pt idx="1711">
                  <c:v>33.299999999999997</c:v>
                </c:pt>
                <c:pt idx="1712">
                  <c:v>33.299999999999997</c:v>
                </c:pt>
                <c:pt idx="1713">
                  <c:v>33.299999999999997</c:v>
                </c:pt>
                <c:pt idx="1714">
                  <c:v>33.299999999999997</c:v>
                </c:pt>
                <c:pt idx="1715">
                  <c:v>33.299999999999997</c:v>
                </c:pt>
                <c:pt idx="1716">
                  <c:v>33.299999999999997</c:v>
                </c:pt>
                <c:pt idx="1717">
                  <c:v>33.4</c:v>
                </c:pt>
                <c:pt idx="1718">
                  <c:v>33.4</c:v>
                </c:pt>
                <c:pt idx="1719">
                  <c:v>33.299999999999997</c:v>
                </c:pt>
                <c:pt idx="1720">
                  <c:v>33.4</c:v>
                </c:pt>
                <c:pt idx="1721">
                  <c:v>33.4</c:v>
                </c:pt>
                <c:pt idx="1722">
                  <c:v>33.4</c:v>
                </c:pt>
                <c:pt idx="1723">
                  <c:v>33.4</c:v>
                </c:pt>
                <c:pt idx="1724">
                  <c:v>33.4</c:v>
                </c:pt>
                <c:pt idx="1725">
                  <c:v>33.4</c:v>
                </c:pt>
                <c:pt idx="1726">
                  <c:v>33.4</c:v>
                </c:pt>
                <c:pt idx="1727">
                  <c:v>33.5</c:v>
                </c:pt>
                <c:pt idx="1728">
                  <c:v>33.4</c:v>
                </c:pt>
                <c:pt idx="1729">
                  <c:v>33.5</c:v>
                </c:pt>
                <c:pt idx="1730">
                  <c:v>33.5</c:v>
                </c:pt>
                <c:pt idx="1731">
                  <c:v>33.4</c:v>
                </c:pt>
                <c:pt idx="1732">
                  <c:v>33.4</c:v>
                </c:pt>
                <c:pt idx="1733">
                  <c:v>33.4</c:v>
                </c:pt>
                <c:pt idx="1734">
                  <c:v>33.5</c:v>
                </c:pt>
                <c:pt idx="1735">
                  <c:v>33.5</c:v>
                </c:pt>
                <c:pt idx="1736">
                  <c:v>33.5</c:v>
                </c:pt>
                <c:pt idx="1737">
                  <c:v>33.5</c:v>
                </c:pt>
                <c:pt idx="1738">
                  <c:v>33.5</c:v>
                </c:pt>
                <c:pt idx="1739">
                  <c:v>33.5</c:v>
                </c:pt>
                <c:pt idx="1740">
                  <c:v>33.5</c:v>
                </c:pt>
                <c:pt idx="1741">
                  <c:v>33.5</c:v>
                </c:pt>
                <c:pt idx="1742">
                  <c:v>33.5</c:v>
                </c:pt>
                <c:pt idx="1743">
                  <c:v>33.5</c:v>
                </c:pt>
                <c:pt idx="1744">
                  <c:v>33.6</c:v>
                </c:pt>
                <c:pt idx="1745">
                  <c:v>33.6</c:v>
                </c:pt>
                <c:pt idx="1746">
                  <c:v>33.6</c:v>
                </c:pt>
                <c:pt idx="1747">
                  <c:v>33.6</c:v>
                </c:pt>
                <c:pt idx="1748">
                  <c:v>33.6</c:v>
                </c:pt>
                <c:pt idx="1749">
                  <c:v>33.6</c:v>
                </c:pt>
                <c:pt idx="1750">
                  <c:v>33.6</c:v>
                </c:pt>
                <c:pt idx="1751">
                  <c:v>33.5</c:v>
                </c:pt>
                <c:pt idx="1752">
                  <c:v>33.5</c:v>
                </c:pt>
                <c:pt idx="1753">
                  <c:v>33.5</c:v>
                </c:pt>
                <c:pt idx="1754">
                  <c:v>33.5</c:v>
                </c:pt>
                <c:pt idx="1755">
                  <c:v>33.5</c:v>
                </c:pt>
                <c:pt idx="1756">
                  <c:v>33.6</c:v>
                </c:pt>
                <c:pt idx="1757">
                  <c:v>33.6</c:v>
                </c:pt>
                <c:pt idx="1758">
                  <c:v>33.6</c:v>
                </c:pt>
                <c:pt idx="1759">
                  <c:v>33.6</c:v>
                </c:pt>
                <c:pt idx="1760">
                  <c:v>33.6</c:v>
                </c:pt>
                <c:pt idx="1761">
                  <c:v>33.6</c:v>
                </c:pt>
                <c:pt idx="1762">
                  <c:v>33.700000000000003</c:v>
                </c:pt>
                <c:pt idx="1763">
                  <c:v>33.700000000000003</c:v>
                </c:pt>
                <c:pt idx="1764">
                  <c:v>33.700000000000003</c:v>
                </c:pt>
                <c:pt idx="1765">
                  <c:v>33.799999999999997</c:v>
                </c:pt>
                <c:pt idx="1766">
                  <c:v>33.700000000000003</c:v>
                </c:pt>
                <c:pt idx="1767">
                  <c:v>33.799999999999997</c:v>
                </c:pt>
                <c:pt idx="1768">
                  <c:v>33.799999999999997</c:v>
                </c:pt>
                <c:pt idx="1769">
                  <c:v>33.9</c:v>
                </c:pt>
                <c:pt idx="1770">
                  <c:v>33.9</c:v>
                </c:pt>
                <c:pt idx="1771">
                  <c:v>33.9</c:v>
                </c:pt>
                <c:pt idx="1772">
                  <c:v>33.9</c:v>
                </c:pt>
                <c:pt idx="1773">
                  <c:v>33.9</c:v>
                </c:pt>
                <c:pt idx="1774">
                  <c:v>33.9</c:v>
                </c:pt>
                <c:pt idx="1775">
                  <c:v>33.9</c:v>
                </c:pt>
                <c:pt idx="1776">
                  <c:v>33.9</c:v>
                </c:pt>
                <c:pt idx="1777">
                  <c:v>33.9</c:v>
                </c:pt>
                <c:pt idx="1778">
                  <c:v>34</c:v>
                </c:pt>
                <c:pt idx="1779">
                  <c:v>34</c:v>
                </c:pt>
                <c:pt idx="1780">
                  <c:v>34</c:v>
                </c:pt>
                <c:pt idx="1781">
                  <c:v>34</c:v>
                </c:pt>
                <c:pt idx="1782">
                  <c:v>34</c:v>
                </c:pt>
                <c:pt idx="1783">
                  <c:v>34</c:v>
                </c:pt>
                <c:pt idx="1784">
                  <c:v>33.9</c:v>
                </c:pt>
                <c:pt idx="1785">
                  <c:v>33.9</c:v>
                </c:pt>
                <c:pt idx="1786">
                  <c:v>33.9</c:v>
                </c:pt>
                <c:pt idx="1787">
                  <c:v>33.9</c:v>
                </c:pt>
                <c:pt idx="1788">
                  <c:v>33.9</c:v>
                </c:pt>
                <c:pt idx="1789">
                  <c:v>34</c:v>
                </c:pt>
                <c:pt idx="1790">
                  <c:v>34</c:v>
                </c:pt>
                <c:pt idx="1791">
                  <c:v>34</c:v>
                </c:pt>
                <c:pt idx="1792">
                  <c:v>33.9</c:v>
                </c:pt>
                <c:pt idx="1793">
                  <c:v>34</c:v>
                </c:pt>
                <c:pt idx="1794">
                  <c:v>34</c:v>
                </c:pt>
                <c:pt idx="1795">
                  <c:v>34</c:v>
                </c:pt>
                <c:pt idx="1796">
                  <c:v>34</c:v>
                </c:pt>
                <c:pt idx="1797">
                  <c:v>34</c:v>
                </c:pt>
                <c:pt idx="1798">
                  <c:v>34</c:v>
                </c:pt>
                <c:pt idx="1799">
                  <c:v>34.1</c:v>
                </c:pt>
                <c:pt idx="1800">
                  <c:v>34</c:v>
                </c:pt>
                <c:pt idx="1801">
                  <c:v>34</c:v>
                </c:pt>
                <c:pt idx="1802">
                  <c:v>34.1</c:v>
                </c:pt>
                <c:pt idx="1803">
                  <c:v>34.1</c:v>
                </c:pt>
                <c:pt idx="1804">
                  <c:v>34.1</c:v>
                </c:pt>
                <c:pt idx="1805">
                  <c:v>34.1</c:v>
                </c:pt>
                <c:pt idx="1806">
                  <c:v>34.1</c:v>
                </c:pt>
                <c:pt idx="1807">
                  <c:v>34.1</c:v>
                </c:pt>
                <c:pt idx="1808">
                  <c:v>34.1</c:v>
                </c:pt>
                <c:pt idx="1809">
                  <c:v>34.1</c:v>
                </c:pt>
                <c:pt idx="1810">
                  <c:v>34.1</c:v>
                </c:pt>
                <c:pt idx="1811">
                  <c:v>34.1</c:v>
                </c:pt>
                <c:pt idx="1812">
                  <c:v>34.1</c:v>
                </c:pt>
                <c:pt idx="1813">
                  <c:v>34.200000000000003</c:v>
                </c:pt>
                <c:pt idx="1814">
                  <c:v>34.1</c:v>
                </c:pt>
                <c:pt idx="1815">
                  <c:v>34.200000000000003</c:v>
                </c:pt>
                <c:pt idx="1816">
                  <c:v>34.200000000000003</c:v>
                </c:pt>
                <c:pt idx="1817">
                  <c:v>34.1</c:v>
                </c:pt>
                <c:pt idx="1818">
                  <c:v>34.200000000000003</c:v>
                </c:pt>
                <c:pt idx="1819">
                  <c:v>34.200000000000003</c:v>
                </c:pt>
                <c:pt idx="1820">
                  <c:v>34.200000000000003</c:v>
                </c:pt>
                <c:pt idx="1821">
                  <c:v>34.200000000000003</c:v>
                </c:pt>
                <c:pt idx="1822">
                  <c:v>34.299999999999997</c:v>
                </c:pt>
                <c:pt idx="1823">
                  <c:v>34.299999999999997</c:v>
                </c:pt>
                <c:pt idx="1824">
                  <c:v>34.299999999999997</c:v>
                </c:pt>
                <c:pt idx="1825">
                  <c:v>34.4</c:v>
                </c:pt>
                <c:pt idx="1826">
                  <c:v>34.4</c:v>
                </c:pt>
                <c:pt idx="1827">
                  <c:v>34.4</c:v>
                </c:pt>
                <c:pt idx="1828">
                  <c:v>34.4</c:v>
                </c:pt>
                <c:pt idx="1829">
                  <c:v>34.299999999999997</c:v>
                </c:pt>
                <c:pt idx="1830">
                  <c:v>34.4</c:v>
                </c:pt>
                <c:pt idx="1831">
                  <c:v>34.4</c:v>
                </c:pt>
                <c:pt idx="1832">
                  <c:v>34.4</c:v>
                </c:pt>
                <c:pt idx="1833">
                  <c:v>34.4</c:v>
                </c:pt>
                <c:pt idx="1834">
                  <c:v>34.4</c:v>
                </c:pt>
                <c:pt idx="1835">
                  <c:v>34.4</c:v>
                </c:pt>
                <c:pt idx="1836">
                  <c:v>34.4</c:v>
                </c:pt>
                <c:pt idx="1837">
                  <c:v>34.4</c:v>
                </c:pt>
                <c:pt idx="1838">
                  <c:v>34.5</c:v>
                </c:pt>
                <c:pt idx="1839">
                  <c:v>34.5</c:v>
                </c:pt>
                <c:pt idx="1840">
                  <c:v>34.4</c:v>
                </c:pt>
                <c:pt idx="1841">
                  <c:v>34.5</c:v>
                </c:pt>
                <c:pt idx="1842">
                  <c:v>34.5</c:v>
                </c:pt>
                <c:pt idx="1843">
                  <c:v>34.5</c:v>
                </c:pt>
                <c:pt idx="1844">
                  <c:v>34.5</c:v>
                </c:pt>
                <c:pt idx="1845">
                  <c:v>34.5</c:v>
                </c:pt>
                <c:pt idx="1846">
                  <c:v>34.5</c:v>
                </c:pt>
                <c:pt idx="1847">
                  <c:v>34.5</c:v>
                </c:pt>
                <c:pt idx="1848">
                  <c:v>34.5</c:v>
                </c:pt>
                <c:pt idx="1849">
                  <c:v>34.6</c:v>
                </c:pt>
                <c:pt idx="1850">
                  <c:v>34.5</c:v>
                </c:pt>
                <c:pt idx="1851">
                  <c:v>34.6</c:v>
                </c:pt>
                <c:pt idx="1852">
                  <c:v>34.6</c:v>
                </c:pt>
                <c:pt idx="1853">
                  <c:v>34.6</c:v>
                </c:pt>
                <c:pt idx="1854">
                  <c:v>34.6</c:v>
                </c:pt>
                <c:pt idx="1855">
                  <c:v>34.6</c:v>
                </c:pt>
                <c:pt idx="1856">
                  <c:v>34.6</c:v>
                </c:pt>
                <c:pt idx="1857">
                  <c:v>34.6</c:v>
                </c:pt>
                <c:pt idx="1858">
                  <c:v>34.6</c:v>
                </c:pt>
                <c:pt idx="1859">
                  <c:v>34.6</c:v>
                </c:pt>
                <c:pt idx="1860">
                  <c:v>34.6</c:v>
                </c:pt>
                <c:pt idx="1861">
                  <c:v>34.5</c:v>
                </c:pt>
                <c:pt idx="1862">
                  <c:v>34.5</c:v>
                </c:pt>
                <c:pt idx="1863">
                  <c:v>34.6</c:v>
                </c:pt>
                <c:pt idx="1864">
                  <c:v>34.6</c:v>
                </c:pt>
                <c:pt idx="1865">
                  <c:v>34.6</c:v>
                </c:pt>
                <c:pt idx="1866">
                  <c:v>34.6</c:v>
                </c:pt>
                <c:pt idx="1867">
                  <c:v>34.6</c:v>
                </c:pt>
                <c:pt idx="1868">
                  <c:v>34.6</c:v>
                </c:pt>
                <c:pt idx="1869">
                  <c:v>34.6</c:v>
                </c:pt>
                <c:pt idx="1870">
                  <c:v>34.6</c:v>
                </c:pt>
                <c:pt idx="1871">
                  <c:v>34.6</c:v>
                </c:pt>
                <c:pt idx="1872">
                  <c:v>34.6</c:v>
                </c:pt>
                <c:pt idx="1873">
                  <c:v>34.6</c:v>
                </c:pt>
                <c:pt idx="1874">
                  <c:v>34.6</c:v>
                </c:pt>
                <c:pt idx="1875">
                  <c:v>34.6</c:v>
                </c:pt>
                <c:pt idx="1876">
                  <c:v>34.6</c:v>
                </c:pt>
                <c:pt idx="1877">
                  <c:v>34.6</c:v>
                </c:pt>
                <c:pt idx="1878">
                  <c:v>34.700000000000003</c:v>
                </c:pt>
                <c:pt idx="1879">
                  <c:v>34.700000000000003</c:v>
                </c:pt>
                <c:pt idx="1880">
                  <c:v>34.700000000000003</c:v>
                </c:pt>
                <c:pt idx="1881">
                  <c:v>34.700000000000003</c:v>
                </c:pt>
                <c:pt idx="1882">
                  <c:v>34.700000000000003</c:v>
                </c:pt>
                <c:pt idx="1883">
                  <c:v>34.799999999999997</c:v>
                </c:pt>
                <c:pt idx="1884">
                  <c:v>34.799999999999997</c:v>
                </c:pt>
                <c:pt idx="1885">
                  <c:v>34.799999999999997</c:v>
                </c:pt>
                <c:pt idx="1886">
                  <c:v>34.9</c:v>
                </c:pt>
                <c:pt idx="1887">
                  <c:v>34.9</c:v>
                </c:pt>
                <c:pt idx="1888">
                  <c:v>34.9</c:v>
                </c:pt>
                <c:pt idx="1889">
                  <c:v>34.9</c:v>
                </c:pt>
                <c:pt idx="1890">
                  <c:v>34.9</c:v>
                </c:pt>
                <c:pt idx="1891">
                  <c:v>34.9</c:v>
                </c:pt>
                <c:pt idx="1892">
                  <c:v>34.9</c:v>
                </c:pt>
                <c:pt idx="1893">
                  <c:v>34.9</c:v>
                </c:pt>
                <c:pt idx="1894">
                  <c:v>34.799999999999997</c:v>
                </c:pt>
                <c:pt idx="1895">
                  <c:v>34.799999999999997</c:v>
                </c:pt>
                <c:pt idx="1896">
                  <c:v>34.799999999999997</c:v>
                </c:pt>
                <c:pt idx="1897">
                  <c:v>34.799999999999997</c:v>
                </c:pt>
                <c:pt idx="1898">
                  <c:v>34.799999999999997</c:v>
                </c:pt>
                <c:pt idx="1899">
                  <c:v>34.799999999999997</c:v>
                </c:pt>
                <c:pt idx="1900">
                  <c:v>34.9</c:v>
                </c:pt>
                <c:pt idx="1901">
                  <c:v>34.9</c:v>
                </c:pt>
                <c:pt idx="1902">
                  <c:v>34.9</c:v>
                </c:pt>
                <c:pt idx="1903">
                  <c:v>34.9</c:v>
                </c:pt>
                <c:pt idx="1904">
                  <c:v>34.9</c:v>
                </c:pt>
                <c:pt idx="1905">
                  <c:v>35</c:v>
                </c:pt>
                <c:pt idx="1906">
                  <c:v>35</c:v>
                </c:pt>
                <c:pt idx="1907">
                  <c:v>35</c:v>
                </c:pt>
                <c:pt idx="1908">
                  <c:v>35</c:v>
                </c:pt>
                <c:pt idx="1909">
                  <c:v>35</c:v>
                </c:pt>
                <c:pt idx="1910">
                  <c:v>35</c:v>
                </c:pt>
                <c:pt idx="1911">
                  <c:v>35</c:v>
                </c:pt>
                <c:pt idx="1912">
                  <c:v>35</c:v>
                </c:pt>
                <c:pt idx="1913">
                  <c:v>35</c:v>
                </c:pt>
                <c:pt idx="1914">
                  <c:v>35</c:v>
                </c:pt>
                <c:pt idx="1915">
                  <c:v>35</c:v>
                </c:pt>
                <c:pt idx="1916">
                  <c:v>35</c:v>
                </c:pt>
                <c:pt idx="1917">
                  <c:v>35</c:v>
                </c:pt>
                <c:pt idx="1918">
                  <c:v>35</c:v>
                </c:pt>
                <c:pt idx="1919">
                  <c:v>35</c:v>
                </c:pt>
                <c:pt idx="1920">
                  <c:v>35</c:v>
                </c:pt>
                <c:pt idx="1921">
                  <c:v>35</c:v>
                </c:pt>
                <c:pt idx="1922">
                  <c:v>35</c:v>
                </c:pt>
                <c:pt idx="1923">
                  <c:v>35</c:v>
                </c:pt>
                <c:pt idx="1924">
                  <c:v>35</c:v>
                </c:pt>
                <c:pt idx="1925">
                  <c:v>35</c:v>
                </c:pt>
                <c:pt idx="1926">
                  <c:v>35</c:v>
                </c:pt>
                <c:pt idx="1927">
                  <c:v>35.1</c:v>
                </c:pt>
                <c:pt idx="1928">
                  <c:v>35.1</c:v>
                </c:pt>
                <c:pt idx="1929">
                  <c:v>35.1</c:v>
                </c:pt>
                <c:pt idx="1930">
                  <c:v>35.1</c:v>
                </c:pt>
                <c:pt idx="1931">
                  <c:v>35.1</c:v>
                </c:pt>
                <c:pt idx="1932">
                  <c:v>35.1</c:v>
                </c:pt>
                <c:pt idx="1933">
                  <c:v>35.1</c:v>
                </c:pt>
                <c:pt idx="1934">
                  <c:v>35.1</c:v>
                </c:pt>
                <c:pt idx="1935">
                  <c:v>35.200000000000003</c:v>
                </c:pt>
                <c:pt idx="1936">
                  <c:v>35.200000000000003</c:v>
                </c:pt>
                <c:pt idx="1937">
                  <c:v>35.200000000000003</c:v>
                </c:pt>
                <c:pt idx="1938">
                  <c:v>35.1</c:v>
                </c:pt>
                <c:pt idx="1939">
                  <c:v>35.1</c:v>
                </c:pt>
                <c:pt idx="1940">
                  <c:v>35.200000000000003</c:v>
                </c:pt>
                <c:pt idx="1941">
                  <c:v>35.200000000000003</c:v>
                </c:pt>
                <c:pt idx="1942">
                  <c:v>35.200000000000003</c:v>
                </c:pt>
                <c:pt idx="1943">
                  <c:v>35.200000000000003</c:v>
                </c:pt>
                <c:pt idx="1944">
                  <c:v>35.200000000000003</c:v>
                </c:pt>
                <c:pt idx="1945">
                  <c:v>35.200000000000003</c:v>
                </c:pt>
                <c:pt idx="1946">
                  <c:v>35.200000000000003</c:v>
                </c:pt>
                <c:pt idx="1947">
                  <c:v>35.200000000000003</c:v>
                </c:pt>
                <c:pt idx="1948">
                  <c:v>35.200000000000003</c:v>
                </c:pt>
                <c:pt idx="1949">
                  <c:v>35.299999999999997</c:v>
                </c:pt>
                <c:pt idx="1950">
                  <c:v>35.299999999999997</c:v>
                </c:pt>
                <c:pt idx="1951">
                  <c:v>35.299999999999997</c:v>
                </c:pt>
                <c:pt idx="1952">
                  <c:v>35.299999999999997</c:v>
                </c:pt>
                <c:pt idx="1953">
                  <c:v>35.299999999999997</c:v>
                </c:pt>
                <c:pt idx="1954">
                  <c:v>35.299999999999997</c:v>
                </c:pt>
                <c:pt idx="1955">
                  <c:v>35.299999999999997</c:v>
                </c:pt>
                <c:pt idx="1956">
                  <c:v>35.299999999999997</c:v>
                </c:pt>
                <c:pt idx="1957">
                  <c:v>35.299999999999997</c:v>
                </c:pt>
                <c:pt idx="1958">
                  <c:v>35.299999999999997</c:v>
                </c:pt>
                <c:pt idx="1959">
                  <c:v>35.299999999999997</c:v>
                </c:pt>
                <c:pt idx="1960">
                  <c:v>35.4</c:v>
                </c:pt>
                <c:pt idx="1961">
                  <c:v>35.299999999999997</c:v>
                </c:pt>
                <c:pt idx="1962">
                  <c:v>35.4</c:v>
                </c:pt>
                <c:pt idx="1963">
                  <c:v>35.4</c:v>
                </c:pt>
                <c:pt idx="1964">
                  <c:v>35.4</c:v>
                </c:pt>
                <c:pt idx="1965">
                  <c:v>35.4</c:v>
                </c:pt>
                <c:pt idx="1966">
                  <c:v>35.4</c:v>
                </c:pt>
                <c:pt idx="1967">
                  <c:v>35.4</c:v>
                </c:pt>
                <c:pt idx="1968">
                  <c:v>35.299999999999997</c:v>
                </c:pt>
                <c:pt idx="1969">
                  <c:v>35.4</c:v>
                </c:pt>
                <c:pt idx="1970">
                  <c:v>35.4</c:v>
                </c:pt>
                <c:pt idx="1971">
                  <c:v>35.4</c:v>
                </c:pt>
                <c:pt idx="1972">
                  <c:v>35.4</c:v>
                </c:pt>
                <c:pt idx="1973">
                  <c:v>35.4</c:v>
                </c:pt>
                <c:pt idx="1974">
                  <c:v>35.4</c:v>
                </c:pt>
                <c:pt idx="1975">
                  <c:v>35.5</c:v>
                </c:pt>
                <c:pt idx="1976">
                  <c:v>35.4</c:v>
                </c:pt>
                <c:pt idx="1977">
                  <c:v>35.5</c:v>
                </c:pt>
                <c:pt idx="1978">
                  <c:v>35.5</c:v>
                </c:pt>
                <c:pt idx="1979">
                  <c:v>35.5</c:v>
                </c:pt>
                <c:pt idx="1980">
                  <c:v>35.5</c:v>
                </c:pt>
                <c:pt idx="1981">
                  <c:v>35.5</c:v>
                </c:pt>
                <c:pt idx="1982">
                  <c:v>35.4</c:v>
                </c:pt>
                <c:pt idx="1983">
                  <c:v>35.4</c:v>
                </c:pt>
                <c:pt idx="1984">
                  <c:v>35.4</c:v>
                </c:pt>
                <c:pt idx="1985">
                  <c:v>35.5</c:v>
                </c:pt>
                <c:pt idx="1986">
                  <c:v>35.5</c:v>
                </c:pt>
                <c:pt idx="1987">
                  <c:v>35.5</c:v>
                </c:pt>
                <c:pt idx="1988">
                  <c:v>35.4</c:v>
                </c:pt>
                <c:pt idx="1989">
                  <c:v>35.5</c:v>
                </c:pt>
                <c:pt idx="1990">
                  <c:v>35.5</c:v>
                </c:pt>
                <c:pt idx="1991">
                  <c:v>35.5</c:v>
                </c:pt>
                <c:pt idx="1992">
                  <c:v>35.5</c:v>
                </c:pt>
                <c:pt idx="1993">
                  <c:v>35.5</c:v>
                </c:pt>
                <c:pt idx="1994">
                  <c:v>35.5</c:v>
                </c:pt>
                <c:pt idx="1995">
                  <c:v>35.5</c:v>
                </c:pt>
                <c:pt idx="1996">
                  <c:v>35.5</c:v>
                </c:pt>
                <c:pt idx="1997">
                  <c:v>35.5</c:v>
                </c:pt>
                <c:pt idx="1998">
                  <c:v>35.6</c:v>
                </c:pt>
                <c:pt idx="1999">
                  <c:v>35.6</c:v>
                </c:pt>
                <c:pt idx="2000">
                  <c:v>35.5</c:v>
                </c:pt>
                <c:pt idx="2001">
                  <c:v>35.6</c:v>
                </c:pt>
                <c:pt idx="2002">
                  <c:v>35.700000000000003</c:v>
                </c:pt>
                <c:pt idx="2003">
                  <c:v>35.700000000000003</c:v>
                </c:pt>
                <c:pt idx="2004">
                  <c:v>35.700000000000003</c:v>
                </c:pt>
                <c:pt idx="2005">
                  <c:v>35.700000000000003</c:v>
                </c:pt>
                <c:pt idx="2006">
                  <c:v>35.700000000000003</c:v>
                </c:pt>
                <c:pt idx="2007">
                  <c:v>35.700000000000003</c:v>
                </c:pt>
                <c:pt idx="2008">
                  <c:v>35.700000000000003</c:v>
                </c:pt>
                <c:pt idx="2009">
                  <c:v>35.700000000000003</c:v>
                </c:pt>
                <c:pt idx="2010">
                  <c:v>35.700000000000003</c:v>
                </c:pt>
                <c:pt idx="2011">
                  <c:v>35.700000000000003</c:v>
                </c:pt>
                <c:pt idx="2012">
                  <c:v>35.700000000000003</c:v>
                </c:pt>
                <c:pt idx="2013">
                  <c:v>35.700000000000003</c:v>
                </c:pt>
                <c:pt idx="2014">
                  <c:v>35.700000000000003</c:v>
                </c:pt>
                <c:pt idx="2015">
                  <c:v>35.700000000000003</c:v>
                </c:pt>
                <c:pt idx="2016">
                  <c:v>35.799999999999997</c:v>
                </c:pt>
                <c:pt idx="2017">
                  <c:v>35.700000000000003</c:v>
                </c:pt>
                <c:pt idx="2018">
                  <c:v>35.799999999999997</c:v>
                </c:pt>
                <c:pt idx="2019">
                  <c:v>35.700000000000003</c:v>
                </c:pt>
                <c:pt idx="2020">
                  <c:v>35.799999999999997</c:v>
                </c:pt>
                <c:pt idx="2021">
                  <c:v>35.799999999999997</c:v>
                </c:pt>
                <c:pt idx="2022">
                  <c:v>35.799999999999997</c:v>
                </c:pt>
                <c:pt idx="2023">
                  <c:v>35.799999999999997</c:v>
                </c:pt>
                <c:pt idx="2024">
                  <c:v>35.799999999999997</c:v>
                </c:pt>
                <c:pt idx="2025">
                  <c:v>35.799999999999997</c:v>
                </c:pt>
                <c:pt idx="2026">
                  <c:v>35.799999999999997</c:v>
                </c:pt>
                <c:pt idx="2027">
                  <c:v>35.9</c:v>
                </c:pt>
                <c:pt idx="2028">
                  <c:v>35.799999999999997</c:v>
                </c:pt>
                <c:pt idx="2029">
                  <c:v>35.799999999999997</c:v>
                </c:pt>
                <c:pt idx="2030">
                  <c:v>35.799999999999997</c:v>
                </c:pt>
                <c:pt idx="2031">
                  <c:v>35.799999999999997</c:v>
                </c:pt>
                <c:pt idx="2032">
                  <c:v>35.9</c:v>
                </c:pt>
                <c:pt idx="2033">
                  <c:v>35.799999999999997</c:v>
                </c:pt>
                <c:pt idx="2034">
                  <c:v>35.9</c:v>
                </c:pt>
                <c:pt idx="2035">
                  <c:v>35.9</c:v>
                </c:pt>
                <c:pt idx="2036">
                  <c:v>35.799999999999997</c:v>
                </c:pt>
                <c:pt idx="2037">
                  <c:v>36</c:v>
                </c:pt>
                <c:pt idx="2038">
                  <c:v>36</c:v>
                </c:pt>
                <c:pt idx="2039">
                  <c:v>36</c:v>
                </c:pt>
                <c:pt idx="2040">
                  <c:v>36</c:v>
                </c:pt>
                <c:pt idx="2041">
                  <c:v>36</c:v>
                </c:pt>
                <c:pt idx="2042">
                  <c:v>36</c:v>
                </c:pt>
                <c:pt idx="2043">
                  <c:v>36</c:v>
                </c:pt>
                <c:pt idx="2044">
                  <c:v>36</c:v>
                </c:pt>
                <c:pt idx="2045">
                  <c:v>36</c:v>
                </c:pt>
                <c:pt idx="2046">
                  <c:v>36</c:v>
                </c:pt>
                <c:pt idx="2047">
                  <c:v>36</c:v>
                </c:pt>
                <c:pt idx="2048">
                  <c:v>35.9</c:v>
                </c:pt>
                <c:pt idx="2049">
                  <c:v>35.9</c:v>
                </c:pt>
                <c:pt idx="2050">
                  <c:v>35.9</c:v>
                </c:pt>
                <c:pt idx="2051">
                  <c:v>35.9</c:v>
                </c:pt>
                <c:pt idx="2052">
                  <c:v>35.9</c:v>
                </c:pt>
                <c:pt idx="2053">
                  <c:v>35.9</c:v>
                </c:pt>
                <c:pt idx="2054">
                  <c:v>35.9</c:v>
                </c:pt>
                <c:pt idx="2055">
                  <c:v>35.9</c:v>
                </c:pt>
                <c:pt idx="2056">
                  <c:v>35.9</c:v>
                </c:pt>
                <c:pt idx="2057">
                  <c:v>35.9</c:v>
                </c:pt>
                <c:pt idx="2058">
                  <c:v>35.9</c:v>
                </c:pt>
                <c:pt idx="2059">
                  <c:v>36</c:v>
                </c:pt>
                <c:pt idx="2060">
                  <c:v>35.9</c:v>
                </c:pt>
                <c:pt idx="2061">
                  <c:v>35.9</c:v>
                </c:pt>
                <c:pt idx="2062">
                  <c:v>36</c:v>
                </c:pt>
                <c:pt idx="2063">
                  <c:v>36</c:v>
                </c:pt>
                <c:pt idx="2064">
                  <c:v>36.1</c:v>
                </c:pt>
                <c:pt idx="2065">
                  <c:v>36</c:v>
                </c:pt>
                <c:pt idx="2066">
                  <c:v>36.1</c:v>
                </c:pt>
                <c:pt idx="2067">
                  <c:v>36</c:v>
                </c:pt>
                <c:pt idx="2068">
                  <c:v>36</c:v>
                </c:pt>
                <c:pt idx="2069">
                  <c:v>36.1</c:v>
                </c:pt>
                <c:pt idx="2070">
                  <c:v>36</c:v>
                </c:pt>
                <c:pt idx="2071">
                  <c:v>36</c:v>
                </c:pt>
                <c:pt idx="2072">
                  <c:v>36</c:v>
                </c:pt>
                <c:pt idx="2073">
                  <c:v>36</c:v>
                </c:pt>
                <c:pt idx="2074">
                  <c:v>36</c:v>
                </c:pt>
                <c:pt idx="2075">
                  <c:v>36.1</c:v>
                </c:pt>
                <c:pt idx="2076">
                  <c:v>36.1</c:v>
                </c:pt>
                <c:pt idx="2077">
                  <c:v>36</c:v>
                </c:pt>
                <c:pt idx="2078">
                  <c:v>36.1</c:v>
                </c:pt>
                <c:pt idx="2079">
                  <c:v>36.1</c:v>
                </c:pt>
                <c:pt idx="2080">
                  <c:v>36.1</c:v>
                </c:pt>
                <c:pt idx="2081">
                  <c:v>36.1</c:v>
                </c:pt>
                <c:pt idx="2082">
                  <c:v>36.1</c:v>
                </c:pt>
                <c:pt idx="2083">
                  <c:v>36.1</c:v>
                </c:pt>
                <c:pt idx="2084">
                  <c:v>36.1</c:v>
                </c:pt>
                <c:pt idx="2085">
                  <c:v>36.1</c:v>
                </c:pt>
                <c:pt idx="2086">
                  <c:v>36.1</c:v>
                </c:pt>
                <c:pt idx="2087">
                  <c:v>36.1</c:v>
                </c:pt>
                <c:pt idx="2088">
                  <c:v>36</c:v>
                </c:pt>
                <c:pt idx="2089">
                  <c:v>36.1</c:v>
                </c:pt>
                <c:pt idx="2090">
                  <c:v>36.1</c:v>
                </c:pt>
                <c:pt idx="2091">
                  <c:v>36.1</c:v>
                </c:pt>
                <c:pt idx="2092">
                  <c:v>36.1</c:v>
                </c:pt>
                <c:pt idx="2093">
                  <c:v>36.1</c:v>
                </c:pt>
                <c:pt idx="2094">
                  <c:v>36.1</c:v>
                </c:pt>
                <c:pt idx="2095">
                  <c:v>36.1</c:v>
                </c:pt>
                <c:pt idx="2096">
                  <c:v>36.1</c:v>
                </c:pt>
                <c:pt idx="2097">
                  <c:v>36.1</c:v>
                </c:pt>
                <c:pt idx="2098">
                  <c:v>36.1</c:v>
                </c:pt>
                <c:pt idx="2099">
                  <c:v>36.1</c:v>
                </c:pt>
                <c:pt idx="2100">
                  <c:v>36</c:v>
                </c:pt>
                <c:pt idx="2101">
                  <c:v>36.1</c:v>
                </c:pt>
                <c:pt idx="2102">
                  <c:v>36.1</c:v>
                </c:pt>
                <c:pt idx="2103">
                  <c:v>36.1</c:v>
                </c:pt>
                <c:pt idx="2104">
                  <c:v>36</c:v>
                </c:pt>
                <c:pt idx="2105">
                  <c:v>36.1</c:v>
                </c:pt>
                <c:pt idx="2106">
                  <c:v>36.1</c:v>
                </c:pt>
                <c:pt idx="2107">
                  <c:v>36.1</c:v>
                </c:pt>
                <c:pt idx="2108">
                  <c:v>36.1</c:v>
                </c:pt>
                <c:pt idx="2109">
                  <c:v>36.1</c:v>
                </c:pt>
                <c:pt idx="2110">
                  <c:v>36.1</c:v>
                </c:pt>
                <c:pt idx="2111">
                  <c:v>36.1</c:v>
                </c:pt>
                <c:pt idx="2112">
                  <c:v>36.1</c:v>
                </c:pt>
                <c:pt idx="2113">
                  <c:v>36.1</c:v>
                </c:pt>
                <c:pt idx="2114">
                  <c:v>36</c:v>
                </c:pt>
                <c:pt idx="2115">
                  <c:v>36.1</c:v>
                </c:pt>
                <c:pt idx="2116">
                  <c:v>36.1</c:v>
                </c:pt>
                <c:pt idx="2117">
                  <c:v>36.1</c:v>
                </c:pt>
                <c:pt idx="2118">
                  <c:v>36.1</c:v>
                </c:pt>
                <c:pt idx="2119">
                  <c:v>36</c:v>
                </c:pt>
                <c:pt idx="2120">
                  <c:v>36</c:v>
                </c:pt>
                <c:pt idx="2121">
                  <c:v>36.1</c:v>
                </c:pt>
                <c:pt idx="2122">
                  <c:v>36.1</c:v>
                </c:pt>
                <c:pt idx="2123">
                  <c:v>36.1</c:v>
                </c:pt>
                <c:pt idx="2124">
                  <c:v>36.1</c:v>
                </c:pt>
                <c:pt idx="2125">
                  <c:v>36.1</c:v>
                </c:pt>
                <c:pt idx="2126">
                  <c:v>36.1</c:v>
                </c:pt>
                <c:pt idx="2127">
                  <c:v>36.1</c:v>
                </c:pt>
                <c:pt idx="2128">
                  <c:v>36.1</c:v>
                </c:pt>
                <c:pt idx="2129">
                  <c:v>36.1</c:v>
                </c:pt>
                <c:pt idx="2130">
                  <c:v>36.1</c:v>
                </c:pt>
                <c:pt idx="2131">
                  <c:v>36.1</c:v>
                </c:pt>
                <c:pt idx="2132">
                  <c:v>36.1</c:v>
                </c:pt>
                <c:pt idx="2133">
                  <c:v>36.1</c:v>
                </c:pt>
                <c:pt idx="2134">
                  <c:v>36.1</c:v>
                </c:pt>
                <c:pt idx="2135">
                  <c:v>36.1</c:v>
                </c:pt>
                <c:pt idx="2136">
                  <c:v>36</c:v>
                </c:pt>
                <c:pt idx="2137">
                  <c:v>36.1</c:v>
                </c:pt>
                <c:pt idx="2138">
                  <c:v>36.1</c:v>
                </c:pt>
                <c:pt idx="2139">
                  <c:v>36.200000000000003</c:v>
                </c:pt>
                <c:pt idx="2140">
                  <c:v>36.1</c:v>
                </c:pt>
                <c:pt idx="2141">
                  <c:v>36.1</c:v>
                </c:pt>
                <c:pt idx="2142">
                  <c:v>36.200000000000003</c:v>
                </c:pt>
                <c:pt idx="2143">
                  <c:v>36.1</c:v>
                </c:pt>
                <c:pt idx="2144">
                  <c:v>36.1</c:v>
                </c:pt>
                <c:pt idx="2145">
                  <c:v>36.1</c:v>
                </c:pt>
                <c:pt idx="2146">
                  <c:v>36.1</c:v>
                </c:pt>
                <c:pt idx="2147">
                  <c:v>36.1</c:v>
                </c:pt>
                <c:pt idx="2148">
                  <c:v>36.1</c:v>
                </c:pt>
                <c:pt idx="2149">
                  <c:v>36.1</c:v>
                </c:pt>
                <c:pt idx="2150">
                  <c:v>36</c:v>
                </c:pt>
                <c:pt idx="2151">
                  <c:v>36.1</c:v>
                </c:pt>
                <c:pt idx="2152">
                  <c:v>36.1</c:v>
                </c:pt>
                <c:pt idx="2153">
                  <c:v>36.1</c:v>
                </c:pt>
                <c:pt idx="2154">
                  <c:v>36.1</c:v>
                </c:pt>
                <c:pt idx="2155">
                  <c:v>36.1</c:v>
                </c:pt>
                <c:pt idx="2156">
                  <c:v>36.1</c:v>
                </c:pt>
                <c:pt idx="2157">
                  <c:v>36.1</c:v>
                </c:pt>
                <c:pt idx="2158">
                  <c:v>36.1</c:v>
                </c:pt>
                <c:pt idx="2159">
                  <c:v>36.200000000000003</c:v>
                </c:pt>
                <c:pt idx="2160">
                  <c:v>36.200000000000003</c:v>
                </c:pt>
                <c:pt idx="2161">
                  <c:v>36.200000000000003</c:v>
                </c:pt>
                <c:pt idx="2162">
                  <c:v>36.200000000000003</c:v>
                </c:pt>
                <c:pt idx="2163">
                  <c:v>36.1</c:v>
                </c:pt>
                <c:pt idx="2164">
                  <c:v>36.200000000000003</c:v>
                </c:pt>
                <c:pt idx="2165">
                  <c:v>36.1</c:v>
                </c:pt>
                <c:pt idx="2166">
                  <c:v>36.200000000000003</c:v>
                </c:pt>
                <c:pt idx="2167">
                  <c:v>36.1</c:v>
                </c:pt>
                <c:pt idx="2168">
                  <c:v>36.200000000000003</c:v>
                </c:pt>
                <c:pt idx="2169">
                  <c:v>36.1</c:v>
                </c:pt>
                <c:pt idx="2170">
                  <c:v>36</c:v>
                </c:pt>
                <c:pt idx="2171">
                  <c:v>36</c:v>
                </c:pt>
                <c:pt idx="2172">
                  <c:v>36.1</c:v>
                </c:pt>
                <c:pt idx="2173">
                  <c:v>36.1</c:v>
                </c:pt>
                <c:pt idx="2174">
                  <c:v>36</c:v>
                </c:pt>
                <c:pt idx="2175">
                  <c:v>36</c:v>
                </c:pt>
                <c:pt idx="2176">
                  <c:v>36.1</c:v>
                </c:pt>
                <c:pt idx="2177">
                  <c:v>36.1</c:v>
                </c:pt>
                <c:pt idx="2178">
                  <c:v>36.1</c:v>
                </c:pt>
                <c:pt idx="2179">
                  <c:v>36.1</c:v>
                </c:pt>
                <c:pt idx="2180">
                  <c:v>36.1</c:v>
                </c:pt>
                <c:pt idx="2181">
                  <c:v>36.1</c:v>
                </c:pt>
                <c:pt idx="2182">
                  <c:v>36.1</c:v>
                </c:pt>
                <c:pt idx="2183">
                  <c:v>36.1</c:v>
                </c:pt>
                <c:pt idx="2184">
                  <c:v>36.1</c:v>
                </c:pt>
                <c:pt idx="2185">
                  <c:v>36.1</c:v>
                </c:pt>
                <c:pt idx="2186">
                  <c:v>36.1</c:v>
                </c:pt>
                <c:pt idx="2187">
                  <c:v>36.1</c:v>
                </c:pt>
                <c:pt idx="2188">
                  <c:v>36.1</c:v>
                </c:pt>
                <c:pt idx="2189">
                  <c:v>36.1</c:v>
                </c:pt>
                <c:pt idx="2190">
                  <c:v>36.1</c:v>
                </c:pt>
                <c:pt idx="2191">
                  <c:v>36.1</c:v>
                </c:pt>
                <c:pt idx="2192">
                  <c:v>36.1</c:v>
                </c:pt>
                <c:pt idx="2193">
                  <c:v>36.1</c:v>
                </c:pt>
                <c:pt idx="2194">
                  <c:v>36</c:v>
                </c:pt>
                <c:pt idx="2195">
                  <c:v>36.1</c:v>
                </c:pt>
                <c:pt idx="2196">
                  <c:v>36</c:v>
                </c:pt>
                <c:pt idx="2197">
                  <c:v>36</c:v>
                </c:pt>
                <c:pt idx="2198">
                  <c:v>36.1</c:v>
                </c:pt>
                <c:pt idx="2199">
                  <c:v>36.1</c:v>
                </c:pt>
                <c:pt idx="2200">
                  <c:v>36</c:v>
                </c:pt>
                <c:pt idx="2201">
                  <c:v>36.200000000000003</c:v>
                </c:pt>
                <c:pt idx="2202">
                  <c:v>36.200000000000003</c:v>
                </c:pt>
                <c:pt idx="2203">
                  <c:v>36.299999999999997</c:v>
                </c:pt>
                <c:pt idx="2204">
                  <c:v>36.299999999999997</c:v>
                </c:pt>
                <c:pt idx="2205">
                  <c:v>36.299999999999997</c:v>
                </c:pt>
                <c:pt idx="2206">
                  <c:v>36.299999999999997</c:v>
                </c:pt>
                <c:pt idx="2207">
                  <c:v>36.299999999999997</c:v>
                </c:pt>
                <c:pt idx="2208">
                  <c:v>36.299999999999997</c:v>
                </c:pt>
                <c:pt idx="2209">
                  <c:v>36.299999999999997</c:v>
                </c:pt>
                <c:pt idx="2210">
                  <c:v>36.299999999999997</c:v>
                </c:pt>
                <c:pt idx="2211">
                  <c:v>36.299999999999997</c:v>
                </c:pt>
                <c:pt idx="2212">
                  <c:v>36.299999999999997</c:v>
                </c:pt>
                <c:pt idx="2213">
                  <c:v>36.200000000000003</c:v>
                </c:pt>
                <c:pt idx="2214">
                  <c:v>36.200000000000003</c:v>
                </c:pt>
                <c:pt idx="2215">
                  <c:v>36.200000000000003</c:v>
                </c:pt>
                <c:pt idx="2216">
                  <c:v>36.200000000000003</c:v>
                </c:pt>
                <c:pt idx="2217">
                  <c:v>36.200000000000003</c:v>
                </c:pt>
                <c:pt idx="2218">
                  <c:v>36.200000000000003</c:v>
                </c:pt>
                <c:pt idx="2219">
                  <c:v>36.200000000000003</c:v>
                </c:pt>
                <c:pt idx="2220">
                  <c:v>36.200000000000003</c:v>
                </c:pt>
                <c:pt idx="2221">
                  <c:v>36.200000000000003</c:v>
                </c:pt>
                <c:pt idx="2222">
                  <c:v>36.200000000000003</c:v>
                </c:pt>
                <c:pt idx="2223">
                  <c:v>36.200000000000003</c:v>
                </c:pt>
                <c:pt idx="2224">
                  <c:v>36.200000000000003</c:v>
                </c:pt>
                <c:pt idx="2225">
                  <c:v>36.200000000000003</c:v>
                </c:pt>
                <c:pt idx="2226">
                  <c:v>36.200000000000003</c:v>
                </c:pt>
                <c:pt idx="2227">
                  <c:v>36.200000000000003</c:v>
                </c:pt>
                <c:pt idx="2228">
                  <c:v>36.299999999999997</c:v>
                </c:pt>
                <c:pt idx="2229">
                  <c:v>36.200000000000003</c:v>
                </c:pt>
                <c:pt idx="2230">
                  <c:v>36.200000000000003</c:v>
                </c:pt>
                <c:pt idx="2231">
                  <c:v>36.200000000000003</c:v>
                </c:pt>
                <c:pt idx="2232">
                  <c:v>36.200000000000003</c:v>
                </c:pt>
                <c:pt idx="2233">
                  <c:v>36.200000000000003</c:v>
                </c:pt>
                <c:pt idx="2234">
                  <c:v>36.200000000000003</c:v>
                </c:pt>
                <c:pt idx="2235">
                  <c:v>36.200000000000003</c:v>
                </c:pt>
                <c:pt idx="2236">
                  <c:v>36.200000000000003</c:v>
                </c:pt>
                <c:pt idx="2237">
                  <c:v>36.200000000000003</c:v>
                </c:pt>
                <c:pt idx="2238">
                  <c:v>36.200000000000003</c:v>
                </c:pt>
                <c:pt idx="2239">
                  <c:v>36.299999999999997</c:v>
                </c:pt>
                <c:pt idx="2240">
                  <c:v>36.200000000000003</c:v>
                </c:pt>
                <c:pt idx="2241">
                  <c:v>36.200000000000003</c:v>
                </c:pt>
                <c:pt idx="2242">
                  <c:v>36.299999999999997</c:v>
                </c:pt>
                <c:pt idx="2243">
                  <c:v>36.200000000000003</c:v>
                </c:pt>
                <c:pt idx="2244">
                  <c:v>36.200000000000003</c:v>
                </c:pt>
                <c:pt idx="2245">
                  <c:v>36.200000000000003</c:v>
                </c:pt>
                <c:pt idx="2246">
                  <c:v>36.299999999999997</c:v>
                </c:pt>
                <c:pt idx="2247">
                  <c:v>36.299999999999997</c:v>
                </c:pt>
                <c:pt idx="2248">
                  <c:v>36.299999999999997</c:v>
                </c:pt>
                <c:pt idx="2249">
                  <c:v>36.200000000000003</c:v>
                </c:pt>
                <c:pt idx="2250">
                  <c:v>36.299999999999997</c:v>
                </c:pt>
                <c:pt idx="2251">
                  <c:v>36.299999999999997</c:v>
                </c:pt>
                <c:pt idx="2252">
                  <c:v>36.200000000000003</c:v>
                </c:pt>
                <c:pt idx="2253">
                  <c:v>36.299999999999997</c:v>
                </c:pt>
                <c:pt idx="2254">
                  <c:v>36.299999999999997</c:v>
                </c:pt>
                <c:pt idx="2255">
                  <c:v>36.299999999999997</c:v>
                </c:pt>
                <c:pt idx="2256">
                  <c:v>36.299999999999997</c:v>
                </c:pt>
                <c:pt idx="2257">
                  <c:v>36.200000000000003</c:v>
                </c:pt>
                <c:pt idx="2258">
                  <c:v>36.299999999999997</c:v>
                </c:pt>
                <c:pt idx="2259">
                  <c:v>36.299999999999997</c:v>
                </c:pt>
                <c:pt idx="2260">
                  <c:v>36.299999999999997</c:v>
                </c:pt>
                <c:pt idx="2261">
                  <c:v>36.200000000000003</c:v>
                </c:pt>
                <c:pt idx="2262">
                  <c:v>36.299999999999997</c:v>
                </c:pt>
                <c:pt idx="2263">
                  <c:v>36.299999999999997</c:v>
                </c:pt>
                <c:pt idx="2264">
                  <c:v>36.299999999999997</c:v>
                </c:pt>
                <c:pt idx="2265">
                  <c:v>36.299999999999997</c:v>
                </c:pt>
                <c:pt idx="2266">
                  <c:v>36.299999999999997</c:v>
                </c:pt>
                <c:pt idx="2267">
                  <c:v>36.299999999999997</c:v>
                </c:pt>
                <c:pt idx="2268">
                  <c:v>36.299999999999997</c:v>
                </c:pt>
                <c:pt idx="2269">
                  <c:v>36.299999999999997</c:v>
                </c:pt>
                <c:pt idx="2270">
                  <c:v>36.299999999999997</c:v>
                </c:pt>
                <c:pt idx="2271">
                  <c:v>36.299999999999997</c:v>
                </c:pt>
                <c:pt idx="2272">
                  <c:v>36.299999999999997</c:v>
                </c:pt>
                <c:pt idx="2273">
                  <c:v>36.299999999999997</c:v>
                </c:pt>
                <c:pt idx="2274">
                  <c:v>36.299999999999997</c:v>
                </c:pt>
                <c:pt idx="2275">
                  <c:v>36.299999999999997</c:v>
                </c:pt>
                <c:pt idx="2276">
                  <c:v>36.299999999999997</c:v>
                </c:pt>
                <c:pt idx="2277">
                  <c:v>36.4</c:v>
                </c:pt>
                <c:pt idx="2278">
                  <c:v>36.4</c:v>
                </c:pt>
                <c:pt idx="2279">
                  <c:v>36.200000000000003</c:v>
                </c:pt>
                <c:pt idx="2280">
                  <c:v>36.299999999999997</c:v>
                </c:pt>
                <c:pt idx="2281">
                  <c:v>36.299999999999997</c:v>
                </c:pt>
                <c:pt idx="2282">
                  <c:v>36.299999999999997</c:v>
                </c:pt>
                <c:pt idx="2283">
                  <c:v>36.299999999999997</c:v>
                </c:pt>
                <c:pt idx="2284">
                  <c:v>36.299999999999997</c:v>
                </c:pt>
                <c:pt idx="2285">
                  <c:v>36.299999999999997</c:v>
                </c:pt>
                <c:pt idx="2286">
                  <c:v>36.299999999999997</c:v>
                </c:pt>
                <c:pt idx="2287">
                  <c:v>36.299999999999997</c:v>
                </c:pt>
                <c:pt idx="2288">
                  <c:v>36.299999999999997</c:v>
                </c:pt>
                <c:pt idx="2289">
                  <c:v>36.299999999999997</c:v>
                </c:pt>
                <c:pt idx="2290">
                  <c:v>36.4</c:v>
                </c:pt>
                <c:pt idx="2291">
                  <c:v>36.4</c:v>
                </c:pt>
                <c:pt idx="2292">
                  <c:v>36.4</c:v>
                </c:pt>
                <c:pt idx="2293">
                  <c:v>36.4</c:v>
                </c:pt>
                <c:pt idx="2294">
                  <c:v>36.4</c:v>
                </c:pt>
                <c:pt idx="2295">
                  <c:v>36.4</c:v>
                </c:pt>
                <c:pt idx="2296">
                  <c:v>36.4</c:v>
                </c:pt>
                <c:pt idx="2297">
                  <c:v>36.4</c:v>
                </c:pt>
                <c:pt idx="2298">
                  <c:v>36.4</c:v>
                </c:pt>
                <c:pt idx="2299">
                  <c:v>36.4</c:v>
                </c:pt>
                <c:pt idx="2300">
                  <c:v>36.4</c:v>
                </c:pt>
                <c:pt idx="2301">
                  <c:v>36.299999999999997</c:v>
                </c:pt>
                <c:pt idx="2302">
                  <c:v>36.299999999999997</c:v>
                </c:pt>
                <c:pt idx="2303">
                  <c:v>36.299999999999997</c:v>
                </c:pt>
                <c:pt idx="2304">
                  <c:v>36.299999999999997</c:v>
                </c:pt>
                <c:pt idx="2305">
                  <c:v>36.299999999999997</c:v>
                </c:pt>
                <c:pt idx="2306">
                  <c:v>36.299999999999997</c:v>
                </c:pt>
                <c:pt idx="2307">
                  <c:v>36.299999999999997</c:v>
                </c:pt>
                <c:pt idx="2308">
                  <c:v>36.299999999999997</c:v>
                </c:pt>
                <c:pt idx="2309">
                  <c:v>36.299999999999997</c:v>
                </c:pt>
                <c:pt idx="2310">
                  <c:v>36.299999999999997</c:v>
                </c:pt>
                <c:pt idx="2311">
                  <c:v>36.299999999999997</c:v>
                </c:pt>
                <c:pt idx="2312">
                  <c:v>36.4</c:v>
                </c:pt>
                <c:pt idx="2313">
                  <c:v>36.4</c:v>
                </c:pt>
                <c:pt idx="2314">
                  <c:v>36.4</c:v>
                </c:pt>
                <c:pt idx="2315">
                  <c:v>36.4</c:v>
                </c:pt>
                <c:pt idx="2316">
                  <c:v>36.4</c:v>
                </c:pt>
                <c:pt idx="2317">
                  <c:v>36.4</c:v>
                </c:pt>
                <c:pt idx="2318">
                  <c:v>36.4</c:v>
                </c:pt>
                <c:pt idx="2319">
                  <c:v>36.4</c:v>
                </c:pt>
                <c:pt idx="2320">
                  <c:v>36.4</c:v>
                </c:pt>
                <c:pt idx="2321">
                  <c:v>36.299999999999997</c:v>
                </c:pt>
                <c:pt idx="2322">
                  <c:v>36.4</c:v>
                </c:pt>
                <c:pt idx="2323">
                  <c:v>36.4</c:v>
                </c:pt>
                <c:pt idx="2324">
                  <c:v>36.299999999999997</c:v>
                </c:pt>
                <c:pt idx="2325">
                  <c:v>36.4</c:v>
                </c:pt>
                <c:pt idx="2326">
                  <c:v>36.4</c:v>
                </c:pt>
                <c:pt idx="2327">
                  <c:v>36.4</c:v>
                </c:pt>
                <c:pt idx="2328">
                  <c:v>36.4</c:v>
                </c:pt>
                <c:pt idx="2329">
                  <c:v>36.4</c:v>
                </c:pt>
                <c:pt idx="2330">
                  <c:v>36.4</c:v>
                </c:pt>
                <c:pt idx="2331">
                  <c:v>36.4</c:v>
                </c:pt>
                <c:pt idx="2332">
                  <c:v>36.4</c:v>
                </c:pt>
                <c:pt idx="2333">
                  <c:v>36.4</c:v>
                </c:pt>
                <c:pt idx="2334">
                  <c:v>36.299999999999997</c:v>
                </c:pt>
                <c:pt idx="2335">
                  <c:v>36.4</c:v>
                </c:pt>
                <c:pt idx="2336">
                  <c:v>36.4</c:v>
                </c:pt>
                <c:pt idx="2337">
                  <c:v>36.4</c:v>
                </c:pt>
                <c:pt idx="2338">
                  <c:v>36.299999999999997</c:v>
                </c:pt>
                <c:pt idx="2339">
                  <c:v>36.4</c:v>
                </c:pt>
                <c:pt idx="2340">
                  <c:v>36.4</c:v>
                </c:pt>
                <c:pt idx="2341">
                  <c:v>36.4</c:v>
                </c:pt>
                <c:pt idx="2342">
                  <c:v>36.4</c:v>
                </c:pt>
                <c:pt idx="2343">
                  <c:v>36.299999999999997</c:v>
                </c:pt>
                <c:pt idx="2344">
                  <c:v>36.4</c:v>
                </c:pt>
                <c:pt idx="2345">
                  <c:v>36.299999999999997</c:v>
                </c:pt>
                <c:pt idx="2346">
                  <c:v>36.299999999999997</c:v>
                </c:pt>
                <c:pt idx="2347">
                  <c:v>36.4</c:v>
                </c:pt>
                <c:pt idx="2348">
                  <c:v>36.299999999999997</c:v>
                </c:pt>
                <c:pt idx="2349">
                  <c:v>36.4</c:v>
                </c:pt>
                <c:pt idx="2350">
                  <c:v>36.299999999999997</c:v>
                </c:pt>
                <c:pt idx="2351">
                  <c:v>36.299999999999997</c:v>
                </c:pt>
                <c:pt idx="2352">
                  <c:v>36.299999999999997</c:v>
                </c:pt>
                <c:pt idx="2353">
                  <c:v>36.299999999999997</c:v>
                </c:pt>
                <c:pt idx="2354">
                  <c:v>36.299999999999997</c:v>
                </c:pt>
                <c:pt idx="2355">
                  <c:v>36.299999999999997</c:v>
                </c:pt>
                <c:pt idx="2356">
                  <c:v>36.299999999999997</c:v>
                </c:pt>
                <c:pt idx="2357">
                  <c:v>36.299999999999997</c:v>
                </c:pt>
                <c:pt idx="2358">
                  <c:v>36.299999999999997</c:v>
                </c:pt>
                <c:pt idx="2359">
                  <c:v>36.299999999999997</c:v>
                </c:pt>
                <c:pt idx="2360">
                  <c:v>36.299999999999997</c:v>
                </c:pt>
                <c:pt idx="2361">
                  <c:v>36.299999999999997</c:v>
                </c:pt>
                <c:pt idx="2362">
                  <c:v>36.299999999999997</c:v>
                </c:pt>
                <c:pt idx="2363">
                  <c:v>36.299999999999997</c:v>
                </c:pt>
                <c:pt idx="2364">
                  <c:v>36.299999999999997</c:v>
                </c:pt>
                <c:pt idx="2365">
                  <c:v>36.299999999999997</c:v>
                </c:pt>
                <c:pt idx="2366">
                  <c:v>36.4</c:v>
                </c:pt>
                <c:pt idx="2367">
                  <c:v>36.4</c:v>
                </c:pt>
                <c:pt idx="2368">
                  <c:v>36.4</c:v>
                </c:pt>
                <c:pt idx="2369">
                  <c:v>36.4</c:v>
                </c:pt>
                <c:pt idx="2370">
                  <c:v>36.299999999999997</c:v>
                </c:pt>
                <c:pt idx="2371">
                  <c:v>36.4</c:v>
                </c:pt>
                <c:pt idx="2372">
                  <c:v>36.4</c:v>
                </c:pt>
                <c:pt idx="2373">
                  <c:v>36.4</c:v>
                </c:pt>
                <c:pt idx="2374">
                  <c:v>36.4</c:v>
                </c:pt>
                <c:pt idx="2375">
                  <c:v>36.4</c:v>
                </c:pt>
                <c:pt idx="2376">
                  <c:v>36.4</c:v>
                </c:pt>
                <c:pt idx="2377">
                  <c:v>36.4</c:v>
                </c:pt>
                <c:pt idx="2378">
                  <c:v>36.299999999999997</c:v>
                </c:pt>
                <c:pt idx="2379">
                  <c:v>36.4</c:v>
                </c:pt>
                <c:pt idx="2380">
                  <c:v>36.299999999999997</c:v>
                </c:pt>
                <c:pt idx="2381">
                  <c:v>36.4</c:v>
                </c:pt>
                <c:pt idx="2382">
                  <c:v>36.299999999999997</c:v>
                </c:pt>
                <c:pt idx="2383">
                  <c:v>36.299999999999997</c:v>
                </c:pt>
                <c:pt idx="2384">
                  <c:v>36.299999999999997</c:v>
                </c:pt>
                <c:pt idx="2385">
                  <c:v>36.299999999999997</c:v>
                </c:pt>
                <c:pt idx="2386">
                  <c:v>36.4</c:v>
                </c:pt>
                <c:pt idx="2387">
                  <c:v>36.299999999999997</c:v>
                </c:pt>
                <c:pt idx="2388">
                  <c:v>36.299999999999997</c:v>
                </c:pt>
                <c:pt idx="2389">
                  <c:v>36.4</c:v>
                </c:pt>
                <c:pt idx="2390">
                  <c:v>36.299999999999997</c:v>
                </c:pt>
                <c:pt idx="2391">
                  <c:v>36.299999999999997</c:v>
                </c:pt>
                <c:pt idx="2392">
                  <c:v>36.299999999999997</c:v>
                </c:pt>
                <c:pt idx="2393">
                  <c:v>36.299999999999997</c:v>
                </c:pt>
                <c:pt idx="2394">
                  <c:v>36.299999999999997</c:v>
                </c:pt>
                <c:pt idx="2395">
                  <c:v>36.299999999999997</c:v>
                </c:pt>
                <c:pt idx="2396">
                  <c:v>36.299999999999997</c:v>
                </c:pt>
                <c:pt idx="2397">
                  <c:v>36.299999999999997</c:v>
                </c:pt>
                <c:pt idx="2398">
                  <c:v>36.299999999999997</c:v>
                </c:pt>
                <c:pt idx="2399">
                  <c:v>36.299999999999997</c:v>
                </c:pt>
                <c:pt idx="2400">
                  <c:v>36.200000000000003</c:v>
                </c:pt>
                <c:pt idx="2401">
                  <c:v>36.200000000000003</c:v>
                </c:pt>
                <c:pt idx="2402">
                  <c:v>36.200000000000003</c:v>
                </c:pt>
                <c:pt idx="2403">
                  <c:v>36.200000000000003</c:v>
                </c:pt>
                <c:pt idx="2404">
                  <c:v>36.200000000000003</c:v>
                </c:pt>
                <c:pt idx="2405">
                  <c:v>36.200000000000003</c:v>
                </c:pt>
                <c:pt idx="2406">
                  <c:v>36.200000000000003</c:v>
                </c:pt>
                <c:pt idx="2407">
                  <c:v>36.200000000000003</c:v>
                </c:pt>
                <c:pt idx="2408">
                  <c:v>36.200000000000003</c:v>
                </c:pt>
                <c:pt idx="2409">
                  <c:v>36.200000000000003</c:v>
                </c:pt>
                <c:pt idx="2410">
                  <c:v>36.200000000000003</c:v>
                </c:pt>
                <c:pt idx="2411">
                  <c:v>36.299999999999997</c:v>
                </c:pt>
                <c:pt idx="2412">
                  <c:v>36.299999999999997</c:v>
                </c:pt>
                <c:pt idx="2413">
                  <c:v>36.299999999999997</c:v>
                </c:pt>
                <c:pt idx="2414">
                  <c:v>36.299999999999997</c:v>
                </c:pt>
                <c:pt idx="2415">
                  <c:v>36.299999999999997</c:v>
                </c:pt>
                <c:pt idx="2416">
                  <c:v>36.299999999999997</c:v>
                </c:pt>
                <c:pt idx="2417">
                  <c:v>36.299999999999997</c:v>
                </c:pt>
                <c:pt idx="2418">
                  <c:v>36.299999999999997</c:v>
                </c:pt>
                <c:pt idx="2419">
                  <c:v>36.299999999999997</c:v>
                </c:pt>
                <c:pt idx="2420">
                  <c:v>36.299999999999997</c:v>
                </c:pt>
                <c:pt idx="2421">
                  <c:v>36.299999999999997</c:v>
                </c:pt>
                <c:pt idx="2422">
                  <c:v>36.299999999999997</c:v>
                </c:pt>
                <c:pt idx="2423">
                  <c:v>36.299999999999997</c:v>
                </c:pt>
                <c:pt idx="2424">
                  <c:v>36.299999999999997</c:v>
                </c:pt>
                <c:pt idx="2425">
                  <c:v>36.299999999999997</c:v>
                </c:pt>
                <c:pt idx="2426">
                  <c:v>36.299999999999997</c:v>
                </c:pt>
                <c:pt idx="2427">
                  <c:v>36.299999999999997</c:v>
                </c:pt>
                <c:pt idx="2428">
                  <c:v>36.299999999999997</c:v>
                </c:pt>
                <c:pt idx="2429">
                  <c:v>36.299999999999997</c:v>
                </c:pt>
                <c:pt idx="2430">
                  <c:v>36.299999999999997</c:v>
                </c:pt>
                <c:pt idx="2431">
                  <c:v>36.299999999999997</c:v>
                </c:pt>
                <c:pt idx="2432">
                  <c:v>36.299999999999997</c:v>
                </c:pt>
                <c:pt idx="2433">
                  <c:v>36.299999999999997</c:v>
                </c:pt>
                <c:pt idx="2434">
                  <c:v>36.299999999999997</c:v>
                </c:pt>
                <c:pt idx="2435">
                  <c:v>36.299999999999997</c:v>
                </c:pt>
                <c:pt idx="2436">
                  <c:v>36.299999999999997</c:v>
                </c:pt>
                <c:pt idx="2437">
                  <c:v>36.299999999999997</c:v>
                </c:pt>
                <c:pt idx="2438">
                  <c:v>36.299999999999997</c:v>
                </c:pt>
                <c:pt idx="2439">
                  <c:v>36.299999999999997</c:v>
                </c:pt>
                <c:pt idx="2440">
                  <c:v>36.299999999999997</c:v>
                </c:pt>
                <c:pt idx="2441">
                  <c:v>36.299999999999997</c:v>
                </c:pt>
                <c:pt idx="2442">
                  <c:v>36.299999999999997</c:v>
                </c:pt>
                <c:pt idx="2443">
                  <c:v>36.299999999999997</c:v>
                </c:pt>
                <c:pt idx="2444">
                  <c:v>36.299999999999997</c:v>
                </c:pt>
                <c:pt idx="2445">
                  <c:v>36.299999999999997</c:v>
                </c:pt>
                <c:pt idx="2446">
                  <c:v>36.299999999999997</c:v>
                </c:pt>
                <c:pt idx="2447">
                  <c:v>36.200000000000003</c:v>
                </c:pt>
                <c:pt idx="2448">
                  <c:v>36.299999999999997</c:v>
                </c:pt>
                <c:pt idx="2449">
                  <c:v>36.299999999999997</c:v>
                </c:pt>
                <c:pt idx="2450">
                  <c:v>36.299999999999997</c:v>
                </c:pt>
                <c:pt idx="2451">
                  <c:v>36.299999999999997</c:v>
                </c:pt>
                <c:pt idx="2452">
                  <c:v>36.299999999999997</c:v>
                </c:pt>
                <c:pt idx="2453">
                  <c:v>36.299999999999997</c:v>
                </c:pt>
                <c:pt idx="2454">
                  <c:v>36.4</c:v>
                </c:pt>
                <c:pt idx="2455">
                  <c:v>36.200000000000003</c:v>
                </c:pt>
                <c:pt idx="2456">
                  <c:v>36.200000000000003</c:v>
                </c:pt>
                <c:pt idx="2457">
                  <c:v>36.200000000000003</c:v>
                </c:pt>
                <c:pt idx="2458">
                  <c:v>36.200000000000003</c:v>
                </c:pt>
                <c:pt idx="2459">
                  <c:v>36.200000000000003</c:v>
                </c:pt>
                <c:pt idx="2460">
                  <c:v>36.299999999999997</c:v>
                </c:pt>
                <c:pt idx="2461">
                  <c:v>36.299999999999997</c:v>
                </c:pt>
                <c:pt idx="2462">
                  <c:v>36.299999999999997</c:v>
                </c:pt>
                <c:pt idx="2463">
                  <c:v>36.299999999999997</c:v>
                </c:pt>
                <c:pt idx="2464">
                  <c:v>36.299999999999997</c:v>
                </c:pt>
                <c:pt idx="2465">
                  <c:v>36.299999999999997</c:v>
                </c:pt>
                <c:pt idx="2466">
                  <c:v>36.4</c:v>
                </c:pt>
                <c:pt idx="2467">
                  <c:v>36.4</c:v>
                </c:pt>
                <c:pt idx="2468">
                  <c:v>36.4</c:v>
                </c:pt>
                <c:pt idx="2469">
                  <c:v>36.4</c:v>
                </c:pt>
                <c:pt idx="2470">
                  <c:v>36.4</c:v>
                </c:pt>
                <c:pt idx="2471">
                  <c:v>36.4</c:v>
                </c:pt>
                <c:pt idx="2472">
                  <c:v>36.5</c:v>
                </c:pt>
                <c:pt idx="2473">
                  <c:v>36.4</c:v>
                </c:pt>
                <c:pt idx="2474">
                  <c:v>36.4</c:v>
                </c:pt>
                <c:pt idx="2475">
                  <c:v>36.4</c:v>
                </c:pt>
                <c:pt idx="2476">
                  <c:v>36.4</c:v>
                </c:pt>
                <c:pt idx="2477">
                  <c:v>36.5</c:v>
                </c:pt>
                <c:pt idx="2478">
                  <c:v>36.4</c:v>
                </c:pt>
                <c:pt idx="2479">
                  <c:v>36.5</c:v>
                </c:pt>
                <c:pt idx="2480">
                  <c:v>36.5</c:v>
                </c:pt>
                <c:pt idx="2481">
                  <c:v>36.5</c:v>
                </c:pt>
                <c:pt idx="2482">
                  <c:v>36.4</c:v>
                </c:pt>
                <c:pt idx="2483">
                  <c:v>36.4</c:v>
                </c:pt>
                <c:pt idx="2484">
                  <c:v>36.5</c:v>
                </c:pt>
                <c:pt idx="2485">
                  <c:v>36.4</c:v>
                </c:pt>
                <c:pt idx="2486">
                  <c:v>36.5</c:v>
                </c:pt>
                <c:pt idx="2487">
                  <c:v>36.5</c:v>
                </c:pt>
                <c:pt idx="2488">
                  <c:v>36.5</c:v>
                </c:pt>
                <c:pt idx="2489">
                  <c:v>36.4</c:v>
                </c:pt>
                <c:pt idx="2490">
                  <c:v>36.4</c:v>
                </c:pt>
                <c:pt idx="2491">
                  <c:v>36.5</c:v>
                </c:pt>
                <c:pt idx="2492">
                  <c:v>36.5</c:v>
                </c:pt>
                <c:pt idx="2493">
                  <c:v>36.5</c:v>
                </c:pt>
                <c:pt idx="2494">
                  <c:v>36.5</c:v>
                </c:pt>
                <c:pt idx="2495">
                  <c:v>36.5</c:v>
                </c:pt>
                <c:pt idx="2496">
                  <c:v>36.5</c:v>
                </c:pt>
                <c:pt idx="2497">
                  <c:v>36.5</c:v>
                </c:pt>
                <c:pt idx="2498">
                  <c:v>36.5</c:v>
                </c:pt>
                <c:pt idx="2499">
                  <c:v>36.5</c:v>
                </c:pt>
                <c:pt idx="2500">
                  <c:v>36.4</c:v>
                </c:pt>
                <c:pt idx="2501">
                  <c:v>36.5</c:v>
                </c:pt>
                <c:pt idx="2502">
                  <c:v>36.5</c:v>
                </c:pt>
                <c:pt idx="2503">
                  <c:v>36.5</c:v>
                </c:pt>
                <c:pt idx="2504">
                  <c:v>36.5</c:v>
                </c:pt>
                <c:pt idx="2505">
                  <c:v>36.5</c:v>
                </c:pt>
                <c:pt idx="2506">
                  <c:v>36.5</c:v>
                </c:pt>
                <c:pt idx="2507">
                  <c:v>36.5</c:v>
                </c:pt>
                <c:pt idx="2508">
                  <c:v>36.5</c:v>
                </c:pt>
                <c:pt idx="2509">
                  <c:v>36.5</c:v>
                </c:pt>
                <c:pt idx="2510">
                  <c:v>36.5</c:v>
                </c:pt>
                <c:pt idx="2511">
                  <c:v>36.5</c:v>
                </c:pt>
                <c:pt idx="2512">
                  <c:v>36.5</c:v>
                </c:pt>
                <c:pt idx="2513">
                  <c:v>36.5</c:v>
                </c:pt>
                <c:pt idx="2514">
                  <c:v>36.5</c:v>
                </c:pt>
                <c:pt idx="2515">
                  <c:v>36.5</c:v>
                </c:pt>
                <c:pt idx="2516">
                  <c:v>36.5</c:v>
                </c:pt>
                <c:pt idx="2517">
                  <c:v>36.5</c:v>
                </c:pt>
                <c:pt idx="2518">
                  <c:v>36.5</c:v>
                </c:pt>
                <c:pt idx="2519">
                  <c:v>36.5</c:v>
                </c:pt>
                <c:pt idx="2520">
                  <c:v>36.5</c:v>
                </c:pt>
                <c:pt idx="2521">
                  <c:v>36.5</c:v>
                </c:pt>
                <c:pt idx="2522">
                  <c:v>36.5</c:v>
                </c:pt>
                <c:pt idx="2523">
                  <c:v>36.5</c:v>
                </c:pt>
                <c:pt idx="2524">
                  <c:v>36.5</c:v>
                </c:pt>
                <c:pt idx="2525">
                  <c:v>36.5</c:v>
                </c:pt>
                <c:pt idx="2526">
                  <c:v>36.5</c:v>
                </c:pt>
                <c:pt idx="2527">
                  <c:v>36.5</c:v>
                </c:pt>
                <c:pt idx="2528">
                  <c:v>36.5</c:v>
                </c:pt>
                <c:pt idx="2529">
                  <c:v>36.5</c:v>
                </c:pt>
                <c:pt idx="2530">
                  <c:v>36.5</c:v>
                </c:pt>
                <c:pt idx="2531">
                  <c:v>36.5</c:v>
                </c:pt>
                <c:pt idx="2532">
                  <c:v>36.5</c:v>
                </c:pt>
                <c:pt idx="2533">
                  <c:v>36.5</c:v>
                </c:pt>
                <c:pt idx="2534">
                  <c:v>36.5</c:v>
                </c:pt>
                <c:pt idx="2535">
                  <c:v>36.5</c:v>
                </c:pt>
                <c:pt idx="2536">
                  <c:v>36.5</c:v>
                </c:pt>
                <c:pt idx="2537">
                  <c:v>36.5</c:v>
                </c:pt>
                <c:pt idx="2538">
                  <c:v>36.5</c:v>
                </c:pt>
                <c:pt idx="2539">
                  <c:v>36.5</c:v>
                </c:pt>
                <c:pt idx="2540">
                  <c:v>36.5</c:v>
                </c:pt>
                <c:pt idx="2541">
                  <c:v>36.5</c:v>
                </c:pt>
                <c:pt idx="2542">
                  <c:v>36.5</c:v>
                </c:pt>
                <c:pt idx="2543">
                  <c:v>36.5</c:v>
                </c:pt>
                <c:pt idx="2544">
                  <c:v>36.5</c:v>
                </c:pt>
                <c:pt idx="2545">
                  <c:v>36.5</c:v>
                </c:pt>
                <c:pt idx="2546">
                  <c:v>36.5</c:v>
                </c:pt>
                <c:pt idx="2547">
                  <c:v>36.5</c:v>
                </c:pt>
                <c:pt idx="2548">
                  <c:v>36.5</c:v>
                </c:pt>
                <c:pt idx="2549">
                  <c:v>36.5</c:v>
                </c:pt>
                <c:pt idx="2550">
                  <c:v>36.5</c:v>
                </c:pt>
                <c:pt idx="2551">
                  <c:v>36.5</c:v>
                </c:pt>
                <c:pt idx="2552">
                  <c:v>36.5</c:v>
                </c:pt>
                <c:pt idx="2553">
                  <c:v>36.5</c:v>
                </c:pt>
                <c:pt idx="2554">
                  <c:v>36.5</c:v>
                </c:pt>
                <c:pt idx="2555">
                  <c:v>36.5</c:v>
                </c:pt>
                <c:pt idx="2556">
                  <c:v>36.5</c:v>
                </c:pt>
                <c:pt idx="2557">
                  <c:v>36.5</c:v>
                </c:pt>
                <c:pt idx="2558">
                  <c:v>36.5</c:v>
                </c:pt>
                <c:pt idx="2559">
                  <c:v>36.5</c:v>
                </c:pt>
                <c:pt idx="2560">
                  <c:v>36.5</c:v>
                </c:pt>
                <c:pt idx="2561">
                  <c:v>36.5</c:v>
                </c:pt>
                <c:pt idx="2562">
                  <c:v>36.5</c:v>
                </c:pt>
                <c:pt idx="2563">
                  <c:v>36.5</c:v>
                </c:pt>
                <c:pt idx="2564">
                  <c:v>36.5</c:v>
                </c:pt>
                <c:pt idx="2565">
                  <c:v>36.4</c:v>
                </c:pt>
                <c:pt idx="2566">
                  <c:v>36.4</c:v>
                </c:pt>
                <c:pt idx="2567">
                  <c:v>36.4</c:v>
                </c:pt>
                <c:pt idx="2568">
                  <c:v>36.4</c:v>
                </c:pt>
                <c:pt idx="2569">
                  <c:v>36.299999999999997</c:v>
                </c:pt>
                <c:pt idx="2570">
                  <c:v>36.4</c:v>
                </c:pt>
                <c:pt idx="2571">
                  <c:v>36.299999999999997</c:v>
                </c:pt>
                <c:pt idx="2572">
                  <c:v>36.4</c:v>
                </c:pt>
                <c:pt idx="2573">
                  <c:v>36.4</c:v>
                </c:pt>
                <c:pt idx="2574">
                  <c:v>36.4</c:v>
                </c:pt>
                <c:pt idx="2575">
                  <c:v>36.4</c:v>
                </c:pt>
                <c:pt idx="2576">
                  <c:v>36.4</c:v>
                </c:pt>
                <c:pt idx="2577">
                  <c:v>36.4</c:v>
                </c:pt>
                <c:pt idx="2578">
                  <c:v>36.4</c:v>
                </c:pt>
                <c:pt idx="2579">
                  <c:v>36.5</c:v>
                </c:pt>
                <c:pt idx="2580">
                  <c:v>36.4</c:v>
                </c:pt>
                <c:pt idx="2581">
                  <c:v>36.6</c:v>
                </c:pt>
                <c:pt idx="2582">
                  <c:v>36.5</c:v>
                </c:pt>
                <c:pt idx="2583">
                  <c:v>36.6</c:v>
                </c:pt>
                <c:pt idx="2584">
                  <c:v>36.5</c:v>
                </c:pt>
                <c:pt idx="2585">
                  <c:v>36.5</c:v>
                </c:pt>
                <c:pt idx="2586">
                  <c:v>36.6</c:v>
                </c:pt>
                <c:pt idx="2587">
                  <c:v>36.5</c:v>
                </c:pt>
                <c:pt idx="2588">
                  <c:v>36.5</c:v>
                </c:pt>
                <c:pt idx="2589">
                  <c:v>36.6</c:v>
                </c:pt>
                <c:pt idx="2590">
                  <c:v>36.5</c:v>
                </c:pt>
                <c:pt idx="2591">
                  <c:v>36.5</c:v>
                </c:pt>
                <c:pt idx="2592">
                  <c:v>36.5</c:v>
                </c:pt>
                <c:pt idx="2593">
                  <c:v>36.5</c:v>
                </c:pt>
                <c:pt idx="2594">
                  <c:v>36.6</c:v>
                </c:pt>
                <c:pt idx="2595">
                  <c:v>36.5</c:v>
                </c:pt>
                <c:pt idx="2596">
                  <c:v>36.5</c:v>
                </c:pt>
                <c:pt idx="2597">
                  <c:v>36.5</c:v>
                </c:pt>
                <c:pt idx="2598">
                  <c:v>36.6</c:v>
                </c:pt>
                <c:pt idx="2599">
                  <c:v>36.5</c:v>
                </c:pt>
                <c:pt idx="2600">
                  <c:v>36.5</c:v>
                </c:pt>
                <c:pt idx="2601">
                  <c:v>36.5</c:v>
                </c:pt>
                <c:pt idx="2602">
                  <c:v>36.5</c:v>
                </c:pt>
                <c:pt idx="2603">
                  <c:v>36.5</c:v>
                </c:pt>
                <c:pt idx="2604">
                  <c:v>36.5</c:v>
                </c:pt>
                <c:pt idx="2605">
                  <c:v>36.5</c:v>
                </c:pt>
                <c:pt idx="2606">
                  <c:v>36.5</c:v>
                </c:pt>
                <c:pt idx="2607">
                  <c:v>36.5</c:v>
                </c:pt>
                <c:pt idx="2608">
                  <c:v>36.5</c:v>
                </c:pt>
                <c:pt idx="2609">
                  <c:v>36.5</c:v>
                </c:pt>
                <c:pt idx="2610">
                  <c:v>36.5</c:v>
                </c:pt>
                <c:pt idx="2611">
                  <c:v>36.5</c:v>
                </c:pt>
                <c:pt idx="2612">
                  <c:v>36.5</c:v>
                </c:pt>
                <c:pt idx="2613">
                  <c:v>36.5</c:v>
                </c:pt>
                <c:pt idx="2614">
                  <c:v>36.5</c:v>
                </c:pt>
                <c:pt idx="2615">
                  <c:v>36.5</c:v>
                </c:pt>
                <c:pt idx="2616">
                  <c:v>36.5</c:v>
                </c:pt>
                <c:pt idx="2617">
                  <c:v>36.5</c:v>
                </c:pt>
                <c:pt idx="2618">
                  <c:v>36.5</c:v>
                </c:pt>
                <c:pt idx="2619">
                  <c:v>36.5</c:v>
                </c:pt>
                <c:pt idx="2620">
                  <c:v>36.5</c:v>
                </c:pt>
                <c:pt idx="2621">
                  <c:v>36.5</c:v>
                </c:pt>
                <c:pt idx="2622">
                  <c:v>36.5</c:v>
                </c:pt>
                <c:pt idx="2623">
                  <c:v>36.5</c:v>
                </c:pt>
                <c:pt idx="2624">
                  <c:v>36.5</c:v>
                </c:pt>
                <c:pt idx="2625">
                  <c:v>36.5</c:v>
                </c:pt>
                <c:pt idx="2626">
                  <c:v>36.5</c:v>
                </c:pt>
                <c:pt idx="2627">
                  <c:v>36.5</c:v>
                </c:pt>
                <c:pt idx="2628">
                  <c:v>36.5</c:v>
                </c:pt>
                <c:pt idx="2629">
                  <c:v>36.5</c:v>
                </c:pt>
                <c:pt idx="2630">
                  <c:v>36.5</c:v>
                </c:pt>
                <c:pt idx="2631">
                  <c:v>36.4</c:v>
                </c:pt>
                <c:pt idx="2632">
                  <c:v>36.4</c:v>
                </c:pt>
                <c:pt idx="2633">
                  <c:v>36.5</c:v>
                </c:pt>
                <c:pt idx="2634">
                  <c:v>36.5</c:v>
                </c:pt>
                <c:pt idx="2635">
                  <c:v>36.5</c:v>
                </c:pt>
                <c:pt idx="2636">
                  <c:v>36.5</c:v>
                </c:pt>
                <c:pt idx="2637">
                  <c:v>36.5</c:v>
                </c:pt>
                <c:pt idx="2638">
                  <c:v>36.5</c:v>
                </c:pt>
                <c:pt idx="2639">
                  <c:v>36.5</c:v>
                </c:pt>
                <c:pt idx="2640">
                  <c:v>36.5</c:v>
                </c:pt>
                <c:pt idx="2641">
                  <c:v>36.5</c:v>
                </c:pt>
                <c:pt idx="2642">
                  <c:v>36.5</c:v>
                </c:pt>
                <c:pt idx="2643">
                  <c:v>36.5</c:v>
                </c:pt>
                <c:pt idx="2644">
                  <c:v>36.4</c:v>
                </c:pt>
                <c:pt idx="2645">
                  <c:v>36.4</c:v>
                </c:pt>
                <c:pt idx="2646">
                  <c:v>36.5</c:v>
                </c:pt>
                <c:pt idx="2647">
                  <c:v>36.5</c:v>
                </c:pt>
                <c:pt idx="2648">
                  <c:v>36.4</c:v>
                </c:pt>
                <c:pt idx="2649">
                  <c:v>36.5</c:v>
                </c:pt>
                <c:pt idx="2650">
                  <c:v>36.5</c:v>
                </c:pt>
                <c:pt idx="2651">
                  <c:v>36.5</c:v>
                </c:pt>
                <c:pt idx="2652">
                  <c:v>36.4</c:v>
                </c:pt>
                <c:pt idx="2653">
                  <c:v>36.5</c:v>
                </c:pt>
                <c:pt idx="2654">
                  <c:v>36.4</c:v>
                </c:pt>
                <c:pt idx="2655">
                  <c:v>36.5</c:v>
                </c:pt>
                <c:pt idx="2656">
                  <c:v>36.5</c:v>
                </c:pt>
                <c:pt idx="2657">
                  <c:v>36.5</c:v>
                </c:pt>
                <c:pt idx="2658">
                  <c:v>36.5</c:v>
                </c:pt>
                <c:pt idx="2659">
                  <c:v>36.4</c:v>
                </c:pt>
                <c:pt idx="2660">
                  <c:v>36.5</c:v>
                </c:pt>
                <c:pt idx="2661">
                  <c:v>36.4</c:v>
                </c:pt>
                <c:pt idx="2662">
                  <c:v>36.4</c:v>
                </c:pt>
                <c:pt idx="2663">
                  <c:v>36.5</c:v>
                </c:pt>
                <c:pt idx="2664">
                  <c:v>36.4</c:v>
                </c:pt>
                <c:pt idx="2665">
                  <c:v>36.4</c:v>
                </c:pt>
                <c:pt idx="2666">
                  <c:v>36.4</c:v>
                </c:pt>
                <c:pt idx="2667">
                  <c:v>36.5</c:v>
                </c:pt>
                <c:pt idx="2668">
                  <c:v>36.5</c:v>
                </c:pt>
                <c:pt idx="2669">
                  <c:v>36.4</c:v>
                </c:pt>
                <c:pt idx="2670">
                  <c:v>36.5</c:v>
                </c:pt>
                <c:pt idx="2671">
                  <c:v>36.5</c:v>
                </c:pt>
                <c:pt idx="2672">
                  <c:v>36.5</c:v>
                </c:pt>
                <c:pt idx="2673">
                  <c:v>36.5</c:v>
                </c:pt>
                <c:pt idx="2674">
                  <c:v>36.4</c:v>
                </c:pt>
                <c:pt idx="2675">
                  <c:v>36.5</c:v>
                </c:pt>
                <c:pt idx="2676">
                  <c:v>36.5</c:v>
                </c:pt>
                <c:pt idx="2677">
                  <c:v>36.5</c:v>
                </c:pt>
                <c:pt idx="2678">
                  <c:v>36.5</c:v>
                </c:pt>
                <c:pt idx="2679">
                  <c:v>36.5</c:v>
                </c:pt>
                <c:pt idx="2680">
                  <c:v>36.5</c:v>
                </c:pt>
                <c:pt idx="2681">
                  <c:v>36.5</c:v>
                </c:pt>
                <c:pt idx="2682">
                  <c:v>36.5</c:v>
                </c:pt>
                <c:pt idx="2683">
                  <c:v>36.5</c:v>
                </c:pt>
                <c:pt idx="2684">
                  <c:v>36.5</c:v>
                </c:pt>
                <c:pt idx="2685">
                  <c:v>36.5</c:v>
                </c:pt>
                <c:pt idx="2686">
                  <c:v>36.5</c:v>
                </c:pt>
                <c:pt idx="2687">
                  <c:v>36.5</c:v>
                </c:pt>
                <c:pt idx="2688">
                  <c:v>36.5</c:v>
                </c:pt>
                <c:pt idx="2689">
                  <c:v>36.5</c:v>
                </c:pt>
                <c:pt idx="2690">
                  <c:v>36.5</c:v>
                </c:pt>
                <c:pt idx="2691">
                  <c:v>36.6</c:v>
                </c:pt>
                <c:pt idx="2692">
                  <c:v>36.5</c:v>
                </c:pt>
                <c:pt idx="2693">
                  <c:v>36.6</c:v>
                </c:pt>
                <c:pt idx="2694">
                  <c:v>36.5</c:v>
                </c:pt>
                <c:pt idx="2695">
                  <c:v>36.6</c:v>
                </c:pt>
                <c:pt idx="2696">
                  <c:v>36.5</c:v>
                </c:pt>
                <c:pt idx="2697">
                  <c:v>36.6</c:v>
                </c:pt>
                <c:pt idx="2698">
                  <c:v>36.5</c:v>
                </c:pt>
                <c:pt idx="2699">
                  <c:v>36.6</c:v>
                </c:pt>
                <c:pt idx="2700">
                  <c:v>36.6</c:v>
                </c:pt>
                <c:pt idx="2701">
                  <c:v>36.6</c:v>
                </c:pt>
                <c:pt idx="2702">
                  <c:v>36.6</c:v>
                </c:pt>
                <c:pt idx="2703">
                  <c:v>36.6</c:v>
                </c:pt>
                <c:pt idx="2704">
                  <c:v>36.6</c:v>
                </c:pt>
                <c:pt idx="2705">
                  <c:v>36.6</c:v>
                </c:pt>
                <c:pt idx="2706">
                  <c:v>36.6</c:v>
                </c:pt>
                <c:pt idx="2707">
                  <c:v>36.6</c:v>
                </c:pt>
                <c:pt idx="2708">
                  <c:v>36.700000000000003</c:v>
                </c:pt>
                <c:pt idx="2709">
                  <c:v>36.700000000000003</c:v>
                </c:pt>
                <c:pt idx="2710">
                  <c:v>36.700000000000003</c:v>
                </c:pt>
                <c:pt idx="2711">
                  <c:v>36.700000000000003</c:v>
                </c:pt>
                <c:pt idx="2712">
                  <c:v>36.700000000000003</c:v>
                </c:pt>
                <c:pt idx="2713">
                  <c:v>36.700000000000003</c:v>
                </c:pt>
                <c:pt idx="2714">
                  <c:v>36.700000000000003</c:v>
                </c:pt>
                <c:pt idx="2715">
                  <c:v>36.700000000000003</c:v>
                </c:pt>
                <c:pt idx="2716">
                  <c:v>36.700000000000003</c:v>
                </c:pt>
                <c:pt idx="2717">
                  <c:v>36.700000000000003</c:v>
                </c:pt>
                <c:pt idx="2718">
                  <c:v>36.700000000000003</c:v>
                </c:pt>
                <c:pt idx="2719">
                  <c:v>36.6</c:v>
                </c:pt>
                <c:pt idx="2720">
                  <c:v>36.6</c:v>
                </c:pt>
                <c:pt idx="2721">
                  <c:v>36.6</c:v>
                </c:pt>
                <c:pt idx="2722">
                  <c:v>36.6</c:v>
                </c:pt>
                <c:pt idx="2723">
                  <c:v>36.700000000000003</c:v>
                </c:pt>
                <c:pt idx="2724">
                  <c:v>36.6</c:v>
                </c:pt>
                <c:pt idx="2725">
                  <c:v>36.6</c:v>
                </c:pt>
                <c:pt idx="2726">
                  <c:v>36.700000000000003</c:v>
                </c:pt>
                <c:pt idx="2727">
                  <c:v>36.700000000000003</c:v>
                </c:pt>
                <c:pt idx="2728">
                  <c:v>36.700000000000003</c:v>
                </c:pt>
                <c:pt idx="2729">
                  <c:v>36.700000000000003</c:v>
                </c:pt>
                <c:pt idx="2730">
                  <c:v>36.700000000000003</c:v>
                </c:pt>
                <c:pt idx="2731">
                  <c:v>36.700000000000003</c:v>
                </c:pt>
                <c:pt idx="2732">
                  <c:v>36.700000000000003</c:v>
                </c:pt>
                <c:pt idx="2733">
                  <c:v>36.700000000000003</c:v>
                </c:pt>
                <c:pt idx="2734">
                  <c:v>36.700000000000003</c:v>
                </c:pt>
                <c:pt idx="2735">
                  <c:v>36.700000000000003</c:v>
                </c:pt>
                <c:pt idx="2736">
                  <c:v>36.700000000000003</c:v>
                </c:pt>
                <c:pt idx="2737">
                  <c:v>36.700000000000003</c:v>
                </c:pt>
                <c:pt idx="2738">
                  <c:v>36.700000000000003</c:v>
                </c:pt>
                <c:pt idx="2739">
                  <c:v>36.700000000000003</c:v>
                </c:pt>
                <c:pt idx="2740">
                  <c:v>36.700000000000003</c:v>
                </c:pt>
                <c:pt idx="2741">
                  <c:v>36.700000000000003</c:v>
                </c:pt>
                <c:pt idx="2742">
                  <c:v>36.700000000000003</c:v>
                </c:pt>
                <c:pt idx="2743">
                  <c:v>36.700000000000003</c:v>
                </c:pt>
                <c:pt idx="2744">
                  <c:v>36.700000000000003</c:v>
                </c:pt>
                <c:pt idx="2745">
                  <c:v>36.6</c:v>
                </c:pt>
                <c:pt idx="2746">
                  <c:v>36.700000000000003</c:v>
                </c:pt>
                <c:pt idx="2747">
                  <c:v>36.6</c:v>
                </c:pt>
                <c:pt idx="2748">
                  <c:v>36.6</c:v>
                </c:pt>
                <c:pt idx="2749">
                  <c:v>36.6</c:v>
                </c:pt>
                <c:pt idx="2750">
                  <c:v>36.700000000000003</c:v>
                </c:pt>
                <c:pt idx="2751">
                  <c:v>36.6</c:v>
                </c:pt>
                <c:pt idx="2752">
                  <c:v>36.6</c:v>
                </c:pt>
                <c:pt idx="2753">
                  <c:v>36.6</c:v>
                </c:pt>
                <c:pt idx="2754">
                  <c:v>36.6</c:v>
                </c:pt>
                <c:pt idx="2755">
                  <c:v>36.6</c:v>
                </c:pt>
                <c:pt idx="2756">
                  <c:v>36.6</c:v>
                </c:pt>
                <c:pt idx="2757">
                  <c:v>36.6</c:v>
                </c:pt>
                <c:pt idx="2758">
                  <c:v>36.6</c:v>
                </c:pt>
                <c:pt idx="2759">
                  <c:v>36.6</c:v>
                </c:pt>
                <c:pt idx="2760">
                  <c:v>36.6</c:v>
                </c:pt>
                <c:pt idx="2761">
                  <c:v>36.6</c:v>
                </c:pt>
                <c:pt idx="2762">
                  <c:v>36.6</c:v>
                </c:pt>
                <c:pt idx="2763">
                  <c:v>36.6</c:v>
                </c:pt>
                <c:pt idx="2764">
                  <c:v>36.6</c:v>
                </c:pt>
                <c:pt idx="2765">
                  <c:v>36.6</c:v>
                </c:pt>
                <c:pt idx="2766">
                  <c:v>36.6</c:v>
                </c:pt>
                <c:pt idx="2767">
                  <c:v>36.6</c:v>
                </c:pt>
                <c:pt idx="2768">
                  <c:v>36.6</c:v>
                </c:pt>
                <c:pt idx="2769">
                  <c:v>36.6</c:v>
                </c:pt>
                <c:pt idx="2770">
                  <c:v>36.6</c:v>
                </c:pt>
                <c:pt idx="2771">
                  <c:v>36.6</c:v>
                </c:pt>
                <c:pt idx="2772">
                  <c:v>36.6</c:v>
                </c:pt>
                <c:pt idx="2773">
                  <c:v>36.6</c:v>
                </c:pt>
                <c:pt idx="2774">
                  <c:v>36.6</c:v>
                </c:pt>
                <c:pt idx="2775">
                  <c:v>36.6</c:v>
                </c:pt>
                <c:pt idx="2776">
                  <c:v>36.6</c:v>
                </c:pt>
                <c:pt idx="2777">
                  <c:v>36.6</c:v>
                </c:pt>
                <c:pt idx="2778">
                  <c:v>36.6</c:v>
                </c:pt>
                <c:pt idx="2779">
                  <c:v>36.6</c:v>
                </c:pt>
                <c:pt idx="2780">
                  <c:v>36.6</c:v>
                </c:pt>
                <c:pt idx="2781">
                  <c:v>36.6</c:v>
                </c:pt>
                <c:pt idx="2782">
                  <c:v>36.6</c:v>
                </c:pt>
                <c:pt idx="2783">
                  <c:v>36.6</c:v>
                </c:pt>
                <c:pt idx="2784">
                  <c:v>36.6</c:v>
                </c:pt>
                <c:pt idx="2785">
                  <c:v>36.6</c:v>
                </c:pt>
                <c:pt idx="2786">
                  <c:v>36.6</c:v>
                </c:pt>
                <c:pt idx="2787">
                  <c:v>36.6</c:v>
                </c:pt>
                <c:pt idx="2788">
                  <c:v>36.6</c:v>
                </c:pt>
                <c:pt idx="2789">
                  <c:v>36.6</c:v>
                </c:pt>
                <c:pt idx="2790">
                  <c:v>36.6</c:v>
                </c:pt>
                <c:pt idx="2791">
                  <c:v>36.700000000000003</c:v>
                </c:pt>
                <c:pt idx="2792">
                  <c:v>36.6</c:v>
                </c:pt>
                <c:pt idx="2793">
                  <c:v>36.6</c:v>
                </c:pt>
                <c:pt idx="2794">
                  <c:v>36.700000000000003</c:v>
                </c:pt>
                <c:pt idx="2795">
                  <c:v>36.6</c:v>
                </c:pt>
                <c:pt idx="2796">
                  <c:v>36.6</c:v>
                </c:pt>
                <c:pt idx="2797">
                  <c:v>36.6</c:v>
                </c:pt>
                <c:pt idx="2798">
                  <c:v>36.6</c:v>
                </c:pt>
                <c:pt idx="2799">
                  <c:v>36.6</c:v>
                </c:pt>
                <c:pt idx="2800">
                  <c:v>36.700000000000003</c:v>
                </c:pt>
                <c:pt idx="2801">
                  <c:v>36.700000000000003</c:v>
                </c:pt>
                <c:pt idx="2802">
                  <c:v>36.700000000000003</c:v>
                </c:pt>
                <c:pt idx="2803">
                  <c:v>36.6</c:v>
                </c:pt>
                <c:pt idx="2804">
                  <c:v>36.6</c:v>
                </c:pt>
                <c:pt idx="2805">
                  <c:v>36.6</c:v>
                </c:pt>
                <c:pt idx="2806">
                  <c:v>36.700000000000003</c:v>
                </c:pt>
                <c:pt idx="2807">
                  <c:v>36.6</c:v>
                </c:pt>
                <c:pt idx="2808">
                  <c:v>36.6</c:v>
                </c:pt>
                <c:pt idx="2809">
                  <c:v>36.6</c:v>
                </c:pt>
                <c:pt idx="2810">
                  <c:v>36.700000000000003</c:v>
                </c:pt>
                <c:pt idx="2811">
                  <c:v>36.700000000000003</c:v>
                </c:pt>
                <c:pt idx="2812">
                  <c:v>36.700000000000003</c:v>
                </c:pt>
                <c:pt idx="2813">
                  <c:v>36.700000000000003</c:v>
                </c:pt>
                <c:pt idx="2814">
                  <c:v>36.700000000000003</c:v>
                </c:pt>
                <c:pt idx="2815">
                  <c:v>36.6</c:v>
                </c:pt>
                <c:pt idx="2816">
                  <c:v>36.700000000000003</c:v>
                </c:pt>
                <c:pt idx="2817">
                  <c:v>36.700000000000003</c:v>
                </c:pt>
                <c:pt idx="2818">
                  <c:v>36.6</c:v>
                </c:pt>
                <c:pt idx="2819">
                  <c:v>36.6</c:v>
                </c:pt>
                <c:pt idx="2820">
                  <c:v>36.700000000000003</c:v>
                </c:pt>
                <c:pt idx="2821">
                  <c:v>36.700000000000003</c:v>
                </c:pt>
                <c:pt idx="2822">
                  <c:v>36.6</c:v>
                </c:pt>
                <c:pt idx="2823">
                  <c:v>36.700000000000003</c:v>
                </c:pt>
                <c:pt idx="2824">
                  <c:v>36.700000000000003</c:v>
                </c:pt>
                <c:pt idx="2825">
                  <c:v>36.700000000000003</c:v>
                </c:pt>
                <c:pt idx="2826">
                  <c:v>36.700000000000003</c:v>
                </c:pt>
                <c:pt idx="2827">
                  <c:v>36.700000000000003</c:v>
                </c:pt>
                <c:pt idx="2828">
                  <c:v>36.700000000000003</c:v>
                </c:pt>
                <c:pt idx="2829">
                  <c:v>36.6</c:v>
                </c:pt>
                <c:pt idx="2830">
                  <c:v>36.700000000000003</c:v>
                </c:pt>
                <c:pt idx="2831">
                  <c:v>36.700000000000003</c:v>
                </c:pt>
                <c:pt idx="2832">
                  <c:v>36.700000000000003</c:v>
                </c:pt>
                <c:pt idx="2833">
                  <c:v>36.700000000000003</c:v>
                </c:pt>
                <c:pt idx="2834">
                  <c:v>36.700000000000003</c:v>
                </c:pt>
                <c:pt idx="2835">
                  <c:v>36.6</c:v>
                </c:pt>
                <c:pt idx="2836">
                  <c:v>36.6</c:v>
                </c:pt>
                <c:pt idx="2837">
                  <c:v>36.6</c:v>
                </c:pt>
                <c:pt idx="2838">
                  <c:v>36.6</c:v>
                </c:pt>
                <c:pt idx="2839">
                  <c:v>36.5</c:v>
                </c:pt>
                <c:pt idx="2840">
                  <c:v>36.5</c:v>
                </c:pt>
                <c:pt idx="2841">
                  <c:v>36.5</c:v>
                </c:pt>
                <c:pt idx="2842">
                  <c:v>36.5</c:v>
                </c:pt>
                <c:pt idx="2843">
                  <c:v>36.5</c:v>
                </c:pt>
                <c:pt idx="2844">
                  <c:v>36.5</c:v>
                </c:pt>
                <c:pt idx="2845">
                  <c:v>36.5</c:v>
                </c:pt>
                <c:pt idx="2846">
                  <c:v>36.5</c:v>
                </c:pt>
                <c:pt idx="2847">
                  <c:v>36.5</c:v>
                </c:pt>
                <c:pt idx="2848">
                  <c:v>36.5</c:v>
                </c:pt>
                <c:pt idx="2849">
                  <c:v>36.5</c:v>
                </c:pt>
                <c:pt idx="2850">
                  <c:v>36.5</c:v>
                </c:pt>
                <c:pt idx="2851">
                  <c:v>36.6</c:v>
                </c:pt>
                <c:pt idx="2852">
                  <c:v>36.6</c:v>
                </c:pt>
                <c:pt idx="2853">
                  <c:v>36.6</c:v>
                </c:pt>
                <c:pt idx="2854">
                  <c:v>36.6</c:v>
                </c:pt>
                <c:pt idx="2855">
                  <c:v>36.6</c:v>
                </c:pt>
                <c:pt idx="2856">
                  <c:v>36.6</c:v>
                </c:pt>
                <c:pt idx="2857">
                  <c:v>36.6</c:v>
                </c:pt>
                <c:pt idx="2858">
                  <c:v>36.6</c:v>
                </c:pt>
                <c:pt idx="2859">
                  <c:v>36.6</c:v>
                </c:pt>
                <c:pt idx="2860">
                  <c:v>36.6</c:v>
                </c:pt>
                <c:pt idx="2861">
                  <c:v>36.6</c:v>
                </c:pt>
                <c:pt idx="2862">
                  <c:v>36.6</c:v>
                </c:pt>
                <c:pt idx="2863">
                  <c:v>36.5</c:v>
                </c:pt>
                <c:pt idx="2864">
                  <c:v>36.6</c:v>
                </c:pt>
                <c:pt idx="2865">
                  <c:v>36.6</c:v>
                </c:pt>
                <c:pt idx="2866">
                  <c:v>36.6</c:v>
                </c:pt>
                <c:pt idx="2867">
                  <c:v>36.5</c:v>
                </c:pt>
                <c:pt idx="2868">
                  <c:v>36.6</c:v>
                </c:pt>
                <c:pt idx="2869">
                  <c:v>36.6</c:v>
                </c:pt>
                <c:pt idx="2870">
                  <c:v>36.6</c:v>
                </c:pt>
                <c:pt idx="2871">
                  <c:v>36.6</c:v>
                </c:pt>
                <c:pt idx="2872">
                  <c:v>36.5</c:v>
                </c:pt>
                <c:pt idx="2873">
                  <c:v>36.5</c:v>
                </c:pt>
                <c:pt idx="2874">
                  <c:v>36.5</c:v>
                </c:pt>
                <c:pt idx="2875">
                  <c:v>36.5</c:v>
                </c:pt>
                <c:pt idx="2876">
                  <c:v>36.5</c:v>
                </c:pt>
                <c:pt idx="2877">
                  <c:v>36.5</c:v>
                </c:pt>
                <c:pt idx="2878">
                  <c:v>36.5</c:v>
                </c:pt>
                <c:pt idx="2879">
                  <c:v>36.5</c:v>
                </c:pt>
                <c:pt idx="2880">
                  <c:v>36.5</c:v>
                </c:pt>
                <c:pt idx="2881">
                  <c:v>36.5</c:v>
                </c:pt>
                <c:pt idx="2882">
                  <c:v>36.5</c:v>
                </c:pt>
                <c:pt idx="2883">
                  <c:v>36.5</c:v>
                </c:pt>
                <c:pt idx="2884">
                  <c:v>36.6</c:v>
                </c:pt>
                <c:pt idx="2885">
                  <c:v>36.6</c:v>
                </c:pt>
                <c:pt idx="2886">
                  <c:v>36.6</c:v>
                </c:pt>
                <c:pt idx="2887">
                  <c:v>36.5</c:v>
                </c:pt>
                <c:pt idx="2888">
                  <c:v>36.6</c:v>
                </c:pt>
                <c:pt idx="2889">
                  <c:v>36.6</c:v>
                </c:pt>
                <c:pt idx="2890">
                  <c:v>36.5</c:v>
                </c:pt>
                <c:pt idx="2891">
                  <c:v>36.6</c:v>
                </c:pt>
                <c:pt idx="2892">
                  <c:v>36.6</c:v>
                </c:pt>
                <c:pt idx="2893">
                  <c:v>36.4</c:v>
                </c:pt>
                <c:pt idx="2894">
                  <c:v>36.4</c:v>
                </c:pt>
                <c:pt idx="2895">
                  <c:v>36.5</c:v>
                </c:pt>
                <c:pt idx="2896">
                  <c:v>36.4</c:v>
                </c:pt>
                <c:pt idx="2897">
                  <c:v>36.4</c:v>
                </c:pt>
                <c:pt idx="2898">
                  <c:v>36.5</c:v>
                </c:pt>
                <c:pt idx="2899">
                  <c:v>36.5</c:v>
                </c:pt>
                <c:pt idx="2900">
                  <c:v>36.4</c:v>
                </c:pt>
                <c:pt idx="2901">
                  <c:v>36.4</c:v>
                </c:pt>
                <c:pt idx="2902">
                  <c:v>36.4</c:v>
                </c:pt>
                <c:pt idx="2903">
                  <c:v>36.4</c:v>
                </c:pt>
                <c:pt idx="2904">
                  <c:v>36.4</c:v>
                </c:pt>
                <c:pt idx="2905">
                  <c:v>36.5</c:v>
                </c:pt>
                <c:pt idx="2906">
                  <c:v>36.5</c:v>
                </c:pt>
                <c:pt idx="2907">
                  <c:v>36.5</c:v>
                </c:pt>
                <c:pt idx="2908">
                  <c:v>36.5</c:v>
                </c:pt>
                <c:pt idx="2909">
                  <c:v>36.5</c:v>
                </c:pt>
                <c:pt idx="2910">
                  <c:v>36.5</c:v>
                </c:pt>
                <c:pt idx="2911">
                  <c:v>36.5</c:v>
                </c:pt>
                <c:pt idx="2912">
                  <c:v>36.6</c:v>
                </c:pt>
                <c:pt idx="2913">
                  <c:v>36.5</c:v>
                </c:pt>
                <c:pt idx="2914">
                  <c:v>36.5</c:v>
                </c:pt>
                <c:pt idx="2915">
                  <c:v>36.6</c:v>
                </c:pt>
                <c:pt idx="2916">
                  <c:v>36.6</c:v>
                </c:pt>
                <c:pt idx="2917">
                  <c:v>36.4</c:v>
                </c:pt>
                <c:pt idx="2918">
                  <c:v>36.4</c:v>
                </c:pt>
                <c:pt idx="2919">
                  <c:v>36.4</c:v>
                </c:pt>
                <c:pt idx="2920">
                  <c:v>36.5</c:v>
                </c:pt>
                <c:pt idx="2921">
                  <c:v>36.4</c:v>
                </c:pt>
                <c:pt idx="2922">
                  <c:v>36.4</c:v>
                </c:pt>
                <c:pt idx="2923">
                  <c:v>36.4</c:v>
                </c:pt>
                <c:pt idx="2924">
                  <c:v>36.5</c:v>
                </c:pt>
                <c:pt idx="2925">
                  <c:v>36.4</c:v>
                </c:pt>
                <c:pt idx="2926">
                  <c:v>36.4</c:v>
                </c:pt>
                <c:pt idx="2927">
                  <c:v>36.4</c:v>
                </c:pt>
                <c:pt idx="2928">
                  <c:v>36.5</c:v>
                </c:pt>
                <c:pt idx="2929">
                  <c:v>36.5</c:v>
                </c:pt>
                <c:pt idx="2930">
                  <c:v>36.4</c:v>
                </c:pt>
                <c:pt idx="2931">
                  <c:v>36.4</c:v>
                </c:pt>
                <c:pt idx="2932">
                  <c:v>36.4</c:v>
                </c:pt>
                <c:pt idx="2933">
                  <c:v>36.299999999999997</c:v>
                </c:pt>
                <c:pt idx="2934">
                  <c:v>36.4</c:v>
                </c:pt>
                <c:pt idx="2935">
                  <c:v>36.299999999999997</c:v>
                </c:pt>
                <c:pt idx="2936">
                  <c:v>36.299999999999997</c:v>
                </c:pt>
                <c:pt idx="2937">
                  <c:v>36.299999999999997</c:v>
                </c:pt>
                <c:pt idx="2938">
                  <c:v>36.299999999999997</c:v>
                </c:pt>
                <c:pt idx="2939">
                  <c:v>36.299999999999997</c:v>
                </c:pt>
                <c:pt idx="2940">
                  <c:v>36.299999999999997</c:v>
                </c:pt>
                <c:pt idx="2941">
                  <c:v>36.4</c:v>
                </c:pt>
                <c:pt idx="2942">
                  <c:v>36.4</c:v>
                </c:pt>
                <c:pt idx="2943">
                  <c:v>36.299999999999997</c:v>
                </c:pt>
                <c:pt idx="2944">
                  <c:v>36.299999999999997</c:v>
                </c:pt>
                <c:pt idx="2945">
                  <c:v>36.299999999999997</c:v>
                </c:pt>
                <c:pt idx="2946">
                  <c:v>36.299999999999997</c:v>
                </c:pt>
                <c:pt idx="2947">
                  <c:v>36.299999999999997</c:v>
                </c:pt>
                <c:pt idx="2948">
                  <c:v>36.299999999999997</c:v>
                </c:pt>
                <c:pt idx="2949">
                  <c:v>36.299999999999997</c:v>
                </c:pt>
                <c:pt idx="2950">
                  <c:v>36.4</c:v>
                </c:pt>
                <c:pt idx="2951">
                  <c:v>36.4</c:v>
                </c:pt>
                <c:pt idx="2952">
                  <c:v>36.4</c:v>
                </c:pt>
                <c:pt idx="2953">
                  <c:v>36.4</c:v>
                </c:pt>
                <c:pt idx="2954">
                  <c:v>36.4</c:v>
                </c:pt>
                <c:pt idx="2955">
                  <c:v>36.4</c:v>
                </c:pt>
                <c:pt idx="2956">
                  <c:v>36.4</c:v>
                </c:pt>
                <c:pt idx="2957">
                  <c:v>36.4</c:v>
                </c:pt>
                <c:pt idx="2958">
                  <c:v>36.4</c:v>
                </c:pt>
                <c:pt idx="2959">
                  <c:v>36.4</c:v>
                </c:pt>
                <c:pt idx="2960">
                  <c:v>36.4</c:v>
                </c:pt>
                <c:pt idx="2961">
                  <c:v>36.299999999999997</c:v>
                </c:pt>
                <c:pt idx="2962">
                  <c:v>36.299999999999997</c:v>
                </c:pt>
                <c:pt idx="2963">
                  <c:v>36.299999999999997</c:v>
                </c:pt>
                <c:pt idx="2964">
                  <c:v>36.299999999999997</c:v>
                </c:pt>
                <c:pt idx="2965">
                  <c:v>36.299999999999997</c:v>
                </c:pt>
                <c:pt idx="2966">
                  <c:v>36.299999999999997</c:v>
                </c:pt>
                <c:pt idx="2967">
                  <c:v>36.299999999999997</c:v>
                </c:pt>
                <c:pt idx="2968">
                  <c:v>36.299999999999997</c:v>
                </c:pt>
                <c:pt idx="2969">
                  <c:v>36.299999999999997</c:v>
                </c:pt>
                <c:pt idx="2970">
                  <c:v>36.299999999999997</c:v>
                </c:pt>
                <c:pt idx="2971">
                  <c:v>36.299999999999997</c:v>
                </c:pt>
                <c:pt idx="2972">
                  <c:v>36.4</c:v>
                </c:pt>
                <c:pt idx="2973">
                  <c:v>36.4</c:v>
                </c:pt>
                <c:pt idx="2974">
                  <c:v>36.4</c:v>
                </c:pt>
                <c:pt idx="2975">
                  <c:v>36.299999999999997</c:v>
                </c:pt>
                <c:pt idx="2976">
                  <c:v>36.4</c:v>
                </c:pt>
                <c:pt idx="2977">
                  <c:v>36.4</c:v>
                </c:pt>
                <c:pt idx="2978">
                  <c:v>36.4</c:v>
                </c:pt>
                <c:pt idx="2979">
                  <c:v>36.200000000000003</c:v>
                </c:pt>
                <c:pt idx="2980">
                  <c:v>36.299999999999997</c:v>
                </c:pt>
                <c:pt idx="2981">
                  <c:v>36.299999999999997</c:v>
                </c:pt>
                <c:pt idx="2982">
                  <c:v>36.200000000000003</c:v>
                </c:pt>
                <c:pt idx="2983">
                  <c:v>36.200000000000003</c:v>
                </c:pt>
                <c:pt idx="2984">
                  <c:v>36.200000000000003</c:v>
                </c:pt>
                <c:pt idx="2985">
                  <c:v>36.200000000000003</c:v>
                </c:pt>
                <c:pt idx="2986">
                  <c:v>36.200000000000003</c:v>
                </c:pt>
                <c:pt idx="2987">
                  <c:v>36.200000000000003</c:v>
                </c:pt>
                <c:pt idx="2988">
                  <c:v>36.200000000000003</c:v>
                </c:pt>
                <c:pt idx="2989">
                  <c:v>36.200000000000003</c:v>
                </c:pt>
                <c:pt idx="2990">
                  <c:v>36.200000000000003</c:v>
                </c:pt>
                <c:pt idx="2991">
                  <c:v>36.200000000000003</c:v>
                </c:pt>
                <c:pt idx="2992">
                  <c:v>36.200000000000003</c:v>
                </c:pt>
                <c:pt idx="2993">
                  <c:v>36.200000000000003</c:v>
                </c:pt>
                <c:pt idx="2994">
                  <c:v>36.200000000000003</c:v>
                </c:pt>
                <c:pt idx="2995">
                  <c:v>36.200000000000003</c:v>
                </c:pt>
                <c:pt idx="2996">
                  <c:v>36.200000000000003</c:v>
                </c:pt>
                <c:pt idx="2997">
                  <c:v>36.200000000000003</c:v>
                </c:pt>
                <c:pt idx="2998">
                  <c:v>36.200000000000003</c:v>
                </c:pt>
                <c:pt idx="2999">
                  <c:v>36.200000000000003</c:v>
                </c:pt>
                <c:pt idx="3000">
                  <c:v>36.200000000000003</c:v>
                </c:pt>
                <c:pt idx="3001">
                  <c:v>36.200000000000003</c:v>
                </c:pt>
                <c:pt idx="3002">
                  <c:v>36.200000000000003</c:v>
                </c:pt>
                <c:pt idx="3003">
                  <c:v>36.200000000000003</c:v>
                </c:pt>
                <c:pt idx="3004">
                  <c:v>36.200000000000003</c:v>
                </c:pt>
                <c:pt idx="3005">
                  <c:v>36.200000000000003</c:v>
                </c:pt>
                <c:pt idx="3006">
                  <c:v>36.200000000000003</c:v>
                </c:pt>
                <c:pt idx="3007">
                  <c:v>36.200000000000003</c:v>
                </c:pt>
                <c:pt idx="3008">
                  <c:v>36.200000000000003</c:v>
                </c:pt>
                <c:pt idx="3009">
                  <c:v>36.200000000000003</c:v>
                </c:pt>
                <c:pt idx="3010">
                  <c:v>36.200000000000003</c:v>
                </c:pt>
                <c:pt idx="3011">
                  <c:v>36.200000000000003</c:v>
                </c:pt>
                <c:pt idx="3012">
                  <c:v>36.200000000000003</c:v>
                </c:pt>
                <c:pt idx="3013">
                  <c:v>36.200000000000003</c:v>
                </c:pt>
                <c:pt idx="3014">
                  <c:v>36.200000000000003</c:v>
                </c:pt>
                <c:pt idx="3015">
                  <c:v>36.200000000000003</c:v>
                </c:pt>
                <c:pt idx="3016">
                  <c:v>36.200000000000003</c:v>
                </c:pt>
                <c:pt idx="3017">
                  <c:v>36.200000000000003</c:v>
                </c:pt>
                <c:pt idx="3018">
                  <c:v>36.200000000000003</c:v>
                </c:pt>
                <c:pt idx="3019">
                  <c:v>36.1</c:v>
                </c:pt>
                <c:pt idx="3020">
                  <c:v>36.1</c:v>
                </c:pt>
                <c:pt idx="3021">
                  <c:v>36.1</c:v>
                </c:pt>
                <c:pt idx="3022">
                  <c:v>36.1</c:v>
                </c:pt>
                <c:pt idx="3023">
                  <c:v>36.1</c:v>
                </c:pt>
                <c:pt idx="3024">
                  <c:v>36.1</c:v>
                </c:pt>
                <c:pt idx="3025">
                  <c:v>36.1</c:v>
                </c:pt>
                <c:pt idx="3026">
                  <c:v>36.1</c:v>
                </c:pt>
                <c:pt idx="3027">
                  <c:v>36.1</c:v>
                </c:pt>
                <c:pt idx="3028">
                  <c:v>36.1</c:v>
                </c:pt>
                <c:pt idx="3029">
                  <c:v>36.1</c:v>
                </c:pt>
                <c:pt idx="3030">
                  <c:v>36.1</c:v>
                </c:pt>
                <c:pt idx="3031">
                  <c:v>36</c:v>
                </c:pt>
                <c:pt idx="3032">
                  <c:v>36.1</c:v>
                </c:pt>
                <c:pt idx="3033">
                  <c:v>36.1</c:v>
                </c:pt>
                <c:pt idx="3034">
                  <c:v>36.1</c:v>
                </c:pt>
                <c:pt idx="3035">
                  <c:v>36.1</c:v>
                </c:pt>
                <c:pt idx="3036">
                  <c:v>36.1</c:v>
                </c:pt>
                <c:pt idx="3037">
                  <c:v>36</c:v>
                </c:pt>
                <c:pt idx="3038">
                  <c:v>36.1</c:v>
                </c:pt>
                <c:pt idx="3039">
                  <c:v>36.1</c:v>
                </c:pt>
                <c:pt idx="3040">
                  <c:v>36.1</c:v>
                </c:pt>
                <c:pt idx="3041">
                  <c:v>36.1</c:v>
                </c:pt>
                <c:pt idx="3042">
                  <c:v>36</c:v>
                </c:pt>
                <c:pt idx="3043">
                  <c:v>36.1</c:v>
                </c:pt>
                <c:pt idx="3044">
                  <c:v>36</c:v>
                </c:pt>
                <c:pt idx="3045">
                  <c:v>36.1</c:v>
                </c:pt>
                <c:pt idx="3046">
                  <c:v>36.1</c:v>
                </c:pt>
                <c:pt idx="3047">
                  <c:v>36</c:v>
                </c:pt>
                <c:pt idx="3048">
                  <c:v>36</c:v>
                </c:pt>
                <c:pt idx="3049">
                  <c:v>36</c:v>
                </c:pt>
                <c:pt idx="3050">
                  <c:v>36</c:v>
                </c:pt>
                <c:pt idx="3051">
                  <c:v>36</c:v>
                </c:pt>
                <c:pt idx="3052">
                  <c:v>36</c:v>
                </c:pt>
                <c:pt idx="3053">
                  <c:v>36</c:v>
                </c:pt>
                <c:pt idx="3054">
                  <c:v>36</c:v>
                </c:pt>
                <c:pt idx="3055">
                  <c:v>36</c:v>
                </c:pt>
                <c:pt idx="3056">
                  <c:v>36</c:v>
                </c:pt>
                <c:pt idx="3057">
                  <c:v>36</c:v>
                </c:pt>
                <c:pt idx="3058">
                  <c:v>36</c:v>
                </c:pt>
                <c:pt idx="3059">
                  <c:v>35.9</c:v>
                </c:pt>
                <c:pt idx="3060">
                  <c:v>36</c:v>
                </c:pt>
                <c:pt idx="3061">
                  <c:v>36</c:v>
                </c:pt>
                <c:pt idx="3062">
                  <c:v>36</c:v>
                </c:pt>
                <c:pt idx="3063">
                  <c:v>36</c:v>
                </c:pt>
                <c:pt idx="3064">
                  <c:v>36</c:v>
                </c:pt>
                <c:pt idx="3065">
                  <c:v>36</c:v>
                </c:pt>
                <c:pt idx="3066">
                  <c:v>36</c:v>
                </c:pt>
                <c:pt idx="3067">
                  <c:v>36</c:v>
                </c:pt>
                <c:pt idx="3068">
                  <c:v>36</c:v>
                </c:pt>
                <c:pt idx="3069">
                  <c:v>36</c:v>
                </c:pt>
                <c:pt idx="3070">
                  <c:v>36</c:v>
                </c:pt>
                <c:pt idx="3071">
                  <c:v>36</c:v>
                </c:pt>
                <c:pt idx="3072">
                  <c:v>36</c:v>
                </c:pt>
                <c:pt idx="3073">
                  <c:v>36</c:v>
                </c:pt>
                <c:pt idx="3074">
                  <c:v>36</c:v>
                </c:pt>
                <c:pt idx="3075">
                  <c:v>36</c:v>
                </c:pt>
                <c:pt idx="3076">
                  <c:v>36</c:v>
                </c:pt>
                <c:pt idx="3077">
                  <c:v>36</c:v>
                </c:pt>
                <c:pt idx="3078">
                  <c:v>36</c:v>
                </c:pt>
                <c:pt idx="3079">
                  <c:v>36</c:v>
                </c:pt>
                <c:pt idx="3080">
                  <c:v>36</c:v>
                </c:pt>
                <c:pt idx="3081">
                  <c:v>36</c:v>
                </c:pt>
                <c:pt idx="3082">
                  <c:v>35.9</c:v>
                </c:pt>
                <c:pt idx="3083">
                  <c:v>36</c:v>
                </c:pt>
                <c:pt idx="3084">
                  <c:v>36</c:v>
                </c:pt>
                <c:pt idx="3085">
                  <c:v>36</c:v>
                </c:pt>
                <c:pt idx="3086">
                  <c:v>36</c:v>
                </c:pt>
                <c:pt idx="3087">
                  <c:v>36</c:v>
                </c:pt>
                <c:pt idx="3088">
                  <c:v>36</c:v>
                </c:pt>
                <c:pt idx="3089">
                  <c:v>36</c:v>
                </c:pt>
                <c:pt idx="3090">
                  <c:v>36</c:v>
                </c:pt>
                <c:pt idx="3091">
                  <c:v>36</c:v>
                </c:pt>
                <c:pt idx="3092">
                  <c:v>35.9</c:v>
                </c:pt>
                <c:pt idx="3093">
                  <c:v>35.799999999999997</c:v>
                </c:pt>
                <c:pt idx="3094">
                  <c:v>35.799999999999997</c:v>
                </c:pt>
                <c:pt idx="3095">
                  <c:v>35.799999999999997</c:v>
                </c:pt>
                <c:pt idx="3096">
                  <c:v>35.700000000000003</c:v>
                </c:pt>
                <c:pt idx="3097">
                  <c:v>35.700000000000003</c:v>
                </c:pt>
                <c:pt idx="3098">
                  <c:v>35.700000000000003</c:v>
                </c:pt>
                <c:pt idx="3099">
                  <c:v>35.700000000000003</c:v>
                </c:pt>
                <c:pt idx="3100">
                  <c:v>35.700000000000003</c:v>
                </c:pt>
                <c:pt idx="3101">
                  <c:v>35.700000000000003</c:v>
                </c:pt>
                <c:pt idx="3102">
                  <c:v>35.700000000000003</c:v>
                </c:pt>
                <c:pt idx="3103">
                  <c:v>35.700000000000003</c:v>
                </c:pt>
                <c:pt idx="3104">
                  <c:v>35.9</c:v>
                </c:pt>
                <c:pt idx="3105">
                  <c:v>35.799999999999997</c:v>
                </c:pt>
                <c:pt idx="3106">
                  <c:v>35.799999999999997</c:v>
                </c:pt>
                <c:pt idx="3107">
                  <c:v>35.799999999999997</c:v>
                </c:pt>
                <c:pt idx="3108">
                  <c:v>35.799999999999997</c:v>
                </c:pt>
                <c:pt idx="3109">
                  <c:v>35.799999999999997</c:v>
                </c:pt>
                <c:pt idx="3110">
                  <c:v>35.799999999999997</c:v>
                </c:pt>
                <c:pt idx="3111">
                  <c:v>35.799999999999997</c:v>
                </c:pt>
                <c:pt idx="3112">
                  <c:v>35.799999999999997</c:v>
                </c:pt>
                <c:pt idx="3113">
                  <c:v>35.799999999999997</c:v>
                </c:pt>
                <c:pt idx="3114">
                  <c:v>35.799999999999997</c:v>
                </c:pt>
                <c:pt idx="3115">
                  <c:v>35.799999999999997</c:v>
                </c:pt>
                <c:pt idx="3116">
                  <c:v>35.799999999999997</c:v>
                </c:pt>
                <c:pt idx="3117">
                  <c:v>35.799999999999997</c:v>
                </c:pt>
                <c:pt idx="3118">
                  <c:v>35.799999999999997</c:v>
                </c:pt>
                <c:pt idx="3119">
                  <c:v>35.799999999999997</c:v>
                </c:pt>
                <c:pt idx="3120">
                  <c:v>35.799999999999997</c:v>
                </c:pt>
                <c:pt idx="3121">
                  <c:v>35.799999999999997</c:v>
                </c:pt>
                <c:pt idx="3122">
                  <c:v>35.799999999999997</c:v>
                </c:pt>
                <c:pt idx="3123">
                  <c:v>35.799999999999997</c:v>
                </c:pt>
                <c:pt idx="3124">
                  <c:v>35.799999999999997</c:v>
                </c:pt>
                <c:pt idx="3125">
                  <c:v>35.799999999999997</c:v>
                </c:pt>
                <c:pt idx="3126">
                  <c:v>35.799999999999997</c:v>
                </c:pt>
                <c:pt idx="3127">
                  <c:v>35.799999999999997</c:v>
                </c:pt>
                <c:pt idx="3128">
                  <c:v>35.799999999999997</c:v>
                </c:pt>
                <c:pt idx="3129">
                  <c:v>35.799999999999997</c:v>
                </c:pt>
                <c:pt idx="3130">
                  <c:v>35.700000000000003</c:v>
                </c:pt>
                <c:pt idx="3131">
                  <c:v>35.799999999999997</c:v>
                </c:pt>
                <c:pt idx="3132">
                  <c:v>35.799999999999997</c:v>
                </c:pt>
                <c:pt idx="3133">
                  <c:v>35.700000000000003</c:v>
                </c:pt>
                <c:pt idx="3134">
                  <c:v>35.700000000000003</c:v>
                </c:pt>
                <c:pt idx="3135">
                  <c:v>35.700000000000003</c:v>
                </c:pt>
                <c:pt idx="3136">
                  <c:v>35.700000000000003</c:v>
                </c:pt>
                <c:pt idx="3137">
                  <c:v>35.700000000000003</c:v>
                </c:pt>
                <c:pt idx="3138">
                  <c:v>35.6</c:v>
                </c:pt>
                <c:pt idx="3139">
                  <c:v>35.700000000000003</c:v>
                </c:pt>
                <c:pt idx="3140">
                  <c:v>35.700000000000003</c:v>
                </c:pt>
                <c:pt idx="3141">
                  <c:v>35.700000000000003</c:v>
                </c:pt>
                <c:pt idx="3142">
                  <c:v>35.6</c:v>
                </c:pt>
                <c:pt idx="3143">
                  <c:v>35.700000000000003</c:v>
                </c:pt>
                <c:pt idx="3144">
                  <c:v>35.6</c:v>
                </c:pt>
                <c:pt idx="3145">
                  <c:v>35.6</c:v>
                </c:pt>
                <c:pt idx="3146">
                  <c:v>35.6</c:v>
                </c:pt>
                <c:pt idx="3147">
                  <c:v>35.6</c:v>
                </c:pt>
                <c:pt idx="3148">
                  <c:v>35.6</c:v>
                </c:pt>
                <c:pt idx="3149">
                  <c:v>35.6</c:v>
                </c:pt>
                <c:pt idx="3150">
                  <c:v>35.6</c:v>
                </c:pt>
                <c:pt idx="3151">
                  <c:v>35.6</c:v>
                </c:pt>
                <c:pt idx="3152">
                  <c:v>35.6</c:v>
                </c:pt>
                <c:pt idx="3153">
                  <c:v>35.6</c:v>
                </c:pt>
                <c:pt idx="3154">
                  <c:v>35.6</c:v>
                </c:pt>
                <c:pt idx="3155">
                  <c:v>35.6</c:v>
                </c:pt>
                <c:pt idx="3156">
                  <c:v>35.6</c:v>
                </c:pt>
                <c:pt idx="3157">
                  <c:v>35.6</c:v>
                </c:pt>
                <c:pt idx="3158">
                  <c:v>35.6</c:v>
                </c:pt>
                <c:pt idx="3159">
                  <c:v>35.700000000000003</c:v>
                </c:pt>
                <c:pt idx="3160">
                  <c:v>35.6</c:v>
                </c:pt>
                <c:pt idx="3161">
                  <c:v>35.6</c:v>
                </c:pt>
                <c:pt idx="3162">
                  <c:v>35.700000000000003</c:v>
                </c:pt>
                <c:pt idx="3163">
                  <c:v>35.6</c:v>
                </c:pt>
                <c:pt idx="3164">
                  <c:v>35.6</c:v>
                </c:pt>
                <c:pt idx="3165">
                  <c:v>35.6</c:v>
                </c:pt>
                <c:pt idx="3166">
                  <c:v>35.6</c:v>
                </c:pt>
                <c:pt idx="3167">
                  <c:v>35.6</c:v>
                </c:pt>
                <c:pt idx="3168">
                  <c:v>35.6</c:v>
                </c:pt>
                <c:pt idx="3169">
                  <c:v>35.6</c:v>
                </c:pt>
                <c:pt idx="3170">
                  <c:v>35.6</c:v>
                </c:pt>
                <c:pt idx="3171">
                  <c:v>35.6</c:v>
                </c:pt>
                <c:pt idx="3172">
                  <c:v>35.5</c:v>
                </c:pt>
                <c:pt idx="3173">
                  <c:v>35.5</c:v>
                </c:pt>
                <c:pt idx="3174">
                  <c:v>35.5</c:v>
                </c:pt>
                <c:pt idx="3175">
                  <c:v>35.5</c:v>
                </c:pt>
                <c:pt idx="3176">
                  <c:v>35.5</c:v>
                </c:pt>
                <c:pt idx="3177">
                  <c:v>35.5</c:v>
                </c:pt>
                <c:pt idx="3178">
                  <c:v>35.4</c:v>
                </c:pt>
                <c:pt idx="3179">
                  <c:v>35.4</c:v>
                </c:pt>
                <c:pt idx="3180">
                  <c:v>35.4</c:v>
                </c:pt>
                <c:pt idx="3181">
                  <c:v>35.5</c:v>
                </c:pt>
                <c:pt idx="3182">
                  <c:v>35.5</c:v>
                </c:pt>
                <c:pt idx="3183">
                  <c:v>35.5</c:v>
                </c:pt>
                <c:pt idx="3184">
                  <c:v>35.5</c:v>
                </c:pt>
                <c:pt idx="3185">
                  <c:v>35.5</c:v>
                </c:pt>
                <c:pt idx="3186">
                  <c:v>35.5</c:v>
                </c:pt>
                <c:pt idx="3187">
                  <c:v>35.5</c:v>
                </c:pt>
                <c:pt idx="3188">
                  <c:v>35.4</c:v>
                </c:pt>
                <c:pt idx="3189">
                  <c:v>35.4</c:v>
                </c:pt>
                <c:pt idx="3190">
                  <c:v>35.5</c:v>
                </c:pt>
                <c:pt idx="3191">
                  <c:v>35.4</c:v>
                </c:pt>
                <c:pt idx="3192">
                  <c:v>35.5</c:v>
                </c:pt>
                <c:pt idx="3193">
                  <c:v>35.4</c:v>
                </c:pt>
                <c:pt idx="3194">
                  <c:v>35.4</c:v>
                </c:pt>
                <c:pt idx="3195">
                  <c:v>35.4</c:v>
                </c:pt>
                <c:pt idx="3196">
                  <c:v>35.4</c:v>
                </c:pt>
                <c:pt idx="3197">
                  <c:v>35.4</c:v>
                </c:pt>
                <c:pt idx="3198">
                  <c:v>35.4</c:v>
                </c:pt>
                <c:pt idx="3199">
                  <c:v>35.4</c:v>
                </c:pt>
                <c:pt idx="3200">
                  <c:v>35.4</c:v>
                </c:pt>
                <c:pt idx="3201">
                  <c:v>35.4</c:v>
                </c:pt>
                <c:pt idx="3202">
                  <c:v>35.4</c:v>
                </c:pt>
                <c:pt idx="3203">
                  <c:v>35.4</c:v>
                </c:pt>
                <c:pt idx="3204">
                  <c:v>35.4</c:v>
                </c:pt>
                <c:pt idx="3205">
                  <c:v>35.4</c:v>
                </c:pt>
                <c:pt idx="3206">
                  <c:v>35.4</c:v>
                </c:pt>
                <c:pt idx="3207">
                  <c:v>35.299999999999997</c:v>
                </c:pt>
                <c:pt idx="3208">
                  <c:v>35.299999999999997</c:v>
                </c:pt>
                <c:pt idx="3209">
                  <c:v>35.299999999999997</c:v>
                </c:pt>
                <c:pt idx="3210">
                  <c:v>35.299999999999997</c:v>
                </c:pt>
                <c:pt idx="3211">
                  <c:v>35.299999999999997</c:v>
                </c:pt>
                <c:pt idx="3212">
                  <c:v>35.299999999999997</c:v>
                </c:pt>
                <c:pt idx="3213">
                  <c:v>35.299999999999997</c:v>
                </c:pt>
                <c:pt idx="3214">
                  <c:v>35.299999999999997</c:v>
                </c:pt>
                <c:pt idx="3215">
                  <c:v>35.299999999999997</c:v>
                </c:pt>
                <c:pt idx="3216">
                  <c:v>35.299999999999997</c:v>
                </c:pt>
                <c:pt idx="3217">
                  <c:v>35.299999999999997</c:v>
                </c:pt>
                <c:pt idx="3218">
                  <c:v>35.299999999999997</c:v>
                </c:pt>
                <c:pt idx="3219">
                  <c:v>35.299999999999997</c:v>
                </c:pt>
                <c:pt idx="3220">
                  <c:v>35.299999999999997</c:v>
                </c:pt>
                <c:pt idx="3221">
                  <c:v>35.200000000000003</c:v>
                </c:pt>
                <c:pt idx="3222">
                  <c:v>35.299999999999997</c:v>
                </c:pt>
                <c:pt idx="3223">
                  <c:v>35.299999999999997</c:v>
                </c:pt>
                <c:pt idx="3224">
                  <c:v>35.200000000000003</c:v>
                </c:pt>
                <c:pt idx="3225">
                  <c:v>35.299999999999997</c:v>
                </c:pt>
                <c:pt idx="3226">
                  <c:v>35.299999999999997</c:v>
                </c:pt>
                <c:pt idx="3227">
                  <c:v>35.200000000000003</c:v>
                </c:pt>
                <c:pt idx="3228">
                  <c:v>35.200000000000003</c:v>
                </c:pt>
                <c:pt idx="3229">
                  <c:v>35.299999999999997</c:v>
                </c:pt>
                <c:pt idx="3230">
                  <c:v>35.299999999999997</c:v>
                </c:pt>
                <c:pt idx="3231">
                  <c:v>35.299999999999997</c:v>
                </c:pt>
                <c:pt idx="3232">
                  <c:v>35.200000000000003</c:v>
                </c:pt>
                <c:pt idx="3233">
                  <c:v>35.299999999999997</c:v>
                </c:pt>
                <c:pt idx="3234">
                  <c:v>35.200000000000003</c:v>
                </c:pt>
                <c:pt idx="3235">
                  <c:v>35.200000000000003</c:v>
                </c:pt>
                <c:pt idx="3236">
                  <c:v>35.299999999999997</c:v>
                </c:pt>
                <c:pt idx="3237">
                  <c:v>35.299999999999997</c:v>
                </c:pt>
                <c:pt idx="3238">
                  <c:v>35.299999999999997</c:v>
                </c:pt>
                <c:pt idx="3239">
                  <c:v>35.299999999999997</c:v>
                </c:pt>
                <c:pt idx="3240">
                  <c:v>35.299999999999997</c:v>
                </c:pt>
                <c:pt idx="3241">
                  <c:v>35.4</c:v>
                </c:pt>
                <c:pt idx="3242">
                  <c:v>35.299999999999997</c:v>
                </c:pt>
                <c:pt idx="3243">
                  <c:v>35.299999999999997</c:v>
                </c:pt>
                <c:pt idx="3244">
                  <c:v>35.299999999999997</c:v>
                </c:pt>
                <c:pt idx="3245">
                  <c:v>35.299999999999997</c:v>
                </c:pt>
                <c:pt idx="3246">
                  <c:v>35.299999999999997</c:v>
                </c:pt>
                <c:pt idx="3247">
                  <c:v>35.299999999999997</c:v>
                </c:pt>
                <c:pt idx="3248">
                  <c:v>35.299999999999997</c:v>
                </c:pt>
                <c:pt idx="3249">
                  <c:v>35.200000000000003</c:v>
                </c:pt>
                <c:pt idx="3250">
                  <c:v>35.200000000000003</c:v>
                </c:pt>
                <c:pt idx="3251">
                  <c:v>35.200000000000003</c:v>
                </c:pt>
                <c:pt idx="3252">
                  <c:v>35.200000000000003</c:v>
                </c:pt>
                <c:pt idx="3253">
                  <c:v>35.200000000000003</c:v>
                </c:pt>
                <c:pt idx="3254">
                  <c:v>35.200000000000003</c:v>
                </c:pt>
                <c:pt idx="3255">
                  <c:v>35.200000000000003</c:v>
                </c:pt>
                <c:pt idx="3256">
                  <c:v>35.200000000000003</c:v>
                </c:pt>
                <c:pt idx="3257">
                  <c:v>35.200000000000003</c:v>
                </c:pt>
                <c:pt idx="3258">
                  <c:v>35.1</c:v>
                </c:pt>
                <c:pt idx="3259">
                  <c:v>35.200000000000003</c:v>
                </c:pt>
                <c:pt idx="3260">
                  <c:v>35.200000000000003</c:v>
                </c:pt>
                <c:pt idx="3261">
                  <c:v>35.200000000000003</c:v>
                </c:pt>
                <c:pt idx="3262">
                  <c:v>35.200000000000003</c:v>
                </c:pt>
                <c:pt idx="3263">
                  <c:v>35.200000000000003</c:v>
                </c:pt>
                <c:pt idx="3264">
                  <c:v>35.200000000000003</c:v>
                </c:pt>
                <c:pt idx="3265">
                  <c:v>35.200000000000003</c:v>
                </c:pt>
                <c:pt idx="3266">
                  <c:v>35.200000000000003</c:v>
                </c:pt>
                <c:pt idx="3267">
                  <c:v>35.1</c:v>
                </c:pt>
                <c:pt idx="3268">
                  <c:v>35.200000000000003</c:v>
                </c:pt>
                <c:pt idx="3269">
                  <c:v>35.200000000000003</c:v>
                </c:pt>
                <c:pt idx="3270">
                  <c:v>35.1</c:v>
                </c:pt>
                <c:pt idx="3271">
                  <c:v>35.1</c:v>
                </c:pt>
                <c:pt idx="3272">
                  <c:v>35.1</c:v>
                </c:pt>
                <c:pt idx="3273">
                  <c:v>35.1</c:v>
                </c:pt>
                <c:pt idx="3274">
                  <c:v>35.200000000000003</c:v>
                </c:pt>
                <c:pt idx="3275">
                  <c:v>35.1</c:v>
                </c:pt>
                <c:pt idx="3276">
                  <c:v>35.1</c:v>
                </c:pt>
                <c:pt idx="3277">
                  <c:v>35.1</c:v>
                </c:pt>
                <c:pt idx="3278">
                  <c:v>35.1</c:v>
                </c:pt>
                <c:pt idx="3279">
                  <c:v>35.1</c:v>
                </c:pt>
                <c:pt idx="3280">
                  <c:v>35.1</c:v>
                </c:pt>
                <c:pt idx="3281">
                  <c:v>35.1</c:v>
                </c:pt>
                <c:pt idx="3282">
                  <c:v>35.1</c:v>
                </c:pt>
                <c:pt idx="3283">
                  <c:v>35.1</c:v>
                </c:pt>
                <c:pt idx="3284">
                  <c:v>35.1</c:v>
                </c:pt>
                <c:pt idx="3285">
                  <c:v>35.1</c:v>
                </c:pt>
                <c:pt idx="3286">
                  <c:v>35.1</c:v>
                </c:pt>
                <c:pt idx="3287">
                  <c:v>35.1</c:v>
                </c:pt>
                <c:pt idx="3288">
                  <c:v>35</c:v>
                </c:pt>
                <c:pt idx="3289">
                  <c:v>35</c:v>
                </c:pt>
                <c:pt idx="3290">
                  <c:v>35</c:v>
                </c:pt>
                <c:pt idx="3291">
                  <c:v>35</c:v>
                </c:pt>
                <c:pt idx="3292">
                  <c:v>35</c:v>
                </c:pt>
                <c:pt idx="3293">
                  <c:v>35</c:v>
                </c:pt>
                <c:pt idx="3294">
                  <c:v>35</c:v>
                </c:pt>
                <c:pt idx="3295">
                  <c:v>35</c:v>
                </c:pt>
                <c:pt idx="3296">
                  <c:v>35</c:v>
                </c:pt>
                <c:pt idx="3297">
                  <c:v>35</c:v>
                </c:pt>
                <c:pt idx="3298">
                  <c:v>35</c:v>
                </c:pt>
                <c:pt idx="3299">
                  <c:v>35</c:v>
                </c:pt>
                <c:pt idx="3300">
                  <c:v>35</c:v>
                </c:pt>
                <c:pt idx="3301">
                  <c:v>35</c:v>
                </c:pt>
                <c:pt idx="3302">
                  <c:v>35</c:v>
                </c:pt>
                <c:pt idx="3303">
                  <c:v>35</c:v>
                </c:pt>
                <c:pt idx="3304">
                  <c:v>34.9</c:v>
                </c:pt>
                <c:pt idx="3305">
                  <c:v>34.9</c:v>
                </c:pt>
                <c:pt idx="3306">
                  <c:v>35</c:v>
                </c:pt>
                <c:pt idx="3307">
                  <c:v>34.9</c:v>
                </c:pt>
                <c:pt idx="3308">
                  <c:v>35</c:v>
                </c:pt>
                <c:pt idx="3309">
                  <c:v>35</c:v>
                </c:pt>
                <c:pt idx="3310">
                  <c:v>34.9</c:v>
                </c:pt>
                <c:pt idx="3311">
                  <c:v>34.9</c:v>
                </c:pt>
                <c:pt idx="3312">
                  <c:v>35</c:v>
                </c:pt>
                <c:pt idx="3313">
                  <c:v>34.9</c:v>
                </c:pt>
                <c:pt idx="3314">
                  <c:v>34.9</c:v>
                </c:pt>
                <c:pt idx="3315">
                  <c:v>34.9</c:v>
                </c:pt>
                <c:pt idx="3316">
                  <c:v>34.9</c:v>
                </c:pt>
                <c:pt idx="3317">
                  <c:v>34.9</c:v>
                </c:pt>
                <c:pt idx="3318">
                  <c:v>35</c:v>
                </c:pt>
                <c:pt idx="3319">
                  <c:v>34.9</c:v>
                </c:pt>
                <c:pt idx="3320">
                  <c:v>34.9</c:v>
                </c:pt>
                <c:pt idx="3321">
                  <c:v>34.9</c:v>
                </c:pt>
                <c:pt idx="3322">
                  <c:v>34.9</c:v>
                </c:pt>
                <c:pt idx="3323">
                  <c:v>34.9</c:v>
                </c:pt>
                <c:pt idx="3324">
                  <c:v>35</c:v>
                </c:pt>
                <c:pt idx="3325">
                  <c:v>35</c:v>
                </c:pt>
                <c:pt idx="3326">
                  <c:v>35</c:v>
                </c:pt>
                <c:pt idx="3327">
                  <c:v>35</c:v>
                </c:pt>
                <c:pt idx="3328">
                  <c:v>35</c:v>
                </c:pt>
                <c:pt idx="3329">
                  <c:v>35</c:v>
                </c:pt>
                <c:pt idx="3330">
                  <c:v>34.9</c:v>
                </c:pt>
                <c:pt idx="3331">
                  <c:v>34.9</c:v>
                </c:pt>
                <c:pt idx="3332">
                  <c:v>34.9</c:v>
                </c:pt>
                <c:pt idx="3333">
                  <c:v>34.9</c:v>
                </c:pt>
                <c:pt idx="3334">
                  <c:v>34.9</c:v>
                </c:pt>
                <c:pt idx="3335">
                  <c:v>34.799999999999997</c:v>
                </c:pt>
                <c:pt idx="3336">
                  <c:v>34.799999999999997</c:v>
                </c:pt>
                <c:pt idx="3337">
                  <c:v>34.799999999999997</c:v>
                </c:pt>
                <c:pt idx="3338">
                  <c:v>34.799999999999997</c:v>
                </c:pt>
                <c:pt idx="3339">
                  <c:v>34.799999999999997</c:v>
                </c:pt>
                <c:pt idx="3340">
                  <c:v>34.799999999999997</c:v>
                </c:pt>
                <c:pt idx="3341">
                  <c:v>34.799999999999997</c:v>
                </c:pt>
                <c:pt idx="3342">
                  <c:v>34.799999999999997</c:v>
                </c:pt>
                <c:pt idx="3343">
                  <c:v>34.799999999999997</c:v>
                </c:pt>
                <c:pt idx="3344">
                  <c:v>34.799999999999997</c:v>
                </c:pt>
                <c:pt idx="3345">
                  <c:v>34.799999999999997</c:v>
                </c:pt>
                <c:pt idx="3346">
                  <c:v>34.9</c:v>
                </c:pt>
                <c:pt idx="3347">
                  <c:v>34.799999999999997</c:v>
                </c:pt>
                <c:pt idx="3348">
                  <c:v>34.799999999999997</c:v>
                </c:pt>
                <c:pt idx="3349">
                  <c:v>34.799999999999997</c:v>
                </c:pt>
                <c:pt idx="3350">
                  <c:v>34.799999999999997</c:v>
                </c:pt>
                <c:pt idx="3351">
                  <c:v>34.799999999999997</c:v>
                </c:pt>
                <c:pt idx="3352">
                  <c:v>34.799999999999997</c:v>
                </c:pt>
                <c:pt idx="3353">
                  <c:v>34.799999999999997</c:v>
                </c:pt>
                <c:pt idx="3354">
                  <c:v>34.799999999999997</c:v>
                </c:pt>
                <c:pt idx="3355">
                  <c:v>34.799999999999997</c:v>
                </c:pt>
                <c:pt idx="3356">
                  <c:v>34.9</c:v>
                </c:pt>
                <c:pt idx="3357">
                  <c:v>34.799999999999997</c:v>
                </c:pt>
                <c:pt idx="3358">
                  <c:v>34.799999999999997</c:v>
                </c:pt>
                <c:pt idx="3359">
                  <c:v>34.799999999999997</c:v>
                </c:pt>
                <c:pt idx="3360">
                  <c:v>34.799999999999997</c:v>
                </c:pt>
                <c:pt idx="3361">
                  <c:v>34.799999999999997</c:v>
                </c:pt>
                <c:pt idx="3362">
                  <c:v>34.799999999999997</c:v>
                </c:pt>
                <c:pt idx="3363">
                  <c:v>34.799999999999997</c:v>
                </c:pt>
                <c:pt idx="3364">
                  <c:v>34.799999999999997</c:v>
                </c:pt>
                <c:pt idx="3365">
                  <c:v>34.799999999999997</c:v>
                </c:pt>
                <c:pt idx="3366">
                  <c:v>34.799999999999997</c:v>
                </c:pt>
                <c:pt idx="3367">
                  <c:v>34.700000000000003</c:v>
                </c:pt>
                <c:pt idx="3368">
                  <c:v>34.799999999999997</c:v>
                </c:pt>
                <c:pt idx="3369">
                  <c:v>34.799999999999997</c:v>
                </c:pt>
                <c:pt idx="3370">
                  <c:v>34.799999999999997</c:v>
                </c:pt>
                <c:pt idx="3371">
                  <c:v>34.799999999999997</c:v>
                </c:pt>
                <c:pt idx="3372">
                  <c:v>34.799999999999997</c:v>
                </c:pt>
                <c:pt idx="3373">
                  <c:v>34.799999999999997</c:v>
                </c:pt>
                <c:pt idx="3374">
                  <c:v>34.799999999999997</c:v>
                </c:pt>
                <c:pt idx="3375">
                  <c:v>34.700000000000003</c:v>
                </c:pt>
                <c:pt idx="3376">
                  <c:v>34.700000000000003</c:v>
                </c:pt>
                <c:pt idx="3377">
                  <c:v>34.700000000000003</c:v>
                </c:pt>
                <c:pt idx="3378">
                  <c:v>34.6</c:v>
                </c:pt>
                <c:pt idx="3379">
                  <c:v>34.700000000000003</c:v>
                </c:pt>
                <c:pt idx="3380">
                  <c:v>34.700000000000003</c:v>
                </c:pt>
                <c:pt idx="3381">
                  <c:v>34.700000000000003</c:v>
                </c:pt>
                <c:pt idx="3382">
                  <c:v>34.700000000000003</c:v>
                </c:pt>
                <c:pt idx="3383">
                  <c:v>34.700000000000003</c:v>
                </c:pt>
                <c:pt idx="3384">
                  <c:v>34.700000000000003</c:v>
                </c:pt>
                <c:pt idx="3385">
                  <c:v>34.700000000000003</c:v>
                </c:pt>
                <c:pt idx="3386">
                  <c:v>34.700000000000003</c:v>
                </c:pt>
                <c:pt idx="3387">
                  <c:v>34.700000000000003</c:v>
                </c:pt>
                <c:pt idx="3388">
                  <c:v>34.700000000000003</c:v>
                </c:pt>
                <c:pt idx="3389">
                  <c:v>34.700000000000003</c:v>
                </c:pt>
                <c:pt idx="3390">
                  <c:v>34.6</c:v>
                </c:pt>
                <c:pt idx="3391">
                  <c:v>34.6</c:v>
                </c:pt>
                <c:pt idx="3392">
                  <c:v>34.6</c:v>
                </c:pt>
                <c:pt idx="3393">
                  <c:v>34.6</c:v>
                </c:pt>
                <c:pt idx="3394">
                  <c:v>34.6</c:v>
                </c:pt>
                <c:pt idx="3395">
                  <c:v>34.6</c:v>
                </c:pt>
                <c:pt idx="3396">
                  <c:v>34.6</c:v>
                </c:pt>
                <c:pt idx="3397">
                  <c:v>34.6</c:v>
                </c:pt>
                <c:pt idx="3398">
                  <c:v>34.6</c:v>
                </c:pt>
                <c:pt idx="3399">
                  <c:v>34.6</c:v>
                </c:pt>
                <c:pt idx="3400">
                  <c:v>34.6</c:v>
                </c:pt>
                <c:pt idx="3401">
                  <c:v>34.700000000000003</c:v>
                </c:pt>
                <c:pt idx="3402">
                  <c:v>34.700000000000003</c:v>
                </c:pt>
                <c:pt idx="3403">
                  <c:v>34.700000000000003</c:v>
                </c:pt>
                <c:pt idx="3404">
                  <c:v>34.6</c:v>
                </c:pt>
                <c:pt idx="3405">
                  <c:v>34.6</c:v>
                </c:pt>
                <c:pt idx="3406">
                  <c:v>34.700000000000003</c:v>
                </c:pt>
                <c:pt idx="3407">
                  <c:v>34.700000000000003</c:v>
                </c:pt>
                <c:pt idx="3408">
                  <c:v>34.700000000000003</c:v>
                </c:pt>
                <c:pt idx="3409">
                  <c:v>34.6</c:v>
                </c:pt>
                <c:pt idx="3410">
                  <c:v>34.6</c:v>
                </c:pt>
                <c:pt idx="3411">
                  <c:v>34.6</c:v>
                </c:pt>
                <c:pt idx="3412">
                  <c:v>34.700000000000003</c:v>
                </c:pt>
                <c:pt idx="3413">
                  <c:v>34.6</c:v>
                </c:pt>
                <c:pt idx="3414">
                  <c:v>34.6</c:v>
                </c:pt>
                <c:pt idx="3415">
                  <c:v>34.6</c:v>
                </c:pt>
                <c:pt idx="3416">
                  <c:v>34.700000000000003</c:v>
                </c:pt>
                <c:pt idx="3417">
                  <c:v>34.6</c:v>
                </c:pt>
                <c:pt idx="3418">
                  <c:v>34.6</c:v>
                </c:pt>
                <c:pt idx="3419">
                  <c:v>34.700000000000003</c:v>
                </c:pt>
                <c:pt idx="3420">
                  <c:v>34.6</c:v>
                </c:pt>
                <c:pt idx="3421">
                  <c:v>34.5</c:v>
                </c:pt>
                <c:pt idx="3422">
                  <c:v>34.5</c:v>
                </c:pt>
                <c:pt idx="3423">
                  <c:v>34.4</c:v>
                </c:pt>
                <c:pt idx="3424">
                  <c:v>34.4</c:v>
                </c:pt>
                <c:pt idx="3425">
                  <c:v>34.4</c:v>
                </c:pt>
                <c:pt idx="3426">
                  <c:v>34.4</c:v>
                </c:pt>
                <c:pt idx="3427">
                  <c:v>34.4</c:v>
                </c:pt>
                <c:pt idx="3428">
                  <c:v>34.4</c:v>
                </c:pt>
                <c:pt idx="3429">
                  <c:v>34.4</c:v>
                </c:pt>
                <c:pt idx="3430">
                  <c:v>34.4</c:v>
                </c:pt>
                <c:pt idx="3431">
                  <c:v>34.4</c:v>
                </c:pt>
                <c:pt idx="3432">
                  <c:v>34.299999999999997</c:v>
                </c:pt>
                <c:pt idx="3433">
                  <c:v>34.4</c:v>
                </c:pt>
                <c:pt idx="3434">
                  <c:v>34.4</c:v>
                </c:pt>
                <c:pt idx="3435">
                  <c:v>34.4</c:v>
                </c:pt>
                <c:pt idx="3436">
                  <c:v>34.4</c:v>
                </c:pt>
                <c:pt idx="3437">
                  <c:v>34.4</c:v>
                </c:pt>
                <c:pt idx="3438">
                  <c:v>34.4</c:v>
                </c:pt>
                <c:pt idx="3439">
                  <c:v>34.4</c:v>
                </c:pt>
                <c:pt idx="3440">
                  <c:v>34.4</c:v>
                </c:pt>
                <c:pt idx="3441">
                  <c:v>34.4</c:v>
                </c:pt>
                <c:pt idx="3442">
                  <c:v>34.299999999999997</c:v>
                </c:pt>
                <c:pt idx="3443">
                  <c:v>34.299999999999997</c:v>
                </c:pt>
                <c:pt idx="3444">
                  <c:v>34.299999999999997</c:v>
                </c:pt>
                <c:pt idx="3445">
                  <c:v>34.299999999999997</c:v>
                </c:pt>
                <c:pt idx="3446">
                  <c:v>34.299999999999997</c:v>
                </c:pt>
                <c:pt idx="3447">
                  <c:v>34.299999999999997</c:v>
                </c:pt>
                <c:pt idx="3448">
                  <c:v>34.4</c:v>
                </c:pt>
                <c:pt idx="3449">
                  <c:v>34.299999999999997</c:v>
                </c:pt>
                <c:pt idx="3450">
                  <c:v>34.299999999999997</c:v>
                </c:pt>
                <c:pt idx="3451">
                  <c:v>34.299999999999997</c:v>
                </c:pt>
                <c:pt idx="3452">
                  <c:v>34.299999999999997</c:v>
                </c:pt>
                <c:pt idx="3453">
                  <c:v>34.299999999999997</c:v>
                </c:pt>
                <c:pt idx="3454">
                  <c:v>34.299999999999997</c:v>
                </c:pt>
                <c:pt idx="3455">
                  <c:v>34.299999999999997</c:v>
                </c:pt>
                <c:pt idx="3456">
                  <c:v>34.4</c:v>
                </c:pt>
                <c:pt idx="3457">
                  <c:v>34.4</c:v>
                </c:pt>
                <c:pt idx="3458">
                  <c:v>34.4</c:v>
                </c:pt>
                <c:pt idx="3459">
                  <c:v>34.4</c:v>
                </c:pt>
                <c:pt idx="3460">
                  <c:v>34.4</c:v>
                </c:pt>
                <c:pt idx="3461">
                  <c:v>34.4</c:v>
                </c:pt>
                <c:pt idx="3462">
                  <c:v>34.4</c:v>
                </c:pt>
                <c:pt idx="3463">
                  <c:v>34.4</c:v>
                </c:pt>
                <c:pt idx="3464">
                  <c:v>34.4</c:v>
                </c:pt>
                <c:pt idx="3465">
                  <c:v>34.4</c:v>
                </c:pt>
                <c:pt idx="3466">
                  <c:v>34.4</c:v>
                </c:pt>
                <c:pt idx="3467">
                  <c:v>34.200000000000003</c:v>
                </c:pt>
                <c:pt idx="3468">
                  <c:v>34.299999999999997</c:v>
                </c:pt>
                <c:pt idx="3469">
                  <c:v>34.299999999999997</c:v>
                </c:pt>
                <c:pt idx="3470">
                  <c:v>34.200000000000003</c:v>
                </c:pt>
                <c:pt idx="3471">
                  <c:v>34.200000000000003</c:v>
                </c:pt>
                <c:pt idx="3472">
                  <c:v>34.1</c:v>
                </c:pt>
                <c:pt idx="3473">
                  <c:v>34.200000000000003</c:v>
                </c:pt>
                <c:pt idx="3474">
                  <c:v>34.1</c:v>
                </c:pt>
                <c:pt idx="3475">
                  <c:v>34.1</c:v>
                </c:pt>
                <c:pt idx="3476">
                  <c:v>34.200000000000003</c:v>
                </c:pt>
                <c:pt idx="3477">
                  <c:v>34.1</c:v>
                </c:pt>
                <c:pt idx="3478">
                  <c:v>34.1</c:v>
                </c:pt>
                <c:pt idx="3479">
                  <c:v>34.1</c:v>
                </c:pt>
                <c:pt idx="3480">
                  <c:v>34.1</c:v>
                </c:pt>
                <c:pt idx="3481">
                  <c:v>34.1</c:v>
                </c:pt>
                <c:pt idx="3482">
                  <c:v>34.1</c:v>
                </c:pt>
                <c:pt idx="3483">
                  <c:v>34.1</c:v>
                </c:pt>
                <c:pt idx="3484">
                  <c:v>34.1</c:v>
                </c:pt>
                <c:pt idx="3485">
                  <c:v>34.1</c:v>
                </c:pt>
                <c:pt idx="3486">
                  <c:v>34.1</c:v>
                </c:pt>
                <c:pt idx="3487">
                  <c:v>34.1</c:v>
                </c:pt>
                <c:pt idx="3488">
                  <c:v>34.1</c:v>
                </c:pt>
                <c:pt idx="3489">
                  <c:v>34.200000000000003</c:v>
                </c:pt>
                <c:pt idx="3490">
                  <c:v>34.200000000000003</c:v>
                </c:pt>
                <c:pt idx="3491">
                  <c:v>34.200000000000003</c:v>
                </c:pt>
                <c:pt idx="3492">
                  <c:v>34.200000000000003</c:v>
                </c:pt>
                <c:pt idx="3493">
                  <c:v>34.200000000000003</c:v>
                </c:pt>
                <c:pt idx="3494">
                  <c:v>34.1</c:v>
                </c:pt>
                <c:pt idx="3495">
                  <c:v>34.200000000000003</c:v>
                </c:pt>
                <c:pt idx="3496">
                  <c:v>34.200000000000003</c:v>
                </c:pt>
                <c:pt idx="3497">
                  <c:v>34.1</c:v>
                </c:pt>
                <c:pt idx="3498">
                  <c:v>34.200000000000003</c:v>
                </c:pt>
                <c:pt idx="3499">
                  <c:v>34.200000000000003</c:v>
                </c:pt>
                <c:pt idx="3500">
                  <c:v>34.1</c:v>
                </c:pt>
                <c:pt idx="3501">
                  <c:v>34.1</c:v>
                </c:pt>
                <c:pt idx="3502">
                  <c:v>34.1</c:v>
                </c:pt>
                <c:pt idx="3503">
                  <c:v>34.1</c:v>
                </c:pt>
                <c:pt idx="3504">
                  <c:v>34.1</c:v>
                </c:pt>
                <c:pt idx="3505">
                  <c:v>34.1</c:v>
                </c:pt>
                <c:pt idx="3506">
                  <c:v>34.1</c:v>
                </c:pt>
                <c:pt idx="3507">
                  <c:v>34.1</c:v>
                </c:pt>
                <c:pt idx="3508">
                  <c:v>34.1</c:v>
                </c:pt>
                <c:pt idx="3509">
                  <c:v>34.1</c:v>
                </c:pt>
                <c:pt idx="3510">
                  <c:v>34.1</c:v>
                </c:pt>
                <c:pt idx="3511">
                  <c:v>34.1</c:v>
                </c:pt>
                <c:pt idx="3512">
                  <c:v>34.1</c:v>
                </c:pt>
                <c:pt idx="3513">
                  <c:v>34.1</c:v>
                </c:pt>
                <c:pt idx="3514">
                  <c:v>34.1</c:v>
                </c:pt>
                <c:pt idx="3515">
                  <c:v>34.1</c:v>
                </c:pt>
                <c:pt idx="3516">
                  <c:v>34.1</c:v>
                </c:pt>
                <c:pt idx="3517">
                  <c:v>34.1</c:v>
                </c:pt>
                <c:pt idx="3518">
                  <c:v>34.1</c:v>
                </c:pt>
                <c:pt idx="3519">
                  <c:v>34.1</c:v>
                </c:pt>
                <c:pt idx="3520">
                  <c:v>34.1</c:v>
                </c:pt>
                <c:pt idx="3521">
                  <c:v>34.1</c:v>
                </c:pt>
                <c:pt idx="3522">
                  <c:v>34</c:v>
                </c:pt>
                <c:pt idx="3523">
                  <c:v>33.9</c:v>
                </c:pt>
                <c:pt idx="3524">
                  <c:v>33.9</c:v>
                </c:pt>
                <c:pt idx="3525">
                  <c:v>33.9</c:v>
                </c:pt>
                <c:pt idx="3526">
                  <c:v>33.9</c:v>
                </c:pt>
                <c:pt idx="3527">
                  <c:v>33.9</c:v>
                </c:pt>
                <c:pt idx="3528">
                  <c:v>33.9</c:v>
                </c:pt>
                <c:pt idx="3529">
                  <c:v>33.9</c:v>
                </c:pt>
                <c:pt idx="3530">
                  <c:v>33.9</c:v>
                </c:pt>
                <c:pt idx="3531">
                  <c:v>33.9</c:v>
                </c:pt>
                <c:pt idx="3532">
                  <c:v>33.9</c:v>
                </c:pt>
                <c:pt idx="3533">
                  <c:v>33.9</c:v>
                </c:pt>
                <c:pt idx="3534">
                  <c:v>33.9</c:v>
                </c:pt>
                <c:pt idx="3535">
                  <c:v>33.9</c:v>
                </c:pt>
                <c:pt idx="3536">
                  <c:v>33.799999999999997</c:v>
                </c:pt>
                <c:pt idx="3537">
                  <c:v>33.799999999999997</c:v>
                </c:pt>
                <c:pt idx="3538">
                  <c:v>33.799999999999997</c:v>
                </c:pt>
                <c:pt idx="3539">
                  <c:v>33.799999999999997</c:v>
                </c:pt>
                <c:pt idx="3540">
                  <c:v>33.799999999999997</c:v>
                </c:pt>
                <c:pt idx="3541">
                  <c:v>33.799999999999997</c:v>
                </c:pt>
                <c:pt idx="3542">
                  <c:v>33.799999999999997</c:v>
                </c:pt>
                <c:pt idx="3543">
                  <c:v>33.799999999999997</c:v>
                </c:pt>
                <c:pt idx="3544">
                  <c:v>33.799999999999997</c:v>
                </c:pt>
                <c:pt idx="3545">
                  <c:v>33.799999999999997</c:v>
                </c:pt>
                <c:pt idx="3546">
                  <c:v>33.799999999999997</c:v>
                </c:pt>
                <c:pt idx="3547">
                  <c:v>33.799999999999997</c:v>
                </c:pt>
                <c:pt idx="3548">
                  <c:v>33.799999999999997</c:v>
                </c:pt>
                <c:pt idx="3549">
                  <c:v>33.799999999999997</c:v>
                </c:pt>
                <c:pt idx="3550">
                  <c:v>33.799999999999997</c:v>
                </c:pt>
                <c:pt idx="3551">
                  <c:v>33.799999999999997</c:v>
                </c:pt>
                <c:pt idx="3552">
                  <c:v>33.799999999999997</c:v>
                </c:pt>
                <c:pt idx="3553">
                  <c:v>33.799999999999997</c:v>
                </c:pt>
                <c:pt idx="3554">
                  <c:v>33.799999999999997</c:v>
                </c:pt>
                <c:pt idx="3555">
                  <c:v>33.799999999999997</c:v>
                </c:pt>
                <c:pt idx="3556">
                  <c:v>33.799999999999997</c:v>
                </c:pt>
                <c:pt idx="3557">
                  <c:v>33.799999999999997</c:v>
                </c:pt>
                <c:pt idx="3558">
                  <c:v>33.799999999999997</c:v>
                </c:pt>
                <c:pt idx="3559">
                  <c:v>33.799999999999997</c:v>
                </c:pt>
                <c:pt idx="3560">
                  <c:v>33.799999999999997</c:v>
                </c:pt>
                <c:pt idx="3561">
                  <c:v>33.799999999999997</c:v>
                </c:pt>
                <c:pt idx="3562">
                  <c:v>33.799999999999997</c:v>
                </c:pt>
                <c:pt idx="3563">
                  <c:v>33.799999999999997</c:v>
                </c:pt>
                <c:pt idx="3564">
                  <c:v>33.799999999999997</c:v>
                </c:pt>
                <c:pt idx="3565">
                  <c:v>33.799999999999997</c:v>
                </c:pt>
                <c:pt idx="3566">
                  <c:v>33.700000000000003</c:v>
                </c:pt>
                <c:pt idx="3567">
                  <c:v>33.700000000000003</c:v>
                </c:pt>
                <c:pt idx="3568">
                  <c:v>33.700000000000003</c:v>
                </c:pt>
                <c:pt idx="3569">
                  <c:v>33.700000000000003</c:v>
                </c:pt>
                <c:pt idx="3570">
                  <c:v>33.700000000000003</c:v>
                </c:pt>
                <c:pt idx="3571">
                  <c:v>33.700000000000003</c:v>
                </c:pt>
                <c:pt idx="3572">
                  <c:v>33.700000000000003</c:v>
                </c:pt>
                <c:pt idx="3573">
                  <c:v>33.6</c:v>
                </c:pt>
                <c:pt idx="3574">
                  <c:v>33.6</c:v>
                </c:pt>
                <c:pt idx="3575">
                  <c:v>33.6</c:v>
                </c:pt>
                <c:pt idx="3576">
                  <c:v>33.6</c:v>
                </c:pt>
                <c:pt idx="3577">
                  <c:v>33.6</c:v>
                </c:pt>
                <c:pt idx="3578">
                  <c:v>33.5</c:v>
                </c:pt>
                <c:pt idx="3579">
                  <c:v>33.6</c:v>
                </c:pt>
                <c:pt idx="3580">
                  <c:v>33.5</c:v>
                </c:pt>
                <c:pt idx="3581">
                  <c:v>33.5</c:v>
                </c:pt>
                <c:pt idx="3582">
                  <c:v>33.5</c:v>
                </c:pt>
                <c:pt idx="3583">
                  <c:v>33.5</c:v>
                </c:pt>
                <c:pt idx="3584">
                  <c:v>33.5</c:v>
                </c:pt>
                <c:pt idx="3585">
                  <c:v>33.5</c:v>
                </c:pt>
                <c:pt idx="3586">
                  <c:v>33.4</c:v>
                </c:pt>
                <c:pt idx="3587">
                  <c:v>33.4</c:v>
                </c:pt>
                <c:pt idx="3588">
                  <c:v>33.5</c:v>
                </c:pt>
                <c:pt idx="3589">
                  <c:v>33.5</c:v>
                </c:pt>
                <c:pt idx="3590">
                  <c:v>33.4</c:v>
                </c:pt>
                <c:pt idx="3591">
                  <c:v>33.4</c:v>
                </c:pt>
                <c:pt idx="3592">
                  <c:v>33.4</c:v>
                </c:pt>
                <c:pt idx="3593">
                  <c:v>33.4</c:v>
                </c:pt>
                <c:pt idx="3594">
                  <c:v>33.4</c:v>
                </c:pt>
                <c:pt idx="3595">
                  <c:v>33.299999999999997</c:v>
                </c:pt>
                <c:pt idx="3596">
                  <c:v>33.299999999999997</c:v>
                </c:pt>
                <c:pt idx="3597">
                  <c:v>33.299999999999997</c:v>
                </c:pt>
                <c:pt idx="3598">
                  <c:v>33.299999999999997</c:v>
                </c:pt>
                <c:pt idx="3599">
                  <c:v>33.200000000000003</c:v>
                </c:pt>
                <c:pt idx="3600">
                  <c:v>33.200000000000003</c:v>
                </c:pt>
                <c:pt idx="3601">
                  <c:v>33.200000000000003</c:v>
                </c:pt>
                <c:pt idx="3602">
                  <c:v>33.200000000000003</c:v>
                </c:pt>
                <c:pt idx="3603">
                  <c:v>33.200000000000003</c:v>
                </c:pt>
                <c:pt idx="3604">
                  <c:v>33.1</c:v>
                </c:pt>
                <c:pt idx="3605">
                  <c:v>33.1</c:v>
                </c:pt>
                <c:pt idx="3606">
                  <c:v>33.1</c:v>
                </c:pt>
                <c:pt idx="3607">
                  <c:v>33.1</c:v>
                </c:pt>
                <c:pt idx="3608">
                  <c:v>33.1</c:v>
                </c:pt>
                <c:pt idx="3609">
                  <c:v>33</c:v>
                </c:pt>
                <c:pt idx="3610">
                  <c:v>33.1</c:v>
                </c:pt>
                <c:pt idx="3611">
                  <c:v>33.1</c:v>
                </c:pt>
                <c:pt idx="3612">
                  <c:v>33.1</c:v>
                </c:pt>
                <c:pt idx="3613">
                  <c:v>33</c:v>
                </c:pt>
                <c:pt idx="3614">
                  <c:v>32.9</c:v>
                </c:pt>
                <c:pt idx="3615">
                  <c:v>32.9</c:v>
                </c:pt>
                <c:pt idx="3616">
                  <c:v>32.9</c:v>
                </c:pt>
                <c:pt idx="3617">
                  <c:v>32.799999999999997</c:v>
                </c:pt>
                <c:pt idx="3618">
                  <c:v>32.799999999999997</c:v>
                </c:pt>
                <c:pt idx="3619">
                  <c:v>32.799999999999997</c:v>
                </c:pt>
                <c:pt idx="3620">
                  <c:v>32.799999999999997</c:v>
                </c:pt>
                <c:pt idx="3621">
                  <c:v>32.799999999999997</c:v>
                </c:pt>
                <c:pt idx="3622">
                  <c:v>32.700000000000003</c:v>
                </c:pt>
                <c:pt idx="3623">
                  <c:v>32.700000000000003</c:v>
                </c:pt>
                <c:pt idx="3624">
                  <c:v>32.700000000000003</c:v>
                </c:pt>
                <c:pt idx="3625">
                  <c:v>32.6</c:v>
                </c:pt>
                <c:pt idx="3626">
                  <c:v>32.6</c:v>
                </c:pt>
                <c:pt idx="3627">
                  <c:v>32.6</c:v>
                </c:pt>
                <c:pt idx="3628">
                  <c:v>32.5</c:v>
                </c:pt>
                <c:pt idx="3629">
                  <c:v>32.5</c:v>
                </c:pt>
                <c:pt idx="3630">
                  <c:v>32.5</c:v>
                </c:pt>
                <c:pt idx="3631">
                  <c:v>32.5</c:v>
                </c:pt>
                <c:pt idx="3632">
                  <c:v>32.5</c:v>
                </c:pt>
                <c:pt idx="3633">
                  <c:v>32.5</c:v>
                </c:pt>
                <c:pt idx="3634">
                  <c:v>32.4</c:v>
                </c:pt>
                <c:pt idx="3635">
                  <c:v>32.4</c:v>
                </c:pt>
                <c:pt idx="3636">
                  <c:v>32.4</c:v>
                </c:pt>
                <c:pt idx="3637">
                  <c:v>32.4</c:v>
                </c:pt>
                <c:pt idx="3638">
                  <c:v>32.299999999999997</c:v>
                </c:pt>
                <c:pt idx="3639">
                  <c:v>32.299999999999997</c:v>
                </c:pt>
                <c:pt idx="3640">
                  <c:v>32.299999999999997</c:v>
                </c:pt>
                <c:pt idx="3641">
                  <c:v>32.299999999999997</c:v>
                </c:pt>
                <c:pt idx="3642">
                  <c:v>32.200000000000003</c:v>
                </c:pt>
                <c:pt idx="3643">
                  <c:v>32.200000000000003</c:v>
                </c:pt>
                <c:pt idx="3644">
                  <c:v>32.200000000000003</c:v>
                </c:pt>
                <c:pt idx="3645">
                  <c:v>32.1</c:v>
                </c:pt>
                <c:pt idx="3646">
                  <c:v>32.1</c:v>
                </c:pt>
                <c:pt idx="3647">
                  <c:v>32.1</c:v>
                </c:pt>
                <c:pt idx="3648">
                  <c:v>32.1</c:v>
                </c:pt>
                <c:pt idx="3649">
                  <c:v>32</c:v>
                </c:pt>
                <c:pt idx="3650">
                  <c:v>32</c:v>
                </c:pt>
                <c:pt idx="3651">
                  <c:v>32</c:v>
                </c:pt>
                <c:pt idx="3652">
                  <c:v>31.9</c:v>
                </c:pt>
                <c:pt idx="3653">
                  <c:v>31.9</c:v>
                </c:pt>
                <c:pt idx="3654">
                  <c:v>31.8</c:v>
                </c:pt>
                <c:pt idx="3655">
                  <c:v>31.8</c:v>
                </c:pt>
                <c:pt idx="3656">
                  <c:v>31.7</c:v>
                </c:pt>
                <c:pt idx="3657">
                  <c:v>31.7</c:v>
                </c:pt>
                <c:pt idx="3658">
                  <c:v>31.7</c:v>
                </c:pt>
                <c:pt idx="3659">
                  <c:v>31.7</c:v>
                </c:pt>
                <c:pt idx="3660">
                  <c:v>31.7</c:v>
                </c:pt>
                <c:pt idx="3661">
                  <c:v>31.7</c:v>
                </c:pt>
                <c:pt idx="3662">
                  <c:v>31.7</c:v>
                </c:pt>
                <c:pt idx="3663">
                  <c:v>31.6</c:v>
                </c:pt>
                <c:pt idx="3664">
                  <c:v>31.6</c:v>
                </c:pt>
                <c:pt idx="3665">
                  <c:v>31.7</c:v>
                </c:pt>
                <c:pt idx="3666">
                  <c:v>31.7</c:v>
                </c:pt>
                <c:pt idx="3667">
                  <c:v>31.7</c:v>
                </c:pt>
                <c:pt idx="3668">
                  <c:v>31.7</c:v>
                </c:pt>
                <c:pt idx="3669">
                  <c:v>31.6</c:v>
                </c:pt>
                <c:pt idx="3670">
                  <c:v>31.6</c:v>
                </c:pt>
                <c:pt idx="3671">
                  <c:v>31.6</c:v>
                </c:pt>
                <c:pt idx="3672">
                  <c:v>31.5</c:v>
                </c:pt>
                <c:pt idx="3673">
                  <c:v>31.5</c:v>
                </c:pt>
                <c:pt idx="3674">
                  <c:v>31.5</c:v>
                </c:pt>
                <c:pt idx="3675">
                  <c:v>31.5</c:v>
                </c:pt>
                <c:pt idx="3676">
                  <c:v>31.4</c:v>
                </c:pt>
                <c:pt idx="3677">
                  <c:v>31.4</c:v>
                </c:pt>
                <c:pt idx="3678">
                  <c:v>31.4</c:v>
                </c:pt>
                <c:pt idx="3679">
                  <c:v>31.4</c:v>
                </c:pt>
                <c:pt idx="3680">
                  <c:v>31.4</c:v>
                </c:pt>
                <c:pt idx="3681">
                  <c:v>31.4</c:v>
                </c:pt>
                <c:pt idx="3682">
                  <c:v>31.4</c:v>
                </c:pt>
                <c:pt idx="3683">
                  <c:v>31.3</c:v>
                </c:pt>
                <c:pt idx="3684">
                  <c:v>31.3</c:v>
                </c:pt>
                <c:pt idx="3685">
                  <c:v>31.3</c:v>
                </c:pt>
                <c:pt idx="3686">
                  <c:v>31.3</c:v>
                </c:pt>
                <c:pt idx="3687">
                  <c:v>31.2</c:v>
                </c:pt>
                <c:pt idx="3688">
                  <c:v>31.2</c:v>
                </c:pt>
                <c:pt idx="3689">
                  <c:v>31.1</c:v>
                </c:pt>
                <c:pt idx="3690">
                  <c:v>31.1</c:v>
                </c:pt>
                <c:pt idx="3691">
                  <c:v>31.1</c:v>
                </c:pt>
                <c:pt idx="3692">
                  <c:v>31.1</c:v>
                </c:pt>
                <c:pt idx="3693">
                  <c:v>31</c:v>
                </c:pt>
                <c:pt idx="3694">
                  <c:v>31</c:v>
                </c:pt>
                <c:pt idx="3695">
                  <c:v>31</c:v>
                </c:pt>
                <c:pt idx="3696">
                  <c:v>30.9</c:v>
                </c:pt>
                <c:pt idx="3697">
                  <c:v>31</c:v>
                </c:pt>
                <c:pt idx="3698">
                  <c:v>30.9</c:v>
                </c:pt>
                <c:pt idx="3699">
                  <c:v>30.8</c:v>
                </c:pt>
                <c:pt idx="3700">
                  <c:v>30.8</c:v>
                </c:pt>
                <c:pt idx="3701">
                  <c:v>30.8</c:v>
                </c:pt>
                <c:pt idx="3702">
                  <c:v>30.8</c:v>
                </c:pt>
                <c:pt idx="3703">
                  <c:v>30.8</c:v>
                </c:pt>
                <c:pt idx="3704">
                  <c:v>30.8</c:v>
                </c:pt>
                <c:pt idx="3705">
                  <c:v>30.8</c:v>
                </c:pt>
                <c:pt idx="3706">
                  <c:v>30.7</c:v>
                </c:pt>
                <c:pt idx="3707">
                  <c:v>30.7</c:v>
                </c:pt>
                <c:pt idx="3708">
                  <c:v>30.7</c:v>
                </c:pt>
                <c:pt idx="3709">
                  <c:v>30.6</c:v>
                </c:pt>
                <c:pt idx="3710">
                  <c:v>30.5</c:v>
                </c:pt>
                <c:pt idx="3711">
                  <c:v>30.5</c:v>
                </c:pt>
                <c:pt idx="3712">
                  <c:v>30.5</c:v>
                </c:pt>
                <c:pt idx="3713">
                  <c:v>30.5</c:v>
                </c:pt>
                <c:pt idx="3714">
                  <c:v>30.4</c:v>
                </c:pt>
                <c:pt idx="3715">
                  <c:v>30.4</c:v>
                </c:pt>
                <c:pt idx="3716">
                  <c:v>30.3</c:v>
                </c:pt>
                <c:pt idx="3717">
                  <c:v>30.3</c:v>
                </c:pt>
                <c:pt idx="3718">
                  <c:v>30.3</c:v>
                </c:pt>
                <c:pt idx="3719">
                  <c:v>30.3</c:v>
                </c:pt>
                <c:pt idx="3720">
                  <c:v>30.2</c:v>
                </c:pt>
                <c:pt idx="3721">
                  <c:v>30.2</c:v>
                </c:pt>
                <c:pt idx="3722">
                  <c:v>30.2</c:v>
                </c:pt>
                <c:pt idx="3723">
                  <c:v>30.2</c:v>
                </c:pt>
                <c:pt idx="3724">
                  <c:v>30.2</c:v>
                </c:pt>
                <c:pt idx="3725">
                  <c:v>30.2</c:v>
                </c:pt>
                <c:pt idx="3726">
                  <c:v>30.2</c:v>
                </c:pt>
                <c:pt idx="3727">
                  <c:v>30.1</c:v>
                </c:pt>
                <c:pt idx="3728">
                  <c:v>30</c:v>
                </c:pt>
                <c:pt idx="3729">
                  <c:v>30</c:v>
                </c:pt>
                <c:pt idx="3730">
                  <c:v>30</c:v>
                </c:pt>
                <c:pt idx="3731">
                  <c:v>30.1</c:v>
                </c:pt>
                <c:pt idx="3732">
                  <c:v>30</c:v>
                </c:pt>
                <c:pt idx="3733">
                  <c:v>30</c:v>
                </c:pt>
                <c:pt idx="3734">
                  <c:v>30.1</c:v>
                </c:pt>
                <c:pt idx="3735">
                  <c:v>29.9</c:v>
                </c:pt>
                <c:pt idx="3736">
                  <c:v>29.9</c:v>
                </c:pt>
                <c:pt idx="3737">
                  <c:v>29.9</c:v>
                </c:pt>
                <c:pt idx="3738">
                  <c:v>29.8</c:v>
                </c:pt>
                <c:pt idx="3739">
                  <c:v>29.8</c:v>
                </c:pt>
                <c:pt idx="3740">
                  <c:v>29.8</c:v>
                </c:pt>
                <c:pt idx="3741">
                  <c:v>29.8</c:v>
                </c:pt>
                <c:pt idx="3742">
                  <c:v>29.6</c:v>
                </c:pt>
                <c:pt idx="3743">
                  <c:v>29.6</c:v>
                </c:pt>
                <c:pt idx="3744">
                  <c:v>29.5</c:v>
                </c:pt>
                <c:pt idx="3745">
                  <c:v>29.5</c:v>
                </c:pt>
                <c:pt idx="3746">
                  <c:v>29.5</c:v>
                </c:pt>
                <c:pt idx="3747">
                  <c:v>29.5</c:v>
                </c:pt>
                <c:pt idx="3748">
                  <c:v>29.5</c:v>
                </c:pt>
                <c:pt idx="3749">
                  <c:v>29.4</c:v>
                </c:pt>
                <c:pt idx="3750">
                  <c:v>29.4</c:v>
                </c:pt>
                <c:pt idx="3751">
                  <c:v>29.4</c:v>
                </c:pt>
                <c:pt idx="3752">
                  <c:v>29.4</c:v>
                </c:pt>
                <c:pt idx="3753">
                  <c:v>29.4</c:v>
                </c:pt>
                <c:pt idx="3754">
                  <c:v>29.4</c:v>
                </c:pt>
                <c:pt idx="3755">
                  <c:v>29.4</c:v>
                </c:pt>
                <c:pt idx="3756">
                  <c:v>29.5</c:v>
                </c:pt>
                <c:pt idx="3757">
                  <c:v>29.5</c:v>
                </c:pt>
                <c:pt idx="3758">
                  <c:v>29.4</c:v>
                </c:pt>
                <c:pt idx="3759">
                  <c:v>29.4</c:v>
                </c:pt>
                <c:pt idx="3760">
                  <c:v>29.4</c:v>
                </c:pt>
                <c:pt idx="3761">
                  <c:v>29.4</c:v>
                </c:pt>
                <c:pt idx="3762">
                  <c:v>29.3</c:v>
                </c:pt>
                <c:pt idx="3763">
                  <c:v>29.3</c:v>
                </c:pt>
                <c:pt idx="3764">
                  <c:v>29.1</c:v>
                </c:pt>
                <c:pt idx="3765">
                  <c:v>29.1</c:v>
                </c:pt>
                <c:pt idx="3766">
                  <c:v>29.1</c:v>
                </c:pt>
                <c:pt idx="3767">
                  <c:v>29.1</c:v>
                </c:pt>
                <c:pt idx="3768">
                  <c:v>29</c:v>
                </c:pt>
                <c:pt idx="3769">
                  <c:v>29</c:v>
                </c:pt>
                <c:pt idx="3770">
                  <c:v>29</c:v>
                </c:pt>
                <c:pt idx="3771">
                  <c:v>29</c:v>
                </c:pt>
                <c:pt idx="3772">
                  <c:v>28.9</c:v>
                </c:pt>
                <c:pt idx="3773">
                  <c:v>28.9</c:v>
                </c:pt>
                <c:pt idx="3774">
                  <c:v>28.9</c:v>
                </c:pt>
                <c:pt idx="3775">
                  <c:v>29</c:v>
                </c:pt>
                <c:pt idx="3776">
                  <c:v>29</c:v>
                </c:pt>
                <c:pt idx="3777">
                  <c:v>28.9</c:v>
                </c:pt>
                <c:pt idx="3778">
                  <c:v>28.9</c:v>
                </c:pt>
                <c:pt idx="3779">
                  <c:v>28.9</c:v>
                </c:pt>
                <c:pt idx="3780">
                  <c:v>28.8</c:v>
                </c:pt>
                <c:pt idx="3781">
                  <c:v>28.8</c:v>
                </c:pt>
                <c:pt idx="3782">
                  <c:v>28.8</c:v>
                </c:pt>
                <c:pt idx="3783">
                  <c:v>28.8</c:v>
                </c:pt>
                <c:pt idx="3784">
                  <c:v>28.8</c:v>
                </c:pt>
                <c:pt idx="3785">
                  <c:v>28.8</c:v>
                </c:pt>
                <c:pt idx="3786">
                  <c:v>28.8</c:v>
                </c:pt>
                <c:pt idx="3787">
                  <c:v>28.8</c:v>
                </c:pt>
                <c:pt idx="3788">
                  <c:v>28.8</c:v>
                </c:pt>
                <c:pt idx="3789">
                  <c:v>28.7</c:v>
                </c:pt>
                <c:pt idx="3790">
                  <c:v>28.7</c:v>
                </c:pt>
                <c:pt idx="3791">
                  <c:v>28.7</c:v>
                </c:pt>
                <c:pt idx="3792">
                  <c:v>28.6</c:v>
                </c:pt>
                <c:pt idx="3793">
                  <c:v>28.7</c:v>
                </c:pt>
                <c:pt idx="3794">
                  <c:v>28.6</c:v>
                </c:pt>
                <c:pt idx="3795">
                  <c:v>28.6</c:v>
                </c:pt>
                <c:pt idx="3796">
                  <c:v>28.6</c:v>
                </c:pt>
                <c:pt idx="3797">
                  <c:v>28.4</c:v>
                </c:pt>
                <c:pt idx="3798">
                  <c:v>28.4</c:v>
                </c:pt>
                <c:pt idx="3799">
                  <c:v>28.4</c:v>
                </c:pt>
                <c:pt idx="3800">
                  <c:v>28.3</c:v>
                </c:pt>
                <c:pt idx="3801">
                  <c:v>28.3</c:v>
                </c:pt>
                <c:pt idx="3802">
                  <c:v>28.3</c:v>
                </c:pt>
                <c:pt idx="3803">
                  <c:v>28.3</c:v>
                </c:pt>
                <c:pt idx="3804">
                  <c:v>28.3</c:v>
                </c:pt>
                <c:pt idx="3805">
                  <c:v>28.3</c:v>
                </c:pt>
                <c:pt idx="3806">
                  <c:v>28.3</c:v>
                </c:pt>
                <c:pt idx="3807">
                  <c:v>28.3</c:v>
                </c:pt>
                <c:pt idx="3808">
                  <c:v>28.3</c:v>
                </c:pt>
                <c:pt idx="3809">
                  <c:v>28.3</c:v>
                </c:pt>
                <c:pt idx="3810">
                  <c:v>28.3</c:v>
                </c:pt>
                <c:pt idx="3811">
                  <c:v>28.3</c:v>
                </c:pt>
                <c:pt idx="3812">
                  <c:v>28.3</c:v>
                </c:pt>
                <c:pt idx="3813">
                  <c:v>28.3</c:v>
                </c:pt>
                <c:pt idx="3814">
                  <c:v>28.2</c:v>
                </c:pt>
                <c:pt idx="3815">
                  <c:v>28.2</c:v>
                </c:pt>
                <c:pt idx="3816">
                  <c:v>28.2</c:v>
                </c:pt>
                <c:pt idx="3817">
                  <c:v>28.2</c:v>
                </c:pt>
                <c:pt idx="3818">
                  <c:v>28.2</c:v>
                </c:pt>
                <c:pt idx="3819">
                  <c:v>28.1</c:v>
                </c:pt>
                <c:pt idx="3820">
                  <c:v>28.1</c:v>
                </c:pt>
                <c:pt idx="3821">
                  <c:v>28.1</c:v>
                </c:pt>
                <c:pt idx="3822">
                  <c:v>28.1</c:v>
                </c:pt>
                <c:pt idx="3823">
                  <c:v>28</c:v>
                </c:pt>
                <c:pt idx="3824">
                  <c:v>28</c:v>
                </c:pt>
                <c:pt idx="3825">
                  <c:v>28</c:v>
                </c:pt>
                <c:pt idx="3826">
                  <c:v>28</c:v>
                </c:pt>
                <c:pt idx="3827">
                  <c:v>27.9</c:v>
                </c:pt>
                <c:pt idx="3828">
                  <c:v>27.9</c:v>
                </c:pt>
                <c:pt idx="3829">
                  <c:v>27.9</c:v>
                </c:pt>
                <c:pt idx="3830">
                  <c:v>27.9</c:v>
                </c:pt>
                <c:pt idx="3831">
                  <c:v>27.9</c:v>
                </c:pt>
                <c:pt idx="3832">
                  <c:v>27.8</c:v>
                </c:pt>
                <c:pt idx="3833">
                  <c:v>27.9</c:v>
                </c:pt>
                <c:pt idx="3834">
                  <c:v>27.9</c:v>
                </c:pt>
                <c:pt idx="3835">
                  <c:v>27.8</c:v>
                </c:pt>
                <c:pt idx="3836">
                  <c:v>27.8</c:v>
                </c:pt>
                <c:pt idx="3837">
                  <c:v>27.8</c:v>
                </c:pt>
                <c:pt idx="3838">
                  <c:v>27.8</c:v>
                </c:pt>
                <c:pt idx="3839">
                  <c:v>27.8</c:v>
                </c:pt>
                <c:pt idx="3840">
                  <c:v>27.8</c:v>
                </c:pt>
                <c:pt idx="3841">
                  <c:v>27.8</c:v>
                </c:pt>
                <c:pt idx="3842">
                  <c:v>27.8</c:v>
                </c:pt>
                <c:pt idx="3843">
                  <c:v>27.8</c:v>
                </c:pt>
                <c:pt idx="3844">
                  <c:v>27.8</c:v>
                </c:pt>
                <c:pt idx="3845">
                  <c:v>27.8</c:v>
                </c:pt>
                <c:pt idx="3846">
                  <c:v>27.8</c:v>
                </c:pt>
                <c:pt idx="3847">
                  <c:v>27.8</c:v>
                </c:pt>
                <c:pt idx="3848">
                  <c:v>27.8</c:v>
                </c:pt>
                <c:pt idx="3849">
                  <c:v>27.8</c:v>
                </c:pt>
                <c:pt idx="3850">
                  <c:v>27.8</c:v>
                </c:pt>
                <c:pt idx="3851">
                  <c:v>27.7</c:v>
                </c:pt>
                <c:pt idx="3852">
                  <c:v>27.7</c:v>
                </c:pt>
                <c:pt idx="3853">
                  <c:v>27.7</c:v>
                </c:pt>
                <c:pt idx="3854">
                  <c:v>27.7</c:v>
                </c:pt>
                <c:pt idx="3855">
                  <c:v>27.6</c:v>
                </c:pt>
                <c:pt idx="3856">
                  <c:v>27.6</c:v>
                </c:pt>
                <c:pt idx="3857">
                  <c:v>27.6</c:v>
                </c:pt>
                <c:pt idx="3858">
                  <c:v>27.5</c:v>
                </c:pt>
                <c:pt idx="3859">
                  <c:v>27.5</c:v>
                </c:pt>
                <c:pt idx="3860">
                  <c:v>27.5</c:v>
                </c:pt>
                <c:pt idx="3861">
                  <c:v>27.5</c:v>
                </c:pt>
                <c:pt idx="3862">
                  <c:v>27.5</c:v>
                </c:pt>
                <c:pt idx="3863">
                  <c:v>27.5</c:v>
                </c:pt>
                <c:pt idx="3864">
                  <c:v>27.5</c:v>
                </c:pt>
                <c:pt idx="3865">
                  <c:v>27.4</c:v>
                </c:pt>
                <c:pt idx="3866">
                  <c:v>27.4</c:v>
                </c:pt>
                <c:pt idx="3867">
                  <c:v>27.4</c:v>
                </c:pt>
                <c:pt idx="3868">
                  <c:v>27.4</c:v>
                </c:pt>
                <c:pt idx="3869">
                  <c:v>27.4</c:v>
                </c:pt>
                <c:pt idx="3870">
                  <c:v>27.4</c:v>
                </c:pt>
                <c:pt idx="3871">
                  <c:v>27.3</c:v>
                </c:pt>
                <c:pt idx="3872">
                  <c:v>27.3</c:v>
                </c:pt>
                <c:pt idx="3873">
                  <c:v>27.3</c:v>
                </c:pt>
                <c:pt idx="3874">
                  <c:v>27.2</c:v>
                </c:pt>
                <c:pt idx="3875">
                  <c:v>27.2</c:v>
                </c:pt>
                <c:pt idx="3876">
                  <c:v>27.2</c:v>
                </c:pt>
                <c:pt idx="3877">
                  <c:v>27.2</c:v>
                </c:pt>
                <c:pt idx="3878">
                  <c:v>27.2</c:v>
                </c:pt>
                <c:pt idx="3879">
                  <c:v>27.2</c:v>
                </c:pt>
                <c:pt idx="3880">
                  <c:v>27.2</c:v>
                </c:pt>
                <c:pt idx="3881">
                  <c:v>27.1</c:v>
                </c:pt>
                <c:pt idx="3882">
                  <c:v>27.1</c:v>
                </c:pt>
                <c:pt idx="3883">
                  <c:v>27</c:v>
                </c:pt>
                <c:pt idx="3884">
                  <c:v>27.1</c:v>
                </c:pt>
                <c:pt idx="3885">
                  <c:v>27</c:v>
                </c:pt>
                <c:pt idx="3886">
                  <c:v>27.1</c:v>
                </c:pt>
                <c:pt idx="3887">
                  <c:v>27</c:v>
                </c:pt>
                <c:pt idx="3888">
                  <c:v>27</c:v>
                </c:pt>
                <c:pt idx="3889">
                  <c:v>27</c:v>
                </c:pt>
                <c:pt idx="3890">
                  <c:v>26.9</c:v>
                </c:pt>
                <c:pt idx="3891">
                  <c:v>26.9</c:v>
                </c:pt>
                <c:pt idx="3892">
                  <c:v>26.9</c:v>
                </c:pt>
                <c:pt idx="3893">
                  <c:v>26.9</c:v>
                </c:pt>
                <c:pt idx="3894">
                  <c:v>26.9</c:v>
                </c:pt>
                <c:pt idx="3895">
                  <c:v>26.8</c:v>
                </c:pt>
                <c:pt idx="3896">
                  <c:v>27</c:v>
                </c:pt>
                <c:pt idx="3897">
                  <c:v>26.9</c:v>
                </c:pt>
                <c:pt idx="3898">
                  <c:v>26.9</c:v>
                </c:pt>
                <c:pt idx="3899">
                  <c:v>26.9</c:v>
                </c:pt>
                <c:pt idx="3900">
                  <c:v>26.9</c:v>
                </c:pt>
                <c:pt idx="3901">
                  <c:v>26.8</c:v>
                </c:pt>
                <c:pt idx="3902">
                  <c:v>26.8</c:v>
                </c:pt>
                <c:pt idx="3903">
                  <c:v>26.8</c:v>
                </c:pt>
                <c:pt idx="3904">
                  <c:v>26.8</c:v>
                </c:pt>
                <c:pt idx="3905">
                  <c:v>26.8</c:v>
                </c:pt>
                <c:pt idx="3906">
                  <c:v>26.8</c:v>
                </c:pt>
                <c:pt idx="3907">
                  <c:v>26.6</c:v>
                </c:pt>
                <c:pt idx="3908">
                  <c:v>26.6</c:v>
                </c:pt>
                <c:pt idx="3909">
                  <c:v>26.6</c:v>
                </c:pt>
                <c:pt idx="3910">
                  <c:v>26.6</c:v>
                </c:pt>
                <c:pt idx="3911">
                  <c:v>26.6</c:v>
                </c:pt>
                <c:pt idx="3912">
                  <c:v>26.6</c:v>
                </c:pt>
                <c:pt idx="3913">
                  <c:v>26.6</c:v>
                </c:pt>
                <c:pt idx="3914">
                  <c:v>26.6</c:v>
                </c:pt>
                <c:pt idx="3915">
                  <c:v>26.6</c:v>
                </c:pt>
                <c:pt idx="3916">
                  <c:v>26.6</c:v>
                </c:pt>
                <c:pt idx="3917">
                  <c:v>26.5</c:v>
                </c:pt>
                <c:pt idx="3918">
                  <c:v>26.6</c:v>
                </c:pt>
                <c:pt idx="3919">
                  <c:v>26.5</c:v>
                </c:pt>
                <c:pt idx="3920">
                  <c:v>26.5</c:v>
                </c:pt>
                <c:pt idx="3921">
                  <c:v>26.5</c:v>
                </c:pt>
                <c:pt idx="3922">
                  <c:v>26.5</c:v>
                </c:pt>
                <c:pt idx="3923">
                  <c:v>26.4</c:v>
                </c:pt>
                <c:pt idx="3924">
                  <c:v>26.4</c:v>
                </c:pt>
                <c:pt idx="3925">
                  <c:v>26.4</c:v>
                </c:pt>
                <c:pt idx="3926">
                  <c:v>26.4</c:v>
                </c:pt>
                <c:pt idx="3927">
                  <c:v>26.4</c:v>
                </c:pt>
                <c:pt idx="3928">
                  <c:v>26.3</c:v>
                </c:pt>
                <c:pt idx="3929">
                  <c:v>26.4</c:v>
                </c:pt>
                <c:pt idx="3930">
                  <c:v>26.4</c:v>
                </c:pt>
                <c:pt idx="3931">
                  <c:v>26.4</c:v>
                </c:pt>
                <c:pt idx="3932">
                  <c:v>26.4</c:v>
                </c:pt>
                <c:pt idx="3933">
                  <c:v>26.4</c:v>
                </c:pt>
                <c:pt idx="3934">
                  <c:v>26.3</c:v>
                </c:pt>
                <c:pt idx="3935">
                  <c:v>26.3</c:v>
                </c:pt>
                <c:pt idx="3936">
                  <c:v>26.3</c:v>
                </c:pt>
                <c:pt idx="3937">
                  <c:v>26.3</c:v>
                </c:pt>
                <c:pt idx="3938">
                  <c:v>26.3</c:v>
                </c:pt>
                <c:pt idx="3939">
                  <c:v>26.2</c:v>
                </c:pt>
                <c:pt idx="3940">
                  <c:v>26.1</c:v>
                </c:pt>
                <c:pt idx="3941">
                  <c:v>26.1</c:v>
                </c:pt>
                <c:pt idx="3942">
                  <c:v>26.1</c:v>
                </c:pt>
                <c:pt idx="3943">
                  <c:v>26.1</c:v>
                </c:pt>
                <c:pt idx="3944">
                  <c:v>26.1</c:v>
                </c:pt>
                <c:pt idx="3945">
                  <c:v>26.1</c:v>
                </c:pt>
                <c:pt idx="3946">
                  <c:v>26</c:v>
                </c:pt>
                <c:pt idx="3947">
                  <c:v>26</c:v>
                </c:pt>
                <c:pt idx="3948">
                  <c:v>26</c:v>
                </c:pt>
                <c:pt idx="3949">
                  <c:v>26</c:v>
                </c:pt>
                <c:pt idx="3950">
                  <c:v>26</c:v>
                </c:pt>
                <c:pt idx="3951">
                  <c:v>26.1</c:v>
                </c:pt>
                <c:pt idx="3952">
                  <c:v>26</c:v>
                </c:pt>
                <c:pt idx="3953">
                  <c:v>26</c:v>
                </c:pt>
                <c:pt idx="3954">
                  <c:v>26</c:v>
                </c:pt>
                <c:pt idx="3955">
                  <c:v>26</c:v>
                </c:pt>
                <c:pt idx="3956">
                  <c:v>26</c:v>
                </c:pt>
                <c:pt idx="3957">
                  <c:v>26</c:v>
                </c:pt>
                <c:pt idx="3958">
                  <c:v>26</c:v>
                </c:pt>
                <c:pt idx="3959">
                  <c:v>26</c:v>
                </c:pt>
                <c:pt idx="3960">
                  <c:v>26</c:v>
                </c:pt>
                <c:pt idx="3961">
                  <c:v>25.9</c:v>
                </c:pt>
                <c:pt idx="3962">
                  <c:v>26</c:v>
                </c:pt>
                <c:pt idx="3963">
                  <c:v>25.9</c:v>
                </c:pt>
                <c:pt idx="3964">
                  <c:v>25.9</c:v>
                </c:pt>
                <c:pt idx="3965">
                  <c:v>25.9</c:v>
                </c:pt>
                <c:pt idx="3966">
                  <c:v>25.9</c:v>
                </c:pt>
                <c:pt idx="3967">
                  <c:v>25.9</c:v>
                </c:pt>
                <c:pt idx="3968">
                  <c:v>25.9</c:v>
                </c:pt>
                <c:pt idx="3969">
                  <c:v>25.8</c:v>
                </c:pt>
                <c:pt idx="3970">
                  <c:v>26</c:v>
                </c:pt>
                <c:pt idx="3971">
                  <c:v>25.9</c:v>
                </c:pt>
                <c:pt idx="3972">
                  <c:v>25.9</c:v>
                </c:pt>
                <c:pt idx="3973">
                  <c:v>25.9</c:v>
                </c:pt>
                <c:pt idx="3974">
                  <c:v>25.9</c:v>
                </c:pt>
                <c:pt idx="3975">
                  <c:v>25.9</c:v>
                </c:pt>
                <c:pt idx="3976">
                  <c:v>25.8</c:v>
                </c:pt>
                <c:pt idx="3977">
                  <c:v>25.8</c:v>
                </c:pt>
                <c:pt idx="3978">
                  <c:v>25.8</c:v>
                </c:pt>
                <c:pt idx="3979">
                  <c:v>25.8</c:v>
                </c:pt>
                <c:pt idx="3980">
                  <c:v>25.8</c:v>
                </c:pt>
                <c:pt idx="3981">
                  <c:v>25.7</c:v>
                </c:pt>
                <c:pt idx="3982">
                  <c:v>25.7</c:v>
                </c:pt>
                <c:pt idx="3983">
                  <c:v>25.7</c:v>
                </c:pt>
                <c:pt idx="3984">
                  <c:v>25.7</c:v>
                </c:pt>
                <c:pt idx="3985">
                  <c:v>25.7</c:v>
                </c:pt>
                <c:pt idx="3986">
                  <c:v>25.7</c:v>
                </c:pt>
                <c:pt idx="3987">
                  <c:v>25.7</c:v>
                </c:pt>
                <c:pt idx="3988">
                  <c:v>25.6</c:v>
                </c:pt>
                <c:pt idx="3989">
                  <c:v>25.6</c:v>
                </c:pt>
                <c:pt idx="3990">
                  <c:v>25.6</c:v>
                </c:pt>
                <c:pt idx="3991">
                  <c:v>25.6</c:v>
                </c:pt>
                <c:pt idx="3992">
                  <c:v>25.6</c:v>
                </c:pt>
                <c:pt idx="3993">
                  <c:v>25.6</c:v>
                </c:pt>
                <c:pt idx="3994">
                  <c:v>25.5</c:v>
                </c:pt>
                <c:pt idx="3995">
                  <c:v>25.5</c:v>
                </c:pt>
                <c:pt idx="3996">
                  <c:v>25.5</c:v>
                </c:pt>
                <c:pt idx="3997">
                  <c:v>25.5</c:v>
                </c:pt>
                <c:pt idx="3998">
                  <c:v>25.5</c:v>
                </c:pt>
                <c:pt idx="3999">
                  <c:v>25.5</c:v>
                </c:pt>
                <c:pt idx="4000">
                  <c:v>25.5</c:v>
                </c:pt>
                <c:pt idx="4001">
                  <c:v>25.5</c:v>
                </c:pt>
                <c:pt idx="4002">
                  <c:v>25.5</c:v>
                </c:pt>
                <c:pt idx="4003">
                  <c:v>25.5</c:v>
                </c:pt>
                <c:pt idx="4004">
                  <c:v>25.5</c:v>
                </c:pt>
                <c:pt idx="4005">
                  <c:v>25.4</c:v>
                </c:pt>
                <c:pt idx="4006">
                  <c:v>25.4</c:v>
                </c:pt>
                <c:pt idx="4007">
                  <c:v>25.4</c:v>
                </c:pt>
                <c:pt idx="4008">
                  <c:v>25.4</c:v>
                </c:pt>
                <c:pt idx="4009">
                  <c:v>25.4</c:v>
                </c:pt>
                <c:pt idx="4010">
                  <c:v>25.4</c:v>
                </c:pt>
                <c:pt idx="4011">
                  <c:v>25.4</c:v>
                </c:pt>
                <c:pt idx="4012">
                  <c:v>25.3</c:v>
                </c:pt>
                <c:pt idx="4013">
                  <c:v>25.3</c:v>
                </c:pt>
                <c:pt idx="4014">
                  <c:v>25.3</c:v>
                </c:pt>
                <c:pt idx="4015">
                  <c:v>25.3</c:v>
                </c:pt>
                <c:pt idx="4016">
                  <c:v>25.3</c:v>
                </c:pt>
                <c:pt idx="4017">
                  <c:v>25.2</c:v>
                </c:pt>
                <c:pt idx="4018">
                  <c:v>25.1</c:v>
                </c:pt>
                <c:pt idx="4019">
                  <c:v>25.1</c:v>
                </c:pt>
                <c:pt idx="4020">
                  <c:v>25.1</c:v>
                </c:pt>
                <c:pt idx="4021">
                  <c:v>25.1</c:v>
                </c:pt>
                <c:pt idx="4022">
                  <c:v>25.1</c:v>
                </c:pt>
                <c:pt idx="4023">
                  <c:v>25.1</c:v>
                </c:pt>
                <c:pt idx="4024">
                  <c:v>25</c:v>
                </c:pt>
                <c:pt idx="4025">
                  <c:v>25</c:v>
                </c:pt>
                <c:pt idx="4026">
                  <c:v>25.1</c:v>
                </c:pt>
                <c:pt idx="4027">
                  <c:v>25</c:v>
                </c:pt>
                <c:pt idx="4028">
                  <c:v>25</c:v>
                </c:pt>
                <c:pt idx="4029">
                  <c:v>25</c:v>
                </c:pt>
                <c:pt idx="4030">
                  <c:v>25</c:v>
                </c:pt>
                <c:pt idx="4031">
                  <c:v>25</c:v>
                </c:pt>
                <c:pt idx="4032">
                  <c:v>25</c:v>
                </c:pt>
                <c:pt idx="4033">
                  <c:v>25</c:v>
                </c:pt>
                <c:pt idx="4034">
                  <c:v>25</c:v>
                </c:pt>
                <c:pt idx="4035">
                  <c:v>25</c:v>
                </c:pt>
                <c:pt idx="4036">
                  <c:v>25</c:v>
                </c:pt>
                <c:pt idx="4037">
                  <c:v>25</c:v>
                </c:pt>
                <c:pt idx="4038">
                  <c:v>25</c:v>
                </c:pt>
                <c:pt idx="4039">
                  <c:v>25</c:v>
                </c:pt>
                <c:pt idx="4040">
                  <c:v>25</c:v>
                </c:pt>
                <c:pt idx="4041">
                  <c:v>25</c:v>
                </c:pt>
                <c:pt idx="4042">
                  <c:v>25</c:v>
                </c:pt>
                <c:pt idx="4043">
                  <c:v>24.9</c:v>
                </c:pt>
                <c:pt idx="4044">
                  <c:v>25</c:v>
                </c:pt>
                <c:pt idx="4045">
                  <c:v>24.9</c:v>
                </c:pt>
                <c:pt idx="4046">
                  <c:v>24.9</c:v>
                </c:pt>
                <c:pt idx="4047">
                  <c:v>24.9</c:v>
                </c:pt>
                <c:pt idx="4048">
                  <c:v>24.9</c:v>
                </c:pt>
                <c:pt idx="4049">
                  <c:v>24.9</c:v>
                </c:pt>
                <c:pt idx="4050">
                  <c:v>24.9</c:v>
                </c:pt>
                <c:pt idx="4051">
                  <c:v>24.9</c:v>
                </c:pt>
                <c:pt idx="4052">
                  <c:v>24.8</c:v>
                </c:pt>
                <c:pt idx="4053">
                  <c:v>24.8</c:v>
                </c:pt>
                <c:pt idx="4054">
                  <c:v>24.9</c:v>
                </c:pt>
                <c:pt idx="4055">
                  <c:v>24.9</c:v>
                </c:pt>
                <c:pt idx="4056">
                  <c:v>24.9</c:v>
                </c:pt>
                <c:pt idx="4057">
                  <c:v>24.8</c:v>
                </c:pt>
                <c:pt idx="4058">
                  <c:v>24.9</c:v>
                </c:pt>
                <c:pt idx="4059">
                  <c:v>24.8</c:v>
                </c:pt>
                <c:pt idx="4060">
                  <c:v>24.8</c:v>
                </c:pt>
                <c:pt idx="4061">
                  <c:v>24.8</c:v>
                </c:pt>
                <c:pt idx="4062">
                  <c:v>24.8</c:v>
                </c:pt>
                <c:pt idx="4063">
                  <c:v>24.8</c:v>
                </c:pt>
                <c:pt idx="4064">
                  <c:v>24.7</c:v>
                </c:pt>
                <c:pt idx="4065">
                  <c:v>24.7</c:v>
                </c:pt>
                <c:pt idx="4066">
                  <c:v>24.7</c:v>
                </c:pt>
                <c:pt idx="4067">
                  <c:v>24.7</c:v>
                </c:pt>
                <c:pt idx="4068">
                  <c:v>24.7</c:v>
                </c:pt>
                <c:pt idx="4069">
                  <c:v>24.7</c:v>
                </c:pt>
                <c:pt idx="4070">
                  <c:v>24.7</c:v>
                </c:pt>
                <c:pt idx="4071">
                  <c:v>24.6</c:v>
                </c:pt>
                <c:pt idx="4072">
                  <c:v>24.5</c:v>
                </c:pt>
                <c:pt idx="4073">
                  <c:v>24.5</c:v>
                </c:pt>
                <c:pt idx="4074">
                  <c:v>24.5</c:v>
                </c:pt>
                <c:pt idx="4075">
                  <c:v>24.5</c:v>
                </c:pt>
                <c:pt idx="4076">
                  <c:v>24.5</c:v>
                </c:pt>
                <c:pt idx="4077">
                  <c:v>24.5</c:v>
                </c:pt>
                <c:pt idx="4078">
                  <c:v>24.5</c:v>
                </c:pt>
                <c:pt idx="4079">
                  <c:v>24.5</c:v>
                </c:pt>
                <c:pt idx="4080">
                  <c:v>24.5</c:v>
                </c:pt>
                <c:pt idx="4081">
                  <c:v>24.5</c:v>
                </c:pt>
                <c:pt idx="4082">
                  <c:v>24.5</c:v>
                </c:pt>
                <c:pt idx="4083">
                  <c:v>24.5</c:v>
                </c:pt>
                <c:pt idx="4084">
                  <c:v>24.5</c:v>
                </c:pt>
                <c:pt idx="4085">
                  <c:v>24.5</c:v>
                </c:pt>
                <c:pt idx="4086">
                  <c:v>24.5</c:v>
                </c:pt>
                <c:pt idx="4087">
                  <c:v>24.5</c:v>
                </c:pt>
                <c:pt idx="4088">
                  <c:v>24.5</c:v>
                </c:pt>
                <c:pt idx="4089">
                  <c:v>24.5</c:v>
                </c:pt>
                <c:pt idx="4090">
                  <c:v>24.5</c:v>
                </c:pt>
                <c:pt idx="4091">
                  <c:v>24.5</c:v>
                </c:pt>
                <c:pt idx="4092">
                  <c:v>24.5</c:v>
                </c:pt>
                <c:pt idx="4093">
                  <c:v>24.4</c:v>
                </c:pt>
                <c:pt idx="4094">
                  <c:v>24.5</c:v>
                </c:pt>
                <c:pt idx="4095">
                  <c:v>24.5</c:v>
                </c:pt>
                <c:pt idx="4096">
                  <c:v>24.5</c:v>
                </c:pt>
                <c:pt idx="4097">
                  <c:v>24.5</c:v>
                </c:pt>
                <c:pt idx="4098">
                  <c:v>24.5</c:v>
                </c:pt>
                <c:pt idx="4099">
                  <c:v>24.4</c:v>
                </c:pt>
                <c:pt idx="4100">
                  <c:v>24.4</c:v>
                </c:pt>
                <c:pt idx="4101">
                  <c:v>24.4</c:v>
                </c:pt>
                <c:pt idx="4102">
                  <c:v>24.4</c:v>
                </c:pt>
                <c:pt idx="4103">
                  <c:v>24.4</c:v>
                </c:pt>
                <c:pt idx="4104">
                  <c:v>24.4</c:v>
                </c:pt>
                <c:pt idx="4105">
                  <c:v>24.3</c:v>
                </c:pt>
                <c:pt idx="4106">
                  <c:v>24.2</c:v>
                </c:pt>
                <c:pt idx="4107">
                  <c:v>24.2</c:v>
                </c:pt>
                <c:pt idx="4108">
                  <c:v>24.2</c:v>
                </c:pt>
                <c:pt idx="4109">
                  <c:v>24.2</c:v>
                </c:pt>
                <c:pt idx="4110">
                  <c:v>24.2</c:v>
                </c:pt>
                <c:pt idx="4111">
                  <c:v>24.1</c:v>
                </c:pt>
                <c:pt idx="4112">
                  <c:v>24.2</c:v>
                </c:pt>
                <c:pt idx="4113">
                  <c:v>24.2</c:v>
                </c:pt>
                <c:pt idx="4114">
                  <c:v>24.2</c:v>
                </c:pt>
                <c:pt idx="4115">
                  <c:v>24.1</c:v>
                </c:pt>
                <c:pt idx="4116">
                  <c:v>24.2</c:v>
                </c:pt>
                <c:pt idx="4117">
                  <c:v>24.2</c:v>
                </c:pt>
                <c:pt idx="4118">
                  <c:v>24.2</c:v>
                </c:pt>
                <c:pt idx="4119">
                  <c:v>24.2</c:v>
                </c:pt>
                <c:pt idx="4120">
                  <c:v>24.1</c:v>
                </c:pt>
                <c:pt idx="4121">
                  <c:v>24.1</c:v>
                </c:pt>
                <c:pt idx="4122">
                  <c:v>24.1</c:v>
                </c:pt>
                <c:pt idx="4123">
                  <c:v>24.2</c:v>
                </c:pt>
                <c:pt idx="4124">
                  <c:v>24.2</c:v>
                </c:pt>
                <c:pt idx="4125">
                  <c:v>24.2</c:v>
                </c:pt>
                <c:pt idx="4126">
                  <c:v>24.2</c:v>
                </c:pt>
                <c:pt idx="4127">
                  <c:v>24.1</c:v>
                </c:pt>
                <c:pt idx="4128">
                  <c:v>24</c:v>
                </c:pt>
                <c:pt idx="4129">
                  <c:v>24</c:v>
                </c:pt>
                <c:pt idx="4130">
                  <c:v>24</c:v>
                </c:pt>
                <c:pt idx="4131">
                  <c:v>24</c:v>
                </c:pt>
                <c:pt idx="4132">
                  <c:v>24</c:v>
                </c:pt>
                <c:pt idx="4133">
                  <c:v>24</c:v>
                </c:pt>
                <c:pt idx="4134">
                  <c:v>24</c:v>
                </c:pt>
                <c:pt idx="4135">
                  <c:v>24</c:v>
                </c:pt>
                <c:pt idx="4136">
                  <c:v>24</c:v>
                </c:pt>
                <c:pt idx="4137">
                  <c:v>24</c:v>
                </c:pt>
                <c:pt idx="4138">
                  <c:v>24</c:v>
                </c:pt>
                <c:pt idx="4139">
                  <c:v>24</c:v>
                </c:pt>
                <c:pt idx="4140">
                  <c:v>24</c:v>
                </c:pt>
                <c:pt idx="4141">
                  <c:v>23.9</c:v>
                </c:pt>
                <c:pt idx="4142">
                  <c:v>24</c:v>
                </c:pt>
                <c:pt idx="4143">
                  <c:v>23.9</c:v>
                </c:pt>
                <c:pt idx="4144">
                  <c:v>23.9</c:v>
                </c:pt>
                <c:pt idx="4145">
                  <c:v>23.9</c:v>
                </c:pt>
                <c:pt idx="4146">
                  <c:v>23.9</c:v>
                </c:pt>
                <c:pt idx="4147">
                  <c:v>23.9</c:v>
                </c:pt>
                <c:pt idx="4148">
                  <c:v>23.9</c:v>
                </c:pt>
                <c:pt idx="4149">
                  <c:v>24</c:v>
                </c:pt>
                <c:pt idx="4150">
                  <c:v>24</c:v>
                </c:pt>
                <c:pt idx="4151">
                  <c:v>23.9</c:v>
                </c:pt>
                <c:pt idx="4152">
                  <c:v>23.9</c:v>
                </c:pt>
                <c:pt idx="4153">
                  <c:v>23.9</c:v>
                </c:pt>
                <c:pt idx="4154">
                  <c:v>23.9</c:v>
                </c:pt>
                <c:pt idx="4155">
                  <c:v>23.9</c:v>
                </c:pt>
                <c:pt idx="4156">
                  <c:v>23.9</c:v>
                </c:pt>
                <c:pt idx="4157">
                  <c:v>23.9</c:v>
                </c:pt>
                <c:pt idx="4158">
                  <c:v>23.8</c:v>
                </c:pt>
                <c:pt idx="4159">
                  <c:v>23.8</c:v>
                </c:pt>
                <c:pt idx="4160">
                  <c:v>23.7</c:v>
                </c:pt>
                <c:pt idx="4161">
                  <c:v>23.7</c:v>
                </c:pt>
                <c:pt idx="4162">
                  <c:v>23.7</c:v>
                </c:pt>
                <c:pt idx="4163">
                  <c:v>23.7</c:v>
                </c:pt>
                <c:pt idx="4164">
                  <c:v>23.7</c:v>
                </c:pt>
                <c:pt idx="4165">
                  <c:v>23.6</c:v>
                </c:pt>
                <c:pt idx="4166">
                  <c:v>23.6</c:v>
                </c:pt>
                <c:pt idx="4167">
                  <c:v>23.7</c:v>
                </c:pt>
                <c:pt idx="4168">
                  <c:v>23.6</c:v>
                </c:pt>
                <c:pt idx="4169">
                  <c:v>23.6</c:v>
                </c:pt>
                <c:pt idx="4170">
                  <c:v>23.6</c:v>
                </c:pt>
                <c:pt idx="4171">
                  <c:v>23.6</c:v>
                </c:pt>
                <c:pt idx="4172">
                  <c:v>23.5</c:v>
                </c:pt>
                <c:pt idx="4173">
                  <c:v>23.5</c:v>
                </c:pt>
                <c:pt idx="4174">
                  <c:v>23.5</c:v>
                </c:pt>
                <c:pt idx="4175">
                  <c:v>23.5</c:v>
                </c:pt>
                <c:pt idx="4176">
                  <c:v>23.5</c:v>
                </c:pt>
                <c:pt idx="4177">
                  <c:v>23.5</c:v>
                </c:pt>
                <c:pt idx="4178">
                  <c:v>23.5</c:v>
                </c:pt>
                <c:pt idx="4179">
                  <c:v>23.4</c:v>
                </c:pt>
                <c:pt idx="4180">
                  <c:v>23.4</c:v>
                </c:pt>
                <c:pt idx="4181">
                  <c:v>23.4</c:v>
                </c:pt>
                <c:pt idx="4182">
                  <c:v>23.4</c:v>
                </c:pt>
                <c:pt idx="4183">
                  <c:v>23.4</c:v>
                </c:pt>
                <c:pt idx="4184">
                  <c:v>23.5</c:v>
                </c:pt>
                <c:pt idx="4185">
                  <c:v>23.5</c:v>
                </c:pt>
                <c:pt idx="4186">
                  <c:v>23.5</c:v>
                </c:pt>
                <c:pt idx="4187">
                  <c:v>23.5</c:v>
                </c:pt>
                <c:pt idx="4188">
                  <c:v>23.5</c:v>
                </c:pt>
                <c:pt idx="4189">
                  <c:v>23.4</c:v>
                </c:pt>
                <c:pt idx="4190">
                  <c:v>23.4</c:v>
                </c:pt>
                <c:pt idx="4191">
                  <c:v>23.4</c:v>
                </c:pt>
                <c:pt idx="4192">
                  <c:v>23.4</c:v>
                </c:pt>
                <c:pt idx="4193">
                  <c:v>23.4</c:v>
                </c:pt>
                <c:pt idx="4194">
                  <c:v>23.4</c:v>
                </c:pt>
                <c:pt idx="4195">
                  <c:v>23.4</c:v>
                </c:pt>
                <c:pt idx="4196">
                  <c:v>23.4</c:v>
                </c:pt>
                <c:pt idx="4197">
                  <c:v>23.4</c:v>
                </c:pt>
                <c:pt idx="4198">
                  <c:v>23.4</c:v>
                </c:pt>
                <c:pt idx="4199">
                  <c:v>23.4</c:v>
                </c:pt>
                <c:pt idx="4200">
                  <c:v>23.4</c:v>
                </c:pt>
                <c:pt idx="4201">
                  <c:v>23.4</c:v>
                </c:pt>
                <c:pt idx="4202">
                  <c:v>23.4</c:v>
                </c:pt>
                <c:pt idx="4203">
                  <c:v>23.4</c:v>
                </c:pt>
                <c:pt idx="4204">
                  <c:v>23.4</c:v>
                </c:pt>
                <c:pt idx="4205">
                  <c:v>23.3</c:v>
                </c:pt>
                <c:pt idx="4206">
                  <c:v>23.3</c:v>
                </c:pt>
                <c:pt idx="4207">
                  <c:v>23.3</c:v>
                </c:pt>
                <c:pt idx="4208">
                  <c:v>23.3</c:v>
                </c:pt>
                <c:pt idx="4209">
                  <c:v>23.3</c:v>
                </c:pt>
                <c:pt idx="4210">
                  <c:v>23.3</c:v>
                </c:pt>
                <c:pt idx="4211">
                  <c:v>23.2</c:v>
                </c:pt>
                <c:pt idx="4212">
                  <c:v>23.2</c:v>
                </c:pt>
                <c:pt idx="4213">
                  <c:v>23.2</c:v>
                </c:pt>
                <c:pt idx="4214">
                  <c:v>23.2</c:v>
                </c:pt>
                <c:pt idx="4215">
                  <c:v>23.1</c:v>
                </c:pt>
                <c:pt idx="4216">
                  <c:v>23.1</c:v>
                </c:pt>
                <c:pt idx="4217">
                  <c:v>23.1</c:v>
                </c:pt>
                <c:pt idx="4218">
                  <c:v>23.1</c:v>
                </c:pt>
                <c:pt idx="4219">
                  <c:v>23.1</c:v>
                </c:pt>
                <c:pt idx="4220">
                  <c:v>23.1</c:v>
                </c:pt>
                <c:pt idx="4221">
                  <c:v>23</c:v>
                </c:pt>
                <c:pt idx="4222">
                  <c:v>23</c:v>
                </c:pt>
                <c:pt idx="4223">
                  <c:v>23</c:v>
                </c:pt>
                <c:pt idx="4224">
                  <c:v>23</c:v>
                </c:pt>
                <c:pt idx="4225">
                  <c:v>23</c:v>
                </c:pt>
                <c:pt idx="4226">
                  <c:v>23.1</c:v>
                </c:pt>
                <c:pt idx="4227">
                  <c:v>23</c:v>
                </c:pt>
                <c:pt idx="4228">
                  <c:v>23.1</c:v>
                </c:pt>
                <c:pt idx="4229">
                  <c:v>23</c:v>
                </c:pt>
                <c:pt idx="4230">
                  <c:v>23</c:v>
                </c:pt>
                <c:pt idx="4231">
                  <c:v>23</c:v>
                </c:pt>
                <c:pt idx="4232">
                  <c:v>23</c:v>
                </c:pt>
                <c:pt idx="4233">
                  <c:v>23</c:v>
                </c:pt>
                <c:pt idx="4234">
                  <c:v>22.9</c:v>
                </c:pt>
                <c:pt idx="4235">
                  <c:v>22.9</c:v>
                </c:pt>
                <c:pt idx="4236">
                  <c:v>22.9</c:v>
                </c:pt>
                <c:pt idx="4237">
                  <c:v>22.9</c:v>
                </c:pt>
                <c:pt idx="4238">
                  <c:v>22.9</c:v>
                </c:pt>
                <c:pt idx="4239">
                  <c:v>22.9</c:v>
                </c:pt>
                <c:pt idx="4240">
                  <c:v>22.9</c:v>
                </c:pt>
                <c:pt idx="4241">
                  <c:v>22.9</c:v>
                </c:pt>
                <c:pt idx="4242">
                  <c:v>22.8</c:v>
                </c:pt>
                <c:pt idx="4243">
                  <c:v>23</c:v>
                </c:pt>
                <c:pt idx="4244">
                  <c:v>22.9</c:v>
                </c:pt>
                <c:pt idx="4245">
                  <c:v>22.9</c:v>
                </c:pt>
                <c:pt idx="4246">
                  <c:v>22.9</c:v>
                </c:pt>
                <c:pt idx="4247">
                  <c:v>22.9</c:v>
                </c:pt>
                <c:pt idx="4248">
                  <c:v>22.9</c:v>
                </c:pt>
                <c:pt idx="4249">
                  <c:v>22.9</c:v>
                </c:pt>
                <c:pt idx="4250">
                  <c:v>22.9</c:v>
                </c:pt>
                <c:pt idx="4251">
                  <c:v>22.9</c:v>
                </c:pt>
                <c:pt idx="4252">
                  <c:v>22.9</c:v>
                </c:pt>
                <c:pt idx="4253">
                  <c:v>22.9</c:v>
                </c:pt>
                <c:pt idx="4254">
                  <c:v>22.9</c:v>
                </c:pt>
                <c:pt idx="4255">
                  <c:v>22.9</c:v>
                </c:pt>
                <c:pt idx="4256">
                  <c:v>22.8</c:v>
                </c:pt>
                <c:pt idx="4257">
                  <c:v>22.9</c:v>
                </c:pt>
                <c:pt idx="4258">
                  <c:v>22.9</c:v>
                </c:pt>
                <c:pt idx="4259">
                  <c:v>22.9</c:v>
                </c:pt>
                <c:pt idx="4260">
                  <c:v>22.9</c:v>
                </c:pt>
                <c:pt idx="4261">
                  <c:v>22.8</c:v>
                </c:pt>
                <c:pt idx="4262">
                  <c:v>22.8</c:v>
                </c:pt>
                <c:pt idx="4263">
                  <c:v>22.8</c:v>
                </c:pt>
                <c:pt idx="4264">
                  <c:v>22.7</c:v>
                </c:pt>
                <c:pt idx="4265">
                  <c:v>22.8</c:v>
                </c:pt>
                <c:pt idx="4266">
                  <c:v>22.8</c:v>
                </c:pt>
                <c:pt idx="4267">
                  <c:v>22.8</c:v>
                </c:pt>
                <c:pt idx="4268">
                  <c:v>22.7</c:v>
                </c:pt>
                <c:pt idx="4269">
                  <c:v>22.7</c:v>
                </c:pt>
                <c:pt idx="4270">
                  <c:v>22.7</c:v>
                </c:pt>
                <c:pt idx="4271">
                  <c:v>22.7</c:v>
                </c:pt>
                <c:pt idx="4272">
                  <c:v>22.7</c:v>
                </c:pt>
                <c:pt idx="4273">
                  <c:v>22.7</c:v>
                </c:pt>
                <c:pt idx="4274">
                  <c:v>22.7</c:v>
                </c:pt>
                <c:pt idx="4275">
                  <c:v>22.7</c:v>
                </c:pt>
                <c:pt idx="4276">
                  <c:v>22.7</c:v>
                </c:pt>
                <c:pt idx="4277">
                  <c:v>22.6</c:v>
                </c:pt>
                <c:pt idx="4278">
                  <c:v>22.6</c:v>
                </c:pt>
                <c:pt idx="4279">
                  <c:v>22.6</c:v>
                </c:pt>
                <c:pt idx="4280">
                  <c:v>22.6</c:v>
                </c:pt>
                <c:pt idx="4281">
                  <c:v>22.6</c:v>
                </c:pt>
                <c:pt idx="4282">
                  <c:v>22.6</c:v>
                </c:pt>
                <c:pt idx="4283">
                  <c:v>22.6</c:v>
                </c:pt>
                <c:pt idx="4284">
                  <c:v>22.5</c:v>
                </c:pt>
                <c:pt idx="4285">
                  <c:v>22.6</c:v>
                </c:pt>
                <c:pt idx="4286">
                  <c:v>22.5</c:v>
                </c:pt>
                <c:pt idx="4287">
                  <c:v>22.5</c:v>
                </c:pt>
                <c:pt idx="4288">
                  <c:v>22.5</c:v>
                </c:pt>
                <c:pt idx="4289">
                  <c:v>22.5</c:v>
                </c:pt>
                <c:pt idx="4290">
                  <c:v>22.4</c:v>
                </c:pt>
                <c:pt idx="4291">
                  <c:v>22.4</c:v>
                </c:pt>
                <c:pt idx="4292">
                  <c:v>22.5</c:v>
                </c:pt>
                <c:pt idx="4293">
                  <c:v>22.4</c:v>
                </c:pt>
                <c:pt idx="4294">
                  <c:v>22.4</c:v>
                </c:pt>
                <c:pt idx="4295">
                  <c:v>22.4</c:v>
                </c:pt>
                <c:pt idx="4296">
                  <c:v>22.4</c:v>
                </c:pt>
                <c:pt idx="4297">
                  <c:v>22.4</c:v>
                </c:pt>
                <c:pt idx="4298">
                  <c:v>22.4</c:v>
                </c:pt>
                <c:pt idx="4299">
                  <c:v>22.4</c:v>
                </c:pt>
                <c:pt idx="4300">
                  <c:v>22.3</c:v>
                </c:pt>
                <c:pt idx="4301">
                  <c:v>22.3</c:v>
                </c:pt>
                <c:pt idx="4302">
                  <c:v>22.3</c:v>
                </c:pt>
                <c:pt idx="4303">
                  <c:v>22.3</c:v>
                </c:pt>
                <c:pt idx="4304">
                  <c:v>22.3</c:v>
                </c:pt>
                <c:pt idx="4305">
                  <c:v>22.3</c:v>
                </c:pt>
                <c:pt idx="4306">
                  <c:v>22.3</c:v>
                </c:pt>
                <c:pt idx="4307">
                  <c:v>22.3</c:v>
                </c:pt>
                <c:pt idx="4308">
                  <c:v>22.4</c:v>
                </c:pt>
                <c:pt idx="4309">
                  <c:v>22.4</c:v>
                </c:pt>
                <c:pt idx="4310">
                  <c:v>22.4</c:v>
                </c:pt>
                <c:pt idx="4311">
                  <c:v>22.4</c:v>
                </c:pt>
                <c:pt idx="4312">
                  <c:v>22.4</c:v>
                </c:pt>
                <c:pt idx="4313">
                  <c:v>22.4</c:v>
                </c:pt>
                <c:pt idx="4314">
                  <c:v>22.3</c:v>
                </c:pt>
                <c:pt idx="4315">
                  <c:v>22.3</c:v>
                </c:pt>
                <c:pt idx="4316">
                  <c:v>22.2</c:v>
                </c:pt>
                <c:pt idx="4317">
                  <c:v>22.2</c:v>
                </c:pt>
                <c:pt idx="4318">
                  <c:v>22.2</c:v>
                </c:pt>
                <c:pt idx="4319">
                  <c:v>22.2</c:v>
                </c:pt>
                <c:pt idx="4320">
                  <c:v>22.2</c:v>
                </c:pt>
                <c:pt idx="4321">
                  <c:v>22.2</c:v>
                </c:pt>
                <c:pt idx="4322">
                  <c:v>22.2</c:v>
                </c:pt>
                <c:pt idx="4323">
                  <c:v>22.2</c:v>
                </c:pt>
                <c:pt idx="4324">
                  <c:v>22.1</c:v>
                </c:pt>
                <c:pt idx="4325">
                  <c:v>22.2</c:v>
                </c:pt>
                <c:pt idx="4326">
                  <c:v>22.2</c:v>
                </c:pt>
                <c:pt idx="4327">
                  <c:v>22.2</c:v>
                </c:pt>
                <c:pt idx="4328">
                  <c:v>22.2</c:v>
                </c:pt>
                <c:pt idx="4329">
                  <c:v>22.2</c:v>
                </c:pt>
                <c:pt idx="4330">
                  <c:v>22.2</c:v>
                </c:pt>
                <c:pt idx="4331">
                  <c:v>22.2</c:v>
                </c:pt>
                <c:pt idx="4332">
                  <c:v>22.2</c:v>
                </c:pt>
                <c:pt idx="4333">
                  <c:v>22.1</c:v>
                </c:pt>
                <c:pt idx="4334">
                  <c:v>22.1</c:v>
                </c:pt>
                <c:pt idx="4335">
                  <c:v>22.1</c:v>
                </c:pt>
                <c:pt idx="4336">
                  <c:v>22.2</c:v>
                </c:pt>
                <c:pt idx="4337">
                  <c:v>22.2</c:v>
                </c:pt>
                <c:pt idx="4338">
                  <c:v>22.2</c:v>
                </c:pt>
                <c:pt idx="4339">
                  <c:v>22.2</c:v>
                </c:pt>
                <c:pt idx="4340">
                  <c:v>22.2</c:v>
                </c:pt>
                <c:pt idx="4341">
                  <c:v>22.2</c:v>
                </c:pt>
                <c:pt idx="4342">
                  <c:v>22.2</c:v>
                </c:pt>
                <c:pt idx="4343">
                  <c:v>22.2</c:v>
                </c:pt>
                <c:pt idx="4344">
                  <c:v>22.1</c:v>
                </c:pt>
                <c:pt idx="4345">
                  <c:v>22.1</c:v>
                </c:pt>
                <c:pt idx="4346">
                  <c:v>22.1</c:v>
                </c:pt>
                <c:pt idx="4347">
                  <c:v>22</c:v>
                </c:pt>
                <c:pt idx="4348">
                  <c:v>22</c:v>
                </c:pt>
                <c:pt idx="4349">
                  <c:v>21.9</c:v>
                </c:pt>
                <c:pt idx="4350">
                  <c:v>21.9</c:v>
                </c:pt>
                <c:pt idx="4351">
                  <c:v>21.9</c:v>
                </c:pt>
                <c:pt idx="4352">
                  <c:v>21.9</c:v>
                </c:pt>
                <c:pt idx="4353">
                  <c:v>22</c:v>
                </c:pt>
                <c:pt idx="4354">
                  <c:v>21.9</c:v>
                </c:pt>
                <c:pt idx="4355">
                  <c:v>21.9</c:v>
                </c:pt>
                <c:pt idx="4356">
                  <c:v>21.9</c:v>
                </c:pt>
                <c:pt idx="4357">
                  <c:v>21.9</c:v>
                </c:pt>
                <c:pt idx="4358">
                  <c:v>21.8</c:v>
                </c:pt>
                <c:pt idx="4359">
                  <c:v>21.9</c:v>
                </c:pt>
                <c:pt idx="4360">
                  <c:v>21.8</c:v>
                </c:pt>
                <c:pt idx="4361">
                  <c:v>21.8</c:v>
                </c:pt>
                <c:pt idx="4362">
                  <c:v>21.8</c:v>
                </c:pt>
                <c:pt idx="4363">
                  <c:v>21.8</c:v>
                </c:pt>
                <c:pt idx="4364">
                  <c:v>21.8</c:v>
                </c:pt>
                <c:pt idx="4365">
                  <c:v>21.8</c:v>
                </c:pt>
                <c:pt idx="4366">
                  <c:v>21.8</c:v>
                </c:pt>
                <c:pt idx="4367">
                  <c:v>21.8</c:v>
                </c:pt>
                <c:pt idx="4368">
                  <c:v>21.9</c:v>
                </c:pt>
                <c:pt idx="4369">
                  <c:v>21.9</c:v>
                </c:pt>
                <c:pt idx="4370">
                  <c:v>21.9</c:v>
                </c:pt>
                <c:pt idx="4371">
                  <c:v>21.9</c:v>
                </c:pt>
                <c:pt idx="4372">
                  <c:v>21.9</c:v>
                </c:pt>
                <c:pt idx="4373">
                  <c:v>21.9</c:v>
                </c:pt>
                <c:pt idx="4374">
                  <c:v>21.9</c:v>
                </c:pt>
                <c:pt idx="4375">
                  <c:v>21.9</c:v>
                </c:pt>
                <c:pt idx="4376">
                  <c:v>21.9</c:v>
                </c:pt>
                <c:pt idx="4377">
                  <c:v>21.8</c:v>
                </c:pt>
                <c:pt idx="4378">
                  <c:v>21.9</c:v>
                </c:pt>
                <c:pt idx="4379">
                  <c:v>21.9</c:v>
                </c:pt>
                <c:pt idx="4380">
                  <c:v>21.9</c:v>
                </c:pt>
                <c:pt idx="4381">
                  <c:v>21.8</c:v>
                </c:pt>
                <c:pt idx="4382">
                  <c:v>21.8</c:v>
                </c:pt>
                <c:pt idx="4383">
                  <c:v>21.8</c:v>
                </c:pt>
                <c:pt idx="4384">
                  <c:v>21.8</c:v>
                </c:pt>
                <c:pt idx="4385">
                  <c:v>21.8</c:v>
                </c:pt>
                <c:pt idx="4386">
                  <c:v>21.8</c:v>
                </c:pt>
                <c:pt idx="4387">
                  <c:v>21.7</c:v>
                </c:pt>
                <c:pt idx="4388">
                  <c:v>21.8</c:v>
                </c:pt>
                <c:pt idx="4389">
                  <c:v>21.7</c:v>
                </c:pt>
                <c:pt idx="4390">
                  <c:v>21.8</c:v>
                </c:pt>
                <c:pt idx="4391">
                  <c:v>21.7</c:v>
                </c:pt>
                <c:pt idx="4392">
                  <c:v>21.7</c:v>
                </c:pt>
                <c:pt idx="4393">
                  <c:v>21.7</c:v>
                </c:pt>
                <c:pt idx="4394">
                  <c:v>21.7</c:v>
                </c:pt>
                <c:pt idx="4395">
                  <c:v>21.7</c:v>
                </c:pt>
                <c:pt idx="4396">
                  <c:v>21.7</c:v>
                </c:pt>
                <c:pt idx="4397">
                  <c:v>21.7</c:v>
                </c:pt>
                <c:pt idx="4398">
                  <c:v>21.7</c:v>
                </c:pt>
                <c:pt idx="4399">
                  <c:v>21.7</c:v>
                </c:pt>
                <c:pt idx="4400">
                  <c:v>21.7</c:v>
                </c:pt>
                <c:pt idx="4401">
                  <c:v>21.7</c:v>
                </c:pt>
                <c:pt idx="4402">
                  <c:v>21.7</c:v>
                </c:pt>
                <c:pt idx="4403">
                  <c:v>21.7</c:v>
                </c:pt>
                <c:pt idx="4404">
                  <c:v>21.7</c:v>
                </c:pt>
                <c:pt idx="4405">
                  <c:v>21.7</c:v>
                </c:pt>
                <c:pt idx="4406">
                  <c:v>21.7</c:v>
                </c:pt>
                <c:pt idx="4407">
                  <c:v>21.7</c:v>
                </c:pt>
                <c:pt idx="4408">
                  <c:v>21.7</c:v>
                </c:pt>
                <c:pt idx="4409">
                  <c:v>21.7</c:v>
                </c:pt>
                <c:pt idx="4410">
                  <c:v>21.7</c:v>
                </c:pt>
                <c:pt idx="4411">
                  <c:v>21.7</c:v>
                </c:pt>
                <c:pt idx="4412">
                  <c:v>21.6</c:v>
                </c:pt>
                <c:pt idx="4413">
                  <c:v>21.7</c:v>
                </c:pt>
                <c:pt idx="4414">
                  <c:v>21.6</c:v>
                </c:pt>
                <c:pt idx="4415">
                  <c:v>21.7</c:v>
                </c:pt>
                <c:pt idx="4416">
                  <c:v>21.6</c:v>
                </c:pt>
                <c:pt idx="4417">
                  <c:v>21.6</c:v>
                </c:pt>
                <c:pt idx="4418">
                  <c:v>21.6</c:v>
                </c:pt>
                <c:pt idx="4419">
                  <c:v>21.6</c:v>
                </c:pt>
                <c:pt idx="4420">
                  <c:v>21.6</c:v>
                </c:pt>
                <c:pt idx="4421">
                  <c:v>21.6</c:v>
                </c:pt>
                <c:pt idx="4422">
                  <c:v>21.6</c:v>
                </c:pt>
                <c:pt idx="4423">
                  <c:v>21.6</c:v>
                </c:pt>
                <c:pt idx="4424">
                  <c:v>21.5</c:v>
                </c:pt>
                <c:pt idx="4425">
                  <c:v>21.5</c:v>
                </c:pt>
                <c:pt idx="4426">
                  <c:v>21.5</c:v>
                </c:pt>
                <c:pt idx="4427">
                  <c:v>21.5</c:v>
                </c:pt>
                <c:pt idx="4428">
                  <c:v>21.6</c:v>
                </c:pt>
                <c:pt idx="4429">
                  <c:v>21.6</c:v>
                </c:pt>
                <c:pt idx="4430">
                  <c:v>21.6</c:v>
                </c:pt>
                <c:pt idx="4431">
                  <c:v>21.5</c:v>
                </c:pt>
                <c:pt idx="4432">
                  <c:v>21.5</c:v>
                </c:pt>
                <c:pt idx="4433">
                  <c:v>21.5</c:v>
                </c:pt>
                <c:pt idx="4434">
                  <c:v>21.5</c:v>
                </c:pt>
                <c:pt idx="4435">
                  <c:v>21.5</c:v>
                </c:pt>
                <c:pt idx="4436">
                  <c:v>21.5</c:v>
                </c:pt>
                <c:pt idx="4437">
                  <c:v>21.5</c:v>
                </c:pt>
                <c:pt idx="4438">
                  <c:v>21.5</c:v>
                </c:pt>
                <c:pt idx="4439">
                  <c:v>21.5</c:v>
                </c:pt>
                <c:pt idx="4440">
                  <c:v>21.5</c:v>
                </c:pt>
                <c:pt idx="4441">
                  <c:v>21.5</c:v>
                </c:pt>
                <c:pt idx="4442">
                  <c:v>21.5</c:v>
                </c:pt>
                <c:pt idx="4443">
                  <c:v>21.5</c:v>
                </c:pt>
                <c:pt idx="4444">
                  <c:v>21.5</c:v>
                </c:pt>
                <c:pt idx="4445">
                  <c:v>21.5</c:v>
                </c:pt>
                <c:pt idx="4446">
                  <c:v>21.5</c:v>
                </c:pt>
                <c:pt idx="4447">
                  <c:v>21.5</c:v>
                </c:pt>
                <c:pt idx="4448">
                  <c:v>21.5</c:v>
                </c:pt>
                <c:pt idx="4449">
                  <c:v>21.5</c:v>
                </c:pt>
                <c:pt idx="4450">
                  <c:v>21.5</c:v>
                </c:pt>
                <c:pt idx="4451">
                  <c:v>21.5</c:v>
                </c:pt>
                <c:pt idx="4452">
                  <c:v>21.5</c:v>
                </c:pt>
                <c:pt idx="4453">
                  <c:v>21.5</c:v>
                </c:pt>
                <c:pt idx="4454">
                  <c:v>21.5</c:v>
                </c:pt>
                <c:pt idx="4455">
                  <c:v>21.5</c:v>
                </c:pt>
                <c:pt idx="4456">
                  <c:v>21.5</c:v>
                </c:pt>
                <c:pt idx="4457">
                  <c:v>21.5</c:v>
                </c:pt>
                <c:pt idx="4458">
                  <c:v>21.6</c:v>
                </c:pt>
                <c:pt idx="4459">
                  <c:v>21.5</c:v>
                </c:pt>
                <c:pt idx="4460">
                  <c:v>21.5</c:v>
                </c:pt>
                <c:pt idx="4461">
                  <c:v>21.5</c:v>
                </c:pt>
                <c:pt idx="4462">
                  <c:v>21.5</c:v>
                </c:pt>
                <c:pt idx="4463">
                  <c:v>21.5</c:v>
                </c:pt>
                <c:pt idx="4464">
                  <c:v>21.5</c:v>
                </c:pt>
                <c:pt idx="4465">
                  <c:v>21.5</c:v>
                </c:pt>
                <c:pt idx="4466">
                  <c:v>21.5</c:v>
                </c:pt>
                <c:pt idx="4467">
                  <c:v>21.5</c:v>
                </c:pt>
                <c:pt idx="4468">
                  <c:v>21.5</c:v>
                </c:pt>
                <c:pt idx="4469">
                  <c:v>21.4</c:v>
                </c:pt>
                <c:pt idx="4470">
                  <c:v>21.5</c:v>
                </c:pt>
                <c:pt idx="4471">
                  <c:v>21.4</c:v>
                </c:pt>
                <c:pt idx="4472">
                  <c:v>21.5</c:v>
                </c:pt>
                <c:pt idx="4473">
                  <c:v>21.5</c:v>
                </c:pt>
                <c:pt idx="4474">
                  <c:v>21.5</c:v>
                </c:pt>
                <c:pt idx="4475">
                  <c:v>21.4</c:v>
                </c:pt>
                <c:pt idx="4476">
                  <c:v>21.5</c:v>
                </c:pt>
                <c:pt idx="4477">
                  <c:v>21.4</c:v>
                </c:pt>
                <c:pt idx="4478">
                  <c:v>21.4</c:v>
                </c:pt>
                <c:pt idx="4479">
                  <c:v>21.5</c:v>
                </c:pt>
                <c:pt idx="4480">
                  <c:v>21.5</c:v>
                </c:pt>
                <c:pt idx="4481">
                  <c:v>21.5</c:v>
                </c:pt>
                <c:pt idx="4482">
                  <c:v>21.5</c:v>
                </c:pt>
                <c:pt idx="4483">
                  <c:v>21.5</c:v>
                </c:pt>
                <c:pt idx="4484">
                  <c:v>21.5</c:v>
                </c:pt>
                <c:pt idx="4485">
                  <c:v>21.5</c:v>
                </c:pt>
                <c:pt idx="4486">
                  <c:v>21.5</c:v>
                </c:pt>
                <c:pt idx="4487">
                  <c:v>21.6</c:v>
                </c:pt>
                <c:pt idx="4488">
                  <c:v>21.6</c:v>
                </c:pt>
                <c:pt idx="4489">
                  <c:v>21.6</c:v>
                </c:pt>
                <c:pt idx="4490">
                  <c:v>21.6</c:v>
                </c:pt>
                <c:pt idx="4491">
                  <c:v>21.6</c:v>
                </c:pt>
                <c:pt idx="4492">
                  <c:v>21.6</c:v>
                </c:pt>
                <c:pt idx="4493">
                  <c:v>21.6</c:v>
                </c:pt>
                <c:pt idx="4494">
                  <c:v>21.6</c:v>
                </c:pt>
                <c:pt idx="4495">
                  <c:v>21.6</c:v>
                </c:pt>
                <c:pt idx="4496">
                  <c:v>21.6</c:v>
                </c:pt>
                <c:pt idx="4497">
                  <c:v>21.6</c:v>
                </c:pt>
                <c:pt idx="4498">
                  <c:v>21.6</c:v>
                </c:pt>
                <c:pt idx="4499">
                  <c:v>21.6</c:v>
                </c:pt>
                <c:pt idx="4500">
                  <c:v>21.6</c:v>
                </c:pt>
                <c:pt idx="4501">
                  <c:v>21.6</c:v>
                </c:pt>
                <c:pt idx="4502">
                  <c:v>21.6</c:v>
                </c:pt>
                <c:pt idx="4503">
                  <c:v>21.6</c:v>
                </c:pt>
                <c:pt idx="4504">
                  <c:v>21.6</c:v>
                </c:pt>
                <c:pt idx="4505">
                  <c:v>21.6</c:v>
                </c:pt>
                <c:pt idx="4506">
                  <c:v>21.5</c:v>
                </c:pt>
                <c:pt idx="4507">
                  <c:v>21.6</c:v>
                </c:pt>
                <c:pt idx="4508">
                  <c:v>21.6</c:v>
                </c:pt>
                <c:pt idx="4509">
                  <c:v>21.6</c:v>
                </c:pt>
                <c:pt idx="4510">
                  <c:v>21.6</c:v>
                </c:pt>
                <c:pt idx="4511">
                  <c:v>21.5</c:v>
                </c:pt>
                <c:pt idx="4512">
                  <c:v>21.5</c:v>
                </c:pt>
                <c:pt idx="4513">
                  <c:v>21.5</c:v>
                </c:pt>
                <c:pt idx="4514">
                  <c:v>21.5</c:v>
                </c:pt>
                <c:pt idx="4515">
                  <c:v>21.5</c:v>
                </c:pt>
                <c:pt idx="4516">
                  <c:v>21.5</c:v>
                </c:pt>
                <c:pt idx="4517">
                  <c:v>21.4</c:v>
                </c:pt>
                <c:pt idx="4518">
                  <c:v>21.5</c:v>
                </c:pt>
                <c:pt idx="4519">
                  <c:v>21.5</c:v>
                </c:pt>
                <c:pt idx="4520">
                  <c:v>21.4</c:v>
                </c:pt>
                <c:pt idx="4521">
                  <c:v>21.5</c:v>
                </c:pt>
                <c:pt idx="4522">
                  <c:v>21.4</c:v>
                </c:pt>
                <c:pt idx="4523">
                  <c:v>21.5</c:v>
                </c:pt>
                <c:pt idx="4524">
                  <c:v>21.4</c:v>
                </c:pt>
                <c:pt idx="4525">
                  <c:v>21.5</c:v>
                </c:pt>
                <c:pt idx="4526">
                  <c:v>21.4</c:v>
                </c:pt>
                <c:pt idx="4527">
                  <c:v>21.5</c:v>
                </c:pt>
                <c:pt idx="4528">
                  <c:v>21.4</c:v>
                </c:pt>
                <c:pt idx="4529">
                  <c:v>21.4</c:v>
                </c:pt>
                <c:pt idx="4530">
                  <c:v>21.5</c:v>
                </c:pt>
                <c:pt idx="4531">
                  <c:v>21.4</c:v>
                </c:pt>
                <c:pt idx="4532">
                  <c:v>21.4</c:v>
                </c:pt>
                <c:pt idx="4533">
                  <c:v>21.4</c:v>
                </c:pt>
                <c:pt idx="4534">
                  <c:v>21.6</c:v>
                </c:pt>
                <c:pt idx="4535">
                  <c:v>21.5</c:v>
                </c:pt>
                <c:pt idx="4536">
                  <c:v>21.5</c:v>
                </c:pt>
                <c:pt idx="4537">
                  <c:v>21.5</c:v>
                </c:pt>
                <c:pt idx="4538">
                  <c:v>21.6</c:v>
                </c:pt>
                <c:pt idx="4539">
                  <c:v>21.5</c:v>
                </c:pt>
                <c:pt idx="4540">
                  <c:v>21.5</c:v>
                </c:pt>
                <c:pt idx="4541">
                  <c:v>21.6</c:v>
                </c:pt>
                <c:pt idx="4542">
                  <c:v>21.5</c:v>
                </c:pt>
                <c:pt idx="4543">
                  <c:v>21.5</c:v>
                </c:pt>
                <c:pt idx="4544">
                  <c:v>21.5</c:v>
                </c:pt>
                <c:pt idx="4545">
                  <c:v>21.5</c:v>
                </c:pt>
                <c:pt idx="4546">
                  <c:v>21.5</c:v>
                </c:pt>
                <c:pt idx="4547">
                  <c:v>21.5</c:v>
                </c:pt>
                <c:pt idx="4548">
                  <c:v>21.5</c:v>
                </c:pt>
                <c:pt idx="4549">
                  <c:v>21.5</c:v>
                </c:pt>
                <c:pt idx="4550">
                  <c:v>21.5</c:v>
                </c:pt>
                <c:pt idx="4551">
                  <c:v>21.6</c:v>
                </c:pt>
                <c:pt idx="4552">
                  <c:v>21.5</c:v>
                </c:pt>
                <c:pt idx="4553">
                  <c:v>21.7</c:v>
                </c:pt>
                <c:pt idx="4554">
                  <c:v>21.7</c:v>
                </c:pt>
                <c:pt idx="4555">
                  <c:v>21.7</c:v>
                </c:pt>
                <c:pt idx="4556">
                  <c:v>21.6</c:v>
                </c:pt>
                <c:pt idx="4557">
                  <c:v>21.6</c:v>
                </c:pt>
                <c:pt idx="4558">
                  <c:v>21.6</c:v>
                </c:pt>
                <c:pt idx="4559">
                  <c:v>21.6</c:v>
                </c:pt>
                <c:pt idx="4560">
                  <c:v>21.6</c:v>
                </c:pt>
                <c:pt idx="4561">
                  <c:v>21.6</c:v>
                </c:pt>
                <c:pt idx="4562">
                  <c:v>21.6</c:v>
                </c:pt>
                <c:pt idx="4563">
                  <c:v>21.6</c:v>
                </c:pt>
                <c:pt idx="4564">
                  <c:v>21.6</c:v>
                </c:pt>
                <c:pt idx="4565">
                  <c:v>21.6</c:v>
                </c:pt>
                <c:pt idx="4566">
                  <c:v>21.6</c:v>
                </c:pt>
                <c:pt idx="4567">
                  <c:v>21.6</c:v>
                </c:pt>
                <c:pt idx="4568">
                  <c:v>21.6</c:v>
                </c:pt>
                <c:pt idx="4569">
                  <c:v>21.6</c:v>
                </c:pt>
                <c:pt idx="4570">
                  <c:v>21.6</c:v>
                </c:pt>
                <c:pt idx="4571">
                  <c:v>21.6</c:v>
                </c:pt>
                <c:pt idx="4572">
                  <c:v>21.6</c:v>
                </c:pt>
                <c:pt idx="4573">
                  <c:v>21.6</c:v>
                </c:pt>
                <c:pt idx="4574">
                  <c:v>21.6</c:v>
                </c:pt>
                <c:pt idx="4575">
                  <c:v>21.7</c:v>
                </c:pt>
                <c:pt idx="4576">
                  <c:v>21.7</c:v>
                </c:pt>
                <c:pt idx="4577">
                  <c:v>21.7</c:v>
                </c:pt>
                <c:pt idx="4578">
                  <c:v>21.7</c:v>
                </c:pt>
                <c:pt idx="4579">
                  <c:v>21.7</c:v>
                </c:pt>
                <c:pt idx="4580">
                  <c:v>21.7</c:v>
                </c:pt>
                <c:pt idx="4581">
                  <c:v>21.7</c:v>
                </c:pt>
                <c:pt idx="4582">
                  <c:v>21.7</c:v>
                </c:pt>
                <c:pt idx="4583">
                  <c:v>21.7</c:v>
                </c:pt>
                <c:pt idx="4584">
                  <c:v>21.7</c:v>
                </c:pt>
                <c:pt idx="4585">
                  <c:v>21.7</c:v>
                </c:pt>
                <c:pt idx="4586">
                  <c:v>21.7</c:v>
                </c:pt>
                <c:pt idx="4587">
                  <c:v>21.7</c:v>
                </c:pt>
                <c:pt idx="4588">
                  <c:v>21.7</c:v>
                </c:pt>
                <c:pt idx="4589">
                  <c:v>21.7</c:v>
                </c:pt>
                <c:pt idx="4590">
                  <c:v>21.8</c:v>
                </c:pt>
                <c:pt idx="4591">
                  <c:v>21.8</c:v>
                </c:pt>
                <c:pt idx="4592">
                  <c:v>21.8</c:v>
                </c:pt>
                <c:pt idx="4593">
                  <c:v>21.8</c:v>
                </c:pt>
                <c:pt idx="4594">
                  <c:v>21.9</c:v>
                </c:pt>
                <c:pt idx="4595">
                  <c:v>21.9</c:v>
                </c:pt>
                <c:pt idx="4596">
                  <c:v>21.9</c:v>
                </c:pt>
                <c:pt idx="4597">
                  <c:v>21.9</c:v>
                </c:pt>
                <c:pt idx="4598">
                  <c:v>21.9</c:v>
                </c:pt>
                <c:pt idx="4599">
                  <c:v>22</c:v>
                </c:pt>
                <c:pt idx="4600">
                  <c:v>22</c:v>
                </c:pt>
                <c:pt idx="4601">
                  <c:v>22</c:v>
                </c:pt>
                <c:pt idx="4602">
                  <c:v>22</c:v>
                </c:pt>
                <c:pt idx="4603">
                  <c:v>22.1</c:v>
                </c:pt>
                <c:pt idx="4604">
                  <c:v>22.1</c:v>
                </c:pt>
                <c:pt idx="4605">
                  <c:v>22.1</c:v>
                </c:pt>
                <c:pt idx="4606">
                  <c:v>22.1</c:v>
                </c:pt>
                <c:pt idx="4607">
                  <c:v>22.2</c:v>
                </c:pt>
                <c:pt idx="4608">
                  <c:v>22.2</c:v>
                </c:pt>
                <c:pt idx="4609">
                  <c:v>22.2</c:v>
                </c:pt>
                <c:pt idx="4610">
                  <c:v>22.2</c:v>
                </c:pt>
                <c:pt idx="4611">
                  <c:v>22.1</c:v>
                </c:pt>
                <c:pt idx="4612">
                  <c:v>22.2</c:v>
                </c:pt>
                <c:pt idx="4613">
                  <c:v>22.2</c:v>
                </c:pt>
                <c:pt idx="4614">
                  <c:v>22.2</c:v>
                </c:pt>
                <c:pt idx="4615">
                  <c:v>22.2</c:v>
                </c:pt>
                <c:pt idx="4616">
                  <c:v>22.3</c:v>
                </c:pt>
                <c:pt idx="4617">
                  <c:v>22.3</c:v>
                </c:pt>
                <c:pt idx="4618">
                  <c:v>22.4</c:v>
                </c:pt>
                <c:pt idx="4619">
                  <c:v>22.4</c:v>
                </c:pt>
                <c:pt idx="4620">
                  <c:v>22.4</c:v>
                </c:pt>
                <c:pt idx="4621">
                  <c:v>22.5</c:v>
                </c:pt>
                <c:pt idx="4622">
                  <c:v>22.5</c:v>
                </c:pt>
                <c:pt idx="4623">
                  <c:v>22.6</c:v>
                </c:pt>
                <c:pt idx="4624">
                  <c:v>22.5</c:v>
                </c:pt>
                <c:pt idx="4625">
                  <c:v>22.6</c:v>
                </c:pt>
                <c:pt idx="4626">
                  <c:v>22.7</c:v>
                </c:pt>
                <c:pt idx="4627">
                  <c:v>22.7</c:v>
                </c:pt>
                <c:pt idx="4628">
                  <c:v>22.7</c:v>
                </c:pt>
                <c:pt idx="4629">
                  <c:v>22.8</c:v>
                </c:pt>
                <c:pt idx="4630">
                  <c:v>22.8</c:v>
                </c:pt>
                <c:pt idx="4631">
                  <c:v>22.8</c:v>
                </c:pt>
                <c:pt idx="4632">
                  <c:v>22.8</c:v>
                </c:pt>
                <c:pt idx="4633">
                  <c:v>22.9</c:v>
                </c:pt>
                <c:pt idx="4634">
                  <c:v>22.9</c:v>
                </c:pt>
                <c:pt idx="4635">
                  <c:v>22.9</c:v>
                </c:pt>
                <c:pt idx="4636">
                  <c:v>22.9</c:v>
                </c:pt>
                <c:pt idx="4637">
                  <c:v>22.9</c:v>
                </c:pt>
                <c:pt idx="4638">
                  <c:v>23</c:v>
                </c:pt>
                <c:pt idx="4639">
                  <c:v>23</c:v>
                </c:pt>
                <c:pt idx="4640">
                  <c:v>23</c:v>
                </c:pt>
                <c:pt idx="4641">
                  <c:v>23.1</c:v>
                </c:pt>
                <c:pt idx="4642">
                  <c:v>23.1</c:v>
                </c:pt>
                <c:pt idx="4643">
                  <c:v>23.1</c:v>
                </c:pt>
                <c:pt idx="4644">
                  <c:v>23.2</c:v>
                </c:pt>
                <c:pt idx="4645">
                  <c:v>23.2</c:v>
                </c:pt>
                <c:pt idx="4646">
                  <c:v>23.3</c:v>
                </c:pt>
                <c:pt idx="4647">
                  <c:v>23.3</c:v>
                </c:pt>
                <c:pt idx="4648">
                  <c:v>23.3</c:v>
                </c:pt>
                <c:pt idx="4649">
                  <c:v>23.4</c:v>
                </c:pt>
                <c:pt idx="4650">
                  <c:v>23.4</c:v>
                </c:pt>
                <c:pt idx="4651">
                  <c:v>23.5</c:v>
                </c:pt>
                <c:pt idx="4652">
                  <c:v>23.5</c:v>
                </c:pt>
                <c:pt idx="4653">
                  <c:v>23.5</c:v>
                </c:pt>
                <c:pt idx="4654">
                  <c:v>23.5</c:v>
                </c:pt>
                <c:pt idx="4655">
                  <c:v>23.5</c:v>
                </c:pt>
                <c:pt idx="4656">
                  <c:v>23.5</c:v>
                </c:pt>
                <c:pt idx="4657">
                  <c:v>23.6</c:v>
                </c:pt>
                <c:pt idx="4658">
                  <c:v>23.6</c:v>
                </c:pt>
                <c:pt idx="4659">
                  <c:v>23.7</c:v>
                </c:pt>
                <c:pt idx="4660">
                  <c:v>23.7</c:v>
                </c:pt>
                <c:pt idx="4661">
                  <c:v>23.7</c:v>
                </c:pt>
                <c:pt idx="4662">
                  <c:v>23.8</c:v>
                </c:pt>
                <c:pt idx="4663">
                  <c:v>23.8</c:v>
                </c:pt>
                <c:pt idx="4664">
                  <c:v>23.9</c:v>
                </c:pt>
                <c:pt idx="4665">
                  <c:v>23.9</c:v>
                </c:pt>
                <c:pt idx="4666">
                  <c:v>23.9</c:v>
                </c:pt>
                <c:pt idx="4667">
                  <c:v>24</c:v>
                </c:pt>
                <c:pt idx="4668">
                  <c:v>24.1</c:v>
                </c:pt>
                <c:pt idx="4669">
                  <c:v>24.1</c:v>
                </c:pt>
                <c:pt idx="4670">
                  <c:v>24.1</c:v>
                </c:pt>
                <c:pt idx="4671">
                  <c:v>24.1</c:v>
                </c:pt>
                <c:pt idx="4672">
                  <c:v>24.1</c:v>
                </c:pt>
                <c:pt idx="4673">
                  <c:v>24.2</c:v>
                </c:pt>
                <c:pt idx="4674">
                  <c:v>24.2</c:v>
                </c:pt>
                <c:pt idx="4675">
                  <c:v>24.3</c:v>
                </c:pt>
                <c:pt idx="4676">
                  <c:v>24.3</c:v>
                </c:pt>
                <c:pt idx="4677">
                  <c:v>24.4</c:v>
                </c:pt>
                <c:pt idx="4678">
                  <c:v>24.4</c:v>
                </c:pt>
                <c:pt idx="4679">
                  <c:v>24.4</c:v>
                </c:pt>
                <c:pt idx="4680">
                  <c:v>24.5</c:v>
                </c:pt>
                <c:pt idx="4681">
                  <c:v>24.5</c:v>
                </c:pt>
                <c:pt idx="4682">
                  <c:v>24.6</c:v>
                </c:pt>
                <c:pt idx="4683">
                  <c:v>24.6</c:v>
                </c:pt>
                <c:pt idx="4684">
                  <c:v>24.6</c:v>
                </c:pt>
                <c:pt idx="4685">
                  <c:v>24.7</c:v>
                </c:pt>
                <c:pt idx="4686">
                  <c:v>24.8</c:v>
                </c:pt>
                <c:pt idx="4687">
                  <c:v>24.8</c:v>
                </c:pt>
                <c:pt idx="4688">
                  <c:v>24.9</c:v>
                </c:pt>
                <c:pt idx="4689">
                  <c:v>24.9</c:v>
                </c:pt>
                <c:pt idx="4690">
                  <c:v>24.9</c:v>
                </c:pt>
                <c:pt idx="4691">
                  <c:v>25</c:v>
                </c:pt>
                <c:pt idx="4692">
                  <c:v>25</c:v>
                </c:pt>
                <c:pt idx="4693">
                  <c:v>25</c:v>
                </c:pt>
                <c:pt idx="4694">
                  <c:v>25</c:v>
                </c:pt>
                <c:pt idx="4695">
                  <c:v>25.1</c:v>
                </c:pt>
                <c:pt idx="4696">
                  <c:v>25.1</c:v>
                </c:pt>
                <c:pt idx="4697">
                  <c:v>25.1</c:v>
                </c:pt>
                <c:pt idx="4698">
                  <c:v>25.2</c:v>
                </c:pt>
                <c:pt idx="4699">
                  <c:v>25.3</c:v>
                </c:pt>
                <c:pt idx="4700">
                  <c:v>25.4</c:v>
                </c:pt>
                <c:pt idx="4701">
                  <c:v>25.4</c:v>
                </c:pt>
                <c:pt idx="4702">
                  <c:v>25.4</c:v>
                </c:pt>
                <c:pt idx="4703">
                  <c:v>25.4</c:v>
                </c:pt>
                <c:pt idx="4704">
                  <c:v>25.5</c:v>
                </c:pt>
                <c:pt idx="4705">
                  <c:v>25.5</c:v>
                </c:pt>
                <c:pt idx="4706">
                  <c:v>25.5</c:v>
                </c:pt>
                <c:pt idx="4707">
                  <c:v>25.6</c:v>
                </c:pt>
                <c:pt idx="4708">
                  <c:v>25.7</c:v>
                </c:pt>
                <c:pt idx="4709">
                  <c:v>25.7</c:v>
                </c:pt>
                <c:pt idx="4710">
                  <c:v>25.8</c:v>
                </c:pt>
                <c:pt idx="4711">
                  <c:v>25.8</c:v>
                </c:pt>
                <c:pt idx="4712">
                  <c:v>25.8</c:v>
                </c:pt>
                <c:pt idx="4713">
                  <c:v>25.9</c:v>
                </c:pt>
                <c:pt idx="4714">
                  <c:v>25.9</c:v>
                </c:pt>
                <c:pt idx="4715">
                  <c:v>26</c:v>
                </c:pt>
                <c:pt idx="4716">
                  <c:v>26</c:v>
                </c:pt>
                <c:pt idx="4717">
                  <c:v>26</c:v>
                </c:pt>
                <c:pt idx="4718">
                  <c:v>26</c:v>
                </c:pt>
                <c:pt idx="4719">
                  <c:v>26.1</c:v>
                </c:pt>
                <c:pt idx="4720">
                  <c:v>26.1</c:v>
                </c:pt>
                <c:pt idx="4721">
                  <c:v>26.2</c:v>
                </c:pt>
                <c:pt idx="4722">
                  <c:v>26.2</c:v>
                </c:pt>
                <c:pt idx="4723">
                  <c:v>26.3</c:v>
                </c:pt>
                <c:pt idx="4724">
                  <c:v>26.3</c:v>
                </c:pt>
                <c:pt idx="4725">
                  <c:v>26.3</c:v>
                </c:pt>
                <c:pt idx="4726">
                  <c:v>26.4</c:v>
                </c:pt>
                <c:pt idx="4727">
                  <c:v>26.5</c:v>
                </c:pt>
                <c:pt idx="4728">
                  <c:v>26.5</c:v>
                </c:pt>
                <c:pt idx="4729">
                  <c:v>26.5</c:v>
                </c:pt>
                <c:pt idx="4730">
                  <c:v>26.6</c:v>
                </c:pt>
                <c:pt idx="4731">
                  <c:v>26.6</c:v>
                </c:pt>
                <c:pt idx="4732">
                  <c:v>26.6</c:v>
                </c:pt>
                <c:pt idx="4733">
                  <c:v>26.6</c:v>
                </c:pt>
                <c:pt idx="4734">
                  <c:v>26.6</c:v>
                </c:pt>
                <c:pt idx="4735">
                  <c:v>26.6</c:v>
                </c:pt>
                <c:pt idx="4736">
                  <c:v>26.7</c:v>
                </c:pt>
                <c:pt idx="4737">
                  <c:v>26.7</c:v>
                </c:pt>
                <c:pt idx="4738">
                  <c:v>26.8</c:v>
                </c:pt>
                <c:pt idx="4739">
                  <c:v>26.8</c:v>
                </c:pt>
                <c:pt idx="4740">
                  <c:v>26.9</c:v>
                </c:pt>
                <c:pt idx="4741">
                  <c:v>26.9</c:v>
                </c:pt>
                <c:pt idx="4742">
                  <c:v>27</c:v>
                </c:pt>
                <c:pt idx="4743">
                  <c:v>27.1</c:v>
                </c:pt>
                <c:pt idx="4744">
                  <c:v>27.2</c:v>
                </c:pt>
                <c:pt idx="4745">
                  <c:v>27.2</c:v>
                </c:pt>
                <c:pt idx="4746">
                  <c:v>27.2</c:v>
                </c:pt>
                <c:pt idx="4747">
                  <c:v>27.2</c:v>
                </c:pt>
                <c:pt idx="4748">
                  <c:v>27.3</c:v>
                </c:pt>
                <c:pt idx="4749">
                  <c:v>27.3</c:v>
                </c:pt>
                <c:pt idx="4750">
                  <c:v>27.4</c:v>
                </c:pt>
                <c:pt idx="4751">
                  <c:v>27.4</c:v>
                </c:pt>
                <c:pt idx="4752">
                  <c:v>27.5</c:v>
                </c:pt>
                <c:pt idx="4753">
                  <c:v>27.5</c:v>
                </c:pt>
                <c:pt idx="4754">
                  <c:v>27.5</c:v>
                </c:pt>
                <c:pt idx="4755">
                  <c:v>27.5</c:v>
                </c:pt>
                <c:pt idx="4756">
                  <c:v>27.6</c:v>
                </c:pt>
                <c:pt idx="4757">
                  <c:v>27.6</c:v>
                </c:pt>
                <c:pt idx="4758">
                  <c:v>27.7</c:v>
                </c:pt>
                <c:pt idx="4759">
                  <c:v>27.7</c:v>
                </c:pt>
                <c:pt idx="4760">
                  <c:v>27.8</c:v>
                </c:pt>
                <c:pt idx="4761">
                  <c:v>27.8</c:v>
                </c:pt>
                <c:pt idx="4762">
                  <c:v>27.8</c:v>
                </c:pt>
                <c:pt idx="4763">
                  <c:v>27.8</c:v>
                </c:pt>
                <c:pt idx="4764">
                  <c:v>28</c:v>
                </c:pt>
                <c:pt idx="4765">
                  <c:v>27.9</c:v>
                </c:pt>
                <c:pt idx="4766">
                  <c:v>28.1</c:v>
                </c:pt>
                <c:pt idx="4767">
                  <c:v>28.1</c:v>
                </c:pt>
                <c:pt idx="4768">
                  <c:v>28.2</c:v>
                </c:pt>
                <c:pt idx="4769">
                  <c:v>28.2</c:v>
                </c:pt>
                <c:pt idx="4770">
                  <c:v>28.2</c:v>
                </c:pt>
                <c:pt idx="4771">
                  <c:v>28.3</c:v>
                </c:pt>
                <c:pt idx="4772">
                  <c:v>28.3</c:v>
                </c:pt>
                <c:pt idx="4773">
                  <c:v>28.3</c:v>
                </c:pt>
                <c:pt idx="4774">
                  <c:v>28.3</c:v>
                </c:pt>
                <c:pt idx="4775">
                  <c:v>28.4</c:v>
                </c:pt>
                <c:pt idx="4776">
                  <c:v>28.4</c:v>
                </c:pt>
                <c:pt idx="4777">
                  <c:v>28.4</c:v>
                </c:pt>
                <c:pt idx="4778">
                  <c:v>28.4</c:v>
                </c:pt>
                <c:pt idx="4779">
                  <c:v>28.5</c:v>
                </c:pt>
                <c:pt idx="4780">
                  <c:v>28.6</c:v>
                </c:pt>
                <c:pt idx="4781">
                  <c:v>28.6</c:v>
                </c:pt>
                <c:pt idx="4782">
                  <c:v>28.7</c:v>
                </c:pt>
                <c:pt idx="4783">
                  <c:v>28.7</c:v>
                </c:pt>
                <c:pt idx="4784">
                  <c:v>28.7</c:v>
                </c:pt>
                <c:pt idx="4785">
                  <c:v>28.8</c:v>
                </c:pt>
                <c:pt idx="4786">
                  <c:v>28.8</c:v>
                </c:pt>
                <c:pt idx="4787">
                  <c:v>28.9</c:v>
                </c:pt>
                <c:pt idx="4788">
                  <c:v>28.9</c:v>
                </c:pt>
                <c:pt idx="4789">
                  <c:v>29</c:v>
                </c:pt>
                <c:pt idx="4790">
                  <c:v>29</c:v>
                </c:pt>
                <c:pt idx="4791">
                  <c:v>29</c:v>
                </c:pt>
                <c:pt idx="4792">
                  <c:v>29</c:v>
                </c:pt>
                <c:pt idx="4793">
                  <c:v>29</c:v>
                </c:pt>
                <c:pt idx="4794">
                  <c:v>29.1</c:v>
                </c:pt>
                <c:pt idx="4795">
                  <c:v>29.2</c:v>
                </c:pt>
                <c:pt idx="4796">
                  <c:v>29.2</c:v>
                </c:pt>
                <c:pt idx="4797">
                  <c:v>29.3</c:v>
                </c:pt>
                <c:pt idx="4798">
                  <c:v>29.3</c:v>
                </c:pt>
                <c:pt idx="4799">
                  <c:v>29.4</c:v>
                </c:pt>
                <c:pt idx="4800">
                  <c:v>29.5</c:v>
                </c:pt>
                <c:pt idx="4801">
                  <c:v>29.5</c:v>
                </c:pt>
                <c:pt idx="4802">
                  <c:v>29.5</c:v>
                </c:pt>
                <c:pt idx="4803">
                  <c:v>29.6</c:v>
                </c:pt>
                <c:pt idx="4804">
                  <c:v>29.6</c:v>
                </c:pt>
                <c:pt idx="4805">
                  <c:v>29.6</c:v>
                </c:pt>
                <c:pt idx="4806">
                  <c:v>29.6</c:v>
                </c:pt>
                <c:pt idx="4807">
                  <c:v>29.7</c:v>
                </c:pt>
                <c:pt idx="4808">
                  <c:v>29.7</c:v>
                </c:pt>
                <c:pt idx="4809">
                  <c:v>29.8</c:v>
                </c:pt>
                <c:pt idx="4810">
                  <c:v>29.8</c:v>
                </c:pt>
                <c:pt idx="4811">
                  <c:v>29.9</c:v>
                </c:pt>
                <c:pt idx="4812">
                  <c:v>29.9</c:v>
                </c:pt>
                <c:pt idx="4813">
                  <c:v>30</c:v>
                </c:pt>
                <c:pt idx="4814">
                  <c:v>30</c:v>
                </c:pt>
                <c:pt idx="4815">
                  <c:v>30.1</c:v>
                </c:pt>
                <c:pt idx="4816">
                  <c:v>30.1</c:v>
                </c:pt>
                <c:pt idx="4817">
                  <c:v>30.2</c:v>
                </c:pt>
                <c:pt idx="4818">
                  <c:v>30.2</c:v>
                </c:pt>
                <c:pt idx="4819">
                  <c:v>30.2</c:v>
                </c:pt>
                <c:pt idx="4820">
                  <c:v>30.2</c:v>
                </c:pt>
                <c:pt idx="4821">
                  <c:v>30.3</c:v>
                </c:pt>
                <c:pt idx="4822">
                  <c:v>30.3</c:v>
                </c:pt>
                <c:pt idx="4823">
                  <c:v>30.4</c:v>
                </c:pt>
                <c:pt idx="4824">
                  <c:v>30.4</c:v>
                </c:pt>
                <c:pt idx="4825">
                  <c:v>30.5</c:v>
                </c:pt>
                <c:pt idx="4826">
                  <c:v>30.5</c:v>
                </c:pt>
                <c:pt idx="4827">
                  <c:v>30.5</c:v>
                </c:pt>
                <c:pt idx="4828">
                  <c:v>30.6</c:v>
                </c:pt>
                <c:pt idx="4829">
                  <c:v>30.7</c:v>
                </c:pt>
                <c:pt idx="4830">
                  <c:v>30.7</c:v>
                </c:pt>
                <c:pt idx="4831">
                  <c:v>30.8</c:v>
                </c:pt>
                <c:pt idx="4832">
                  <c:v>30.8</c:v>
                </c:pt>
                <c:pt idx="4833">
                  <c:v>30.9</c:v>
                </c:pt>
                <c:pt idx="4834">
                  <c:v>30.9</c:v>
                </c:pt>
                <c:pt idx="4835">
                  <c:v>31</c:v>
                </c:pt>
                <c:pt idx="4836">
                  <c:v>31</c:v>
                </c:pt>
                <c:pt idx="4837">
                  <c:v>31.1</c:v>
                </c:pt>
                <c:pt idx="4838">
                  <c:v>31.1</c:v>
                </c:pt>
                <c:pt idx="4839">
                  <c:v>31.2</c:v>
                </c:pt>
                <c:pt idx="4840">
                  <c:v>31.2</c:v>
                </c:pt>
                <c:pt idx="4841">
                  <c:v>31.3</c:v>
                </c:pt>
                <c:pt idx="4842">
                  <c:v>31.3</c:v>
                </c:pt>
                <c:pt idx="4843">
                  <c:v>31.4</c:v>
                </c:pt>
                <c:pt idx="4844">
                  <c:v>31.4</c:v>
                </c:pt>
                <c:pt idx="4845">
                  <c:v>31.4</c:v>
                </c:pt>
                <c:pt idx="4846">
                  <c:v>31.5</c:v>
                </c:pt>
                <c:pt idx="4847">
                  <c:v>31.5</c:v>
                </c:pt>
                <c:pt idx="4848">
                  <c:v>31.6</c:v>
                </c:pt>
                <c:pt idx="4849">
                  <c:v>31.7</c:v>
                </c:pt>
                <c:pt idx="4850">
                  <c:v>31.6</c:v>
                </c:pt>
                <c:pt idx="4851">
                  <c:v>31.7</c:v>
                </c:pt>
                <c:pt idx="4852">
                  <c:v>31.7</c:v>
                </c:pt>
                <c:pt idx="4853">
                  <c:v>31.7</c:v>
                </c:pt>
                <c:pt idx="4854">
                  <c:v>31.7</c:v>
                </c:pt>
                <c:pt idx="4855">
                  <c:v>31.7</c:v>
                </c:pt>
                <c:pt idx="4856">
                  <c:v>31.8</c:v>
                </c:pt>
                <c:pt idx="4857">
                  <c:v>31.9</c:v>
                </c:pt>
                <c:pt idx="4858">
                  <c:v>31.9</c:v>
                </c:pt>
                <c:pt idx="4859">
                  <c:v>31.9</c:v>
                </c:pt>
                <c:pt idx="4860">
                  <c:v>32</c:v>
                </c:pt>
                <c:pt idx="4861">
                  <c:v>32.1</c:v>
                </c:pt>
                <c:pt idx="4862">
                  <c:v>32.1</c:v>
                </c:pt>
                <c:pt idx="4863">
                  <c:v>32.1</c:v>
                </c:pt>
                <c:pt idx="4864">
                  <c:v>32.1</c:v>
                </c:pt>
                <c:pt idx="4865">
                  <c:v>32.200000000000003</c:v>
                </c:pt>
                <c:pt idx="4866">
                  <c:v>32.200000000000003</c:v>
                </c:pt>
                <c:pt idx="4867">
                  <c:v>32.200000000000003</c:v>
                </c:pt>
                <c:pt idx="4868">
                  <c:v>32.299999999999997</c:v>
                </c:pt>
                <c:pt idx="4869">
                  <c:v>32.299999999999997</c:v>
                </c:pt>
                <c:pt idx="4870">
                  <c:v>32.4</c:v>
                </c:pt>
                <c:pt idx="4871">
                  <c:v>32.4</c:v>
                </c:pt>
                <c:pt idx="4872">
                  <c:v>32.5</c:v>
                </c:pt>
                <c:pt idx="4873">
                  <c:v>32.6</c:v>
                </c:pt>
                <c:pt idx="4874">
                  <c:v>32.6</c:v>
                </c:pt>
                <c:pt idx="4875">
                  <c:v>32.6</c:v>
                </c:pt>
                <c:pt idx="4876">
                  <c:v>32.700000000000003</c:v>
                </c:pt>
                <c:pt idx="4877">
                  <c:v>32.700000000000003</c:v>
                </c:pt>
                <c:pt idx="4878">
                  <c:v>32.700000000000003</c:v>
                </c:pt>
                <c:pt idx="4879">
                  <c:v>32.700000000000003</c:v>
                </c:pt>
                <c:pt idx="4880">
                  <c:v>32.799999999999997</c:v>
                </c:pt>
                <c:pt idx="4881">
                  <c:v>32.799999999999997</c:v>
                </c:pt>
                <c:pt idx="4882">
                  <c:v>32.9</c:v>
                </c:pt>
                <c:pt idx="4883">
                  <c:v>32.9</c:v>
                </c:pt>
                <c:pt idx="4884">
                  <c:v>33</c:v>
                </c:pt>
                <c:pt idx="4885">
                  <c:v>33</c:v>
                </c:pt>
                <c:pt idx="4886">
                  <c:v>33.200000000000003</c:v>
                </c:pt>
                <c:pt idx="4887">
                  <c:v>33.299999999999997</c:v>
                </c:pt>
                <c:pt idx="4888">
                  <c:v>33.299999999999997</c:v>
                </c:pt>
                <c:pt idx="4889">
                  <c:v>33.299999999999997</c:v>
                </c:pt>
                <c:pt idx="4890">
                  <c:v>33.299999999999997</c:v>
                </c:pt>
                <c:pt idx="4891">
                  <c:v>33.299999999999997</c:v>
                </c:pt>
                <c:pt idx="4892">
                  <c:v>33.4</c:v>
                </c:pt>
                <c:pt idx="4893">
                  <c:v>33.4</c:v>
                </c:pt>
                <c:pt idx="4894">
                  <c:v>33.5</c:v>
                </c:pt>
                <c:pt idx="4895">
                  <c:v>33.5</c:v>
                </c:pt>
                <c:pt idx="4896">
                  <c:v>33.6</c:v>
                </c:pt>
                <c:pt idx="4897">
                  <c:v>33.5</c:v>
                </c:pt>
                <c:pt idx="4898">
                  <c:v>33.6</c:v>
                </c:pt>
                <c:pt idx="4899">
                  <c:v>33.6</c:v>
                </c:pt>
                <c:pt idx="4900">
                  <c:v>33.700000000000003</c:v>
                </c:pt>
                <c:pt idx="4901">
                  <c:v>33.700000000000003</c:v>
                </c:pt>
                <c:pt idx="4902">
                  <c:v>33.799999999999997</c:v>
                </c:pt>
                <c:pt idx="4903">
                  <c:v>33.799999999999997</c:v>
                </c:pt>
                <c:pt idx="4904">
                  <c:v>33.9</c:v>
                </c:pt>
                <c:pt idx="4905">
                  <c:v>33.9</c:v>
                </c:pt>
                <c:pt idx="4906">
                  <c:v>33.9</c:v>
                </c:pt>
                <c:pt idx="4907">
                  <c:v>33.9</c:v>
                </c:pt>
                <c:pt idx="4908">
                  <c:v>34.1</c:v>
                </c:pt>
                <c:pt idx="4909">
                  <c:v>34.1</c:v>
                </c:pt>
                <c:pt idx="4910">
                  <c:v>34.200000000000003</c:v>
                </c:pt>
                <c:pt idx="4911">
                  <c:v>34.200000000000003</c:v>
                </c:pt>
                <c:pt idx="4912">
                  <c:v>34.299999999999997</c:v>
                </c:pt>
                <c:pt idx="4913">
                  <c:v>34.299999999999997</c:v>
                </c:pt>
                <c:pt idx="4914">
                  <c:v>34.4</c:v>
                </c:pt>
                <c:pt idx="4915">
                  <c:v>34.4</c:v>
                </c:pt>
                <c:pt idx="4916">
                  <c:v>34.5</c:v>
                </c:pt>
                <c:pt idx="4917">
                  <c:v>34.5</c:v>
                </c:pt>
                <c:pt idx="4918">
                  <c:v>34.5</c:v>
                </c:pt>
                <c:pt idx="4919">
                  <c:v>34.5</c:v>
                </c:pt>
                <c:pt idx="4920">
                  <c:v>34.5</c:v>
                </c:pt>
                <c:pt idx="4921">
                  <c:v>34.5</c:v>
                </c:pt>
                <c:pt idx="4922">
                  <c:v>34.6</c:v>
                </c:pt>
                <c:pt idx="4923">
                  <c:v>34.6</c:v>
                </c:pt>
                <c:pt idx="4924">
                  <c:v>34.700000000000003</c:v>
                </c:pt>
                <c:pt idx="4925">
                  <c:v>34.700000000000003</c:v>
                </c:pt>
                <c:pt idx="4926">
                  <c:v>34.799999999999997</c:v>
                </c:pt>
                <c:pt idx="4927">
                  <c:v>34.799999999999997</c:v>
                </c:pt>
                <c:pt idx="4928">
                  <c:v>34.9</c:v>
                </c:pt>
                <c:pt idx="4929">
                  <c:v>34.9</c:v>
                </c:pt>
                <c:pt idx="4930">
                  <c:v>34.9</c:v>
                </c:pt>
                <c:pt idx="4931">
                  <c:v>35</c:v>
                </c:pt>
                <c:pt idx="4932">
                  <c:v>35</c:v>
                </c:pt>
                <c:pt idx="4933">
                  <c:v>35</c:v>
                </c:pt>
                <c:pt idx="4934">
                  <c:v>35</c:v>
                </c:pt>
                <c:pt idx="4935">
                  <c:v>35</c:v>
                </c:pt>
                <c:pt idx="4936">
                  <c:v>35</c:v>
                </c:pt>
                <c:pt idx="4937">
                  <c:v>35.1</c:v>
                </c:pt>
                <c:pt idx="4938">
                  <c:v>35.1</c:v>
                </c:pt>
                <c:pt idx="4939">
                  <c:v>35.200000000000003</c:v>
                </c:pt>
                <c:pt idx="4940">
                  <c:v>35.299999999999997</c:v>
                </c:pt>
                <c:pt idx="4941">
                  <c:v>35.299999999999997</c:v>
                </c:pt>
                <c:pt idx="4942">
                  <c:v>35.299999999999997</c:v>
                </c:pt>
                <c:pt idx="4943">
                  <c:v>35.4</c:v>
                </c:pt>
                <c:pt idx="4944">
                  <c:v>35.4</c:v>
                </c:pt>
                <c:pt idx="4945">
                  <c:v>35.5</c:v>
                </c:pt>
                <c:pt idx="4946">
                  <c:v>35.5</c:v>
                </c:pt>
                <c:pt idx="4947">
                  <c:v>35.6</c:v>
                </c:pt>
                <c:pt idx="4948">
                  <c:v>35.6</c:v>
                </c:pt>
                <c:pt idx="4949">
                  <c:v>35.6</c:v>
                </c:pt>
                <c:pt idx="4950">
                  <c:v>35.6</c:v>
                </c:pt>
                <c:pt idx="4951">
                  <c:v>35.700000000000003</c:v>
                </c:pt>
                <c:pt idx="4952">
                  <c:v>35.799999999999997</c:v>
                </c:pt>
                <c:pt idx="4953">
                  <c:v>35.799999999999997</c:v>
                </c:pt>
                <c:pt idx="4954">
                  <c:v>35.9</c:v>
                </c:pt>
                <c:pt idx="4955">
                  <c:v>36</c:v>
                </c:pt>
                <c:pt idx="4956">
                  <c:v>36</c:v>
                </c:pt>
                <c:pt idx="4957">
                  <c:v>36.1</c:v>
                </c:pt>
                <c:pt idx="4958">
                  <c:v>36.1</c:v>
                </c:pt>
                <c:pt idx="4959">
                  <c:v>36.200000000000003</c:v>
                </c:pt>
                <c:pt idx="4960">
                  <c:v>36.200000000000003</c:v>
                </c:pt>
                <c:pt idx="4961">
                  <c:v>36.299999999999997</c:v>
                </c:pt>
                <c:pt idx="4962">
                  <c:v>36.299999999999997</c:v>
                </c:pt>
                <c:pt idx="4963">
                  <c:v>36.299999999999997</c:v>
                </c:pt>
                <c:pt idx="4964">
                  <c:v>36.299999999999997</c:v>
                </c:pt>
                <c:pt idx="4965">
                  <c:v>36.4</c:v>
                </c:pt>
                <c:pt idx="4966">
                  <c:v>36.4</c:v>
                </c:pt>
                <c:pt idx="4967">
                  <c:v>36.5</c:v>
                </c:pt>
                <c:pt idx="4968">
                  <c:v>36.5</c:v>
                </c:pt>
                <c:pt idx="4969">
                  <c:v>36.6</c:v>
                </c:pt>
                <c:pt idx="4970">
                  <c:v>36.6</c:v>
                </c:pt>
                <c:pt idx="4971">
                  <c:v>36.6</c:v>
                </c:pt>
                <c:pt idx="4972">
                  <c:v>36.700000000000003</c:v>
                </c:pt>
                <c:pt idx="4973">
                  <c:v>36.799999999999997</c:v>
                </c:pt>
                <c:pt idx="4974">
                  <c:v>36.799999999999997</c:v>
                </c:pt>
                <c:pt idx="4975">
                  <c:v>36.9</c:v>
                </c:pt>
                <c:pt idx="4976">
                  <c:v>36.9</c:v>
                </c:pt>
                <c:pt idx="4977">
                  <c:v>36.9</c:v>
                </c:pt>
                <c:pt idx="4978">
                  <c:v>36.9</c:v>
                </c:pt>
                <c:pt idx="4979">
                  <c:v>37</c:v>
                </c:pt>
                <c:pt idx="4980">
                  <c:v>37</c:v>
                </c:pt>
                <c:pt idx="4981">
                  <c:v>37.1</c:v>
                </c:pt>
                <c:pt idx="4982">
                  <c:v>37.1</c:v>
                </c:pt>
                <c:pt idx="4983">
                  <c:v>37.200000000000003</c:v>
                </c:pt>
                <c:pt idx="4984">
                  <c:v>37.200000000000003</c:v>
                </c:pt>
                <c:pt idx="4985">
                  <c:v>37.200000000000003</c:v>
                </c:pt>
                <c:pt idx="4986">
                  <c:v>37.299999999999997</c:v>
                </c:pt>
                <c:pt idx="4987">
                  <c:v>37.4</c:v>
                </c:pt>
                <c:pt idx="4988">
                  <c:v>37.4</c:v>
                </c:pt>
                <c:pt idx="4989">
                  <c:v>37.5</c:v>
                </c:pt>
                <c:pt idx="4990">
                  <c:v>37.5</c:v>
                </c:pt>
                <c:pt idx="4991">
                  <c:v>37.5</c:v>
                </c:pt>
                <c:pt idx="4992">
                  <c:v>37.5</c:v>
                </c:pt>
                <c:pt idx="4993">
                  <c:v>37.5</c:v>
                </c:pt>
                <c:pt idx="4994">
                  <c:v>37.6</c:v>
                </c:pt>
                <c:pt idx="4995">
                  <c:v>37.700000000000003</c:v>
                </c:pt>
                <c:pt idx="4996">
                  <c:v>37.6</c:v>
                </c:pt>
                <c:pt idx="4997">
                  <c:v>37.6</c:v>
                </c:pt>
                <c:pt idx="4998">
                  <c:v>37.700000000000003</c:v>
                </c:pt>
                <c:pt idx="4999">
                  <c:v>37.700000000000003</c:v>
                </c:pt>
                <c:pt idx="5000">
                  <c:v>37.799999999999997</c:v>
                </c:pt>
                <c:pt idx="5001">
                  <c:v>37.799999999999997</c:v>
                </c:pt>
                <c:pt idx="5002">
                  <c:v>37.9</c:v>
                </c:pt>
                <c:pt idx="5003">
                  <c:v>38</c:v>
                </c:pt>
                <c:pt idx="5004">
                  <c:v>38</c:v>
                </c:pt>
                <c:pt idx="5005">
                  <c:v>38</c:v>
                </c:pt>
                <c:pt idx="5006">
                  <c:v>38.1</c:v>
                </c:pt>
                <c:pt idx="5007">
                  <c:v>38.200000000000003</c:v>
                </c:pt>
                <c:pt idx="5008">
                  <c:v>38.200000000000003</c:v>
                </c:pt>
                <c:pt idx="5009">
                  <c:v>38.200000000000003</c:v>
                </c:pt>
                <c:pt idx="5010">
                  <c:v>38.299999999999997</c:v>
                </c:pt>
                <c:pt idx="5011">
                  <c:v>38.299999999999997</c:v>
                </c:pt>
                <c:pt idx="5012">
                  <c:v>38.299999999999997</c:v>
                </c:pt>
                <c:pt idx="5013">
                  <c:v>38.299999999999997</c:v>
                </c:pt>
                <c:pt idx="5014">
                  <c:v>38.4</c:v>
                </c:pt>
                <c:pt idx="5015">
                  <c:v>38.4</c:v>
                </c:pt>
                <c:pt idx="5016">
                  <c:v>38.4</c:v>
                </c:pt>
                <c:pt idx="5017">
                  <c:v>38.5</c:v>
                </c:pt>
                <c:pt idx="5018">
                  <c:v>38.700000000000003</c:v>
                </c:pt>
                <c:pt idx="5019">
                  <c:v>38.700000000000003</c:v>
                </c:pt>
                <c:pt idx="5020">
                  <c:v>38.700000000000003</c:v>
                </c:pt>
                <c:pt idx="5021">
                  <c:v>38.700000000000003</c:v>
                </c:pt>
                <c:pt idx="5022">
                  <c:v>38.799999999999997</c:v>
                </c:pt>
                <c:pt idx="5023">
                  <c:v>38.799999999999997</c:v>
                </c:pt>
                <c:pt idx="5024">
                  <c:v>38.799999999999997</c:v>
                </c:pt>
                <c:pt idx="5025">
                  <c:v>38.9</c:v>
                </c:pt>
                <c:pt idx="5026">
                  <c:v>39</c:v>
                </c:pt>
                <c:pt idx="5027">
                  <c:v>39</c:v>
                </c:pt>
                <c:pt idx="5028">
                  <c:v>39</c:v>
                </c:pt>
                <c:pt idx="5029">
                  <c:v>39</c:v>
                </c:pt>
                <c:pt idx="5030">
                  <c:v>39</c:v>
                </c:pt>
                <c:pt idx="5031">
                  <c:v>39.1</c:v>
                </c:pt>
                <c:pt idx="5032">
                  <c:v>39.1</c:v>
                </c:pt>
                <c:pt idx="5033">
                  <c:v>39.200000000000003</c:v>
                </c:pt>
                <c:pt idx="5034">
                  <c:v>39.200000000000003</c:v>
                </c:pt>
                <c:pt idx="5035">
                  <c:v>39.299999999999997</c:v>
                </c:pt>
                <c:pt idx="5036">
                  <c:v>39.299999999999997</c:v>
                </c:pt>
                <c:pt idx="5037">
                  <c:v>39.299999999999997</c:v>
                </c:pt>
                <c:pt idx="5038">
                  <c:v>39.299999999999997</c:v>
                </c:pt>
                <c:pt idx="5039">
                  <c:v>39.4</c:v>
                </c:pt>
                <c:pt idx="5040">
                  <c:v>39.299999999999997</c:v>
                </c:pt>
                <c:pt idx="5041">
                  <c:v>39.4</c:v>
                </c:pt>
                <c:pt idx="5042">
                  <c:v>39.4</c:v>
                </c:pt>
                <c:pt idx="5043">
                  <c:v>39.4</c:v>
                </c:pt>
                <c:pt idx="5044">
                  <c:v>39.5</c:v>
                </c:pt>
                <c:pt idx="5045">
                  <c:v>39.5</c:v>
                </c:pt>
                <c:pt idx="5046">
                  <c:v>39.6</c:v>
                </c:pt>
                <c:pt idx="5047">
                  <c:v>39.700000000000003</c:v>
                </c:pt>
                <c:pt idx="5048">
                  <c:v>39.700000000000003</c:v>
                </c:pt>
                <c:pt idx="5049">
                  <c:v>39.700000000000003</c:v>
                </c:pt>
                <c:pt idx="5050">
                  <c:v>39.799999999999997</c:v>
                </c:pt>
                <c:pt idx="5051">
                  <c:v>39.9</c:v>
                </c:pt>
                <c:pt idx="5052">
                  <c:v>39.9</c:v>
                </c:pt>
                <c:pt idx="5053">
                  <c:v>39.9</c:v>
                </c:pt>
                <c:pt idx="5054">
                  <c:v>40</c:v>
                </c:pt>
                <c:pt idx="5055">
                  <c:v>40.1</c:v>
                </c:pt>
                <c:pt idx="5056">
                  <c:v>40.1</c:v>
                </c:pt>
                <c:pt idx="5057">
                  <c:v>40.200000000000003</c:v>
                </c:pt>
                <c:pt idx="5058">
                  <c:v>40.200000000000003</c:v>
                </c:pt>
                <c:pt idx="5059">
                  <c:v>40.200000000000003</c:v>
                </c:pt>
                <c:pt idx="5060">
                  <c:v>40.299999999999997</c:v>
                </c:pt>
                <c:pt idx="5061">
                  <c:v>40.299999999999997</c:v>
                </c:pt>
                <c:pt idx="5062">
                  <c:v>40.4</c:v>
                </c:pt>
                <c:pt idx="5063">
                  <c:v>40.4</c:v>
                </c:pt>
                <c:pt idx="5064">
                  <c:v>40.5</c:v>
                </c:pt>
                <c:pt idx="5065">
                  <c:v>40.5</c:v>
                </c:pt>
                <c:pt idx="5066">
                  <c:v>40.5</c:v>
                </c:pt>
                <c:pt idx="5067">
                  <c:v>40.5</c:v>
                </c:pt>
                <c:pt idx="5068">
                  <c:v>40.5</c:v>
                </c:pt>
                <c:pt idx="5069">
                  <c:v>40.6</c:v>
                </c:pt>
                <c:pt idx="5070">
                  <c:v>40.700000000000003</c:v>
                </c:pt>
                <c:pt idx="5071">
                  <c:v>40.700000000000003</c:v>
                </c:pt>
                <c:pt idx="5072">
                  <c:v>40.799999999999997</c:v>
                </c:pt>
                <c:pt idx="5073">
                  <c:v>40.700000000000003</c:v>
                </c:pt>
                <c:pt idx="5074">
                  <c:v>40.700000000000003</c:v>
                </c:pt>
                <c:pt idx="5075">
                  <c:v>40.799999999999997</c:v>
                </c:pt>
                <c:pt idx="5076">
                  <c:v>40.799999999999997</c:v>
                </c:pt>
                <c:pt idx="5077">
                  <c:v>40.799999999999997</c:v>
                </c:pt>
                <c:pt idx="5078">
                  <c:v>40.9</c:v>
                </c:pt>
                <c:pt idx="5079">
                  <c:v>40.9</c:v>
                </c:pt>
                <c:pt idx="5080">
                  <c:v>40.9</c:v>
                </c:pt>
                <c:pt idx="5081">
                  <c:v>41</c:v>
                </c:pt>
                <c:pt idx="5082">
                  <c:v>41</c:v>
                </c:pt>
                <c:pt idx="5083">
                  <c:v>41</c:v>
                </c:pt>
                <c:pt idx="5084">
                  <c:v>41</c:v>
                </c:pt>
                <c:pt idx="5085">
                  <c:v>41</c:v>
                </c:pt>
                <c:pt idx="5086">
                  <c:v>41.1</c:v>
                </c:pt>
                <c:pt idx="5087">
                  <c:v>41.2</c:v>
                </c:pt>
                <c:pt idx="5088">
                  <c:v>41.2</c:v>
                </c:pt>
                <c:pt idx="5089">
                  <c:v>41.2</c:v>
                </c:pt>
                <c:pt idx="5090">
                  <c:v>41.4</c:v>
                </c:pt>
                <c:pt idx="5091">
                  <c:v>41.4</c:v>
                </c:pt>
                <c:pt idx="5092">
                  <c:v>41.5</c:v>
                </c:pt>
                <c:pt idx="5093">
                  <c:v>41.5</c:v>
                </c:pt>
                <c:pt idx="5094">
                  <c:v>41.5</c:v>
                </c:pt>
                <c:pt idx="5095">
                  <c:v>41.7</c:v>
                </c:pt>
                <c:pt idx="5096">
                  <c:v>41.7</c:v>
                </c:pt>
                <c:pt idx="5097">
                  <c:v>41.7</c:v>
                </c:pt>
                <c:pt idx="5098">
                  <c:v>41.8</c:v>
                </c:pt>
                <c:pt idx="5099">
                  <c:v>41.8</c:v>
                </c:pt>
                <c:pt idx="5100">
                  <c:v>41.9</c:v>
                </c:pt>
                <c:pt idx="5101">
                  <c:v>41.9</c:v>
                </c:pt>
                <c:pt idx="5102">
                  <c:v>42</c:v>
                </c:pt>
                <c:pt idx="5103">
                  <c:v>42</c:v>
                </c:pt>
                <c:pt idx="5104">
                  <c:v>42</c:v>
                </c:pt>
                <c:pt idx="5105">
                  <c:v>42.1</c:v>
                </c:pt>
                <c:pt idx="5106">
                  <c:v>42.1</c:v>
                </c:pt>
                <c:pt idx="5107">
                  <c:v>42.1</c:v>
                </c:pt>
                <c:pt idx="5108">
                  <c:v>42.1</c:v>
                </c:pt>
                <c:pt idx="5109">
                  <c:v>42.2</c:v>
                </c:pt>
                <c:pt idx="5110">
                  <c:v>42.2</c:v>
                </c:pt>
                <c:pt idx="5111">
                  <c:v>42.3</c:v>
                </c:pt>
                <c:pt idx="5112">
                  <c:v>42.3</c:v>
                </c:pt>
                <c:pt idx="5113">
                  <c:v>42.3</c:v>
                </c:pt>
                <c:pt idx="5114">
                  <c:v>42.3</c:v>
                </c:pt>
                <c:pt idx="5115">
                  <c:v>42.3</c:v>
                </c:pt>
                <c:pt idx="5116">
                  <c:v>42.3</c:v>
                </c:pt>
                <c:pt idx="5117">
                  <c:v>42.4</c:v>
                </c:pt>
                <c:pt idx="5118">
                  <c:v>42.4</c:v>
                </c:pt>
                <c:pt idx="5119">
                  <c:v>42.5</c:v>
                </c:pt>
                <c:pt idx="5120">
                  <c:v>42.5</c:v>
                </c:pt>
                <c:pt idx="5121">
                  <c:v>42.5</c:v>
                </c:pt>
                <c:pt idx="5122">
                  <c:v>42.6</c:v>
                </c:pt>
                <c:pt idx="5123">
                  <c:v>42.6</c:v>
                </c:pt>
                <c:pt idx="5124">
                  <c:v>42.7</c:v>
                </c:pt>
                <c:pt idx="5125">
                  <c:v>42.8</c:v>
                </c:pt>
                <c:pt idx="5126">
                  <c:v>42.7</c:v>
                </c:pt>
                <c:pt idx="5127">
                  <c:v>42.8</c:v>
                </c:pt>
                <c:pt idx="5128">
                  <c:v>42.8</c:v>
                </c:pt>
                <c:pt idx="5129">
                  <c:v>42.8</c:v>
                </c:pt>
                <c:pt idx="5130">
                  <c:v>42.9</c:v>
                </c:pt>
                <c:pt idx="5131">
                  <c:v>42.9</c:v>
                </c:pt>
                <c:pt idx="5132">
                  <c:v>43</c:v>
                </c:pt>
                <c:pt idx="5133">
                  <c:v>43</c:v>
                </c:pt>
                <c:pt idx="5134">
                  <c:v>43</c:v>
                </c:pt>
                <c:pt idx="5135">
                  <c:v>43.1</c:v>
                </c:pt>
                <c:pt idx="5136">
                  <c:v>43.1</c:v>
                </c:pt>
                <c:pt idx="5137">
                  <c:v>43.2</c:v>
                </c:pt>
                <c:pt idx="5138">
                  <c:v>43.3</c:v>
                </c:pt>
                <c:pt idx="5139">
                  <c:v>43.4</c:v>
                </c:pt>
                <c:pt idx="5140">
                  <c:v>43.4</c:v>
                </c:pt>
                <c:pt idx="5141">
                  <c:v>43.4</c:v>
                </c:pt>
                <c:pt idx="5142">
                  <c:v>43.4</c:v>
                </c:pt>
                <c:pt idx="5143">
                  <c:v>43.5</c:v>
                </c:pt>
                <c:pt idx="5144">
                  <c:v>43.5</c:v>
                </c:pt>
                <c:pt idx="5145">
                  <c:v>43.6</c:v>
                </c:pt>
                <c:pt idx="5146">
                  <c:v>43.6</c:v>
                </c:pt>
                <c:pt idx="5147">
                  <c:v>43.7</c:v>
                </c:pt>
                <c:pt idx="5148">
                  <c:v>43.7</c:v>
                </c:pt>
                <c:pt idx="5149">
                  <c:v>43.8</c:v>
                </c:pt>
                <c:pt idx="5150">
                  <c:v>43.8</c:v>
                </c:pt>
                <c:pt idx="5151">
                  <c:v>43.8</c:v>
                </c:pt>
                <c:pt idx="5152">
                  <c:v>43.8</c:v>
                </c:pt>
                <c:pt idx="5153">
                  <c:v>43.8</c:v>
                </c:pt>
                <c:pt idx="5154">
                  <c:v>43.9</c:v>
                </c:pt>
                <c:pt idx="5155">
                  <c:v>43.9</c:v>
                </c:pt>
                <c:pt idx="5156">
                  <c:v>43.9</c:v>
                </c:pt>
                <c:pt idx="5157">
                  <c:v>43.9</c:v>
                </c:pt>
                <c:pt idx="5158">
                  <c:v>44</c:v>
                </c:pt>
                <c:pt idx="5159">
                  <c:v>44</c:v>
                </c:pt>
                <c:pt idx="5160">
                  <c:v>44.1</c:v>
                </c:pt>
                <c:pt idx="5161">
                  <c:v>44.1</c:v>
                </c:pt>
                <c:pt idx="5162">
                  <c:v>44.2</c:v>
                </c:pt>
                <c:pt idx="5163">
                  <c:v>44.2</c:v>
                </c:pt>
                <c:pt idx="5164">
                  <c:v>44.3</c:v>
                </c:pt>
                <c:pt idx="5165">
                  <c:v>44.3</c:v>
                </c:pt>
                <c:pt idx="5166">
                  <c:v>44.3</c:v>
                </c:pt>
                <c:pt idx="5167">
                  <c:v>44.4</c:v>
                </c:pt>
                <c:pt idx="5168">
                  <c:v>44.4</c:v>
                </c:pt>
                <c:pt idx="5169">
                  <c:v>44.5</c:v>
                </c:pt>
                <c:pt idx="5170">
                  <c:v>44.5</c:v>
                </c:pt>
                <c:pt idx="5171">
                  <c:v>44.6</c:v>
                </c:pt>
                <c:pt idx="5172">
                  <c:v>44.6</c:v>
                </c:pt>
                <c:pt idx="5173">
                  <c:v>44.6</c:v>
                </c:pt>
                <c:pt idx="5174">
                  <c:v>44.6</c:v>
                </c:pt>
                <c:pt idx="5175">
                  <c:v>44.7</c:v>
                </c:pt>
                <c:pt idx="5176">
                  <c:v>44.7</c:v>
                </c:pt>
                <c:pt idx="5177">
                  <c:v>44.8</c:v>
                </c:pt>
                <c:pt idx="5178">
                  <c:v>44.8</c:v>
                </c:pt>
                <c:pt idx="5179">
                  <c:v>44.8</c:v>
                </c:pt>
                <c:pt idx="5180">
                  <c:v>44.9</c:v>
                </c:pt>
                <c:pt idx="5181">
                  <c:v>44.9</c:v>
                </c:pt>
                <c:pt idx="5182">
                  <c:v>45</c:v>
                </c:pt>
                <c:pt idx="5183">
                  <c:v>44.9</c:v>
                </c:pt>
                <c:pt idx="5184">
                  <c:v>45</c:v>
                </c:pt>
                <c:pt idx="5185">
                  <c:v>45</c:v>
                </c:pt>
                <c:pt idx="5186">
                  <c:v>45.1</c:v>
                </c:pt>
                <c:pt idx="5187">
                  <c:v>45.1</c:v>
                </c:pt>
                <c:pt idx="5188">
                  <c:v>45.2</c:v>
                </c:pt>
                <c:pt idx="5189">
                  <c:v>45.2</c:v>
                </c:pt>
                <c:pt idx="5190">
                  <c:v>45.2</c:v>
                </c:pt>
                <c:pt idx="5191">
                  <c:v>45.2</c:v>
                </c:pt>
                <c:pt idx="5192">
                  <c:v>45.3</c:v>
                </c:pt>
                <c:pt idx="5193">
                  <c:v>45.3</c:v>
                </c:pt>
                <c:pt idx="5194">
                  <c:v>45.3</c:v>
                </c:pt>
                <c:pt idx="5195">
                  <c:v>45.4</c:v>
                </c:pt>
                <c:pt idx="5196">
                  <c:v>45.4</c:v>
                </c:pt>
                <c:pt idx="5197">
                  <c:v>45.5</c:v>
                </c:pt>
                <c:pt idx="5198">
                  <c:v>45.5</c:v>
                </c:pt>
                <c:pt idx="5199">
                  <c:v>45.6</c:v>
                </c:pt>
                <c:pt idx="5200">
                  <c:v>45.6</c:v>
                </c:pt>
                <c:pt idx="5201">
                  <c:v>45.7</c:v>
                </c:pt>
                <c:pt idx="5202">
                  <c:v>45.7</c:v>
                </c:pt>
                <c:pt idx="5203">
                  <c:v>45.7</c:v>
                </c:pt>
                <c:pt idx="5204">
                  <c:v>45.7</c:v>
                </c:pt>
                <c:pt idx="5205">
                  <c:v>45.8</c:v>
                </c:pt>
                <c:pt idx="5206">
                  <c:v>45.8</c:v>
                </c:pt>
                <c:pt idx="5207">
                  <c:v>45.9</c:v>
                </c:pt>
                <c:pt idx="5208">
                  <c:v>45.9</c:v>
                </c:pt>
                <c:pt idx="5209">
                  <c:v>46</c:v>
                </c:pt>
                <c:pt idx="5210">
                  <c:v>46</c:v>
                </c:pt>
                <c:pt idx="5211">
                  <c:v>46</c:v>
                </c:pt>
                <c:pt idx="5212">
                  <c:v>46.1</c:v>
                </c:pt>
                <c:pt idx="5213">
                  <c:v>46.1</c:v>
                </c:pt>
                <c:pt idx="5214">
                  <c:v>46.2</c:v>
                </c:pt>
                <c:pt idx="5215">
                  <c:v>46.2</c:v>
                </c:pt>
                <c:pt idx="5216">
                  <c:v>46.3</c:v>
                </c:pt>
                <c:pt idx="5217">
                  <c:v>46.3</c:v>
                </c:pt>
                <c:pt idx="5218">
                  <c:v>46.3</c:v>
                </c:pt>
                <c:pt idx="5219">
                  <c:v>46.3</c:v>
                </c:pt>
                <c:pt idx="5220">
                  <c:v>46.3</c:v>
                </c:pt>
                <c:pt idx="5221">
                  <c:v>46.4</c:v>
                </c:pt>
                <c:pt idx="5222">
                  <c:v>46.5</c:v>
                </c:pt>
                <c:pt idx="5223">
                  <c:v>46.5</c:v>
                </c:pt>
                <c:pt idx="5224">
                  <c:v>46.5</c:v>
                </c:pt>
                <c:pt idx="5225">
                  <c:v>46.6</c:v>
                </c:pt>
                <c:pt idx="5226">
                  <c:v>46.6</c:v>
                </c:pt>
                <c:pt idx="5227">
                  <c:v>46.6</c:v>
                </c:pt>
                <c:pt idx="5228">
                  <c:v>46.6</c:v>
                </c:pt>
                <c:pt idx="5229">
                  <c:v>46.7</c:v>
                </c:pt>
                <c:pt idx="5230">
                  <c:v>46.7</c:v>
                </c:pt>
                <c:pt idx="5231">
                  <c:v>46.8</c:v>
                </c:pt>
                <c:pt idx="5232">
                  <c:v>46.8</c:v>
                </c:pt>
                <c:pt idx="5233">
                  <c:v>46.8</c:v>
                </c:pt>
                <c:pt idx="5234">
                  <c:v>46.8</c:v>
                </c:pt>
                <c:pt idx="5235">
                  <c:v>46.8</c:v>
                </c:pt>
                <c:pt idx="5236">
                  <c:v>46.8</c:v>
                </c:pt>
                <c:pt idx="5237">
                  <c:v>46.8</c:v>
                </c:pt>
                <c:pt idx="5238">
                  <c:v>47</c:v>
                </c:pt>
                <c:pt idx="5239">
                  <c:v>47</c:v>
                </c:pt>
                <c:pt idx="5240">
                  <c:v>47.1</c:v>
                </c:pt>
                <c:pt idx="5241">
                  <c:v>47.2</c:v>
                </c:pt>
                <c:pt idx="5242">
                  <c:v>47.2</c:v>
                </c:pt>
                <c:pt idx="5243">
                  <c:v>47.2</c:v>
                </c:pt>
                <c:pt idx="5244">
                  <c:v>47.3</c:v>
                </c:pt>
                <c:pt idx="5245">
                  <c:v>47.4</c:v>
                </c:pt>
                <c:pt idx="5246">
                  <c:v>47.4</c:v>
                </c:pt>
                <c:pt idx="5247">
                  <c:v>47.4</c:v>
                </c:pt>
                <c:pt idx="5248">
                  <c:v>47.4</c:v>
                </c:pt>
                <c:pt idx="5249">
                  <c:v>47.4</c:v>
                </c:pt>
                <c:pt idx="5250">
                  <c:v>47.4</c:v>
                </c:pt>
                <c:pt idx="5251">
                  <c:v>47.4</c:v>
                </c:pt>
                <c:pt idx="5252">
                  <c:v>47.4</c:v>
                </c:pt>
                <c:pt idx="5253">
                  <c:v>47.5</c:v>
                </c:pt>
                <c:pt idx="5254">
                  <c:v>47.5</c:v>
                </c:pt>
                <c:pt idx="5255">
                  <c:v>47.6</c:v>
                </c:pt>
                <c:pt idx="5256">
                  <c:v>47.6</c:v>
                </c:pt>
                <c:pt idx="5257">
                  <c:v>47.7</c:v>
                </c:pt>
                <c:pt idx="5258">
                  <c:v>47.8</c:v>
                </c:pt>
                <c:pt idx="5259">
                  <c:v>47.8</c:v>
                </c:pt>
                <c:pt idx="5260">
                  <c:v>47.9</c:v>
                </c:pt>
                <c:pt idx="5261">
                  <c:v>48</c:v>
                </c:pt>
                <c:pt idx="5262">
                  <c:v>48</c:v>
                </c:pt>
                <c:pt idx="5263">
                  <c:v>48</c:v>
                </c:pt>
                <c:pt idx="5264">
                  <c:v>48</c:v>
                </c:pt>
                <c:pt idx="5265">
                  <c:v>48</c:v>
                </c:pt>
                <c:pt idx="5266">
                  <c:v>48.1</c:v>
                </c:pt>
                <c:pt idx="5267">
                  <c:v>48.1</c:v>
                </c:pt>
                <c:pt idx="5268">
                  <c:v>48.2</c:v>
                </c:pt>
                <c:pt idx="5269">
                  <c:v>48.2</c:v>
                </c:pt>
                <c:pt idx="5270">
                  <c:v>48.3</c:v>
                </c:pt>
                <c:pt idx="5271">
                  <c:v>48.3</c:v>
                </c:pt>
                <c:pt idx="5272">
                  <c:v>48.3</c:v>
                </c:pt>
                <c:pt idx="5273">
                  <c:v>48.3</c:v>
                </c:pt>
                <c:pt idx="5274">
                  <c:v>48.3</c:v>
                </c:pt>
                <c:pt idx="5275">
                  <c:v>48.4</c:v>
                </c:pt>
                <c:pt idx="5276">
                  <c:v>48.4</c:v>
                </c:pt>
                <c:pt idx="5277">
                  <c:v>48.5</c:v>
                </c:pt>
                <c:pt idx="5278">
                  <c:v>48.5</c:v>
                </c:pt>
                <c:pt idx="5279">
                  <c:v>48.5</c:v>
                </c:pt>
                <c:pt idx="5280">
                  <c:v>48.5</c:v>
                </c:pt>
                <c:pt idx="5281">
                  <c:v>48.6</c:v>
                </c:pt>
                <c:pt idx="5282">
                  <c:v>48.6</c:v>
                </c:pt>
                <c:pt idx="5283">
                  <c:v>48.7</c:v>
                </c:pt>
                <c:pt idx="5284">
                  <c:v>48.7</c:v>
                </c:pt>
                <c:pt idx="5285">
                  <c:v>48.7</c:v>
                </c:pt>
                <c:pt idx="5286">
                  <c:v>48.8</c:v>
                </c:pt>
                <c:pt idx="5287">
                  <c:v>48.8</c:v>
                </c:pt>
                <c:pt idx="5288">
                  <c:v>48.9</c:v>
                </c:pt>
                <c:pt idx="5289">
                  <c:v>48.9</c:v>
                </c:pt>
                <c:pt idx="5290">
                  <c:v>49</c:v>
                </c:pt>
                <c:pt idx="5291">
                  <c:v>49</c:v>
                </c:pt>
                <c:pt idx="5292">
                  <c:v>49.1</c:v>
                </c:pt>
                <c:pt idx="5293">
                  <c:v>49.1</c:v>
                </c:pt>
                <c:pt idx="5294">
                  <c:v>49.1</c:v>
                </c:pt>
                <c:pt idx="5295">
                  <c:v>49.1</c:v>
                </c:pt>
                <c:pt idx="5296">
                  <c:v>49.1</c:v>
                </c:pt>
                <c:pt idx="5297">
                  <c:v>49.1</c:v>
                </c:pt>
                <c:pt idx="5298">
                  <c:v>49.2</c:v>
                </c:pt>
                <c:pt idx="5299">
                  <c:v>49.3</c:v>
                </c:pt>
                <c:pt idx="5300">
                  <c:v>49.3</c:v>
                </c:pt>
                <c:pt idx="5301">
                  <c:v>49.3</c:v>
                </c:pt>
                <c:pt idx="5302">
                  <c:v>49.4</c:v>
                </c:pt>
                <c:pt idx="5303">
                  <c:v>49.4</c:v>
                </c:pt>
                <c:pt idx="5304">
                  <c:v>49.4</c:v>
                </c:pt>
                <c:pt idx="5305">
                  <c:v>49.5</c:v>
                </c:pt>
                <c:pt idx="5306">
                  <c:v>49.5</c:v>
                </c:pt>
                <c:pt idx="5307">
                  <c:v>49.6</c:v>
                </c:pt>
                <c:pt idx="5308">
                  <c:v>49.6</c:v>
                </c:pt>
                <c:pt idx="5309">
                  <c:v>49.7</c:v>
                </c:pt>
                <c:pt idx="5310">
                  <c:v>49.7</c:v>
                </c:pt>
                <c:pt idx="5311">
                  <c:v>49.7</c:v>
                </c:pt>
                <c:pt idx="5312">
                  <c:v>49.7</c:v>
                </c:pt>
                <c:pt idx="5313">
                  <c:v>49.7</c:v>
                </c:pt>
                <c:pt idx="5314">
                  <c:v>49.7</c:v>
                </c:pt>
                <c:pt idx="5315">
                  <c:v>49.8</c:v>
                </c:pt>
                <c:pt idx="5316">
                  <c:v>49.8</c:v>
                </c:pt>
                <c:pt idx="5317">
                  <c:v>49.8</c:v>
                </c:pt>
                <c:pt idx="5318">
                  <c:v>49.8</c:v>
                </c:pt>
                <c:pt idx="5319">
                  <c:v>49.8</c:v>
                </c:pt>
                <c:pt idx="5320">
                  <c:v>49.8</c:v>
                </c:pt>
                <c:pt idx="5321">
                  <c:v>49.9</c:v>
                </c:pt>
                <c:pt idx="5322">
                  <c:v>49.9</c:v>
                </c:pt>
                <c:pt idx="5323">
                  <c:v>49.9</c:v>
                </c:pt>
                <c:pt idx="5324">
                  <c:v>49.9</c:v>
                </c:pt>
                <c:pt idx="5325">
                  <c:v>49.9</c:v>
                </c:pt>
                <c:pt idx="5326">
                  <c:v>49.8</c:v>
                </c:pt>
                <c:pt idx="5327">
                  <c:v>49.8</c:v>
                </c:pt>
                <c:pt idx="5328">
                  <c:v>49.8</c:v>
                </c:pt>
                <c:pt idx="5329">
                  <c:v>49.8</c:v>
                </c:pt>
                <c:pt idx="5330">
                  <c:v>49.7</c:v>
                </c:pt>
                <c:pt idx="5331">
                  <c:v>49.7</c:v>
                </c:pt>
                <c:pt idx="5332">
                  <c:v>49.7</c:v>
                </c:pt>
                <c:pt idx="5333">
                  <c:v>49.7</c:v>
                </c:pt>
                <c:pt idx="5334">
                  <c:v>49.6</c:v>
                </c:pt>
                <c:pt idx="5335">
                  <c:v>49.5</c:v>
                </c:pt>
                <c:pt idx="5336">
                  <c:v>49.5</c:v>
                </c:pt>
                <c:pt idx="5337">
                  <c:v>49.5</c:v>
                </c:pt>
                <c:pt idx="5338">
                  <c:v>49.4</c:v>
                </c:pt>
                <c:pt idx="5339">
                  <c:v>49.4</c:v>
                </c:pt>
                <c:pt idx="5340">
                  <c:v>49.3</c:v>
                </c:pt>
                <c:pt idx="5341">
                  <c:v>49.2</c:v>
                </c:pt>
                <c:pt idx="5342">
                  <c:v>49.1</c:v>
                </c:pt>
                <c:pt idx="5343">
                  <c:v>49.1</c:v>
                </c:pt>
                <c:pt idx="5344">
                  <c:v>49</c:v>
                </c:pt>
                <c:pt idx="5345">
                  <c:v>48.9</c:v>
                </c:pt>
                <c:pt idx="5346">
                  <c:v>48.9</c:v>
                </c:pt>
                <c:pt idx="5347">
                  <c:v>48.7</c:v>
                </c:pt>
                <c:pt idx="5348">
                  <c:v>48.6</c:v>
                </c:pt>
                <c:pt idx="5349">
                  <c:v>48.5</c:v>
                </c:pt>
                <c:pt idx="5350">
                  <c:v>48.5</c:v>
                </c:pt>
                <c:pt idx="5351">
                  <c:v>48.4</c:v>
                </c:pt>
                <c:pt idx="5352">
                  <c:v>48.3</c:v>
                </c:pt>
                <c:pt idx="5353">
                  <c:v>48.3</c:v>
                </c:pt>
                <c:pt idx="5354">
                  <c:v>48.2</c:v>
                </c:pt>
                <c:pt idx="5355">
                  <c:v>48</c:v>
                </c:pt>
                <c:pt idx="5356">
                  <c:v>48</c:v>
                </c:pt>
                <c:pt idx="5357">
                  <c:v>48</c:v>
                </c:pt>
                <c:pt idx="5358">
                  <c:v>47.8</c:v>
                </c:pt>
                <c:pt idx="5359">
                  <c:v>47.7</c:v>
                </c:pt>
                <c:pt idx="5360">
                  <c:v>47.6</c:v>
                </c:pt>
                <c:pt idx="5361">
                  <c:v>47.4</c:v>
                </c:pt>
                <c:pt idx="5362">
                  <c:v>47.4</c:v>
                </c:pt>
                <c:pt idx="5363">
                  <c:v>47.3</c:v>
                </c:pt>
                <c:pt idx="5364">
                  <c:v>47.2</c:v>
                </c:pt>
                <c:pt idx="5365">
                  <c:v>47</c:v>
                </c:pt>
                <c:pt idx="5366">
                  <c:v>46.9</c:v>
                </c:pt>
                <c:pt idx="5367">
                  <c:v>46.8</c:v>
                </c:pt>
                <c:pt idx="5368">
                  <c:v>46.8</c:v>
                </c:pt>
                <c:pt idx="5369">
                  <c:v>46.7</c:v>
                </c:pt>
                <c:pt idx="5370">
                  <c:v>46.7</c:v>
                </c:pt>
                <c:pt idx="5371">
                  <c:v>46.5</c:v>
                </c:pt>
                <c:pt idx="5372">
                  <c:v>46.4</c:v>
                </c:pt>
                <c:pt idx="5373">
                  <c:v>46.3</c:v>
                </c:pt>
                <c:pt idx="5374">
                  <c:v>46.2</c:v>
                </c:pt>
                <c:pt idx="5375">
                  <c:v>46.1</c:v>
                </c:pt>
                <c:pt idx="5376">
                  <c:v>46</c:v>
                </c:pt>
                <c:pt idx="5377">
                  <c:v>45.8</c:v>
                </c:pt>
                <c:pt idx="5378">
                  <c:v>45.7</c:v>
                </c:pt>
                <c:pt idx="5379">
                  <c:v>45.7</c:v>
                </c:pt>
                <c:pt idx="5380">
                  <c:v>45.5</c:v>
                </c:pt>
                <c:pt idx="5381">
                  <c:v>45.4</c:v>
                </c:pt>
                <c:pt idx="5382">
                  <c:v>45.3</c:v>
                </c:pt>
                <c:pt idx="5383">
                  <c:v>45.3</c:v>
                </c:pt>
                <c:pt idx="5384">
                  <c:v>45.2</c:v>
                </c:pt>
                <c:pt idx="5385">
                  <c:v>45.1</c:v>
                </c:pt>
                <c:pt idx="5386">
                  <c:v>44.9</c:v>
                </c:pt>
                <c:pt idx="5387">
                  <c:v>44.8</c:v>
                </c:pt>
                <c:pt idx="5388">
                  <c:v>44.7</c:v>
                </c:pt>
                <c:pt idx="5389">
                  <c:v>44.6</c:v>
                </c:pt>
                <c:pt idx="5390">
                  <c:v>44.5</c:v>
                </c:pt>
                <c:pt idx="5391">
                  <c:v>44.4</c:v>
                </c:pt>
                <c:pt idx="5392">
                  <c:v>44.3</c:v>
                </c:pt>
                <c:pt idx="5393">
                  <c:v>44.2</c:v>
                </c:pt>
                <c:pt idx="5394">
                  <c:v>44</c:v>
                </c:pt>
                <c:pt idx="5395">
                  <c:v>43.9</c:v>
                </c:pt>
                <c:pt idx="5396">
                  <c:v>43.9</c:v>
                </c:pt>
                <c:pt idx="5397">
                  <c:v>43.8</c:v>
                </c:pt>
                <c:pt idx="5398">
                  <c:v>43.7</c:v>
                </c:pt>
                <c:pt idx="5399">
                  <c:v>43.6</c:v>
                </c:pt>
                <c:pt idx="5400">
                  <c:v>43.4</c:v>
                </c:pt>
                <c:pt idx="5401">
                  <c:v>43.4</c:v>
                </c:pt>
                <c:pt idx="5402">
                  <c:v>43.3</c:v>
                </c:pt>
                <c:pt idx="5403">
                  <c:v>43.2</c:v>
                </c:pt>
                <c:pt idx="5404">
                  <c:v>43.1</c:v>
                </c:pt>
                <c:pt idx="5405">
                  <c:v>42.9</c:v>
                </c:pt>
                <c:pt idx="5406">
                  <c:v>42.8</c:v>
                </c:pt>
                <c:pt idx="5407">
                  <c:v>42.8</c:v>
                </c:pt>
                <c:pt idx="5408">
                  <c:v>42.7</c:v>
                </c:pt>
                <c:pt idx="5409">
                  <c:v>42.5</c:v>
                </c:pt>
                <c:pt idx="5410">
                  <c:v>42.4</c:v>
                </c:pt>
                <c:pt idx="5411">
                  <c:v>42.3</c:v>
                </c:pt>
                <c:pt idx="5412">
                  <c:v>42.3</c:v>
                </c:pt>
                <c:pt idx="5413">
                  <c:v>42.2</c:v>
                </c:pt>
                <c:pt idx="5414">
                  <c:v>42</c:v>
                </c:pt>
                <c:pt idx="5415">
                  <c:v>41.9</c:v>
                </c:pt>
                <c:pt idx="5416">
                  <c:v>41.8</c:v>
                </c:pt>
                <c:pt idx="5417">
                  <c:v>41.7</c:v>
                </c:pt>
                <c:pt idx="5418">
                  <c:v>41.6</c:v>
                </c:pt>
                <c:pt idx="5419">
                  <c:v>41.6</c:v>
                </c:pt>
                <c:pt idx="5420">
                  <c:v>41.4</c:v>
                </c:pt>
                <c:pt idx="5421">
                  <c:v>41.3</c:v>
                </c:pt>
                <c:pt idx="5422">
                  <c:v>41.2</c:v>
                </c:pt>
                <c:pt idx="5423">
                  <c:v>41.1</c:v>
                </c:pt>
                <c:pt idx="5424">
                  <c:v>41.1</c:v>
                </c:pt>
                <c:pt idx="5425">
                  <c:v>40.9</c:v>
                </c:pt>
                <c:pt idx="5426">
                  <c:v>40.9</c:v>
                </c:pt>
                <c:pt idx="5427">
                  <c:v>40.799999999999997</c:v>
                </c:pt>
                <c:pt idx="5428">
                  <c:v>40.700000000000003</c:v>
                </c:pt>
                <c:pt idx="5429">
                  <c:v>40.6</c:v>
                </c:pt>
                <c:pt idx="5430">
                  <c:v>40.6</c:v>
                </c:pt>
                <c:pt idx="5431">
                  <c:v>40.5</c:v>
                </c:pt>
                <c:pt idx="5432">
                  <c:v>40.4</c:v>
                </c:pt>
                <c:pt idx="5433">
                  <c:v>40.299999999999997</c:v>
                </c:pt>
                <c:pt idx="5434">
                  <c:v>40.1</c:v>
                </c:pt>
                <c:pt idx="5435">
                  <c:v>40</c:v>
                </c:pt>
                <c:pt idx="5436">
                  <c:v>40</c:v>
                </c:pt>
                <c:pt idx="5437">
                  <c:v>40</c:v>
                </c:pt>
                <c:pt idx="5438">
                  <c:v>39.9</c:v>
                </c:pt>
                <c:pt idx="5439">
                  <c:v>39.799999999999997</c:v>
                </c:pt>
                <c:pt idx="5440">
                  <c:v>39.700000000000003</c:v>
                </c:pt>
                <c:pt idx="5441">
                  <c:v>39.6</c:v>
                </c:pt>
                <c:pt idx="5442">
                  <c:v>39.5</c:v>
                </c:pt>
                <c:pt idx="5443">
                  <c:v>39.4</c:v>
                </c:pt>
                <c:pt idx="5444">
                  <c:v>39.4</c:v>
                </c:pt>
                <c:pt idx="5445">
                  <c:v>39.299999999999997</c:v>
                </c:pt>
                <c:pt idx="5446">
                  <c:v>39.200000000000003</c:v>
                </c:pt>
                <c:pt idx="5447">
                  <c:v>39.1</c:v>
                </c:pt>
                <c:pt idx="5448">
                  <c:v>39</c:v>
                </c:pt>
                <c:pt idx="5449">
                  <c:v>38.9</c:v>
                </c:pt>
                <c:pt idx="5450">
                  <c:v>38.799999999999997</c:v>
                </c:pt>
                <c:pt idx="5451">
                  <c:v>38.799999999999997</c:v>
                </c:pt>
                <c:pt idx="5452">
                  <c:v>38.6</c:v>
                </c:pt>
                <c:pt idx="5453">
                  <c:v>38.6</c:v>
                </c:pt>
                <c:pt idx="5454">
                  <c:v>38.5</c:v>
                </c:pt>
                <c:pt idx="5455">
                  <c:v>38.4</c:v>
                </c:pt>
                <c:pt idx="5456">
                  <c:v>38.299999999999997</c:v>
                </c:pt>
                <c:pt idx="5457">
                  <c:v>38.299999999999997</c:v>
                </c:pt>
                <c:pt idx="5458">
                  <c:v>38.299999999999997</c:v>
                </c:pt>
                <c:pt idx="5459">
                  <c:v>38.200000000000003</c:v>
                </c:pt>
                <c:pt idx="5460">
                  <c:v>38.1</c:v>
                </c:pt>
                <c:pt idx="5461">
                  <c:v>38</c:v>
                </c:pt>
                <c:pt idx="5462">
                  <c:v>37.9</c:v>
                </c:pt>
                <c:pt idx="5463">
                  <c:v>37.799999999999997</c:v>
                </c:pt>
                <c:pt idx="5464">
                  <c:v>37.700000000000003</c:v>
                </c:pt>
                <c:pt idx="5465">
                  <c:v>37.700000000000003</c:v>
                </c:pt>
                <c:pt idx="5466">
                  <c:v>37.6</c:v>
                </c:pt>
                <c:pt idx="5467">
                  <c:v>37.5</c:v>
                </c:pt>
                <c:pt idx="5468">
                  <c:v>37.5</c:v>
                </c:pt>
                <c:pt idx="5469">
                  <c:v>37.4</c:v>
                </c:pt>
                <c:pt idx="5470">
                  <c:v>37.200000000000003</c:v>
                </c:pt>
                <c:pt idx="5471">
                  <c:v>37.200000000000003</c:v>
                </c:pt>
                <c:pt idx="5472">
                  <c:v>37.1</c:v>
                </c:pt>
                <c:pt idx="5473">
                  <c:v>37</c:v>
                </c:pt>
                <c:pt idx="5474">
                  <c:v>37</c:v>
                </c:pt>
                <c:pt idx="5475">
                  <c:v>36.9</c:v>
                </c:pt>
                <c:pt idx="5476">
                  <c:v>36.799999999999997</c:v>
                </c:pt>
                <c:pt idx="5477">
                  <c:v>36.700000000000003</c:v>
                </c:pt>
                <c:pt idx="5478">
                  <c:v>36.6</c:v>
                </c:pt>
                <c:pt idx="5479">
                  <c:v>36.6</c:v>
                </c:pt>
                <c:pt idx="5480">
                  <c:v>36.5</c:v>
                </c:pt>
                <c:pt idx="5481">
                  <c:v>36.4</c:v>
                </c:pt>
                <c:pt idx="5482">
                  <c:v>36.4</c:v>
                </c:pt>
                <c:pt idx="5483">
                  <c:v>36.299999999999997</c:v>
                </c:pt>
                <c:pt idx="5484">
                  <c:v>36.200000000000003</c:v>
                </c:pt>
                <c:pt idx="5485">
                  <c:v>36.200000000000003</c:v>
                </c:pt>
                <c:pt idx="5486">
                  <c:v>36.1</c:v>
                </c:pt>
                <c:pt idx="5487">
                  <c:v>36</c:v>
                </c:pt>
                <c:pt idx="5488">
                  <c:v>35.9</c:v>
                </c:pt>
                <c:pt idx="5489">
                  <c:v>35.799999999999997</c:v>
                </c:pt>
                <c:pt idx="5490">
                  <c:v>35.799999999999997</c:v>
                </c:pt>
                <c:pt idx="5491">
                  <c:v>35.799999999999997</c:v>
                </c:pt>
                <c:pt idx="5492">
                  <c:v>35.700000000000003</c:v>
                </c:pt>
                <c:pt idx="5493">
                  <c:v>35.6</c:v>
                </c:pt>
                <c:pt idx="5494">
                  <c:v>35.5</c:v>
                </c:pt>
                <c:pt idx="5495">
                  <c:v>35.5</c:v>
                </c:pt>
                <c:pt idx="5496">
                  <c:v>35.4</c:v>
                </c:pt>
                <c:pt idx="5497">
                  <c:v>35.299999999999997</c:v>
                </c:pt>
                <c:pt idx="5498">
                  <c:v>35.200000000000003</c:v>
                </c:pt>
                <c:pt idx="5499">
                  <c:v>35.200000000000003</c:v>
                </c:pt>
                <c:pt idx="5500">
                  <c:v>35.200000000000003</c:v>
                </c:pt>
                <c:pt idx="5501">
                  <c:v>35.1</c:v>
                </c:pt>
                <c:pt idx="5502">
                  <c:v>35.1</c:v>
                </c:pt>
                <c:pt idx="5503">
                  <c:v>35</c:v>
                </c:pt>
                <c:pt idx="5504">
                  <c:v>35</c:v>
                </c:pt>
                <c:pt idx="5505">
                  <c:v>34.9</c:v>
                </c:pt>
                <c:pt idx="5506">
                  <c:v>34.9</c:v>
                </c:pt>
                <c:pt idx="5507">
                  <c:v>34.799999999999997</c:v>
                </c:pt>
                <c:pt idx="5508">
                  <c:v>34.700000000000003</c:v>
                </c:pt>
                <c:pt idx="5509">
                  <c:v>34.6</c:v>
                </c:pt>
                <c:pt idx="5510">
                  <c:v>34.6</c:v>
                </c:pt>
                <c:pt idx="5511">
                  <c:v>34.5</c:v>
                </c:pt>
                <c:pt idx="5512">
                  <c:v>34.4</c:v>
                </c:pt>
                <c:pt idx="5513">
                  <c:v>34.4</c:v>
                </c:pt>
                <c:pt idx="5514">
                  <c:v>34.299999999999997</c:v>
                </c:pt>
                <c:pt idx="5515">
                  <c:v>34.200000000000003</c:v>
                </c:pt>
                <c:pt idx="5516">
                  <c:v>34.200000000000003</c:v>
                </c:pt>
                <c:pt idx="5517">
                  <c:v>34.1</c:v>
                </c:pt>
                <c:pt idx="5518">
                  <c:v>34</c:v>
                </c:pt>
                <c:pt idx="5519">
                  <c:v>34</c:v>
                </c:pt>
                <c:pt idx="5520">
                  <c:v>34</c:v>
                </c:pt>
                <c:pt idx="5521">
                  <c:v>33.9</c:v>
                </c:pt>
                <c:pt idx="5522">
                  <c:v>33.799999999999997</c:v>
                </c:pt>
                <c:pt idx="5523">
                  <c:v>33.799999999999997</c:v>
                </c:pt>
                <c:pt idx="5524">
                  <c:v>33.6</c:v>
                </c:pt>
                <c:pt idx="5525">
                  <c:v>33.5</c:v>
                </c:pt>
                <c:pt idx="5526">
                  <c:v>33.5</c:v>
                </c:pt>
                <c:pt idx="5527">
                  <c:v>33.4</c:v>
                </c:pt>
                <c:pt idx="5528">
                  <c:v>33.4</c:v>
                </c:pt>
                <c:pt idx="5529">
                  <c:v>33.4</c:v>
                </c:pt>
                <c:pt idx="5530">
                  <c:v>33.299999999999997</c:v>
                </c:pt>
                <c:pt idx="5531">
                  <c:v>33.299999999999997</c:v>
                </c:pt>
                <c:pt idx="5532">
                  <c:v>33.200000000000003</c:v>
                </c:pt>
                <c:pt idx="5533">
                  <c:v>33.1</c:v>
                </c:pt>
                <c:pt idx="5534">
                  <c:v>33.1</c:v>
                </c:pt>
                <c:pt idx="5535">
                  <c:v>33.1</c:v>
                </c:pt>
                <c:pt idx="5536">
                  <c:v>33.1</c:v>
                </c:pt>
                <c:pt idx="5537">
                  <c:v>33</c:v>
                </c:pt>
                <c:pt idx="5538">
                  <c:v>32.9</c:v>
                </c:pt>
                <c:pt idx="5539">
                  <c:v>32.9</c:v>
                </c:pt>
                <c:pt idx="5540">
                  <c:v>32.799999999999997</c:v>
                </c:pt>
                <c:pt idx="5541">
                  <c:v>32.799999999999997</c:v>
                </c:pt>
                <c:pt idx="5542">
                  <c:v>32.799999999999997</c:v>
                </c:pt>
                <c:pt idx="5543">
                  <c:v>32.700000000000003</c:v>
                </c:pt>
                <c:pt idx="5544">
                  <c:v>32.700000000000003</c:v>
                </c:pt>
                <c:pt idx="5545">
                  <c:v>32.6</c:v>
                </c:pt>
                <c:pt idx="5546">
                  <c:v>32.6</c:v>
                </c:pt>
                <c:pt idx="5547">
                  <c:v>32.5</c:v>
                </c:pt>
                <c:pt idx="5548">
                  <c:v>32.4</c:v>
                </c:pt>
                <c:pt idx="5549">
                  <c:v>32.4</c:v>
                </c:pt>
                <c:pt idx="5550">
                  <c:v>32.299999999999997</c:v>
                </c:pt>
                <c:pt idx="5551">
                  <c:v>32.299999999999997</c:v>
                </c:pt>
                <c:pt idx="5552">
                  <c:v>32.200000000000003</c:v>
                </c:pt>
                <c:pt idx="5553">
                  <c:v>32.200000000000003</c:v>
                </c:pt>
                <c:pt idx="5554">
                  <c:v>32.200000000000003</c:v>
                </c:pt>
                <c:pt idx="5555">
                  <c:v>32.1</c:v>
                </c:pt>
                <c:pt idx="5556">
                  <c:v>32.1</c:v>
                </c:pt>
                <c:pt idx="5557">
                  <c:v>32</c:v>
                </c:pt>
                <c:pt idx="5558">
                  <c:v>32</c:v>
                </c:pt>
                <c:pt idx="5559">
                  <c:v>31.9</c:v>
                </c:pt>
                <c:pt idx="5560">
                  <c:v>31.9</c:v>
                </c:pt>
                <c:pt idx="5561">
                  <c:v>31.8</c:v>
                </c:pt>
                <c:pt idx="5562">
                  <c:v>31.8</c:v>
                </c:pt>
                <c:pt idx="5563">
                  <c:v>31.7</c:v>
                </c:pt>
                <c:pt idx="5564">
                  <c:v>31.7</c:v>
                </c:pt>
                <c:pt idx="5565">
                  <c:v>31.7</c:v>
                </c:pt>
                <c:pt idx="5566">
                  <c:v>31.7</c:v>
                </c:pt>
                <c:pt idx="5567">
                  <c:v>31.7</c:v>
                </c:pt>
                <c:pt idx="5568">
                  <c:v>31.7</c:v>
                </c:pt>
                <c:pt idx="5569">
                  <c:v>31.6</c:v>
                </c:pt>
                <c:pt idx="5570">
                  <c:v>31.5</c:v>
                </c:pt>
                <c:pt idx="5571">
                  <c:v>31.5</c:v>
                </c:pt>
                <c:pt idx="5572">
                  <c:v>31.5</c:v>
                </c:pt>
                <c:pt idx="5573">
                  <c:v>31.4</c:v>
                </c:pt>
                <c:pt idx="5574">
                  <c:v>31.4</c:v>
                </c:pt>
                <c:pt idx="5575">
                  <c:v>31.3</c:v>
                </c:pt>
                <c:pt idx="5576">
                  <c:v>31.3</c:v>
                </c:pt>
                <c:pt idx="5577">
                  <c:v>31.2</c:v>
                </c:pt>
                <c:pt idx="5578">
                  <c:v>31.2</c:v>
                </c:pt>
                <c:pt idx="5579">
                  <c:v>31.1</c:v>
                </c:pt>
                <c:pt idx="5580">
                  <c:v>31</c:v>
                </c:pt>
                <c:pt idx="5581">
                  <c:v>30.9</c:v>
                </c:pt>
                <c:pt idx="5582">
                  <c:v>30.9</c:v>
                </c:pt>
                <c:pt idx="5583">
                  <c:v>30.9</c:v>
                </c:pt>
                <c:pt idx="5584">
                  <c:v>30.9</c:v>
                </c:pt>
                <c:pt idx="5585">
                  <c:v>30.8</c:v>
                </c:pt>
                <c:pt idx="5586">
                  <c:v>30.8</c:v>
                </c:pt>
                <c:pt idx="5587">
                  <c:v>30.8</c:v>
                </c:pt>
                <c:pt idx="5588">
                  <c:v>30.7</c:v>
                </c:pt>
                <c:pt idx="5589">
                  <c:v>30.6</c:v>
                </c:pt>
                <c:pt idx="5590">
                  <c:v>30.6</c:v>
                </c:pt>
                <c:pt idx="5591">
                  <c:v>30.6</c:v>
                </c:pt>
                <c:pt idx="5592">
                  <c:v>30.5</c:v>
                </c:pt>
                <c:pt idx="5593">
                  <c:v>30.5</c:v>
                </c:pt>
                <c:pt idx="5594">
                  <c:v>30.4</c:v>
                </c:pt>
                <c:pt idx="5595">
                  <c:v>30.4</c:v>
                </c:pt>
                <c:pt idx="5596">
                  <c:v>30.3</c:v>
                </c:pt>
                <c:pt idx="5597">
                  <c:v>30.3</c:v>
                </c:pt>
                <c:pt idx="5598">
                  <c:v>30.3</c:v>
                </c:pt>
                <c:pt idx="5599">
                  <c:v>30.3</c:v>
                </c:pt>
                <c:pt idx="5600">
                  <c:v>30.3</c:v>
                </c:pt>
                <c:pt idx="5601">
                  <c:v>30.3</c:v>
                </c:pt>
                <c:pt idx="5602">
                  <c:v>30.2</c:v>
                </c:pt>
                <c:pt idx="5603">
                  <c:v>30.2</c:v>
                </c:pt>
                <c:pt idx="5604">
                  <c:v>30.2</c:v>
                </c:pt>
                <c:pt idx="5605">
                  <c:v>30.2</c:v>
                </c:pt>
                <c:pt idx="5606">
                  <c:v>30.1</c:v>
                </c:pt>
                <c:pt idx="5607">
                  <c:v>30.1</c:v>
                </c:pt>
                <c:pt idx="5608">
                  <c:v>30.1</c:v>
                </c:pt>
                <c:pt idx="5609">
                  <c:v>30</c:v>
                </c:pt>
                <c:pt idx="5610">
                  <c:v>29.9</c:v>
                </c:pt>
                <c:pt idx="5611">
                  <c:v>29.9</c:v>
                </c:pt>
                <c:pt idx="5612">
                  <c:v>29.9</c:v>
                </c:pt>
                <c:pt idx="5613">
                  <c:v>29.9</c:v>
                </c:pt>
                <c:pt idx="5614">
                  <c:v>29.8</c:v>
                </c:pt>
                <c:pt idx="5615">
                  <c:v>29.7</c:v>
                </c:pt>
                <c:pt idx="5616">
                  <c:v>29.7</c:v>
                </c:pt>
                <c:pt idx="5617">
                  <c:v>29.7</c:v>
                </c:pt>
                <c:pt idx="5618">
                  <c:v>29.7</c:v>
                </c:pt>
                <c:pt idx="5619">
                  <c:v>29.7</c:v>
                </c:pt>
                <c:pt idx="5620">
                  <c:v>29.7</c:v>
                </c:pt>
                <c:pt idx="5621">
                  <c:v>29.6</c:v>
                </c:pt>
                <c:pt idx="5622">
                  <c:v>29.6</c:v>
                </c:pt>
                <c:pt idx="5623">
                  <c:v>29.5</c:v>
                </c:pt>
                <c:pt idx="5624">
                  <c:v>29.4</c:v>
                </c:pt>
                <c:pt idx="5625">
                  <c:v>29.4</c:v>
                </c:pt>
                <c:pt idx="5626">
                  <c:v>29.3</c:v>
                </c:pt>
                <c:pt idx="5627">
                  <c:v>29.2</c:v>
                </c:pt>
                <c:pt idx="5628">
                  <c:v>29.2</c:v>
                </c:pt>
                <c:pt idx="5629">
                  <c:v>29.2</c:v>
                </c:pt>
                <c:pt idx="5630">
                  <c:v>29.1</c:v>
                </c:pt>
                <c:pt idx="5631">
                  <c:v>29</c:v>
                </c:pt>
                <c:pt idx="5632">
                  <c:v>29</c:v>
                </c:pt>
                <c:pt idx="5633">
                  <c:v>29</c:v>
                </c:pt>
                <c:pt idx="5634">
                  <c:v>29</c:v>
                </c:pt>
                <c:pt idx="5635">
                  <c:v>29</c:v>
                </c:pt>
                <c:pt idx="5636">
                  <c:v>29</c:v>
                </c:pt>
                <c:pt idx="5637">
                  <c:v>29</c:v>
                </c:pt>
                <c:pt idx="5638">
                  <c:v>28.9</c:v>
                </c:pt>
                <c:pt idx="5639">
                  <c:v>28.9</c:v>
                </c:pt>
                <c:pt idx="5640">
                  <c:v>28.9</c:v>
                </c:pt>
                <c:pt idx="5641">
                  <c:v>28.8</c:v>
                </c:pt>
                <c:pt idx="5642">
                  <c:v>28.8</c:v>
                </c:pt>
                <c:pt idx="5643">
                  <c:v>28.8</c:v>
                </c:pt>
                <c:pt idx="5644">
                  <c:v>28.7</c:v>
                </c:pt>
                <c:pt idx="5645">
                  <c:v>28.7</c:v>
                </c:pt>
                <c:pt idx="5646">
                  <c:v>28.7</c:v>
                </c:pt>
                <c:pt idx="5647">
                  <c:v>28.6</c:v>
                </c:pt>
                <c:pt idx="5648">
                  <c:v>28.6</c:v>
                </c:pt>
                <c:pt idx="5649">
                  <c:v>28.6</c:v>
                </c:pt>
                <c:pt idx="5650">
                  <c:v>28.6</c:v>
                </c:pt>
                <c:pt idx="5651">
                  <c:v>28.5</c:v>
                </c:pt>
                <c:pt idx="5652">
                  <c:v>28.5</c:v>
                </c:pt>
                <c:pt idx="5653">
                  <c:v>28.4</c:v>
                </c:pt>
                <c:pt idx="5654">
                  <c:v>28.4</c:v>
                </c:pt>
                <c:pt idx="5655">
                  <c:v>28.4</c:v>
                </c:pt>
                <c:pt idx="5656">
                  <c:v>28.4</c:v>
                </c:pt>
                <c:pt idx="5657">
                  <c:v>28.4</c:v>
                </c:pt>
                <c:pt idx="5658">
                  <c:v>28.4</c:v>
                </c:pt>
                <c:pt idx="5659">
                  <c:v>28.3</c:v>
                </c:pt>
                <c:pt idx="5660">
                  <c:v>28.3</c:v>
                </c:pt>
                <c:pt idx="5661">
                  <c:v>28.3</c:v>
                </c:pt>
                <c:pt idx="5662">
                  <c:v>28.3</c:v>
                </c:pt>
                <c:pt idx="5663">
                  <c:v>28.3</c:v>
                </c:pt>
                <c:pt idx="5664">
                  <c:v>28.3</c:v>
                </c:pt>
                <c:pt idx="5665">
                  <c:v>28.3</c:v>
                </c:pt>
                <c:pt idx="5666">
                  <c:v>28.2</c:v>
                </c:pt>
                <c:pt idx="5667">
                  <c:v>28.1</c:v>
                </c:pt>
                <c:pt idx="5668">
                  <c:v>28.1</c:v>
                </c:pt>
                <c:pt idx="5669">
                  <c:v>28</c:v>
                </c:pt>
                <c:pt idx="5670">
                  <c:v>28.1</c:v>
                </c:pt>
                <c:pt idx="5671">
                  <c:v>28</c:v>
                </c:pt>
                <c:pt idx="5672">
                  <c:v>28</c:v>
                </c:pt>
                <c:pt idx="5673">
                  <c:v>27.9</c:v>
                </c:pt>
                <c:pt idx="5674">
                  <c:v>27.9</c:v>
                </c:pt>
                <c:pt idx="5675">
                  <c:v>27.9</c:v>
                </c:pt>
                <c:pt idx="5676">
                  <c:v>27.9</c:v>
                </c:pt>
                <c:pt idx="5677">
                  <c:v>27.8</c:v>
                </c:pt>
                <c:pt idx="5678">
                  <c:v>27.8</c:v>
                </c:pt>
                <c:pt idx="5679">
                  <c:v>27.8</c:v>
                </c:pt>
                <c:pt idx="5680">
                  <c:v>27.8</c:v>
                </c:pt>
                <c:pt idx="5681">
                  <c:v>27.8</c:v>
                </c:pt>
                <c:pt idx="5682">
                  <c:v>27.8</c:v>
                </c:pt>
                <c:pt idx="5683">
                  <c:v>27.7</c:v>
                </c:pt>
                <c:pt idx="5684">
                  <c:v>27.8</c:v>
                </c:pt>
                <c:pt idx="5685">
                  <c:v>27.7</c:v>
                </c:pt>
                <c:pt idx="5686">
                  <c:v>27.7</c:v>
                </c:pt>
                <c:pt idx="5687">
                  <c:v>27.7</c:v>
                </c:pt>
                <c:pt idx="5688">
                  <c:v>27.6</c:v>
                </c:pt>
                <c:pt idx="5689">
                  <c:v>27.6</c:v>
                </c:pt>
                <c:pt idx="5690">
                  <c:v>27.6</c:v>
                </c:pt>
                <c:pt idx="5691">
                  <c:v>27.6</c:v>
                </c:pt>
                <c:pt idx="5692">
                  <c:v>27.5</c:v>
                </c:pt>
                <c:pt idx="5693">
                  <c:v>27.5</c:v>
                </c:pt>
                <c:pt idx="5694">
                  <c:v>27.5</c:v>
                </c:pt>
                <c:pt idx="5695">
                  <c:v>27.4</c:v>
                </c:pt>
                <c:pt idx="5696">
                  <c:v>27.4</c:v>
                </c:pt>
                <c:pt idx="5697">
                  <c:v>27.4</c:v>
                </c:pt>
                <c:pt idx="5698">
                  <c:v>27.4</c:v>
                </c:pt>
                <c:pt idx="5699">
                  <c:v>27.4</c:v>
                </c:pt>
                <c:pt idx="5700">
                  <c:v>27.3</c:v>
                </c:pt>
                <c:pt idx="5701">
                  <c:v>27.3</c:v>
                </c:pt>
                <c:pt idx="5702">
                  <c:v>27.3</c:v>
                </c:pt>
                <c:pt idx="5703">
                  <c:v>27.3</c:v>
                </c:pt>
                <c:pt idx="5704">
                  <c:v>27.3</c:v>
                </c:pt>
                <c:pt idx="5705">
                  <c:v>27.2</c:v>
                </c:pt>
                <c:pt idx="5706">
                  <c:v>27.2</c:v>
                </c:pt>
                <c:pt idx="5707">
                  <c:v>27.2</c:v>
                </c:pt>
                <c:pt idx="5708">
                  <c:v>27.1</c:v>
                </c:pt>
                <c:pt idx="5709">
                  <c:v>27.1</c:v>
                </c:pt>
                <c:pt idx="5710">
                  <c:v>27.1</c:v>
                </c:pt>
                <c:pt idx="5711">
                  <c:v>27</c:v>
                </c:pt>
                <c:pt idx="5712">
                  <c:v>27</c:v>
                </c:pt>
                <c:pt idx="5713">
                  <c:v>27</c:v>
                </c:pt>
                <c:pt idx="5714">
                  <c:v>27</c:v>
                </c:pt>
                <c:pt idx="5715">
                  <c:v>26.9</c:v>
                </c:pt>
                <c:pt idx="5716">
                  <c:v>26.9</c:v>
                </c:pt>
                <c:pt idx="5717">
                  <c:v>26.9</c:v>
                </c:pt>
                <c:pt idx="5718">
                  <c:v>26.9</c:v>
                </c:pt>
                <c:pt idx="5719">
                  <c:v>26.9</c:v>
                </c:pt>
                <c:pt idx="5720">
                  <c:v>26.8</c:v>
                </c:pt>
                <c:pt idx="5721">
                  <c:v>26.8</c:v>
                </c:pt>
                <c:pt idx="5722">
                  <c:v>26.8</c:v>
                </c:pt>
                <c:pt idx="5723">
                  <c:v>26.8</c:v>
                </c:pt>
                <c:pt idx="5724">
                  <c:v>26.9</c:v>
                </c:pt>
                <c:pt idx="5725">
                  <c:v>26.8</c:v>
                </c:pt>
                <c:pt idx="5726">
                  <c:v>26.8</c:v>
                </c:pt>
                <c:pt idx="5727">
                  <c:v>26.8</c:v>
                </c:pt>
                <c:pt idx="5728">
                  <c:v>26.8</c:v>
                </c:pt>
                <c:pt idx="5729">
                  <c:v>26.7</c:v>
                </c:pt>
                <c:pt idx="5730">
                  <c:v>26.7</c:v>
                </c:pt>
                <c:pt idx="5731">
                  <c:v>26.7</c:v>
                </c:pt>
                <c:pt idx="5732">
                  <c:v>26.6</c:v>
                </c:pt>
                <c:pt idx="5733">
                  <c:v>26.6</c:v>
                </c:pt>
                <c:pt idx="5734">
                  <c:v>26.6</c:v>
                </c:pt>
                <c:pt idx="5735">
                  <c:v>26.6</c:v>
                </c:pt>
                <c:pt idx="5736">
                  <c:v>26.6</c:v>
                </c:pt>
                <c:pt idx="5737">
                  <c:v>26.5</c:v>
                </c:pt>
                <c:pt idx="5738">
                  <c:v>26.5</c:v>
                </c:pt>
                <c:pt idx="5739">
                  <c:v>26.5</c:v>
                </c:pt>
                <c:pt idx="5740">
                  <c:v>26.5</c:v>
                </c:pt>
                <c:pt idx="5741">
                  <c:v>26.5</c:v>
                </c:pt>
                <c:pt idx="5742">
                  <c:v>26.5</c:v>
                </c:pt>
                <c:pt idx="5743">
                  <c:v>26.5</c:v>
                </c:pt>
                <c:pt idx="5744">
                  <c:v>26.5</c:v>
                </c:pt>
                <c:pt idx="5745">
                  <c:v>26.4</c:v>
                </c:pt>
                <c:pt idx="5746">
                  <c:v>26.3</c:v>
                </c:pt>
                <c:pt idx="5747">
                  <c:v>26.4</c:v>
                </c:pt>
                <c:pt idx="5748">
                  <c:v>26.3</c:v>
                </c:pt>
                <c:pt idx="5749">
                  <c:v>26.3</c:v>
                </c:pt>
                <c:pt idx="5750">
                  <c:v>26.3</c:v>
                </c:pt>
                <c:pt idx="5751">
                  <c:v>26.2</c:v>
                </c:pt>
                <c:pt idx="5752">
                  <c:v>26.3</c:v>
                </c:pt>
                <c:pt idx="5753">
                  <c:v>26.2</c:v>
                </c:pt>
                <c:pt idx="5754">
                  <c:v>26.2</c:v>
                </c:pt>
                <c:pt idx="5755">
                  <c:v>26.1</c:v>
                </c:pt>
                <c:pt idx="5756">
                  <c:v>26.1</c:v>
                </c:pt>
                <c:pt idx="5757">
                  <c:v>26.1</c:v>
                </c:pt>
                <c:pt idx="5758">
                  <c:v>26</c:v>
                </c:pt>
                <c:pt idx="5759">
                  <c:v>26</c:v>
                </c:pt>
                <c:pt idx="5760">
                  <c:v>26</c:v>
                </c:pt>
                <c:pt idx="5761">
                  <c:v>26</c:v>
                </c:pt>
                <c:pt idx="5762">
                  <c:v>26</c:v>
                </c:pt>
                <c:pt idx="5763">
                  <c:v>26</c:v>
                </c:pt>
                <c:pt idx="5764">
                  <c:v>25.9</c:v>
                </c:pt>
                <c:pt idx="5765">
                  <c:v>25.9</c:v>
                </c:pt>
                <c:pt idx="5766">
                  <c:v>26</c:v>
                </c:pt>
                <c:pt idx="5767">
                  <c:v>26</c:v>
                </c:pt>
                <c:pt idx="5768">
                  <c:v>25.9</c:v>
                </c:pt>
                <c:pt idx="5769">
                  <c:v>26</c:v>
                </c:pt>
                <c:pt idx="5770">
                  <c:v>25.9</c:v>
                </c:pt>
                <c:pt idx="5771">
                  <c:v>25.9</c:v>
                </c:pt>
                <c:pt idx="5772">
                  <c:v>25.9</c:v>
                </c:pt>
                <c:pt idx="5773">
                  <c:v>25.9</c:v>
                </c:pt>
                <c:pt idx="5774">
                  <c:v>25.8</c:v>
                </c:pt>
                <c:pt idx="5775">
                  <c:v>25.8</c:v>
                </c:pt>
                <c:pt idx="5776">
                  <c:v>25.8</c:v>
                </c:pt>
                <c:pt idx="5777">
                  <c:v>25.8</c:v>
                </c:pt>
                <c:pt idx="5778">
                  <c:v>25.8</c:v>
                </c:pt>
                <c:pt idx="5779">
                  <c:v>25.8</c:v>
                </c:pt>
                <c:pt idx="5780">
                  <c:v>25.8</c:v>
                </c:pt>
                <c:pt idx="5781">
                  <c:v>25.7</c:v>
                </c:pt>
                <c:pt idx="5782">
                  <c:v>25.7</c:v>
                </c:pt>
                <c:pt idx="5783">
                  <c:v>25.7</c:v>
                </c:pt>
                <c:pt idx="5784">
                  <c:v>25.7</c:v>
                </c:pt>
                <c:pt idx="5785">
                  <c:v>25.6</c:v>
                </c:pt>
                <c:pt idx="5786">
                  <c:v>25.6</c:v>
                </c:pt>
                <c:pt idx="5787">
                  <c:v>25.6</c:v>
                </c:pt>
                <c:pt idx="5788">
                  <c:v>25.5</c:v>
                </c:pt>
                <c:pt idx="5789">
                  <c:v>25.5</c:v>
                </c:pt>
                <c:pt idx="5790">
                  <c:v>25.5</c:v>
                </c:pt>
                <c:pt idx="5791">
                  <c:v>25.4</c:v>
                </c:pt>
                <c:pt idx="5792">
                  <c:v>25.5</c:v>
                </c:pt>
                <c:pt idx="5793">
                  <c:v>25.4</c:v>
                </c:pt>
                <c:pt idx="5794">
                  <c:v>25.4</c:v>
                </c:pt>
                <c:pt idx="5795">
                  <c:v>25.4</c:v>
                </c:pt>
                <c:pt idx="5796">
                  <c:v>25.4</c:v>
                </c:pt>
                <c:pt idx="5797">
                  <c:v>25.3</c:v>
                </c:pt>
                <c:pt idx="5798">
                  <c:v>25.3</c:v>
                </c:pt>
                <c:pt idx="5799">
                  <c:v>25.4</c:v>
                </c:pt>
                <c:pt idx="5800">
                  <c:v>25.4</c:v>
                </c:pt>
                <c:pt idx="5801">
                  <c:v>25.4</c:v>
                </c:pt>
                <c:pt idx="5802">
                  <c:v>25.4</c:v>
                </c:pt>
                <c:pt idx="5803">
                  <c:v>25.4</c:v>
                </c:pt>
                <c:pt idx="5804">
                  <c:v>25.3</c:v>
                </c:pt>
                <c:pt idx="5805">
                  <c:v>25.3</c:v>
                </c:pt>
                <c:pt idx="5806">
                  <c:v>25.3</c:v>
                </c:pt>
                <c:pt idx="5807">
                  <c:v>25.3</c:v>
                </c:pt>
                <c:pt idx="5808">
                  <c:v>25.3</c:v>
                </c:pt>
                <c:pt idx="5809">
                  <c:v>25.2</c:v>
                </c:pt>
                <c:pt idx="5810">
                  <c:v>25.1</c:v>
                </c:pt>
                <c:pt idx="5811">
                  <c:v>25.1</c:v>
                </c:pt>
                <c:pt idx="5812">
                  <c:v>25.1</c:v>
                </c:pt>
                <c:pt idx="5813">
                  <c:v>25.1</c:v>
                </c:pt>
                <c:pt idx="5814">
                  <c:v>25.1</c:v>
                </c:pt>
                <c:pt idx="5815">
                  <c:v>25.1</c:v>
                </c:pt>
                <c:pt idx="5816">
                  <c:v>25.1</c:v>
                </c:pt>
                <c:pt idx="5817">
                  <c:v>25.1</c:v>
                </c:pt>
                <c:pt idx="5818">
                  <c:v>25</c:v>
                </c:pt>
                <c:pt idx="5819">
                  <c:v>25</c:v>
                </c:pt>
                <c:pt idx="5820">
                  <c:v>25</c:v>
                </c:pt>
                <c:pt idx="5821">
                  <c:v>25</c:v>
                </c:pt>
                <c:pt idx="5822">
                  <c:v>25</c:v>
                </c:pt>
                <c:pt idx="5823">
                  <c:v>25</c:v>
                </c:pt>
                <c:pt idx="5824">
                  <c:v>25</c:v>
                </c:pt>
                <c:pt idx="5825">
                  <c:v>25</c:v>
                </c:pt>
                <c:pt idx="5826">
                  <c:v>25</c:v>
                </c:pt>
                <c:pt idx="5827">
                  <c:v>25</c:v>
                </c:pt>
                <c:pt idx="5828">
                  <c:v>25</c:v>
                </c:pt>
                <c:pt idx="5829">
                  <c:v>25</c:v>
                </c:pt>
                <c:pt idx="5830">
                  <c:v>25</c:v>
                </c:pt>
                <c:pt idx="5831">
                  <c:v>25</c:v>
                </c:pt>
                <c:pt idx="5832">
                  <c:v>25</c:v>
                </c:pt>
                <c:pt idx="5833">
                  <c:v>25</c:v>
                </c:pt>
                <c:pt idx="5834">
                  <c:v>25</c:v>
                </c:pt>
                <c:pt idx="5835">
                  <c:v>25</c:v>
                </c:pt>
                <c:pt idx="5836">
                  <c:v>25</c:v>
                </c:pt>
                <c:pt idx="5837">
                  <c:v>24.9</c:v>
                </c:pt>
                <c:pt idx="5838">
                  <c:v>24.9</c:v>
                </c:pt>
                <c:pt idx="5839">
                  <c:v>24.9</c:v>
                </c:pt>
                <c:pt idx="5840">
                  <c:v>24.9</c:v>
                </c:pt>
                <c:pt idx="5841">
                  <c:v>24.8</c:v>
                </c:pt>
                <c:pt idx="5842">
                  <c:v>24.9</c:v>
                </c:pt>
                <c:pt idx="5843">
                  <c:v>24.9</c:v>
                </c:pt>
                <c:pt idx="5844">
                  <c:v>24.8</c:v>
                </c:pt>
                <c:pt idx="5845">
                  <c:v>24.8</c:v>
                </c:pt>
                <c:pt idx="5846">
                  <c:v>24.8</c:v>
                </c:pt>
                <c:pt idx="5847">
                  <c:v>24.8</c:v>
                </c:pt>
                <c:pt idx="5848">
                  <c:v>24.8</c:v>
                </c:pt>
                <c:pt idx="5849">
                  <c:v>24.8</c:v>
                </c:pt>
                <c:pt idx="5850">
                  <c:v>24.8</c:v>
                </c:pt>
                <c:pt idx="5851">
                  <c:v>24.7</c:v>
                </c:pt>
                <c:pt idx="5852">
                  <c:v>24.7</c:v>
                </c:pt>
                <c:pt idx="5853">
                  <c:v>24.6</c:v>
                </c:pt>
                <c:pt idx="5854">
                  <c:v>24.5</c:v>
                </c:pt>
                <c:pt idx="5855">
                  <c:v>24.4</c:v>
                </c:pt>
                <c:pt idx="5856">
                  <c:v>24.4</c:v>
                </c:pt>
                <c:pt idx="5857">
                  <c:v>24.4</c:v>
                </c:pt>
                <c:pt idx="5858">
                  <c:v>24.4</c:v>
                </c:pt>
                <c:pt idx="5859">
                  <c:v>24.4</c:v>
                </c:pt>
                <c:pt idx="5860">
                  <c:v>24.4</c:v>
                </c:pt>
                <c:pt idx="5861">
                  <c:v>24.4</c:v>
                </c:pt>
                <c:pt idx="5862">
                  <c:v>24.4</c:v>
                </c:pt>
                <c:pt idx="5863">
                  <c:v>24.4</c:v>
                </c:pt>
                <c:pt idx="5864">
                  <c:v>24.4</c:v>
                </c:pt>
                <c:pt idx="5865">
                  <c:v>24.4</c:v>
                </c:pt>
                <c:pt idx="5866">
                  <c:v>24.4</c:v>
                </c:pt>
                <c:pt idx="5867">
                  <c:v>24.4</c:v>
                </c:pt>
                <c:pt idx="5868">
                  <c:v>24.4</c:v>
                </c:pt>
                <c:pt idx="5869">
                  <c:v>24.4</c:v>
                </c:pt>
                <c:pt idx="5870">
                  <c:v>24.4</c:v>
                </c:pt>
                <c:pt idx="5871">
                  <c:v>24.3</c:v>
                </c:pt>
                <c:pt idx="5872">
                  <c:v>24.3</c:v>
                </c:pt>
                <c:pt idx="5873">
                  <c:v>24.3</c:v>
                </c:pt>
                <c:pt idx="5874">
                  <c:v>24.3</c:v>
                </c:pt>
                <c:pt idx="5875">
                  <c:v>24.3</c:v>
                </c:pt>
                <c:pt idx="5876">
                  <c:v>24.3</c:v>
                </c:pt>
                <c:pt idx="5877">
                  <c:v>24.3</c:v>
                </c:pt>
                <c:pt idx="5878">
                  <c:v>24.3</c:v>
                </c:pt>
                <c:pt idx="5879">
                  <c:v>24.2</c:v>
                </c:pt>
                <c:pt idx="5880">
                  <c:v>24.2</c:v>
                </c:pt>
                <c:pt idx="5881">
                  <c:v>24.2</c:v>
                </c:pt>
                <c:pt idx="5882">
                  <c:v>24.2</c:v>
                </c:pt>
                <c:pt idx="5883">
                  <c:v>24.2</c:v>
                </c:pt>
                <c:pt idx="5884">
                  <c:v>24.2</c:v>
                </c:pt>
                <c:pt idx="5885">
                  <c:v>24.1</c:v>
                </c:pt>
                <c:pt idx="5886">
                  <c:v>24.1</c:v>
                </c:pt>
                <c:pt idx="5887">
                  <c:v>24.2</c:v>
                </c:pt>
                <c:pt idx="5888">
                  <c:v>24.2</c:v>
                </c:pt>
                <c:pt idx="5889">
                  <c:v>24.2</c:v>
                </c:pt>
                <c:pt idx="5890">
                  <c:v>24.2</c:v>
                </c:pt>
                <c:pt idx="5891">
                  <c:v>24.1</c:v>
                </c:pt>
                <c:pt idx="5892">
                  <c:v>24.1</c:v>
                </c:pt>
                <c:pt idx="5893">
                  <c:v>24.1</c:v>
                </c:pt>
                <c:pt idx="5894">
                  <c:v>24</c:v>
                </c:pt>
                <c:pt idx="5895">
                  <c:v>24</c:v>
                </c:pt>
                <c:pt idx="5896">
                  <c:v>24</c:v>
                </c:pt>
                <c:pt idx="5897">
                  <c:v>24</c:v>
                </c:pt>
                <c:pt idx="5898">
                  <c:v>24</c:v>
                </c:pt>
                <c:pt idx="5899">
                  <c:v>24</c:v>
                </c:pt>
                <c:pt idx="5900">
                  <c:v>24</c:v>
                </c:pt>
                <c:pt idx="5901">
                  <c:v>23.9</c:v>
                </c:pt>
                <c:pt idx="5902">
                  <c:v>23.9</c:v>
                </c:pt>
                <c:pt idx="5903">
                  <c:v>23.9</c:v>
                </c:pt>
                <c:pt idx="5904">
                  <c:v>23.9</c:v>
                </c:pt>
                <c:pt idx="5905">
                  <c:v>23.9</c:v>
                </c:pt>
                <c:pt idx="5906">
                  <c:v>23.9</c:v>
                </c:pt>
                <c:pt idx="5907">
                  <c:v>23.9</c:v>
                </c:pt>
                <c:pt idx="5908">
                  <c:v>23.9</c:v>
                </c:pt>
                <c:pt idx="5909">
                  <c:v>23.9</c:v>
                </c:pt>
                <c:pt idx="5910">
                  <c:v>23.8</c:v>
                </c:pt>
                <c:pt idx="5911">
                  <c:v>23.8</c:v>
                </c:pt>
                <c:pt idx="5912">
                  <c:v>23.8</c:v>
                </c:pt>
                <c:pt idx="5913">
                  <c:v>23.8</c:v>
                </c:pt>
                <c:pt idx="5914">
                  <c:v>23.8</c:v>
                </c:pt>
                <c:pt idx="5915">
                  <c:v>23.8</c:v>
                </c:pt>
                <c:pt idx="5916">
                  <c:v>23.8</c:v>
                </c:pt>
                <c:pt idx="5917">
                  <c:v>23.7</c:v>
                </c:pt>
                <c:pt idx="5918">
                  <c:v>23.8</c:v>
                </c:pt>
                <c:pt idx="5919">
                  <c:v>23.6</c:v>
                </c:pt>
                <c:pt idx="5920">
                  <c:v>23.6</c:v>
                </c:pt>
                <c:pt idx="5921">
                  <c:v>23.6</c:v>
                </c:pt>
                <c:pt idx="5922">
                  <c:v>23.6</c:v>
                </c:pt>
                <c:pt idx="5923">
                  <c:v>23.6</c:v>
                </c:pt>
                <c:pt idx="5924">
                  <c:v>23.6</c:v>
                </c:pt>
                <c:pt idx="5925">
                  <c:v>23.5</c:v>
                </c:pt>
                <c:pt idx="5926">
                  <c:v>23.6</c:v>
                </c:pt>
                <c:pt idx="5927">
                  <c:v>23.5</c:v>
                </c:pt>
                <c:pt idx="5928">
                  <c:v>23.5</c:v>
                </c:pt>
                <c:pt idx="5929">
                  <c:v>23.5</c:v>
                </c:pt>
                <c:pt idx="5930">
                  <c:v>23.5</c:v>
                </c:pt>
                <c:pt idx="5931">
                  <c:v>23.5</c:v>
                </c:pt>
                <c:pt idx="5932">
                  <c:v>23.5</c:v>
                </c:pt>
                <c:pt idx="5933">
                  <c:v>23.5</c:v>
                </c:pt>
                <c:pt idx="5934">
                  <c:v>23.5</c:v>
                </c:pt>
                <c:pt idx="5935">
                  <c:v>23.5</c:v>
                </c:pt>
                <c:pt idx="5936">
                  <c:v>23.5</c:v>
                </c:pt>
                <c:pt idx="5937">
                  <c:v>23.4</c:v>
                </c:pt>
                <c:pt idx="5938">
                  <c:v>23.4</c:v>
                </c:pt>
                <c:pt idx="5939">
                  <c:v>23.4</c:v>
                </c:pt>
                <c:pt idx="5940">
                  <c:v>23.4</c:v>
                </c:pt>
                <c:pt idx="5941">
                  <c:v>23.4</c:v>
                </c:pt>
                <c:pt idx="5942">
                  <c:v>23.4</c:v>
                </c:pt>
                <c:pt idx="5943">
                  <c:v>23.4</c:v>
                </c:pt>
                <c:pt idx="5944">
                  <c:v>23.4</c:v>
                </c:pt>
                <c:pt idx="5945">
                  <c:v>23.3</c:v>
                </c:pt>
                <c:pt idx="5946">
                  <c:v>23.3</c:v>
                </c:pt>
                <c:pt idx="5947">
                  <c:v>23.3</c:v>
                </c:pt>
                <c:pt idx="5948">
                  <c:v>23.3</c:v>
                </c:pt>
                <c:pt idx="5949">
                  <c:v>23.2</c:v>
                </c:pt>
                <c:pt idx="5950">
                  <c:v>23.3</c:v>
                </c:pt>
                <c:pt idx="5951">
                  <c:v>23.3</c:v>
                </c:pt>
                <c:pt idx="5952">
                  <c:v>23.2</c:v>
                </c:pt>
                <c:pt idx="5953">
                  <c:v>23.4</c:v>
                </c:pt>
                <c:pt idx="5954">
                  <c:v>23.3</c:v>
                </c:pt>
                <c:pt idx="5955">
                  <c:v>23.3</c:v>
                </c:pt>
                <c:pt idx="5956">
                  <c:v>23.3</c:v>
                </c:pt>
                <c:pt idx="5957">
                  <c:v>23.3</c:v>
                </c:pt>
                <c:pt idx="5958">
                  <c:v>23.3</c:v>
                </c:pt>
                <c:pt idx="5959">
                  <c:v>23.2</c:v>
                </c:pt>
                <c:pt idx="5960">
                  <c:v>23.2</c:v>
                </c:pt>
                <c:pt idx="5961">
                  <c:v>23.1</c:v>
                </c:pt>
                <c:pt idx="5962">
                  <c:v>23.2</c:v>
                </c:pt>
                <c:pt idx="5963">
                  <c:v>23.1</c:v>
                </c:pt>
                <c:pt idx="5964">
                  <c:v>23</c:v>
                </c:pt>
                <c:pt idx="5965">
                  <c:v>23</c:v>
                </c:pt>
                <c:pt idx="5966">
                  <c:v>23</c:v>
                </c:pt>
                <c:pt idx="5967">
                  <c:v>23</c:v>
                </c:pt>
                <c:pt idx="5968">
                  <c:v>23</c:v>
                </c:pt>
                <c:pt idx="5969">
                  <c:v>23</c:v>
                </c:pt>
                <c:pt idx="5970">
                  <c:v>23</c:v>
                </c:pt>
                <c:pt idx="5971">
                  <c:v>23</c:v>
                </c:pt>
                <c:pt idx="5972">
                  <c:v>23</c:v>
                </c:pt>
                <c:pt idx="5973">
                  <c:v>22.9</c:v>
                </c:pt>
                <c:pt idx="5974">
                  <c:v>22.9</c:v>
                </c:pt>
                <c:pt idx="5975">
                  <c:v>23.2</c:v>
                </c:pt>
                <c:pt idx="5976">
                  <c:v>23.1</c:v>
                </c:pt>
                <c:pt idx="5977">
                  <c:v>23.1</c:v>
                </c:pt>
                <c:pt idx="5978">
                  <c:v>23.1</c:v>
                </c:pt>
                <c:pt idx="5979">
                  <c:v>23.1</c:v>
                </c:pt>
                <c:pt idx="5980">
                  <c:v>23.1</c:v>
                </c:pt>
                <c:pt idx="5981">
                  <c:v>23.1</c:v>
                </c:pt>
                <c:pt idx="5982">
                  <c:v>23.1</c:v>
                </c:pt>
                <c:pt idx="5983">
                  <c:v>23</c:v>
                </c:pt>
                <c:pt idx="5984">
                  <c:v>23</c:v>
                </c:pt>
                <c:pt idx="5985">
                  <c:v>23</c:v>
                </c:pt>
                <c:pt idx="5986">
                  <c:v>22.9</c:v>
                </c:pt>
                <c:pt idx="5987">
                  <c:v>22.9</c:v>
                </c:pt>
                <c:pt idx="5988">
                  <c:v>22.9</c:v>
                </c:pt>
                <c:pt idx="5989">
                  <c:v>22.9</c:v>
                </c:pt>
                <c:pt idx="5990">
                  <c:v>22.9</c:v>
                </c:pt>
                <c:pt idx="5991">
                  <c:v>22.8</c:v>
                </c:pt>
                <c:pt idx="5992">
                  <c:v>22.8</c:v>
                </c:pt>
                <c:pt idx="5993">
                  <c:v>22.8</c:v>
                </c:pt>
                <c:pt idx="5994">
                  <c:v>22.8</c:v>
                </c:pt>
                <c:pt idx="5995">
                  <c:v>22.8</c:v>
                </c:pt>
                <c:pt idx="5996">
                  <c:v>22.7</c:v>
                </c:pt>
                <c:pt idx="5997">
                  <c:v>22.7</c:v>
                </c:pt>
                <c:pt idx="5998">
                  <c:v>22.7</c:v>
                </c:pt>
                <c:pt idx="5999">
                  <c:v>22.7</c:v>
                </c:pt>
                <c:pt idx="6000">
                  <c:v>22.7</c:v>
                </c:pt>
                <c:pt idx="6001">
                  <c:v>22.7</c:v>
                </c:pt>
                <c:pt idx="6002">
                  <c:v>22.7</c:v>
                </c:pt>
                <c:pt idx="6003">
                  <c:v>22.7</c:v>
                </c:pt>
                <c:pt idx="6004">
                  <c:v>22.7</c:v>
                </c:pt>
                <c:pt idx="6005">
                  <c:v>22.7</c:v>
                </c:pt>
                <c:pt idx="6006">
                  <c:v>22.7</c:v>
                </c:pt>
                <c:pt idx="6007">
                  <c:v>22.7</c:v>
                </c:pt>
                <c:pt idx="6008">
                  <c:v>22.6</c:v>
                </c:pt>
                <c:pt idx="6009">
                  <c:v>22.7</c:v>
                </c:pt>
                <c:pt idx="6010">
                  <c:v>22.7</c:v>
                </c:pt>
                <c:pt idx="6011">
                  <c:v>22.7</c:v>
                </c:pt>
                <c:pt idx="6012">
                  <c:v>22.6</c:v>
                </c:pt>
                <c:pt idx="6013">
                  <c:v>22.7</c:v>
                </c:pt>
                <c:pt idx="6014">
                  <c:v>22.6</c:v>
                </c:pt>
                <c:pt idx="6015">
                  <c:v>22.6</c:v>
                </c:pt>
                <c:pt idx="6016">
                  <c:v>22.6</c:v>
                </c:pt>
                <c:pt idx="6017">
                  <c:v>22.6</c:v>
                </c:pt>
                <c:pt idx="6018">
                  <c:v>22.6</c:v>
                </c:pt>
                <c:pt idx="6019">
                  <c:v>22.6</c:v>
                </c:pt>
                <c:pt idx="6020">
                  <c:v>22.6</c:v>
                </c:pt>
                <c:pt idx="6021">
                  <c:v>22.6</c:v>
                </c:pt>
                <c:pt idx="6022">
                  <c:v>22.5</c:v>
                </c:pt>
                <c:pt idx="6023">
                  <c:v>22.5</c:v>
                </c:pt>
                <c:pt idx="6024">
                  <c:v>22.5</c:v>
                </c:pt>
                <c:pt idx="6025">
                  <c:v>22.5</c:v>
                </c:pt>
                <c:pt idx="6026">
                  <c:v>22.5</c:v>
                </c:pt>
                <c:pt idx="6027">
                  <c:v>22.5</c:v>
                </c:pt>
                <c:pt idx="6028">
                  <c:v>22.5</c:v>
                </c:pt>
                <c:pt idx="6029">
                  <c:v>22.5</c:v>
                </c:pt>
                <c:pt idx="6030">
                  <c:v>22.5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ED35-423C-91F5-2F7DE8D415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46289648"/>
        <c:axId val="646287024"/>
      </c:scatterChart>
      <c:valAx>
        <c:axId val="6462896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Time (S)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m/d/yyyy\ h:mm" sourceLinked="1"/>
        <c:majorTickMark val="none"/>
        <c:minorTickMark val="in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6287024"/>
        <c:crosses val="autoZero"/>
        <c:crossBetween val="midCat"/>
      </c:valAx>
      <c:valAx>
        <c:axId val="646287024"/>
        <c:scaling>
          <c:orientation val="minMax"/>
          <c:min val="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Degrees C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628964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C0BDD-5CAC-4E61-8A84-BA101557B0E1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D95DA-9B7E-4885-9ADE-C6D9334D3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365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C0BDD-5CAC-4E61-8A84-BA101557B0E1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D95DA-9B7E-4885-9ADE-C6D9334D3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123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C0BDD-5CAC-4E61-8A84-BA101557B0E1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D95DA-9B7E-4885-9ADE-C6D9334D3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962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C0BDD-5CAC-4E61-8A84-BA101557B0E1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D95DA-9B7E-4885-9ADE-C6D9334D3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489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C0BDD-5CAC-4E61-8A84-BA101557B0E1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D95DA-9B7E-4885-9ADE-C6D9334D3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463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C0BDD-5CAC-4E61-8A84-BA101557B0E1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D95DA-9B7E-4885-9ADE-C6D9334D3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153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C0BDD-5CAC-4E61-8A84-BA101557B0E1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D95DA-9B7E-4885-9ADE-C6D9334D3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870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C0BDD-5CAC-4E61-8A84-BA101557B0E1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D95DA-9B7E-4885-9ADE-C6D9334D3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779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C0BDD-5CAC-4E61-8A84-BA101557B0E1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D95DA-9B7E-4885-9ADE-C6D9334D3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836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C0BDD-5CAC-4E61-8A84-BA101557B0E1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D95DA-9B7E-4885-9ADE-C6D9334D3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821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C0BDD-5CAC-4E61-8A84-BA101557B0E1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D95DA-9B7E-4885-9ADE-C6D9334D3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725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7C0BDD-5CAC-4E61-8A84-BA101557B0E1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1D95DA-9B7E-4885-9ADE-C6D9334D3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355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7902" r="9833"/>
          <a:stretch/>
        </p:blipFill>
        <p:spPr>
          <a:xfrm>
            <a:off x="427687" y="192430"/>
            <a:ext cx="8271192" cy="6199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019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990941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1890436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3866036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3283374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590438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891" y="365126"/>
            <a:ext cx="8988724" cy="1325563"/>
          </a:xfrm>
        </p:spPr>
        <p:txBody>
          <a:bodyPr>
            <a:noAutofit/>
          </a:bodyPr>
          <a:lstStyle/>
          <a:p>
            <a:r>
              <a:rPr lang="en-US" sz="3600" dirty="0" smtClean="0"/>
              <a:t>500 W tube heater</a:t>
            </a:r>
            <a:br>
              <a:rPr lang="en-US" sz="3600" dirty="0" smtClean="0"/>
            </a:br>
            <a:r>
              <a:rPr lang="en-US" sz="3600" dirty="0" smtClean="0"/>
              <a:t>5um air gap at all contacts</a:t>
            </a:r>
            <a:br>
              <a:rPr lang="en-US" sz="3600" dirty="0" smtClean="0"/>
            </a:br>
            <a:r>
              <a:rPr lang="en-US" sz="3600" dirty="0" smtClean="0"/>
              <a:t>9000w/mc convection on inner tube surface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1865313"/>
            <a:ext cx="7886700" cy="42719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52423" y="6038491"/>
            <a:ext cx="4580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39.7</a:t>
            </a:r>
            <a:r>
              <a:rPr lang="en-US" dirty="0"/>
              <a:t> </a:t>
            </a:r>
            <a:r>
              <a:rPr lang="en-US" dirty="0"/>
              <a:t>37.1</a:t>
            </a:r>
            <a:r>
              <a:rPr lang="en-US" dirty="0"/>
              <a:t> </a:t>
            </a:r>
            <a:r>
              <a:rPr lang="en-US" dirty="0"/>
              <a:t>35.8</a:t>
            </a:r>
            <a:r>
              <a:rPr lang="en-US" dirty="0"/>
              <a:t> </a:t>
            </a:r>
            <a:r>
              <a:rPr lang="en-US" dirty="0"/>
              <a:t>38.1</a:t>
            </a:r>
            <a:r>
              <a:rPr lang="en-US" dirty="0"/>
              <a:t> </a:t>
            </a:r>
            <a:r>
              <a:rPr lang="en-US" dirty="0"/>
              <a:t>36.2</a:t>
            </a:r>
            <a:r>
              <a:rPr lang="en-US" dirty="0"/>
              <a:t> </a:t>
            </a:r>
            <a:r>
              <a:rPr lang="en-US" dirty="0"/>
              <a:t>30.9</a:t>
            </a:r>
            <a:r>
              <a:rPr lang="en-US" dirty="0"/>
              <a:t> </a:t>
            </a:r>
            <a:r>
              <a:rPr lang="en-US" dirty="0"/>
              <a:t>31.1</a:t>
            </a:r>
            <a:r>
              <a:rPr lang="en-US" dirty="0"/>
              <a:t> </a:t>
            </a:r>
            <a:r>
              <a:rPr lang="en-US" dirty="0"/>
              <a:t>36.5</a:t>
            </a:r>
            <a:r>
              <a:rPr lang="en-US" dirty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01728" y="1865313"/>
            <a:ext cx="10006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36.5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888770" y="2234645"/>
            <a:ext cx="64698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38.1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710023" y="2725947"/>
            <a:ext cx="69011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36.2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938068" y="3196129"/>
            <a:ext cx="69011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39.7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628181" y="3816628"/>
            <a:ext cx="69011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37.1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393720" y="4309386"/>
            <a:ext cx="69011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35.8</a:t>
            </a:r>
          </a:p>
        </p:txBody>
      </p:sp>
    </p:spTree>
    <p:extLst>
      <p:ext uri="{BB962C8B-B14F-4D97-AF65-F5344CB8AC3E}">
        <p14:creationId xmlns:p14="http://schemas.microsoft.com/office/powerpoint/2010/main" val="2532878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1865313"/>
            <a:ext cx="7886700" cy="4271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6036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1865313"/>
            <a:ext cx="7886700" cy="4271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5555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</TotalTime>
  <Words>43</Words>
  <Application>Microsoft Office PowerPoint</Application>
  <PresentationFormat>On-screen Show (4:3)</PresentationFormat>
  <Paragraphs>11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500 W tube heater 5um air gap at all contacts 9000w/mc convection on inner tube surface</vt:lpstr>
      <vt:lpstr>PowerPoint Presentation</vt:lpstr>
      <vt:lpstr>PowerPoint Presentation</vt:lpstr>
    </vt:vector>
  </TitlesOfParts>
  <Company>JLAB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Timothy Whitlatch</dc:creator>
  <cp:lastModifiedBy>Timothy Whitlatch</cp:lastModifiedBy>
  <cp:revision>6</cp:revision>
  <dcterms:created xsi:type="dcterms:W3CDTF">2024-08-09T12:57:51Z</dcterms:created>
  <dcterms:modified xsi:type="dcterms:W3CDTF">2024-08-09T13:47:34Z</dcterms:modified>
</cp:coreProperties>
</file>