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5"/>
  </p:notesMasterIdLst>
  <p:sldIdLst>
    <p:sldId id="257" r:id="rId2"/>
    <p:sldId id="329" r:id="rId3"/>
    <p:sldId id="328" r:id="rId4"/>
    <p:sldId id="330" r:id="rId5"/>
    <p:sldId id="331" r:id="rId6"/>
    <p:sldId id="332" r:id="rId7"/>
    <p:sldId id="333" r:id="rId8"/>
    <p:sldId id="334" r:id="rId9"/>
    <p:sldId id="335" r:id="rId10"/>
    <p:sldId id="336" r:id="rId11"/>
    <p:sldId id="337" r:id="rId12"/>
    <p:sldId id="338" r:id="rId13"/>
    <p:sldId id="339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90DB3"/>
    <a:srgbClr val="0000FF"/>
    <a:srgbClr val="FF33CC"/>
    <a:srgbClr val="3B12AE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89" autoAdjust="0"/>
    <p:restoredTop sz="94638" autoAdjust="0"/>
  </p:normalViewPr>
  <p:slideViewPr>
    <p:cSldViewPr>
      <p:cViewPr varScale="1">
        <p:scale>
          <a:sx n="66" d="100"/>
          <a:sy n="66" d="100"/>
        </p:scale>
        <p:origin x="-168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  <p:sld r:id="rId10" collapse="1"/>
      <p:sld r:id="rId11" collapse="1"/>
      <p:sld r:id="rId12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9.xml"/><Relationship Id="rId3" Type="http://schemas.openxmlformats.org/officeDocument/2006/relationships/slide" Target="slides/slide4.xml"/><Relationship Id="rId7" Type="http://schemas.openxmlformats.org/officeDocument/2006/relationships/slide" Target="slides/slide8.xml"/><Relationship Id="rId12" Type="http://schemas.openxmlformats.org/officeDocument/2006/relationships/slide" Target="slides/slide13.xml"/><Relationship Id="rId2" Type="http://schemas.openxmlformats.org/officeDocument/2006/relationships/slide" Target="slides/slide3.xml"/><Relationship Id="rId1" Type="http://schemas.openxmlformats.org/officeDocument/2006/relationships/slide" Target="slides/slide2.xml"/><Relationship Id="rId6" Type="http://schemas.openxmlformats.org/officeDocument/2006/relationships/slide" Target="slides/slide7.xml"/><Relationship Id="rId11" Type="http://schemas.openxmlformats.org/officeDocument/2006/relationships/slide" Target="slides/slide12.xml"/><Relationship Id="rId5" Type="http://schemas.openxmlformats.org/officeDocument/2006/relationships/slide" Target="slides/slide6.xml"/><Relationship Id="rId10" Type="http://schemas.openxmlformats.org/officeDocument/2006/relationships/slide" Target="slides/slide11.xml"/><Relationship Id="rId4" Type="http://schemas.openxmlformats.org/officeDocument/2006/relationships/slide" Target="slides/slide5.xml"/><Relationship Id="rId9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7CB498-CBB1-42B0-827E-793382115EE2}" type="datetimeFigureOut">
              <a:rPr lang="en-US" smtClean="0"/>
              <a:pPr/>
              <a:t>12/22/2014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0D0203-4B91-4912-832F-F11AEEFD2C7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E1974-0179-43AD-A895-CE67EA7A42ED}" type="datetime1">
              <a:rPr lang="en-US" smtClean="0"/>
              <a:pPr/>
              <a:t>12/22/2014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Status of Pair Spectrometer Installation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4E9BC-0A32-42B4-B141-126200C93A42}" type="datetime1">
              <a:rPr lang="en-US" smtClean="0"/>
              <a:pPr/>
              <a:t>12/22/2014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Status of Pair Spectrometer Installation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43C18-CB34-4016-96EE-421D7870E3A5}" type="datetime1">
              <a:rPr lang="en-US" smtClean="0"/>
              <a:pPr/>
              <a:t>12/22/2014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Status of Pair Spectrometer Installation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2C0EB-AB92-481C-84B3-B25D7F62D9B3}" type="datetime1">
              <a:rPr lang="en-US" smtClean="0"/>
              <a:pPr/>
              <a:t>12/22/2014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Status of Pair Spectrometer Installation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B32EF-5EE6-40B4-B2D2-49E7B02C5BEF}" type="datetime1">
              <a:rPr lang="en-US" smtClean="0"/>
              <a:pPr/>
              <a:t>12/22/2014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Status of Pair Spectrometer Installation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BA8FF-DB02-4350-BEDD-F60DB7087B91}" type="datetime1">
              <a:rPr lang="en-US" smtClean="0"/>
              <a:pPr/>
              <a:t>12/22/2014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Status of Pair Spectrometer Installation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D5DF6-AB6B-4435-A443-E340175A2ABB}" type="datetime1">
              <a:rPr lang="en-US" smtClean="0"/>
              <a:pPr/>
              <a:t>12/22/2014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Status of Pair Spectrometer Installation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82F83-C8EE-4C05-8A37-804F2E340D58}" type="datetime1">
              <a:rPr lang="en-US" smtClean="0"/>
              <a:pPr/>
              <a:t>12/22/2014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Status of Pair Spectrometer Installation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F5A42-44C1-4593-B747-3E9759A717F6}" type="datetime1">
              <a:rPr lang="en-US" smtClean="0"/>
              <a:pPr/>
              <a:t>12/22/2014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Status of Pair Spectrometer Installation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5855D-0BF9-49DF-AC8C-352F29922061}" type="datetime1">
              <a:rPr lang="en-US" smtClean="0"/>
              <a:pPr/>
              <a:t>12/22/2014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Status of Pair Spectrometer Installation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13161-D3D1-456C-8EBD-A33011C37B4C}" type="datetime1">
              <a:rPr lang="en-US" smtClean="0"/>
              <a:pPr/>
              <a:t>12/22/2014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Status of Pair Spectrometer Installation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88F5B8-0BF1-4C76-B37F-F89BABB49DCB}" type="datetime1">
              <a:rPr lang="en-US" smtClean="0"/>
              <a:pPr/>
              <a:t>12/22/2014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Status of Pair Spectrometer Installation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1676400" y="2209800"/>
            <a:ext cx="54864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32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Status of the Pair Spectrometer </a:t>
            </a:r>
          </a:p>
        </p:txBody>
      </p:sp>
      <p:sp>
        <p:nvSpPr>
          <p:cNvPr id="2052" name="Text Box 14"/>
          <p:cNvSpPr txBox="1">
            <a:spLocks noChangeArrowheads="1"/>
          </p:cNvSpPr>
          <p:nvPr/>
        </p:nvSpPr>
        <p:spPr bwMode="auto">
          <a:xfrm>
            <a:off x="3505200" y="3200400"/>
            <a:ext cx="174926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b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b="1" dirty="0" err="1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Somov</a:t>
            </a:r>
            <a:r>
              <a:rPr lang="en-US" b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b="1" dirty="0" err="1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JLab</a:t>
            </a:r>
            <a:endParaRPr lang="de-DE" b="1" dirty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Status of Pair Spectrometer Installation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Status of Pair Spectrometer Installation</a:t>
            </a:r>
            <a:endParaRPr lang="en-US"/>
          </a:p>
        </p:txBody>
      </p:sp>
      <p:pic>
        <p:nvPicPr>
          <p:cNvPr id="6" name="Picture 5" descr="max_amp_ps_lef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644549"/>
            <a:ext cx="9144000" cy="5568902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299316" y="0"/>
            <a:ext cx="44881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Maximum Amplitudes: PS 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Status of Pair Spectrometer Installation</a:t>
            </a:r>
            <a:endParaRPr lang="en-US"/>
          </a:p>
        </p:txBody>
      </p:sp>
      <p:pic>
        <p:nvPicPr>
          <p:cNvPr id="5" name="Picture 4" descr="max_amp_p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644549"/>
            <a:ext cx="9144000" cy="5568902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299316" y="0"/>
            <a:ext cx="44881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Maximum Amplitudes: PS 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Status of Pair Spectrometer Installation</a:t>
            </a:r>
            <a:endParaRPr lang="en-US"/>
          </a:p>
        </p:txBody>
      </p:sp>
      <p:pic>
        <p:nvPicPr>
          <p:cNvPr id="6" name="Picture 5" descr="client_view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" y="838200"/>
            <a:ext cx="4299656" cy="5399568"/>
          </a:xfrm>
          <a:prstGeom prst="rect">
            <a:avLst/>
          </a:prstGeom>
        </p:spPr>
      </p:pic>
      <p:pic>
        <p:nvPicPr>
          <p:cNvPr id="7" name="Picture 6" descr="ps_12_4_14_1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181600" y="457200"/>
            <a:ext cx="3657849" cy="602932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04800" y="0"/>
            <a:ext cx="38763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Online PS/PSC Monitor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Status of Pair Spectrometer Installation</a:t>
            </a:r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3048000" y="228600"/>
            <a:ext cx="183466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PS Trigger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Status of Pair Spectrometer Installation</a:t>
            </a:r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2819400" y="304800"/>
            <a:ext cx="35060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Pedestal Calibration  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4" descr="ped_p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" y="1143000"/>
            <a:ext cx="3505200" cy="4280220"/>
          </a:xfrm>
          <a:prstGeom prst="rect">
            <a:avLst/>
          </a:prstGeom>
        </p:spPr>
      </p:pic>
      <p:pic>
        <p:nvPicPr>
          <p:cNvPr id="6" name="Picture 5" descr="ped_ps1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876800" y="990600"/>
            <a:ext cx="3775193" cy="4609908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295400" y="5715000"/>
            <a:ext cx="57523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Calibrated about one month ago; remain ‘stable’ since then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334000" y="1371600"/>
            <a:ext cx="1226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PS (rocps1)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Status of Pair Spectrometer Installation</a:t>
            </a:r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2895600" y="304800"/>
            <a:ext cx="35060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Pedestal Calibration  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5" descr="ped_psc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71600" y="1181290"/>
            <a:ext cx="3962400" cy="4838509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971800" y="2209800"/>
            <a:ext cx="1995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PS  &amp;  PSC (rocps2)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Status of Pair Spectrometer Installation</a:t>
            </a:r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3276600" y="381000"/>
            <a:ext cx="177965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Pedestals  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4" descr="ps_calib_examp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05037" y="1244190"/>
            <a:ext cx="4652963" cy="444699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114800" y="2209800"/>
            <a:ext cx="12317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Single pixel</a:t>
            </a:r>
            <a:endParaRPr lang="en-US" dirty="0"/>
          </a:p>
        </p:txBody>
      </p:sp>
      <p:cxnSp>
        <p:nvCxnSpPr>
          <p:cNvPr id="8" name="Straight Arrow Connector 7"/>
          <p:cNvCxnSpPr/>
          <p:nvPr/>
        </p:nvCxnSpPr>
        <p:spPr>
          <a:xfrm flipH="1">
            <a:off x="4267200" y="2590800"/>
            <a:ext cx="3048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Status of Pair Spectrometer Installation</a:t>
            </a:r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3276600" y="381000"/>
            <a:ext cx="19425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PS Viewer  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5" descr="ps_view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4800" y="1241612"/>
            <a:ext cx="8534400" cy="401618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8153400" y="2286000"/>
            <a:ext cx="532518" cy="369332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PSC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8277714" y="3669268"/>
            <a:ext cx="409086" cy="369332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PS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Status of Pair Spectrometer Installation</a:t>
            </a:r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3276600" y="381000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Picture 8" descr="ps_view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857250"/>
            <a:ext cx="9144000" cy="5143500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3429000" y="76200"/>
            <a:ext cx="19425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PS Viewer  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1905000" y="1219200"/>
            <a:ext cx="381000" cy="381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1371600" y="2362200"/>
            <a:ext cx="381000" cy="381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2971800" y="3581400"/>
            <a:ext cx="838200" cy="762000"/>
          </a:xfrm>
          <a:prstGeom prst="ellipse">
            <a:avLst/>
          </a:prstGeom>
          <a:noFill/>
          <a:ln>
            <a:solidFill>
              <a:srgbClr val="190DB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152400" y="4495800"/>
            <a:ext cx="838200" cy="762000"/>
          </a:xfrm>
          <a:prstGeom prst="ellipse">
            <a:avLst/>
          </a:prstGeom>
          <a:noFill/>
          <a:ln>
            <a:solidFill>
              <a:srgbClr val="190DB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7924800" y="1219200"/>
            <a:ext cx="1045479" cy="369332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PS Arm A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7946121" y="2450068"/>
            <a:ext cx="1037463" cy="369332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PS Arm B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7594090" y="3581400"/>
            <a:ext cx="1168910" cy="369332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PSC </a:t>
            </a:r>
            <a:r>
              <a:rPr lang="en-US" dirty="0" smtClean="0"/>
              <a:t>Arm A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7620000" y="4572000"/>
            <a:ext cx="1160895" cy="369332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PSC </a:t>
            </a:r>
            <a:r>
              <a:rPr lang="en-US" dirty="0" smtClean="0"/>
              <a:t>Arm B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Status of Pair Spectrometer Installation</a:t>
            </a:r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3429000" y="76200"/>
            <a:ext cx="235032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Pulse Shapes  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6" descr="pulse_psc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19200" y="763096"/>
            <a:ext cx="5029200" cy="2894504"/>
          </a:xfrm>
          <a:prstGeom prst="rect">
            <a:avLst/>
          </a:prstGeom>
        </p:spPr>
      </p:pic>
      <p:pic>
        <p:nvPicPr>
          <p:cNvPr id="8" name="Picture 7" descr="pulse_ps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43000" y="3733800"/>
            <a:ext cx="5258415" cy="245745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7010400" y="4724400"/>
            <a:ext cx="5437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PS</a:t>
            </a:r>
            <a:endParaRPr lang="en-US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934200" y="1828800"/>
            <a:ext cx="7665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190DB3"/>
                </a:solidFill>
                <a:latin typeface="Times New Roman" pitchFamily="18" charset="0"/>
                <a:cs typeface="Times New Roman" pitchFamily="18" charset="0"/>
              </a:rPr>
              <a:t>PSC</a:t>
            </a:r>
            <a:endParaRPr lang="en-US" sz="2400" b="1" dirty="0">
              <a:solidFill>
                <a:srgbClr val="190DB3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Status of Pair Spectrometer Installation</a:t>
            </a:r>
            <a:endParaRPr lang="en-US"/>
          </a:p>
        </p:txBody>
      </p:sp>
      <p:pic>
        <p:nvPicPr>
          <p:cNvPr id="6" name="Picture 5" descr="pulse_ps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615887"/>
            <a:ext cx="9144000" cy="5861113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429000" y="76200"/>
            <a:ext cx="298030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Pulse Shapes: PS  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Status of Pair Spectrometer Installation</a:t>
            </a:r>
            <a:endParaRPr lang="en-US"/>
          </a:p>
        </p:txBody>
      </p:sp>
      <p:pic>
        <p:nvPicPr>
          <p:cNvPr id="9" name="Picture 8" descr="max_amp_psc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4577156"/>
            <a:ext cx="9144000" cy="985444"/>
          </a:xfrm>
          <a:prstGeom prst="rect">
            <a:avLst/>
          </a:prstGeom>
        </p:spPr>
      </p:pic>
      <p:pic>
        <p:nvPicPr>
          <p:cNvPr id="13" name="Picture 12" descr="max_amp_psc2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" y="1188928"/>
            <a:ext cx="9067800" cy="2397234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2286000" y="304800"/>
            <a:ext cx="469814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Maximum Amplitudes: 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PSC  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85800" y="3886200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400</a:t>
            </a:r>
            <a:endParaRPr lang="en-US" dirty="0"/>
          </a:p>
        </p:txBody>
      </p:sp>
      <p:cxnSp>
        <p:nvCxnSpPr>
          <p:cNvPr id="17" name="Straight Arrow Connector 16"/>
          <p:cNvCxnSpPr/>
          <p:nvPr/>
        </p:nvCxnSpPr>
        <p:spPr>
          <a:xfrm flipV="1">
            <a:off x="914400" y="3581400"/>
            <a:ext cx="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3019</TotalTime>
  <Words>162</Words>
  <Application>Microsoft Office PowerPoint</Application>
  <PresentationFormat>On-screen Show (4:3)</PresentationFormat>
  <Paragraphs>54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Alexander Somov</dc:creator>
  <cp:lastModifiedBy>somov</cp:lastModifiedBy>
  <cp:revision>477</cp:revision>
  <dcterms:created xsi:type="dcterms:W3CDTF">2006-08-16T00:00:00Z</dcterms:created>
  <dcterms:modified xsi:type="dcterms:W3CDTF">2014-12-22T15:56:45Z</dcterms:modified>
</cp:coreProperties>
</file>