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57"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FD9DC9-3296-4918-8195-44E3F3DC91BB}"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4586C114-7942-4828-B91B-2FD54F7D2587}">
      <dgm:prSet phldrT="[Text]"/>
      <dgm:spPr/>
      <dgm:t>
        <a:bodyPr/>
        <a:lstStyle/>
        <a:p>
          <a:r>
            <a:rPr lang="en-US" dirty="0" smtClean="0"/>
            <a:t>ntp1.jlab.org</a:t>
          </a:r>
          <a:endParaRPr lang="en-US" dirty="0"/>
        </a:p>
      </dgm:t>
    </dgm:pt>
    <dgm:pt modelId="{FF634111-D62F-4145-AA77-ED4B0B6AEFEF}" type="parTrans" cxnId="{F7B03C8E-C4D6-4C55-AF1B-E71C39A82E6D}">
      <dgm:prSet/>
      <dgm:spPr/>
      <dgm:t>
        <a:bodyPr/>
        <a:lstStyle/>
        <a:p>
          <a:endParaRPr lang="en-US"/>
        </a:p>
      </dgm:t>
    </dgm:pt>
    <dgm:pt modelId="{7785387A-82FD-4036-AE32-51A8F1C4997C}" type="sibTrans" cxnId="{F7B03C8E-C4D6-4C55-AF1B-E71C39A82E6D}">
      <dgm:prSet/>
      <dgm:spPr/>
      <dgm:t>
        <a:bodyPr/>
        <a:lstStyle/>
        <a:p>
          <a:endParaRPr lang="en-US"/>
        </a:p>
      </dgm:t>
    </dgm:pt>
    <dgm:pt modelId="{4C69DC76-507F-4C4C-A006-B23A878E825E}">
      <dgm:prSet phldrT="[Text]"/>
      <dgm:spPr/>
      <dgm:t>
        <a:bodyPr/>
        <a:lstStyle/>
        <a:p>
          <a:r>
            <a:rPr lang="en-US" dirty="0" smtClean="0"/>
            <a:t>halldeweb1</a:t>
          </a:r>
          <a:endParaRPr lang="en-US" dirty="0"/>
        </a:p>
      </dgm:t>
    </dgm:pt>
    <dgm:pt modelId="{E4AAB235-0EA6-469D-9E44-4DBB194FA907}" type="parTrans" cxnId="{E7EB9403-7741-4C55-9299-AF059E4F51DA}">
      <dgm:prSet/>
      <dgm:spPr/>
      <dgm:t>
        <a:bodyPr/>
        <a:lstStyle/>
        <a:p>
          <a:endParaRPr lang="en-US"/>
        </a:p>
      </dgm:t>
    </dgm:pt>
    <dgm:pt modelId="{118A074C-F302-479D-82A2-A9889CCC73D6}" type="sibTrans" cxnId="{E7EB9403-7741-4C55-9299-AF059E4F51DA}">
      <dgm:prSet/>
      <dgm:spPr/>
      <dgm:t>
        <a:bodyPr/>
        <a:lstStyle/>
        <a:p>
          <a:endParaRPr lang="en-US"/>
        </a:p>
      </dgm:t>
    </dgm:pt>
    <dgm:pt modelId="{1669A086-F51E-4BED-89E1-69E71BB0A099}">
      <dgm:prSet phldrT="[Text]"/>
      <dgm:spPr/>
      <dgm:t>
        <a:bodyPr/>
        <a:lstStyle/>
        <a:p>
          <a:r>
            <a:rPr lang="en-US" dirty="0" smtClean="0"/>
            <a:t>1756 Controller</a:t>
          </a:r>
        </a:p>
        <a:p>
          <a:r>
            <a:rPr lang="en-US" dirty="0" smtClean="0"/>
            <a:t>“</a:t>
          </a:r>
          <a:r>
            <a:rPr lang="en-US" dirty="0" err="1" smtClean="0"/>
            <a:t>wallclock</a:t>
          </a:r>
          <a:r>
            <a:rPr lang="en-US" dirty="0" smtClean="0"/>
            <a:t>”</a:t>
          </a:r>
          <a:endParaRPr lang="en-US" dirty="0"/>
        </a:p>
      </dgm:t>
    </dgm:pt>
    <dgm:pt modelId="{332652DA-6FEF-49F8-9773-2665980315D4}" type="parTrans" cxnId="{D2C03BED-20FF-4D77-9A11-883145EB579A}">
      <dgm:prSet/>
      <dgm:spPr/>
      <dgm:t>
        <a:bodyPr/>
        <a:lstStyle/>
        <a:p>
          <a:endParaRPr lang="en-US"/>
        </a:p>
      </dgm:t>
    </dgm:pt>
    <dgm:pt modelId="{D52C0DE3-B5DA-433E-A2F5-40414CE68A47}" type="sibTrans" cxnId="{D2C03BED-20FF-4D77-9A11-883145EB579A}">
      <dgm:prSet/>
      <dgm:spPr/>
      <dgm:t>
        <a:bodyPr/>
        <a:lstStyle/>
        <a:p>
          <a:endParaRPr lang="en-US"/>
        </a:p>
      </dgm:t>
    </dgm:pt>
    <dgm:pt modelId="{D237D126-B126-4195-A8B3-4309AF4BA3CB}">
      <dgm:prSet phldrT="[Text]"/>
      <dgm:spPr/>
      <dgm:t>
        <a:bodyPr/>
        <a:lstStyle/>
        <a:p>
          <a:r>
            <a:rPr lang="en-US" dirty="0" smtClean="0"/>
            <a:t>MPS </a:t>
          </a:r>
          <a:r>
            <a:rPr lang="en-US" dirty="0" err="1" smtClean="0"/>
            <a:t>Comms</a:t>
          </a:r>
          <a:r>
            <a:rPr lang="en-US" dirty="0" smtClean="0"/>
            <a:t> Routine</a:t>
          </a:r>
          <a:endParaRPr lang="en-US" dirty="0"/>
        </a:p>
      </dgm:t>
    </dgm:pt>
    <dgm:pt modelId="{88D7C684-7177-400D-9F01-2640A6986E90}" type="parTrans" cxnId="{7A8E3A64-0F78-4B13-AF90-C1F6C31FEEFC}">
      <dgm:prSet/>
      <dgm:spPr/>
      <dgm:t>
        <a:bodyPr/>
        <a:lstStyle/>
        <a:p>
          <a:endParaRPr lang="en-US"/>
        </a:p>
      </dgm:t>
    </dgm:pt>
    <dgm:pt modelId="{450CC3BB-C8CB-4AB3-9F1C-6A3D8F883233}" type="sibTrans" cxnId="{7A8E3A64-0F78-4B13-AF90-C1F6C31FEEFC}">
      <dgm:prSet/>
      <dgm:spPr/>
      <dgm:t>
        <a:bodyPr/>
        <a:lstStyle/>
        <a:p>
          <a:endParaRPr lang="en-US"/>
        </a:p>
      </dgm:t>
    </dgm:pt>
    <dgm:pt modelId="{2505F927-3FDD-4587-A118-9E4096087DCE}">
      <dgm:prSet phldrT="[Text]"/>
      <dgm:spPr/>
      <dgm:t>
        <a:bodyPr/>
        <a:lstStyle/>
        <a:p>
          <a:r>
            <a:rPr lang="en-US" dirty="0" smtClean="0"/>
            <a:t>SOE</a:t>
          </a:r>
          <a:endParaRPr lang="en-US" dirty="0"/>
        </a:p>
      </dgm:t>
    </dgm:pt>
    <dgm:pt modelId="{C2B03C4B-FBAE-4F2E-84DF-38DE93EF6968}" type="parTrans" cxnId="{479D7511-001B-464A-B00D-E1653093320B}">
      <dgm:prSet/>
      <dgm:spPr/>
      <dgm:t>
        <a:bodyPr/>
        <a:lstStyle/>
        <a:p>
          <a:endParaRPr lang="en-US"/>
        </a:p>
      </dgm:t>
    </dgm:pt>
    <dgm:pt modelId="{B4055838-42E6-4B60-AD76-DBD0BC175682}" type="sibTrans" cxnId="{479D7511-001B-464A-B00D-E1653093320B}">
      <dgm:prSet/>
      <dgm:spPr/>
      <dgm:t>
        <a:bodyPr/>
        <a:lstStyle/>
        <a:p>
          <a:endParaRPr lang="en-US"/>
        </a:p>
      </dgm:t>
    </dgm:pt>
    <dgm:pt modelId="{B2331A35-E2B5-4A6E-8A13-7E3A9C629E03}" type="pres">
      <dgm:prSet presAssocID="{F1FD9DC9-3296-4918-8195-44E3F3DC91BB}" presName="hierChild1" presStyleCnt="0">
        <dgm:presLayoutVars>
          <dgm:chPref val="1"/>
          <dgm:dir/>
          <dgm:animOne val="branch"/>
          <dgm:animLvl val="lvl"/>
          <dgm:resizeHandles/>
        </dgm:presLayoutVars>
      </dgm:prSet>
      <dgm:spPr/>
    </dgm:pt>
    <dgm:pt modelId="{A9F1F84B-826D-4180-BFAF-0ECD271C830E}" type="pres">
      <dgm:prSet presAssocID="{4586C114-7942-4828-B91B-2FD54F7D2587}" presName="hierRoot1" presStyleCnt="0"/>
      <dgm:spPr/>
    </dgm:pt>
    <dgm:pt modelId="{76E0F04D-1474-44DC-9AE0-CCB12EB48DD9}" type="pres">
      <dgm:prSet presAssocID="{4586C114-7942-4828-B91B-2FD54F7D2587}" presName="composite" presStyleCnt="0"/>
      <dgm:spPr/>
    </dgm:pt>
    <dgm:pt modelId="{B1C3388F-7DB6-479C-8286-F5FF80658D52}" type="pres">
      <dgm:prSet presAssocID="{4586C114-7942-4828-B91B-2FD54F7D2587}" presName="background" presStyleLbl="node0" presStyleIdx="0" presStyleCnt="1"/>
      <dgm:spPr/>
    </dgm:pt>
    <dgm:pt modelId="{A808C28E-FA8F-482B-9CE8-D57BE1583C52}" type="pres">
      <dgm:prSet presAssocID="{4586C114-7942-4828-B91B-2FD54F7D2587}" presName="text" presStyleLbl="fgAcc0" presStyleIdx="0" presStyleCnt="1">
        <dgm:presLayoutVars>
          <dgm:chPref val="3"/>
        </dgm:presLayoutVars>
      </dgm:prSet>
      <dgm:spPr/>
      <dgm:t>
        <a:bodyPr/>
        <a:lstStyle/>
        <a:p>
          <a:endParaRPr lang="en-US"/>
        </a:p>
      </dgm:t>
    </dgm:pt>
    <dgm:pt modelId="{41051B72-CF01-4896-8B40-07C255A559D7}" type="pres">
      <dgm:prSet presAssocID="{4586C114-7942-4828-B91B-2FD54F7D2587}" presName="hierChild2" presStyleCnt="0"/>
      <dgm:spPr/>
    </dgm:pt>
    <dgm:pt modelId="{C1B4FD78-2EDE-4B02-8EC2-80C043AF4198}" type="pres">
      <dgm:prSet presAssocID="{E4AAB235-0EA6-469D-9E44-4DBB194FA907}" presName="Name10" presStyleLbl="parChTrans1D2" presStyleIdx="0" presStyleCnt="1"/>
      <dgm:spPr/>
    </dgm:pt>
    <dgm:pt modelId="{DF427EA9-D19E-4CD8-BC9E-3EF80E74AB02}" type="pres">
      <dgm:prSet presAssocID="{4C69DC76-507F-4C4C-A006-B23A878E825E}" presName="hierRoot2" presStyleCnt="0"/>
      <dgm:spPr/>
    </dgm:pt>
    <dgm:pt modelId="{461A22BF-1222-455B-9B07-8DA2E2358F3B}" type="pres">
      <dgm:prSet presAssocID="{4C69DC76-507F-4C4C-A006-B23A878E825E}" presName="composite2" presStyleCnt="0"/>
      <dgm:spPr/>
    </dgm:pt>
    <dgm:pt modelId="{57431772-31B4-47DD-BD63-099A7C20D861}" type="pres">
      <dgm:prSet presAssocID="{4C69DC76-507F-4C4C-A006-B23A878E825E}" presName="background2" presStyleLbl="node2" presStyleIdx="0" presStyleCnt="1"/>
      <dgm:spPr/>
    </dgm:pt>
    <dgm:pt modelId="{CAC5CC58-A072-4626-9355-9998D8FABCD1}" type="pres">
      <dgm:prSet presAssocID="{4C69DC76-507F-4C4C-A006-B23A878E825E}" presName="text2" presStyleLbl="fgAcc2" presStyleIdx="0" presStyleCnt="1">
        <dgm:presLayoutVars>
          <dgm:chPref val="3"/>
        </dgm:presLayoutVars>
      </dgm:prSet>
      <dgm:spPr/>
      <dgm:t>
        <a:bodyPr/>
        <a:lstStyle/>
        <a:p>
          <a:endParaRPr lang="en-US"/>
        </a:p>
      </dgm:t>
    </dgm:pt>
    <dgm:pt modelId="{B0360EDF-92BD-4D8A-B6C8-9F69B4158A3C}" type="pres">
      <dgm:prSet presAssocID="{4C69DC76-507F-4C4C-A006-B23A878E825E}" presName="hierChild3" presStyleCnt="0"/>
      <dgm:spPr/>
    </dgm:pt>
    <dgm:pt modelId="{F35EB094-13B2-4538-9667-DF19A4FE70FC}" type="pres">
      <dgm:prSet presAssocID="{332652DA-6FEF-49F8-9773-2665980315D4}" presName="Name17" presStyleLbl="parChTrans1D3" presStyleIdx="0" presStyleCnt="1"/>
      <dgm:spPr/>
    </dgm:pt>
    <dgm:pt modelId="{3FCAAB8F-4FA3-4886-BB2A-C39CD97E3078}" type="pres">
      <dgm:prSet presAssocID="{1669A086-F51E-4BED-89E1-69E71BB0A099}" presName="hierRoot3" presStyleCnt="0"/>
      <dgm:spPr/>
    </dgm:pt>
    <dgm:pt modelId="{A1A7BFAD-0165-446F-A026-BCB924FAF824}" type="pres">
      <dgm:prSet presAssocID="{1669A086-F51E-4BED-89E1-69E71BB0A099}" presName="composite3" presStyleCnt="0"/>
      <dgm:spPr/>
    </dgm:pt>
    <dgm:pt modelId="{8CA4E9E6-FFB9-4F3C-8BE4-E1CA549DA3D2}" type="pres">
      <dgm:prSet presAssocID="{1669A086-F51E-4BED-89E1-69E71BB0A099}" presName="background3" presStyleLbl="node3" presStyleIdx="0" presStyleCnt="1"/>
      <dgm:spPr/>
    </dgm:pt>
    <dgm:pt modelId="{8A3725C4-FADD-45F2-8F5F-AC26CD1C5055}" type="pres">
      <dgm:prSet presAssocID="{1669A086-F51E-4BED-89E1-69E71BB0A099}" presName="text3" presStyleLbl="fgAcc3" presStyleIdx="0" presStyleCnt="1">
        <dgm:presLayoutVars>
          <dgm:chPref val="3"/>
        </dgm:presLayoutVars>
      </dgm:prSet>
      <dgm:spPr/>
      <dgm:t>
        <a:bodyPr/>
        <a:lstStyle/>
        <a:p>
          <a:endParaRPr lang="en-US"/>
        </a:p>
      </dgm:t>
    </dgm:pt>
    <dgm:pt modelId="{B0720EA5-7A6A-455B-BE24-B3B319F44842}" type="pres">
      <dgm:prSet presAssocID="{1669A086-F51E-4BED-89E1-69E71BB0A099}" presName="hierChild4" presStyleCnt="0"/>
      <dgm:spPr/>
    </dgm:pt>
    <dgm:pt modelId="{4E89C66D-7B5B-4053-96C8-20B7158264E6}" type="pres">
      <dgm:prSet presAssocID="{88D7C684-7177-400D-9F01-2640A6986E90}" presName="Name23" presStyleLbl="parChTrans1D4" presStyleIdx="0" presStyleCnt="2"/>
      <dgm:spPr/>
    </dgm:pt>
    <dgm:pt modelId="{92298C20-F1F6-479C-A783-EC338778FAD4}" type="pres">
      <dgm:prSet presAssocID="{D237D126-B126-4195-A8B3-4309AF4BA3CB}" presName="hierRoot4" presStyleCnt="0"/>
      <dgm:spPr/>
    </dgm:pt>
    <dgm:pt modelId="{E828FEE6-2FCE-4A2B-A01E-54FA331C92BA}" type="pres">
      <dgm:prSet presAssocID="{D237D126-B126-4195-A8B3-4309AF4BA3CB}" presName="composite4" presStyleCnt="0"/>
      <dgm:spPr/>
    </dgm:pt>
    <dgm:pt modelId="{F86E7DFE-9D29-4525-9976-BB3C4A167EF3}" type="pres">
      <dgm:prSet presAssocID="{D237D126-B126-4195-A8B3-4309AF4BA3CB}" presName="background4" presStyleLbl="node4" presStyleIdx="0" presStyleCnt="2"/>
      <dgm:spPr/>
    </dgm:pt>
    <dgm:pt modelId="{6304AABC-E5F6-482B-924E-16E3DF30DC3C}" type="pres">
      <dgm:prSet presAssocID="{D237D126-B126-4195-A8B3-4309AF4BA3CB}" presName="text4" presStyleLbl="fgAcc4" presStyleIdx="0" presStyleCnt="2">
        <dgm:presLayoutVars>
          <dgm:chPref val="3"/>
        </dgm:presLayoutVars>
      </dgm:prSet>
      <dgm:spPr/>
      <dgm:t>
        <a:bodyPr/>
        <a:lstStyle/>
        <a:p>
          <a:endParaRPr lang="en-US"/>
        </a:p>
      </dgm:t>
    </dgm:pt>
    <dgm:pt modelId="{ED2EEAEA-6560-4AB3-8019-2D516EDAD5F4}" type="pres">
      <dgm:prSet presAssocID="{D237D126-B126-4195-A8B3-4309AF4BA3CB}" presName="hierChild5" presStyleCnt="0"/>
      <dgm:spPr/>
    </dgm:pt>
    <dgm:pt modelId="{1DB2AAE0-5D6C-4F9C-9548-55422E85F489}" type="pres">
      <dgm:prSet presAssocID="{C2B03C4B-FBAE-4F2E-84DF-38DE93EF6968}" presName="Name23" presStyleLbl="parChTrans1D4" presStyleIdx="1" presStyleCnt="2"/>
      <dgm:spPr/>
    </dgm:pt>
    <dgm:pt modelId="{9A4BE356-A85F-4075-8DDB-4422DFC284B0}" type="pres">
      <dgm:prSet presAssocID="{2505F927-3FDD-4587-A118-9E4096087DCE}" presName="hierRoot4" presStyleCnt="0"/>
      <dgm:spPr/>
    </dgm:pt>
    <dgm:pt modelId="{1F5D932A-B63E-4485-947D-BBF8979F1D0F}" type="pres">
      <dgm:prSet presAssocID="{2505F927-3FDD-4587-A118-9E4096087DCE}" presName="composite4" presStyleCnt="0"/>
      <dgm:spPr/>
    </dgm:pt>
    <dgm:pt modelId="{D60848AF-E36D-4E09-90C0-83BF069DFCA8}" type="pres">
      <dgm:prSet presAssocID="{2505F927-3FDD-4587-A118-9E4096087DCE}" presName="background4" presStyleLbl="node4" presStyleIdx="1" presStyleCnt="2"/>
      <dgm:spPr/>
    </dgm:pt>
    <dgm:pt modelId="{B9620558-50DB-4274-BF12-26602F02B871}" type="pres">
      <dgm:prSet presAssocID="{2505F927-3FDD-4587-A118-9E4096087DCE}" presName="text4" presStyleLbl="fgAcc4" presStyleIdx="1" presStyleCnt="2">
        <dgm:presLayoutVars>
          <dgm:chPref val="3"/>
        </dgm:presLayoutVars>
      </dgm:prSet>
      <dgm:spPr/>
      <dgm:t>
        <a:bodyPr/>
        <a:lstStyle/>
        <a:p>
          <a:endParaRPr lang="en-US"/>
        </a:p>
      </dgm:t>
    </dgm:pt>
    <dgm:pt modelId="{15D98AB9-C27D-46F3-A57E-909691388BE7}" type="pres">
      <dgm:prSet presAssocID="{2505F927-3FDD-4587-A118-9E4096087DCE}" presName="hierChild5" presStyleCnt="0"/>
      <dgm:spPr/>
    </dgm:pt>
  </dgm:ptLst>
  <dgm:cxnLst>
    <dgm:cxn modelId="{29187851-A5BF-418E-A2D1-88E308C7D602}" type="presOf" srcId="{1669A086-F51E-4BED-89E1-69E71BB0A099}" destId="{8A3725C4-FADD-45F2-8F5F-AC26CD1C5055}" srcOrd="0" destOrd="0" presId="urn:microsoft.com/office/officeart/2005/8/layout/hierarchy1"/>
    <dgm:cxn modelId="{20612A4A-A1A3-4BCA-A0BD-C1AD53C06698}" type="presOf" srcId="{2505F927-3FDD-4587-A118-9E4096087DCE}" destId="{B9620558-50DB-4274-BF12-26602F02B871}" srcOrd="0" destOrd="0" presId="urn:microsoft.com/office/officeart/2005/8/layout/hierarchy1"/>
    <dgm:cxn modelId="{40EF0795-70ED-4B1D-820C-2C3A68324919}" type="presOf" srcId="{4586C114-7942-4828-B91B-2FD54F7D2587}" destId="{A808C28E-FA8F-482B-9CE8-D57BE1583C52}" srcOrd="0" destOrd="0" presId="urn:microsoft.com/office/officeart/2005/8/layout/hierarchy1"/>
    <dgm:cxn modelId="{D2C03BED-20FF-4D77-9A11-883145EB579A}" srcId="{4C69DC76-507F-4C4C-A006-B23A878E825E}" destId="{1669A086-F51E-4BED-89E1-69E71BB0A099}" srcOrd="0" destOrd="0" parTransId="{332652DA-6FEF-49F8-9773-2665980315D4}" sibTransId="{D52C0DE3-B5DA-433E-A2F5-40414CE68A47}"/>
    <dgm:cxn modelId="{CE191FBC-B558-4636-98DF-B2BAF2E74AB3}" type="presOf" srcId="{4C69DC76-507F-4C4C-A006-B23A878E825E}" destId="{CAC5CC58-A072-4626-9355-9998D8FABCD1}" srcOrd="0" destOrd="0" presId="urn:microsoft.com/office/officeart/2005/8/layout/hierarchy1"/>
    <dgm:cxn modelId="{7A8E3A64-0F78-4B13-AF90-C1F6C31FEEFC}" srcId="{1669A086-F51E-4BED-89E1-69E71BB0A099}" destId="{D237D126-B126-4195-A8B3-4309AF4BA3CB}" srcOrd="0" destOrd="0" parTransId="{88D7C684-7177-400D-9F01-2640A6986E90}" sibTransId="{450CC3BB-C8CB-4AB3-9F1C-6A3D8F883233}"/>
    <dgm:cxn modelId="{479D7511-001B-464A-B00D-E1653093320B}" srcId="{1669A086-F51E-4BED-89E1-69E71BB0A099}" destId="{2505F927-3FDD-4587-A118-9E4096087DCE}" srcOrd="1" destOrd="0" parTransId="{C2B03C4B-FBAE-4F2E-84DF-38DE93EF6968}" sibTransId="{B4055838-42E6-4B60-AD76-DBD0BC175682}"/>
    <dgm:cxn modelId="{E7EB9403-7741-4C55-9299-AF059E4F51DA}" srcId="{4586C114-7942-4828-B91B-2FD54F7D2587}" destId="{4C69DC76-507F-4C4C-A006-B23A878E825E}" srcOrd="0" destOrd="0" parTransId="{E4AAB235-0EA6-469D-9E44-4DBB194FA907}" sibTransId="{118A074C-F302-479D-82A2-A9889CCC73D6}"/>
    <dgm:cxn modelId="{320EE75E-4F55-4A32-936B-37FA8CAC4517}" type="presOf" srcId="{88D7C684-7177-400D-9F01-2640A6986E90}" destId="{4E89C66D-7B5B-4053-96C8-20B7158264E6}" srcOrd="0" destOrd="0" presId="urn:microsoft.com/office/officeart/2005/8/layout/hierarchy1"/>
    <dgm:cxn modelId="{54F13B2C-1A27-453E-A641-3732F7E3EB30}" type="presOf" srcId="{E4AAB235-0EA6-469D-9E44-4DBB194FA907}" destId="{C1B4FD78-2EDE-4B02-8EC2-80C043AF4198}" srcOrd="0" destOrd="0" presId="urn:microsoft.com/office/officeart/2005/8/layout/hierarchy1"/>
    <dgm:cxn modelId="{3D3FFEB6-F13F-4529-84AC-E23AD326A70A}" type="presOf" srcId="{F1FD9DC9-3296-4918-8195-44E3F3DC91BB}" destId="{B2331A35-E2B5-4A6E-8A13-7E3A9C629E03}" srcOrd="0" destOrd="0" presId="urn:microsoft.com/office/officeart/2005/8/layout/hierarchy1"/>
    <dgm:cxn modelId="{F7B03C8E-C4D6-4C55-AF1B-E71C39A82E6D}" srcId="{F1FD9DC9-3296-4918-8195-44E3F3DC91BB}" destId="{4586C114-7942-4828-B91B-2FD54F7D2587}" srcOrd="0" destOrd="0" parTransId="{FF634111-D62F-4145-AA77-ED4B0B6AEFEF}" sibTransId="{7785387A-82FD-4036-AE32-51A8F1C4997C}"/>
    <dgm:cxn modelId="{E47C1E54-934B-48A9-A5AE-44DDA250150B}" type="presOf" srcId="{C2B03C4B-FBAE-4F2E-84DF-38DE93EF6968}" destId="{1DB2AAE0-5D6C-4F9C-9548-55422E85F489}" srcOrd="0" destOrd="0" presId="urn:microsoft.com/office/officeart/2005/8/layout/hierarchy1"/>
    <dgm:cxn modelId="{4ADE28B2-4029-4C3B-B921-84CDFB549C63}" type="presOf" srcId="{D237D126-B126-4195-A8B3-4309AF4BA3CB}" destId="{6304AABC-E5F6-482B-924E-16E3DF30DC3C}" srcOrd="0" destOrd="0" presId="urn:microsoft.com/office/officeart/2005/8/layout/hierarchy1"/>
    <dgm:cxn modelId="{D901BFCC-5619-45B2-AB59-5116C620CEF0}" type="presOf" srcId="{332652DA-6FEF-49F8-9773-2665980315D4}" destId="{F35EB094-13B2-4538-9667-DF19A4FE70FC}" srcOrd="0" destOrd="0" presId="urn:microsoft.com/office/officeart/2005/8/layout/hierarchy1"/>
    <dgm:cxn modelId="{9A5C04F4-CE51-45DD-8958-86B2802431B7}" type="presParOf" srcId="{B2331A35-E2B5-4A6E-8A13-7E3A9C629E03}" destId="{A9F1F84B-826D-4180-BFAF-0ECD271C830E}" srcOrd="0" destOrd="0" presId="urn:microsoft.com/office/officeart/2005/8/layout/hierarchy1"/>
    <dgm:cxn modelId="{15227E5B-9B01-4906-9F54-2CE2A47EBCA7}" type="presParOf" srcId="{A9F1F84B-826D-4180-BFAF-0ECD271C830E}" destId="{76E0F04D-1474-44DC-9AE0-CCB12EB48DD9}" srcOrd="0" destOrd="0" presId="urn:microsoft.com/office/officeart/2005/8/layout/hierarchy1"/>
    <dgm:cxn modelId="{B374EA78-F93C-4EF0-AEA5-56DE053545DC}" type="presParOf" srcId="{76E0F04D-1474-44DC-9AE0-CCB12EB48DD9}" destId="{B1C3388F-7DB6-479C-8286-F5FF80658D52}" srcOrd="0" destOrd="0" presId="urn:microsoft.com/office/officeart/2005/8/layout/hierarchy1"/>
    <dgm:cxn modelId="{35587B00-03DD-41A5-ACE0-84C1D51119B5}" type="presParOf" srcId="{76E0F04D-1474-44DC-9AE0-CCB12EB48DD9}" destId="{A808C28E-FA8F-482B-9CE8-D57BE1583C52}" srcOrd="1" destOrd="0" presId="urn:microsoft.com/office/officeart/2005/8/layout/hierarchy1"/>
    <dgm:cxn modelId="{C60D342E-792D-47A9-938D-9A00A19B6D9E}" type="presParOf" srcId="{A9F1F84B-826D-4180-BFAF-0ECD271C830E}" destId="{41051B72-CF01-4896-8B40-07C255A559D7}" srcOrd="1" destOrd="0" presId="urn:microsoft.com/office/officeart/2005/8/layout/hierarchy1"/>
    <dgm:cxn modelId="{EBBE74B3-4C69-4D27-A601-BDC20944165C}" type="presParOf" srcId="{41051B72-CF01-4896-8B40-07C255A559D7}" destId="{C1B4FD78-2EDE-4B02-8EC2-80C043AF4198}" srcOrd="0" destOrd="0" presId="urn:microsoft.com/office/officeart/2005/8/layout/hierarchy1"/>
    <dgm:cxn modelId="{2D732DA3-2C3F-4D7D-B685-18D65E477844}" type="presParOf" srcId="{41051B72-CF01-4896-8B40-07C255A559D7}" destId="{DF427EA9-D19E-4CD8-BC9E-3EF80E74AB02}" srcOrd="1" destOrd="0" presId="urn:microsoft.com/office/officeart/2005/8/layout/hierarchy1"/>
    <dgm:cxn modelId="{90786591-9BCE-4868-9EF0-560CF57F5FF6}" type="presParOf" srcId="{DF427EA9-D19E-4CD8-BC9E-3EF80E74AB02}" destId="{461A22BF-1222-455B-9B07-8DA2E2358F3B}" srcOrd="0" destOrd="0" presId="urn:microsoft.com/office/officeart/2005/8/layout/hierarchy1"/>
    <dgm:cxn modelId="{4FBF0004-F307-4CA9-9813-E3B049E1768A}" type="presParOf" srcId="{461A22BF-1222-455B-9B07-8DA2E2358F3B}" destId="{57431772-31B4-47DD-BD63-099A7C20D861}" srcOrd="0" destOrd="0" presId="urn:microsoft.com/office/officeart/2005/8/layout/hierarchy1"/>
    <dgm:cxn modelId="{E10D1B1E-AE7C-4CD2-A22C-CEB78F674E4D}" type="presParOf" srcId="{461A22BF-1222-455B-9B07-8DA2E2358F3B}" destId="{CAC5CC58-A072-4626-9355-9998D8FABCD1}" srcOrd="1" destOrd="0" presId="urn:microsoft.com/office/officeart/2005/8/layout/hierarchy1"/>
    <dgm:cxn modelId="{7D0AEB8B-6168-4AC4-AE8E-B715191E24CD}" type="presParOf" srcId="{DF427EA9-D19E-4CD8-BC9E-3EF80E74AB02}" destId="{B0360EDF-92BD-4D8A-B6C8-9F69B4158A3C}" srcOrd="1" destOrd="0" presId="urn:microsoft.com/office/officeart/2005/8/layout/hierarchy1"/>
    <dgm:cxn modelId="{27D43E4C-FBFD-45AD-BEB8-8C284BED359D}" type="presParOf" srcId="{B0360EDF-92BD-4D8A-B6C8-9F69B4158A3C}" destId="{F35EB094-13B2-4538-9667-DF19A4FE70FC}" srcOrd="0" destOrd="0" presId="urn:microsoft.com/office/officeart/2005/8/layout/hierarchy1"/>
    <dgm:cxn modelId="{61BC2F95-B8E5-48A4-9482-F232353B887C}" type="presParOf" srcId="{B0360EDF-92BD-4D8A-B6C8-9F69B4158A3C}" destId="{3FCAAB8F-4FA3-4886-BB2A-C39CD97E3078}" srcOrd="1" destOrd="0" presId="urn:microsoft.com/office/officeart/2005/8/layout/hierarchy1"/>
    <dgm:cxn modelId="{31E42CD3-FCE1-4ABE-9009-83CBAFC1F659}" type="presParOf" srcId="{3FCAAB8F-4FA3-4886-BB2A-C39CD97E3078}" destId="{A1A7BFAD-0165-446F-A026-BCB924FAF824}" srcOrd="0" destOrd="0" presId="urn:microsoft.com/office/officeart/2005/8/layout/hierarchy1"/>
    <dgm:cxn modelId="{E448E180-4FFB-4AEA-A149-8514B75D5F23}" type="presParOf" srcId="{A1A7BFAD-0165-446F-A026-BCB924FAF824}" destId="{8CA4E9E6-FFB9-4F3C-8BE4-E1CA549DA3D2}" srcOrd="0" destOrd="0" presId="urn:microsoft.com/office/officeart/2005/8/layout/hierarchy1"/>
    <dgm:cxn modelId="{D89F2866-A41A-4A4E-9CE7-7C7BDC62A4DA}" type="presParOf" srcId="{A1A7BFAD-0165-446F-A026-BCB924FAF824}" destId="{8A3725C4-FADD-45F2-8F5F-AC26CD1C5055}" srcOrd="1" destOrd="0" presId="urn:microsoft.com/office/officeart/2005/8/layout/hierarchy1"/>
    <dgm:cxn modelId="{21613617-8642-4550-82BA-B41930CF18BC}" type="presParOf" srcId="{3FCAAB8F-4FA3-4886-BB2A-C39CD97E3078}" destId="{B0720EA5-7A6A-455B-BE24-B3B319F44842}" srcOrd="1" destOrd="0" presId="urn:microsoft.com/office/officeart/2005/8/layout/hierarchy1"/>
    <dgm:cxn modelId="{6B545980-F2E0-4B88-8F3E-7742341D01C6}" type="presParOf" srcId="{B0720EA5-7A6A-455B-BE24-B3B319F44842}" destId="{4E89C66D-7B5B-4053-96C8-20B7158264E6}" srcOrd="0" destOrd="0" presId="urn:microsoft.com/office/officeart/2005/8/layout/hierarchy1"/>
    <dgm:cxn modelId="{CB39FD22-9A85-4E0B-8B38-2B8D567E7166}" type="presParOf" srcId="{B0720EA5-7A6A-455B-BE24-B3B319F44842}" destId="{92298C20-F1F6-479C-A783-EC338778FAD4}" srcOrd="1" destOrd="0" presId="urn:microsoft.com/office/officeart/2005/8/layout/hierarchy1"/>
    <dgm:cxn modelId="{75881819-6FCF-4235-8A66-BBB277686CC5}" type="presParOf" srcId="{92298C20-F1F6-479C-A783-EC338778FAD4}" destId="{E828FEE6-2FCE-4A2B-A01E-54FA331C92BA}" srcOrd="0" destOrd="0" presId="urn:microsoft.com/office/officeart/2005/8/layout/hierarchy1"/>
    <dgm:cxn modelId="{ED3E944B-2419-4354-B173-D778264E8C39}" type="presParOf" srcId="{E828FEE6-2FCE-4A2B-A01E-54FA331C92BA}" destId="{F86E7DFE-9D29-4525-9976-BB3C4A167EF3}" srcOrd="0" destOrd="0" presId="urn:microsoft.com/office/officeart/2005/8/layout/hierarchy1"/>
    <dgm:cxn modelId="{20628DFD-08E6-44F0-8A0E-73D91C450D34}" type="presParOf" srcId="{E828FEE6-2FCE-4A2B-A01E-54FA331C92BA}" destId="{6304AABC-E5F6-482B-924E-16E3DF30DC3C}" srcOrd="1" destOrd="0" presId="urn:microsoft.com/office/officeart/2005/8/layout/hierarchy1"/>
    <dgm:cxn modelId="{9FCAF048-1DC0-495E-B0F2-EDCC2C66162C}" type="presParOf" srcId="{92298C20-F1F6-479C-A783-EC338778FAD4}" destId="{ED2EEAEA-6560-4AB3-8019-2D516EDAD5F4}" srcOrd="1" destOrd="0" presId="urn:microsoft.com/office/officeart/2005/8/layout/hierarchy1"/>
    <dgm:cxn modelId="{E4B03A34-627B-4428-98F3-7B299BF50FD5}" type="presParOf" srcId="{B0720EA5-7A6A-455B-BE24-B3B319F44842}" destId="{1DB2AAE0-5D6C-4F9C-9548-55422E85F489}" srcOrd="2" destOrd="0" presId="urn:microsoft.com/office/officeart/2005/8/layout/hierarchy1"/>
    <dgm:cxn modelId="{EEC7D799-4672-4EEE-A21C-8019210D56E8}" type="presParOf" srcId="{B0720EA5-7A6A-455B-BE24-B3B319F44842}" destId="{9A4BE356-A85F-4075-8DDB-4422DFC284B0}" srcOrd="3" destOrd="0" presId="urn:microsoft.com/office/officeart/2005/8/layout/hierarchy1"/>
    <dgm:cxn modelId="{1B13D632-2A1E-4C6D-A6F7-C5C26CE495B2}" type="presParOf" srcId="{9A4BE356-A85F-4075-8DDB-4422DFC284B0}" destId="{1F5D932A-B63E-4485-947D-BBF8979F1D0F}" srcOrd="0" destOrd="0" presId="urn:microsoft.com/office/officeart/2005/8/layout/hierarchy1"/>
    <dgm:cxn modelId="{B6B463BF-B9DD-4F69-988D-5607036B969E}" type="presParOf" srcId="{1F5D932A-B63E-4485-947D-BBF8979F1D0F}" destId="{D60848AF-E36D-4E09-90C0-83BF069DFCA8}" srcOrd="0" destOrd="0" presId="urn:microsoft.com/office/officeart/2005/8/layout/hierarchy1"/>
    <dgm:cxn modelId="{B2BD4033-2DB8-4ADE-A48F-655432203D3C}" type="presParOf" srcId="{1F5D932A-B63E-4485-947D-BBF8979F1D0F}" destId="{B9620558-50DB-4274-BF12-26602F02B871}" srcOrd="1" destOrd="0" presId="urn:microsoft.com/office/officeart/2005/8/layout/hierarchy1"/>
    <dgm:cxn modelId="{A16466FC-0AD6-4FDD-B7D5-2E60841A825D}" type="presParOf" srcId="{9A4BE356-A85F-4075-8DDB-4422DFC284B0}" destId="{15D98AB9-C27D-46F3-A57E-909691388BE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8A32D-5DD8-4DAA-82FC-698B10175147}" type="doc">
      <dgm:prSet loTypeId="urn:microsoft.com/office/officeart/2005/8/layout/chevron1" loCatId="process" qsTypeId="urn:microsoft.com/office/officeart/2005/8/quickstyle/simple1" qsCatId="simple" csTypeId="urn:microsoft.com/office/officeart/2005/8/colors/accent1_2" csCatId="accent1" phldr="1"/>
      <dgm:spPr/>
    </dgm:pt>
    <dgm:pt modelId="{ABD4DD76-6CF3-423B-90BF-77C70482C36A}">
      <dgm:prSet phldrT="[Text]"/>
      <dgm:spPr/>
      <dgm:t>
        <a:bodyPr/>
        <a:lstStyle/>
        <a:p>
          <a:r>
            <a:rPr lang="en-US" dirty="0" smtClean="0"/>
            <a:t>Solenoid PLC controller</a:t>
          </a:r>
          <a:endParaRPr lang="en-US" dirty="0"/>
        </a:p>
      </dgm:t>
    </dgm:pt>
    <dgm:pt modelId="{7126D49C-B210-4FB4-AE17-C34BE8636D45}" type="parTrans" cxnId="{8C347954-BF5E-4D91-9DA8-AD65CEB7C65C}">
      <dgm:prSet/>
      <dgm:spPr/>
      <dgm:t>
        <a:bodyPr/>
        <a:lstStyle/>
        <a:p>
          <a:endParaRPr lang="en-US"/>
        </a:p>
      </dgm:t>
    </dgm:pt>
    <dgm:pt modelId="{01039B56-3BBB-4E1C-8330-1262C962AB26}" type="sibTrans" cxnId="{8C347954-BF5E-4D91-9DA8-AD65CEB7C65C}">
      <dgm:prSet/>
      <dgm:spPr/>
      <dgm:t>
        <a:bodyPr/>
        <a:lstStyle/>
        <a:p>
          <a:endParaRPr lang="en-US"/>
        </a:p>
      </dgm:t>
    </dgm:pt>
    <dgm:pt modelId="{6CD3554B-11D6-4446-BED8-926D8289BC01}">
      <dgm:prSet phldrT="[Text]"/>
      <dgm:spPr/>
      <dgm:t>
        <a:bodyPr/>
        <a:lstStyle/>
        <a:p>
          <a:r>
            <a:rPr lang="en-US" dirty="0" smtClean="0"/>
            <a:t>Solenoid Ethernet module</a:t>
          </a:r>
          <a:endParaRPr lang="en-US" dirty="0"/>
        </a:p>
      </dgm:t>
    </dgm:pt>
    <dgm:pt modelId="{273D7946-618D-4BF2-9809-4219D7DC8327}" type="parTrans" cxnId="{F96FFAB6-755F-48A1-ACE1-5B8607BA2A18}">
      <dgm:prSet/>
      <dgm:spPr/>
      <dgm:t>
        <a:bodyPr/>
        <a:lstStyle/>
        <a:p>
          <a:endParaRPr lang="en-US"/>
        </a:p>
      </dgm:t>
    </dgm:pt>
    <dgm:pt modelId="{A86BA0E0-F3CF-46E9-A7FE-3274A6C94799}" type="sibTrans" cxnId="{F96FFAB6-755F-48A1-ACE1-5B8607BA2A18}">
      <dgm:prSet/>
      <dgm:spPr/>
      <dgm:t>
        <a:bodyPr/>
        <a:lstStyle/>
        <a:p>
          <a:endParaRPr lang="en-US"/>
        </a:p>
      </dgm:t>
    </dgm:pt>
    <dgm:pt modelId="{E53739CB-A13F-43FB-9D82-A53BA7B5F28E}">
      <dgm:prSet phldrT="[Text]"/>
      <dgm:spPr/>
      <dgm:t>
        <a:bodyPr/>
        <a:lstStyle/>
        <a:p>
          <a:r>
            <a:rPr lang="en-US" dirty="0" smtClean="0"/>
            <a:t>NBX435 Module</a:t>
          </a:r>
          <a:endParaRPr lang="en-US" dirty="0"/>
        </a:p>
      </dgm:t>
    </dgm:pt>
    <dgm:pt modelId="{40F66600-2608-458E-928A-9930A3B9D417}" type="parTrans" cxnId="{A9EC7E71-C509-4966-B93E-986B7DB74BB7}">
      <dgm:prSet/>
      <dgm:spPr/>
      <dgm:t>
        <a:bodyPr/>
        <a:lstStyle/>
        <a:p>
          <a:endParaRPr lang="en-US"/>
        </a:p>
      </dgm:t>
    </dgm:pt>
    <dgm:pt modelId="{5BE769A0-D85A-4450-BBD4-0DC2A35F5ADD}" type="sibTrans" cxnId="{A9EC7E71-C509-4966-B93E-986B7DB74BB7}">
      <dgm:prSet/>
      <dgm:spPr/>
      <dgm:t>
        <a:bodyPr/>
        <a:lstStyle/>
        <a:p>
          <a:endParaRPr lang="en-US"/>
        </a:p>
      </dgm:t>
    </dgm:pt>
    <dgm:pt modelId="{AFE3E1CA-76A0-4085-BA52-27DADE389CC6}">
      <dgm:prSet phldrT="[Text]"/>
      <dgm:spPr/>
      <dgm:t>
        <a:bodyPr/>
        <a:lstStyle/>
        <a:p>
          <a:r>
            <a:rPr lang="en-US" dirty="0" err="1" smtClean="0"/>
            <a:t>Danfysik</a:t>
          </a:r>
          <a:r>
            <a:rPr lang="en-US" dirty="0" smtClean="0"/>
            <a:t> </a:t>
          </a:r>
          <a:endParaRPr lang="en-US" dirty="0"/>
        </a:p>
      </dgm:t>
    </dgm:pt>
    <dgm:pt modelId="{F657BF0F-027B-4702-88BB-24C21B114D34}" type="parTrans" cxnId="{9D5ACFFE-241F-46E0-93EB-11E951FE9A0F}">
      <dgm:prSet/>
      <dgm:spPr/>
      <dgm:t>
        <a:bodyPr/>
        <a:lstStyle/>
        <a:p>
          <a:endParaRPr lang="en-US"/>
        </a:p>
      </dgm:t>
    </dgm:pt>
    <dgm:pt modelId="{7D348AFE-0D36-4D12-82E9-F60899AF74FE}" type="sibTrans" cxnId="{9D5ACFFE-241F-46E0-93EB-11E951FE9A0F}">
      <dgm:prSet/>
      <dgm:spPr/>
      <dgm:t>
        <a:bodyPr/>
        <a:lstStyle/>
        <a:p>
          <a:endParaRPr lang="en-US"/>
        </a:p>
      </dgm:t>
    </dgm:pt>
    <dgm:pt modelId="{CAEBE1BE-DC51-46E0-8B9A-1AB1261AA6F5}" type="pres">
      <dgm:prSet presAssocID="{DB08A32D-5DD8-4DAA-82FC-698B10175147}" presName="Name0" presStyleCnt="0">
        <dgm:presLayoutVars>
          <dgm:dir/>
          <dgm:animLvl val="lvl"/>
          <dgm:resizeHandles val="exact"/>
        </dgm:presLayoutVars>
      </dgm:prSet>
      <dgm:spPr/>
    </dgm:pt>
    <dgm:pt modelId="{C913BCB5-7628-4A79-9094-7502C123BC78}" type="pres">
      <dgm:prSet presAssocID="{ABD4DD76-6CF3-423B-90BF-77C70482C36A}" presName="parTxOnly" presStyleLbl="node1" presStyleIdx="0" presStyleCnt="4">
        <dgm:presLayoutVars>
          <dgm:chMax val="0"/>
          <dgm:chPref val="0"/>
          <dgm:bulletEnabled val="1"/>
        </dgm:presLayoutVars>
      </dgm:prSet>
      <dgm:spPr/>
      <dgm:t>
        <a:bodyPr/>
        <a:lstStyle/>
        <a:p>
          <a:endParaRPr lang="en-US"/>
        </a:p>
      </dgm:t>
    </dgm:pt>
    <dgm:pt modelId="{B057E1F3-ECB6-47FF-997E-FB2A45AACD5F}" type="pres">
      <dgm:prSet presAssocID="{01039B56-3BBB-4E1C-8330-1262C962AB26}" presName="parTxOnlySpace" presStyleCnt="0"/>
      <dgm:spPr/>
    </dgm:pt>
    <dgm:pt modelId="{622DC9DC-D9F8-4587-B490-6F6B128E2221}" type="pres">
      <dgm:prSet presAssocID="{6CD3554B-11D6-4446-BED8-926D8289BC01}" presName="parTxOnly" presStyleLbl="node1" presStyleIdx="1" presStyleCnt="4">
        <dgm:presLayoutVars>
          <dgm:chMax val="0"/>
          <dgm:chPref val="0"/>
          <dgm:bulletEnabled val="1"/>
        </dgm:presLayoutVars>
      </dgm:prSet>
      <dgm:spPr/>
      <dgm:t>
        <a:bodyPr/>
        <a:lstStyle/>
        <a:p>
          <a:endParaRPr lang="en-US"/>
        </a:p>
      </dgm:t>
    </dgm:pt>
    <dgm:pt modelId="{EC76668D-EE9A-4883-A924-BA247928BB6A}" type="pres">
      <dgm:prSet presAssocID="{A86BA0E0-F3CF-46E9-A7FE-3274A6C94799}" presName="parTxOnlySpace" presStyleCnt="0"/>
      <dgm:spPr/>
    </dgm:pt>
    <dgm:pt modelId="{C3C87FD2-9992-41A0-A80B-318201D06963}" type="pres">
      <dgm:prSet presAssocID="{E53739CB-A13F-43FB-9D82-A53BA7B5F28E}" presName="parTxOnly" presStyleLbl="node1" presStyleIdx="2" presStyleCnt="4">
        <dgm:presLayoutVars>
          <dgm:chMax val="0"/>
          <dgm:chPref val="0"/>
          <dgm:bulletEnabled val="1"/>
        </dgm:presLayoutVars>
      </dgm:prSet>
      <dgm:spPr/>
      <dgm:t>
        <a:bodyPr/>
        <a:lstStyle/>
        <a:p>
          <a:endParaRPr lang="en-US"/>
        </a:p>
      </dgm:t>
    </dgm:pt>
    <dgm:pt modelId="{A148BEBB-876E-477F-8E32-23EA35E40B06}" type="pres">
      <dgm:prSet presAssocID="{5BE769A0-D85A-4450-BBD4-0DC2A35F5ADD}" presName="parTxOnlySpace" presStyleCnt="0"/>
      <dgm:spPr/>
    </dgm:pt>
    <dgm:pt modelId="{15976666-71F3-4CA5-998D-307DA0D5480F}" type="pres">
      <dgm:prSet presAssocID="{AFE3E1CA-76A0-4085-BA52-27DADE389CC6}" presName="parTxOnly" presStyleLbl="node1" presStyleIdx="3" presStyleCnt="4">
        <dgm:presLayoutVars>
          <dgm:chMax val="0"/>
          <dgm:chPref val="0"/>
          <dgm:bulletEnabled val="1"/>
        </dgm:presLayoutVars>
      </dgm:prSet>
      <dgm:spPr/>
      <dgm:t>
        <a:bodyPr/>
        <a:lstStyle/>
        <a:p>
          <a:endParaRPr lang="en-US"/>
        </a:p>
      </dgm:t>
    </dgm:pt>
  </dgm:ptLst>
  <dgm:cxnLst>
    <dgm:cxn modelId="{B7B1265C-8D20-432A-A9A5-948E5270CFAE}" type="presOf" srcId="{6CD3554B-11D6-4446-BED8-926D8289BC01}" destId="{622DC9DC-D9F8-4587-B490-6F6B128E2221}" srcOrd="0" destOrd="0" presId="urn:microsoft.com/office/officeart/2005/8/layout/chevron1"/>
    <dgm:cxn modelId="{A9EC7E71-C509-4966-B93E-986B7DB74BB7}" srcId="{DB08A32D-5DD8-4DAA-82FC-698B10175147}" destId="{E53739CB-A13F-43FB-9D82-A53BA7B5F28E}" srcOrd="2" destOrd="0" parTransId="{40F66600-2608-458E-928A-9930A3B9D417}" sibTransId="{5BE769A0-D85A-4450-BBD4-0DC2A35F5ADD}"/>
    <dgm:cxn modelId="{8C347954-BF5E-4D91-9DA8-AD65CEB7C65C}" srcId="{DB08A32D-5DD8-4DAA-82FC-698B10175147}" destId="{ABD4DD76-6CF3-423B-90BF-77C70482C36A}" srcOrd="0" destOrd="0" parTransId="{7126D49C-B210-4FB4-AE17-C34BE8636D45}" sibTransId="{01039B56-3BBB-4E1C-8330-1262C962AB26}"/>
    <dgm:cxn modelId="{F3C56AB7-6A95-41D5-BF44-B9B7D86A22C1}" type="presOf" srcId="{DB08A32D-5DD8-4DAA-82FC-698B10175147}" destId="{CAEBE1BE-DC51-46E0-8B9A-1AB1261AA6F5}" srcOrd="0" destOrd="0" presId="urn:microsoft.com/office/officeart/2005/8/layout/chevron1"/>
    <dgm:cxn modelId="{01B8C774-2C62-47C0-8ECC-5830D7F91DF8}" type="presOf" srcId="{AFE3E1CA-76A0-4085-BA52-27DADE389CC6}" destId="{15976666-71F3-4CA5-998D-307DA0D5480F}" srcOrd="0" destOrd="0" presId="urn:microsoft.com/office/officeart/2005/8/layout/chevron1"/>
    <dgm:cxn modelId="{F96FFAB6-755F-48A1-ACE1-5B8607BA2A18}" srcId="{DB08A32D-5DD8-4DAA-82FC-698B10175147}" destId="{6CD3554B-11D6-4446-BED8-926D8289BC01}" srcOrd="1" destOrd="0" parTransId="{273D7946-618D-4BF2-9809-4219D7DC8327}" sibTransId="{A86BA0E0-F3CF-46E9-A7FE-3274A6C94799}"/>
    <dgm:cxn modelId="{9D5ACFFE-241F-46E0-93EB-11E951FE9A0F}" srcId="{DB08A32D-5DD8-4DAA-82FC-698B10175147}" destId="{AFE3E1CA-76A0-4085-BA52-27DADE389CC6}" srcOrd="3" destOrd="0" parTransId="{F657BF0F-027B-4702-88BB-24C21B114D34}" sibTransId="{7D348AFE-0D36-4D12-82E9-F60899AF74FE}"/>
    <dgm:cxn modelId="{B44AC554-AE48-499D-AA62-1ED332038D4B}" type="presOf" srcId="{ABD4DD76-6CF3-423B-90BF-77C70482C36A}" destId="{C913BCB5-7628-4A79-9094-7502C123BC78}" srcOrd="0" destOrd="0" presId="urn:microsoft.com/office/officeart/2005/8/layout/chevron1"/>
    <dgm:cxn modelId="{E9BF6DC1-6745-40A1-A7E1-EDF9FC8BDC90}" type="presOf" srcId="{E53739CB-A13F-43FB-9D82-A53BA7B5F28E}" destId="{C3C87FD2-9992-41A0-A80B-318201D06963}" srcOrd="0" destOrd="0" presId="urn:microsoft.com/office/officeart/2005/8/layout/chevron1"/>
    <dgm:cxn modelId="{32CA58F5-8501-41F1-93E6-053E535ED643}" type="presParOf" srcId="{CAEBE1BE-DC51-46E0-8B9A-1AB1261AA6F5}" destId="{C913BCB5-7628-4A79-9094-7502C123BC78}" srcOrd="0" destOrd="0" presId="urn:microsoft.com/office/officeart/2005/8/layout/chevron1"/>
    <dgm:cxn modelId="{C49104B5-7E10-48E0-88BA-1332ED873A07}" type="presParOf" srcId="{CAEBE1BE-DC51-46E0-8B9A-1AB1261AA6F5}" destId="{B057E1F3-ECB6-47FF-997E-FB2A45AACD5F}" srcOrd="1" destOrd="0" presId="urn:microsoft.com/office/officeart/2005/8/layout/chevron1"/>
    <dgm:cxn modelId="{4DECFB0F-193E-4903-953A-D1A0F35B72FD}" type="presParOf" srcId="{CAEBE1BE-DC51-46E0-8B9A-1AB1261AA6F5}" destId="{622DC9DC-D9F8-4587-B490-6F6B128E2221}" srcOrd="2" destOrd="0" presId="urn:microsoft.com/office/officeart/2005/8/layout/chevron1"/>
    <dgm:cxn modelId="{914713BB-215D-4376-B4D7-AC445BAA6C23}" type="presParOf" srcId="{CAEBE1BE-DC51-46E0-8B9A-1AB1261AA6F5}" destId="{EC76668D-EE9A-4883-A924-BA247928BB6A}" srcOrd="3" destOrd="0" presId="urn:microsoft.com/office/officeart/2005/8/layout/chevron1"/>
    <dgm:cxn modelId="{22C4570A-11DA-433A-9652-C4E46635397C}" type="presParOf" srcId="{CAEBE1BE-DC51-46E0-8B9A-1AB1261AA6F5}" destId="{C3C87FD2-9992-41A0-A80B-318201D06963}" srcOrd="4" destOrd="0" presId="urn:microsoft.com/office/officeart/2005/8/layout/chevron1"/>
    <dgm:cxn modelId="{42AEC470-33BE-4EBC-B2BD-51077B91E6C0}" type="presParOf" srcId="{CAEBE1BE-DC51-46E0-8B9A-1AB1261AA6F5}" destId="{A148BEBB-876E-477F-8E32-23EA35E40B06}" srcOrd="5" destOrd="0" presId="urn:microsoft.com/office/officeart/2005/8/layout/chevron1"/>
    <dgm:cxn modelId="{E05553C5-4D82-4585-BCF1-8161F1E77F97}" type="presParOf" srcId="{CAEBE1BE-DC51-46E0-8B9A-1AB1261AA6F5}" destId="{15976666-71F3-4CA5-998D-307DA0D5480F}"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B2AAE0-5D6C-4F9C-9548-55422E85F489}">
      <dsp:nvSpPr>
        <dsp:cNvPr id="0" name=""/>
        <dsp:cNvSpPr/>
      </dsp:nvSpPr>
      <dsp:spPr>
        <a:xfrm>
          <a:off x="1524018" y="3466556"/>
          <a:ext cx="837995" cy="398809"/>
        </a:xfrm>
        <a:custGeom>
          <a:avLst/>
          <a:gdLst/>
          <a:ahLst/>
          <a:cxnLst/>
          <a:rect l="0" t="0" r="0" b="0"/>
          <a:pathLst>
            <a:path>
              <a:moveTo>
                <a:pt x="0" y="0"/>
              </a:moveTo>
              <a:lnTo>
                <a:pt x="0" y="271777"/>
              </a:lnTo>
              <a:lnTo>
                <a:pt x="837995" y="271777"/>
              </a:lnTo>
              <a:lnTo>
                <a:pt x="837995" y="3988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E89C66D-7B5B-4053-96C8-20B7158264E6}">
      <dsp:nvSpPr>
        <dsp:cNvPr id="0" name=""/>
        <dsp:cNvSpPr/>
      </dsp:nvSpPr>
      <dsp:spPr>
        <a:xfrm>
          <a:off x="686023" y="3466556"/>
          <a:ext cx="837995" cy="398809"/>
        </a:xfrm>
        <a:custGeom>
          <a:avLst/>
          <a:gdLst/>
          <a:ahLst/>
          <a:cxnLst/>
          <a:rect l="0" t="0" r="0" b="0"/>
          <a:pathLst>
            <a:path>
              <a:moveTo>
                <a:pt x="837995" y="0"/>
              </a:moveTo>
              <a:lnTo>
                <a:pt x="837995" y="271777"/>
              </a:lnTo>
              <a:lnTo>
                <a:pt x="0" y="271777"/>
              </a:lnTo>
              <a:lnTo>
                <a:pt x="0" y="3988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35EB094-13B2-4538-9667-DF19A4FE70FC}">
      <dsp:nvSpPr>
        <dsp:cNvPr id="0" name=""/>
        <dsp:cNvSpPr/>
      </dsp:nvSpPr>
      <dsp:spPr>
        <a:xfrm>
          <a:off x="1478298" y="2196993"/>
          <a:ext cx="91440" cy="398809"/>
        </a:xfrm>
        <a:custGeom>
          <a:avLst/>
          <a:gdLst/>
          <a:ahLst/>
          <a:cxnLst/>
          <a:rect l="0" t="0" r="0" b="0"/>
          <a:pathLst>
            <a:path>
              <a:moveTo>
                <a:pt x="45720" y="0"/>
              </a:moveTo>
              <a:lnTo>
                <a:pt x="45720" y="39880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1B4FD78-2EDE-4B02-8EC2-80C043AF4198}">
      <dsp:nvSpPr>
        <dsp:cNvPr id="0" name=""/>
        <dsp:cNvSpPr/>
      </dsp:nvSpPr>
      <dsp:spPr>
        <a:xfrm>
          <a:off x="1478298" y="927430"/>
          <a:ext cx="91440" cy="398809"/>
        </a:xfrm>
        <a:custGeom>
          <a:avLst/>
          <a:gdLst/>
          <a:ahLst/>
          <a:cxnLst/>
          <a:rect l="0" t="0" r="0" b="0"/>
          <a:pathLst>
            <a:path>
              <a:moveTo>
                <a:pt x="45720" y="0"/>
              </a:moveTo>
              <a:lnTo>
                <a:pt x="45720" y="39880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C3388F-7DB6-479C-8286-F5FF80658D52}">
      <dsp:nvSpPr>
        <dsp:cNvPr id="0" name=""/>
        <dsp:cNvSpPr/>
      </dsp:nvSpPr>
      <dsp:spPr>
        <a:xfrm>
          <a:off x="838386" y="56677"/>
          <a:ext cx="1371265" cy="87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808C28E-FA8F-482B-9CE8-D57BE1583C52}">
      <dsp:nvSpPr>
        <dsp:cNvPr id="0" name=""/>
        <dsp:cNvSpPr/>
      </dsp:nvSpPr>
      <dsp:spPr>
        <a:xfrm>
          <a:off x="990748" y="201421"/>
          <a:ext cx="1371265" cy="8707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ntp1.jlab.org</a:t>
          </a:r>
          <a:endParaRPr lang="en-US" sz="1400" kern="1200" dirty="0"/>
        </a:p>
      </dsp:txBody>
      <dsp:txXfrm>
        <a:off x="1016251" y="226924"/>
        <a:ext cx="1320259" cy="819747"/>
      </dsp:txXfrm>
    </dsp:sp>
    <dsp:sp modelId="{57431772-31B4-47DD-BD63-099A7C20D861}">
      <dsp:nvSpPr>
        <dsp:cNvPr id="0" name=""/>
        <dsp:cNvSpPr/>
      </dsp:nvSpPr>
      <dsp:spPr>
        <a:xfrm>
          <a:off x="838386" y="1326240"/>
          <a:ext cx="1371265" cy="87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C5CC58-A072-4626-9355-9998D8FABCD1}">
      <dsp:nvSpPr>
        <dsp:cNvPr id="0" name=""/>
        <dsp:cNvSpPr/>
      </dsp:nvSpPr>
      <dsp:spPr>
        <a:xfrm>
          <a:off x="990748" y="1470984"/>
          <a:ext cx="1371265" cy="8707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halldeweb1</a:t>
          </a:r>
          <a:endParaRPr lang="en-US" sz="1400" kern="1200" dirty="0"/>
        </a:p>
      </dsp:txBody>
      <dsp:txXfrm>
        <a:off x="1016251" y="1496487"/>
        <a:ext cx="1320259" cy="819747"/>
      </dsp:txXfrm>
    </dsp:sp>
    <dsp:sp modelId="{8CA4E9E6-FFB9-4F3C-8BE4-E1CA549DA3D2}">
      <dsp:nvSpPr>
        <dsp:cNvPr id="0" name=""/>
        <dsp:cNvSpPr/>
      </dsp:nvSpPr>
      <dsp:spPr>
        <a:xfrm>
          <a:off x="838386" y="2595802"/>
          <a:ext cx="1371265" cy="87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3725C4-FADD-45F2-8F5F-AC26CD1C5055}">
      <dsp:nvSpPr>
        <dsp:cNvPr id="0" name=""/>
        <dsp:cNvSpPr/>
      </dsp:nvSpPr>
      <dsp:spPr>
        <a:xfrm>
          <a:off x="990748" y="2740547"/>
          <a:ext cx="1371265" cy="8707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1756 Controller</a:t>
          </a:r>
        </a:p>
        <a:p>
          <a:pPr lvl="0" algn="ctr" defTabSz="622300">
            <a:lnSpc>
              <a:spcPct val="90000"/>
            </a:lnSpc>
            <a:spcBef>
              <a:spcPct val="0"/>
            </a:spcBef>
            <a:spcAft>
              <a:spcPct val="35000"/>
            </a:spcAft>
          </a:pPr>
          <a:r>
            <a:rPr lang="en-US" sz="1400" kern="1200" dirty="0" smtClean="0"/>
            <a:t>“</a:t>
          </a:r>
          <a:r>
            <a:rPr lang="en-US" sz="1400" kern="1200" dirty="0" err="1" smtClean="0"/>
            <a:t>wallclock</a:t>
          </a:r>
          <a:r>
            <a:rPr lang="en-US" sz="1400" kern="1200" dirty="0" smtClean="0"/>
            <a:t>”</a:t>
          </a:r>
          <a:endParaRPr lang="en-US" sz="1400" kern="1200" dirty="0"/>
        </a:p>
      </dsp:txBody>
      <dsp:txXfrm>
        <a:off x="1016251" y="2766050"/>
        <a:ext cx="1320259" cy="819747"/>
      </dsp:txXfrm>
    </dsp:sp>
    <dsp:sp modelId="{F86E7DFE-9D29-4525-9976-BB3C4A167EF3}">
      <dsp:nvSpPr>
        <dsp:cNvPr id="0" name=""/>
        <dsp:cNvSpPr/>
      </dsp:nvSpPr>
      <dsp:spPr>
        <a:xfrm>
          <a:off x="390" y="3865365"/>
          <a:ext cx="1371265" cy="87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04AABC-E5F6-482B-924E-16E3DF30DC3C}">
      <dsp:nvSpPr>
        <dsp:cNvPr id="0" name=""/>
        <dsp:cNvSpPr/>
      </dsp:nvSpPr>
      <dsp:spPr>
        <a:xfrm>
          <a:off x="152753" y="4010110"/>
          <a:ext cx="1371265" cy="8707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MPS </a:t>
          </a:r>
          <a:r>
            <a:rPr lang="en-US" sz="1400" kern="1200" dirty="0" err="1" smtClean="0"/>
            <a:t>Comms</a:t>
          </a:r>
          <a:r>
            <a:rPr lang="en-US" sz="1400" kern="1200" dirty="0" smtClean="0"/>
            <a:t> Routine</a:t>
          </a:r>
          <a:endParaRPr lang="en-US" sz="1400" kern="1200" dirty="0"/>
        </a:p>
      </dsp:txBody>
      <dsp:txXfrm>
        <a:off x="178256" y="4035613"/>
        <a:ext cx="1320259" cy="819747"/>
      </dsp:txXfrm>
    </dsp:sp>
    <dsp:sp modelId="{D60848AF-E36D-4E09-90C0-83BF069DFCA8}">
      <dsp:nvSpPr>
        <dsp:cNvPr id="0" name=""/>
        <dsp:cNvSpPr/>
      </dsp:nvSpPr>
      <dsp:spPr>
        <a:xfrm>
          <a:off x="1676381" y="3865365"/>
          <a:ext cx="1371265" cy="8707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620558-50DB-4274-BF12-26602F02B871}">
      <dsp:nvSpPr>
        <dsp:cNvPr id="0" name=""/>
        <dsp:cNvSpPr/>
      </dsp:nvSpPr>
      <dsp:spPr>
        <a:xfrm>
          <a:off x="1828744" y="4010110"/>
          <a:ext cx="1371265" cy="87075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SOE</a:t>
          </a:r>
          <a:endParaRPr lang="en-US" sz="1400" kern="1200" dirty="0"/>
        </a:p>
      </dsp:txBody>
      <dsp:txXfrm>
        <a:off x="1854247" y="4035613"/>
        <a:ext cx="1320259" cy="8197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13BCB5-7628-4A79-9094-7502C123BC78}">
      <dsp:nvSpPr>
        <dsp:cNvPr id="0" name=""/>
        <dsp:cNvSpPr/>
      </dsp:nvSpPr>
      <dsp:spPr>
        <a:xfrm>
          <a:off x="3075" y="492886"/>
          <a:ext cx="1790067" cy="71602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Solenoid PLC controller</a:t>
          </a:r>
          <a:endParaRPr lang="en-US" sz="1600" kern="1200" dirty="0"/>
        </a:p>
      </dsp:txBody>
      <dsp:txXfrm>
        <a:off x="361088" y="492886"/>
        <a:ext cx="1074041" cy="716026"/>
      </dsp:txXfrm>
    </dsp:sp>
    <dsp:sp modelId="{622DC9DC-D9F8-4587-B490-6F6B128E2221}">
      <dsp:nvSpPr>
        <dsp:cNvPr id="0" name=""/>
        <dsp:cNvSpPr/>
      </dsp:nvSpPr>
      <dsp:spPr>
        <a:xfrm>
          <a:off x="1614135" y="492886"/>
          <a:ext cx="1790067" cy="71602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Solenoid Ethernet module</a:t>
          </a:r>
          <a:endParaRPr lang="en-US" sz="1600" kern="1200" dirty="0"/>
        </a:p>
      </dsp:txBody>
      <dsp:txXfrm>
        <a:off x="1972148" y="492886"/>
        <a:ext cx="1074041" cy="716026"/>
      </dsp:txXfrm>
    </dsp:sp>
    <dsp:sp modelId="{C3C87FD2-9992-41A0-A80B-318201D06963}">
      <dsp:nvSpPr>
        <dsp:cNvPr id="0" name=""/>
        <dsp:cNvSpPr/>
      </dsp:nvSpPr>
      <dsp:spPr>
        <a:xfrm>
          <a:off x="3225196" y="492886"/>
          <a:ext cx="1790067" cy="71602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smtClean="0"/>
            <a:t>NBX435 Module</a:t>
          </a:r>
          <a:endParaRPr lang="en-US" sz="1600" kern="1200" dirty="0"/>
        </a:p>
      </dsp:txBody>
      <dsp:txXfrm>
        <a:off x="3583209" y="492886"/>
        <a:ext cx="1074041" cy="716026"/>
      </dsp:txXfrm>
    </dsp:sp>
    <dsp:sp modelId="{15976666-71F3-4CA5-998D-307DA0D5480F}">
      <dsp:nvSpPr>
        <dsp:cNvPr id="0" name=""/>
        <dsp:cNvSpPr/>
      </dsp:nvSpPr>
      <dsp:spPr>
        <a:xfrm>
          <a:off x="4836257" y="492886"/>
          <a:ext cx="1790067" cy="716026"/>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lvl="0" algn="ctr" defTabSz="711200">
            <a:lnSpc>
              <a:spcPct val="90000"/>
            </a:lnSpc>
            <a:spcBef>
              <a:spcPct val="0"/>
            </a:spcBef>
            <a:spcAft>
              <a:spcPct val="35000"/>
            </a:spcAft>
          </a:pPr>
          <a:r>
            <a:rPr lang="en-US" sz="1600" kern="1200" dirty="0" err="1" smtClean="0"/>
            <a:t>Danfysik</a:t>
          </a:r>
          <a:r>
            <a:rPr lang="en-US" sz="1600" kern="1200" dirty="0" smtClean="0"/>
            <a:t> </a:t>
          </a:r>
          <a:endParaRPr lang="en-US" sz="1600" kern="1200" dirty="0"/>
        </a:p>
      </dsp:txBody>
      <dsp:txXfrm>
        <a:off x="5194270" y="492886"/>
        <a:ext cx="1074041" cy="71602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C169F4-E674-4C31-A71C-61387BAB86BE}"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2199802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169F4-E674-4C31-A71C-61387BAB86BE}"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602400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169F4-E674-4C31-A71C-61387BAB86BE}"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338463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C169F4-E674-4C31-A71C-61387BAB86BE}"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291565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C169F4-E674-4C31-A71C-61387BAB86BE}" type="datetimeFigureOut">
              <a:rPr lang="en-US" smtClean="0"/>
              <a:t>6/6/2016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1462365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C169F4-E674-4C31-A71C-61387BAB86BE}"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942231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169F4-E674-4C31-A71C-61387BAB86BE}" type="datetimeFigureOut">
              <a:rPr lang="en-US" smtClean="0"/>
              <a:t>6/6/2016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1777786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C169F4-E674-4C31-A71C-61387BAB86BE}" type="datetimeFigureOut">
              <a:rPr lang="en-US" smtClean="0"/>
              <a:t>6/6/2016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1448318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169F4-E674-4C31-A71C-61387BAB86BE}" type="datetimeFigureOut">
              <a:rPr lang="en-US" smtClean="0"/>
              <a:t>6/6/2016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2698740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169F4-E674-4C31-A71C-61387BAB86BE}"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424674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C169F4-E674-4C31-A71C-61387BAB86BE}" type="datetimeFigureOut">
              <a:rPr lang="en-US" smtClean="0"/>
              <a:t>6/6/2016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CF2F3-1661-4301-97B4-1BA4A7ECEDD1}" type="slidenum">
              <a:rPr lang="en-US" smtClean="0"/>
              <a:t>‹#›</a:t>
            </a:fld>
            <a:endParaRPr lang="en-US"/>
          </a:p>
        </p:txBody>
      </p:sp>
    </p:spTree>
    <p:extLst>
      <p:ext uri="{BB962C8B-B14F-4D97-AF65-F5344CB8AC3E}">
        <p14:creationId xmlns:p14="http://schemas.microsoft.com/office/powerpoint/2010/main" val="3316249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169F4-E674-4C31-A71C-61387BAB86BE}" type="datetimeFigureOut">
              <a:rPr lang="en-US" smtClean="0"/>
              <a:t>6/6/2016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CF2F3-1661-4301-97B4-1BA4A7ECEDD1}" type="slidenum">
              <a:rPr lang="en-US" smtClean="0"/>
              <a:t>‹#›</a:t>
            </a:fld>
            <a:endParaRPr lang="en-US"/>
          </a:p>
        </p:txBody>
      </p:sp>
    </p:spTree>
    <p:extLst>
      <p:ext uri="{BB962C8B-B14F-4D97-AF65-F5344CB8AC3E}">
        <p14:creationId xmlns:p14="http://schemas.microsoft.com/office/powerpoint/2010/main" val="112425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Solenoid PLC Update: Summer 2016 (ongoing)</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71821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Solenoid Clock Sync</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8694649"/>
              </p:ext>
            </p:extLst>
          </p:nvPr>
        </p:nvGraphicFramePr>
        <p:xfrm>
          <a:off x="76200" y="1143000"/>
          <a:ext cx="3200400" cy="49375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3061855" y="1676400"/>
            <a:ext cx="5486400" cy="4339650"/>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1756-EWEB(halldeweb1) module gets time from ntp1.jlab.org, one minute update interval</a:t>
            </a:r>
          </a:p>
          <a:p>
            <a:pPr marL="285750" indent="-285750">
              <a:buFont typeface="Arial" panose="020B0604020202020204" pitchFamily="34" charset="0"/>
              <a:buChar char="•"/>
            </a:pPr>
            <a:r>
              <a:rPr lang="en-US" sz="2400" dirty="0" smtClean="0"/>
              <a:t>Halldeweb1 then propagates NTP time to solenoid controller “wall clock” </a:t>
            </a:r>
          </a:p>
          <a:p>
            <a:pPr marL="285750" indent="-285750">
              <a:buFont typeface="Arial" panose="020B0604020202020204" pitchFamily="34" charset="0"/>
              <a:buChar char="•"/>
            </a:pPr>
            <a:r>
              <a:rPr lang="en-US" sz="2400" dirty="0" smtClean="0"/>
              <a:t>Controller “</a:t>
            </a:r>
            <a:r>
              <a:rPr lang="en-US" sz="2400" dirty="0" err="1" smtClean="0"/>
              <a:t>wallclock</a:t>
            </a:r>
            <a:r>
              <a:rPr lang="en-US" sz="2400" dirty="0" smtClean="0"/>
              <a:t>” propagates through all solenoid PLC chassis </a:t>
            </a:r>
          </a:p>
          <a:p>
            <a:pPr marL="285750" indent="-285750">
              <a:buFont typeface="Arial" panose="020B0604020202020204" pitchFamily="34" charset="0"/>
              <a:buChar char="•"/>
            </a:pPr>
            <a:r>
              <a:rPr lang="en-US" sz="2400" dirty="0" smtClean="0"/>
              <a:t>Set clock command inserted into the PLC to </a:t>
            </a:r>
            <a:r>
              <a:rPr lang="en-US" sz="2400" dirty="0" err="1" smtClean="0"/>
              <a:t>Danfysik</a:t>
            </a:r>
            <a:r>
              <a:rPr lang="en-US" sz="2400" dirty="0" smtClean="0"/>
              <a:t> ASCII commands.  Update interval ~4 hours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Tree>
    <p:extLst>
      <p:ext uri="{BB962C8B-B14F-4D97-AF65-F5344CB8AC3E}">
        <p14:creationId xmlns:p14="http://schemas.microsoft.com/office/powerpoint/2010/main" val="2013337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769" y="-228600"/>
            <a:ext cx="8229600" cy="990600"/>
          </a:xfrm>
        </p:spPr>
        <p:txBody>
          <a:bodyPr/>
          <a:lstStyle/>
          <a:p>
            <a:r>
              <a:rPr lang="en-US" dirty="0" smtClean="0"/>
              <a:t>Solenoid Clock Sync, continued</a:t>
            </a:r>
            <a:endParaRPr lang="en-US" dirty="0"/>
          </a:p>
        </p:txBody>
      </p:sp>
      <p:sp>
        <p:nvSpPr>
          <p:cNvPr id="3" name="Content Placeholder 2"/>
          <p:cNvSpPr>
            <a:spLocks noGrp="1"/>
          </p:cNvSpPr>
          <p:nvPr>
            <p:ph idx="1"/>
          </p:nvPr>
        </p:nvSpPr>
        <p:spPr>
          <a:xfrm>
            <a:off x="434405" y="457200"/>
            <a:ext cx="8229600" cy="2514600"/>
          </a:xfrm>
        </p:spPr>
        <p:txBody>
          <a:bodyPr/>
          <a:lstStyle/>
          <a:p>
            <a:r>
              <a:rPr lang="en-US" dirty="0" smtClean="0"/>
              <a:t>Problem: Ethernet/ASCII </a:t>
            </a:r>
            <a:r>
              <a:rPr lang="en-US" dirty="0" err="1" smtClean="0"/>
              <a:t>comms</a:t>
            </a:r>
            <a:r>
              <a:rPr lang="en-US" dirty="0" smtClean="0"/>
              <a:t> to set clock.  </a:t>
            </a:r>
          </a:p>
          <a:p>
            <a:pPr lvl="1"/>
            <a:r>
              <a:rPr lang="en-US" dirty="0" smtClean="0"/>
              <a:t>The command must be processed in PLC, sent to Ethernet module, sent to NBX module, converted to ASCII, then sent and processed by </a:t>
            </a:r>
            <a:r>
              <a:rPr lang="en-US" dirty="0" err="1" smtClean="0"/>
              <a:t>Danfysik</a:t>
            </a:r>
            <a:endParaRPr lang="en-US" dirty="0"/>
          </a:p>
          <a:p>
            <a:pPr marL="457200" lvl="1" indent="0">
              <a:buNone/>
            </a:pPr>
            <a:endParaRPr lang="en-US" dirty="0" smtClean="0"/>
          </a:p>
          <a:p>
            <a:endParaRPr lang="en-US" dirty="0" smtClean="0"/>
          </a:p>
          <a:p>
            <a:pPr lvl="1"/>
            <a:endParaRPr lang="en-US" dirty="0"/>
          </a:p>
        </p:txBody>
      </p:sp>
      <p:graphicFrame>
        <p:nvGraphicFramePr>
          <p:cNvPr id="4" name="Diagram 3"/>
          <p:cNvGraphicFramePr/>
          <p:nvPr>
            <p:extLst>
              <p:ext uri="{D42A27DB-BD31-4B8C-83A1-F6EECF244321}">
                <p14:modId xmlns:p14="http://schemas.microsoft.com/office/powerpoint/2010/main" val="3195719905"/>
              </p:ext>
            </p:extLst>
          </p:nvPr>
        </p:nvGraphicFramePr>
        <p:xfrm>
          <a:off x="1348040" y="1981200"/>
          <a:ext cx="6629400" cy="1701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85720" y="3075812"/>
            <a:ext cx="7954040"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smtClean="0"/>
              <a:t>Proposed Solution:  Simulate PLC SOE time stamp and </a:t>
            </a:r>
            <a:r>
              <a:rPr lang="en-US" sz="2400" dirty="0" err="1" smtClean="0"/>
              <a:t>Danfysik</a:t>
            </a:r>
            <a:r>
              <a:rPr lang="en-US" sz="2400" dirty="0" smtClean="0"/>
              <a:t> ‘first’ time stamp from all MPS/SOE common interlocks to calculate the average processing time.   Use that average time to offset the actual time being sent to the </a:t>
            </a:r>
            <a:r>
              <a:rPr lang="en-US" sz="2400" dirty="0" err="1" smtClean="0"/>
              <a:t>Danfysik</a:t>
            </a:r>
            <a:r>
              <a:rPr lang="en-US" sz="2400" dirty="0" smtClean="0"/>
              <a:t>.  </a:t>
            </a:r>
          </a:p>
          <a:p>
            <a:pPr marL="800100" lvl="1" indent="-342900">
              <a:buFont typeface="Arial" panose="020B0604020202020204" pitchFamily="34" charset="0"/>
              <a:buChar char="•"/>
            </a:pPr>
            <a:r>
              <a:rPr lang="en-US" sz="2400" dirty="0" smtClean="0"/>
              <a:t>Lots of assumptions, time can only be offset by 1 second resolution</a:t>
            </a:r>
          </a:p>
          <a:p>
            <a:pPr marL="800100" lvl="1" indent="-342900">
              <a:buFont typeface="Arial" panose="020B0604020202020204" pitchFamily="34" charset="0"/>
              <a:buChar char="•"/>
            </a:pPr>
            <a:r>
              <a:rPr lang="en-US" sz="2400" dirty="0" smtClean="0"/>
              <a:t>Is it necessary? We will play with this process but don’t have to implement an offset as long as the delay is known…  Cannot try until early august  </a:t>
            </a:r>
            <a:endParaRPr lang="en-US" sz="2400" dirty="0"/>
          </a:p>
        </p:txBody>
      </p:sp>
    </p:spTree>
    <p:extLst>
      <p:ext uri="{BB962C8B-B14F-4D97-AF65-F5344CB8AC3E}">
        <p14:creationId xmlns:p14="http://schemas.microsoft.com/office/powerpoint/2010/main" val="27668084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Flow Calculations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Problem: Mass flow program calculated VCL flow based on last received ASCII current reading from </a:t>
            </a:r>
            <a:r>
              <a:rPr lang="en-US" dirty="0" err="1" smtClean="0"/>
              <a:t>Danyfisyk</a:t>
            </a:r>
            <a:r>
              <a:rPr lang="en-US" dirty="0" smtClean="0"/>
              <a:t>.  If communications is lost(like when fuse blows) the VCL flow does not update in case of dump/current change.  </a:t>
            </a:r>
          </a:p>
          <a:p>
            <a:r>
              <a:rPr lang="en-US" dirty="0" smtClean="0"/>
              <a:t>Solution:  Mass flow program now will change the current source to PXI current in situations when the ASCII current reading is not updating, it will switch back once it starts updating again.  </a:t>
            </a:r>
          </a:p>
          <a:p>
            <a:r>
              <a:rPr lang="en-US" dirty="0" smtClean="0"/>
              <a:t>It might be better to keep the mass flow program on PXI current?  Thoughts/suggestions welcome…</a:t>
            </a:r>
            <a:endParaRPr lang="en-US" dirty="0"/>
          </a:p>
        </p:txBody>
      </p:sp>
    </p:spTree>
    <p:extLst>
      <p:ext uri="{BB962C8B-B14F-4D97-AF65-F5344CB8AC3E}">
        <p14:creationId xmlns:p14="http://schemas.microsoft.com/office/powerpoint/2010/main" val="420864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24270</TotalTime>
  <Words>302</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Solenoid PLC Update: Summer 2016 (ongoing)</vt:lpstr>
      <vt:lpstr>Solenoid Clock Sync</vt:lpstr>
      <vt:lpstr>Solenoid Clock Sync, continued</vt:lpstr>
      <vt:lpstr>Mass Flow Calculations</vt:lpstr>
    </vt:vector>
  </TitlesOfParts>
  <Company>Jefferson Science Associates,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Solenoid PLC Changes: Summer 2016 (ongoing)</dc:title>
  <dc:creator>Nicholas Sandoval</dc:creator>
  <cp:lastModifiedBy>Nicholas Sandoval</cp:lastModifiedBy>
  <cp:revision>11</cp:revision>
  <dcterms:created xsi:type="dcterms:W3CDTF">2016-06-06T15:21:16Z</dcterms:created>
  <dcterms:modified xsi:type="dcterms:W3CDTF">2016-06-23T11:51:33Z</dcterms:modified>
</cp:coreProperties>
</file>