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91C62-3930-4CD3-A690-6C9F2A9326B9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6A6B-DF5E-4984-A92E-73C1571A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6A6B-DF5E-4984-A92E-73C1571AC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97B8-9BF0-4496-9B75-AFD19338AE7D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85D1-C094-4AA2-B4B5-4745F040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3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VIEW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27" r="14892" b="1582"/>
          <a:stretch/>
        </p:blipFill>
        <p:spPr>
          <a:xfrm>
            <a:off x="1524000" y="1676400"/>
            <a:ext cx="6344575" cy="4826547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5486400" y="2133600"/>
            <a:ext cx="1219200" cy="9144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4958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 BOX LOCATIONS WERE REVERSED TO PROVIDE WORKING ROOM ON NORTH SIDE OF HALL – THIN STRIP SECTION IN CENTER NOW REMOVABLE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5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t="6228" r="20576" b="2759"/>
          <a:stretch/>
        </p:blipFill>
        <p:spPr>
          <a:xfrm>
            <a:off x="1461855" y="1143000"/>
            <a:ext cx="5940642" cy="5469161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2514600"/>
            <a:ext cx="15240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2743200"/>
            <a:ext cx="1143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2743200"/>
            <a:ext cx="14478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3000" y="2743200"/>
            <a:ext cx="0" cy="1447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54324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BEARINGS ARE NOW LOCATED ON THE INNER VERTICAL TUBES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2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REMOVABLE STRIP DETAIL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314708" cy="47244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219200" y="2895600"/>
            <a:ext cx="17526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248400" y="4800600"/>
            <a:ext cx="228600" cy="1447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 BOX SUPPORT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5" y="1600200"/>
            <a:ext cx="79654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800" y="1752600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RE-ENGAGE MIT GROUP, TO FINALIZE READOUT BOX DESIGN – DETERMINE FINAL OUTSIDE DIMENSIONS AND SUPPORT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64</Words>
  <Application>Microsoft Macintosh PowerPoint</Application>
  <PresentationFormat>On-screen Show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DOWNSTREAM VIEW</vt:lpstr>
      <vt:lpstr>UPSTREAM</vt:lpstr>
      <vt:lpstr>REMOVABLE STRIP DETAIL</vt:lpstr>
      <vt:lpstr>READOUT BOX SUPPORT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DOWNSTREAM VIEW</dc:title>
  <dc:creator>Frye, John M</dc:creator>
  <cp:lastModifiedBy>Justin Stevens</cp:lastModifiedBy>
  <cp:revision>3</cp:revision>
  <dcterms:created xsi:type="dcterms:W3CDTF">2016-06-15T17:52:02Z</dcterms:created>
  <dcterms:modified xsi:type="dcterms:W3CDTF">2016-06-16T14:04:58Z</dcterms:modified>
</cp:coreProperties>
</file>