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5ADC-5EAF-45EA-B07E-D7C2C51B1E4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54EF2-D148-4C34-85BC-0FAAB23D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BCAL Interlock System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352800" y="2286000"/>
            <a:ext cx="1219200" cy="4093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 BCAL Chiller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91400" y="18288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 BCAL MPOD 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486400" y="18288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 BCAL PLC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280" y="1799646"/>
            <a:ext cx="933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Straight Connector 60"/>
          <p:cNvCxnSpPr>
            <a:endCxn id="20" idx="1"/>
          </p:cNvCxnSpPr>
          <p:nvPr/>
        </p:nvCxnSpPr>
        <p:spPr>
          <a:xfrm>
            <a:off x="2902972" y="2490683"/>
            <a:ext cx="44982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56" idx="1"/>
          </p:cNvCxnSpPr>
          <p:nvPr/>
        </p:nvCxnSpPr>
        <p:spPr>
          <a:xfrm flipV="1">
            <a:off x="2953657" y="2033483"/>
            <a:ext cx="2532743" cy="214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971800" y="15240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Pulsed Output from Flow meter to PLC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463163" y="2338346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 US BCAL cooling loop</a:t>
            </a:r>
            <a:endParaRPr lang="en-US" sz="1400" dirty="0"/>
          </a:p>
        </p:txBody>
      </p:sp>
      <p:cxnSp>
        <p:nvCxnSpPr>
          <p:cNvPr id="77" name="Straight Arrow Connector 76"/>
          <p:cNvCxnSpPr>
            <a:stCxn id="56" idx="3"/>
            <a:endCxn id="21" idx="1"/>
          </p:cNvCxnSpPr>
          <p:nvPr/>
        </p:nvCxnSpPr>
        <p:spPr>
          <a:xfrm>
            <a:off x="6641680" y="2033483"/>
            <a:ext cx="74972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7391400" y="24384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 BCAL MPOD 1</a:t>
            </a:r>
          </a:p>
        </p:txBody>
      </p:sp>
      <p:cxnSp>
        <p:nvCxnSpPr>
          <p:cNvPr id="81" name="Elbow Connector 80"/>
          <p:cNvCxnSpPr>
            <a:stCxn id="56" idx="3"/>
            <a:endCxn id="79" idx="1"/>
          </p:cNvCxnSpPr>
          <p:nvPr/>
        </p:nvCxnSpPr>
        <p:spPr>
          <a:xfrm>
            <a:off x="6641680" y="2033483"/>
            <a:ext cx="749720" cy="609600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hape 86"/>
          <p:cNvCxnSpPr>
            <a:stCxn id="20" idx="3"/>
            <a:endCxn id="56" idx="2"/>
          </p:cNvCxnSpPr>
          <p:nvPr/>
        </p:nvCxnSpPr>
        <p:spPr>
          <a:xfrm flipV="1">
            <a:off x="4572000" y="2238165"/>
            <a:ext cx="1492040" cy="252518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648200" y="251460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RS485 from Chiller</a:t>
            </a:r>
          </a:p>
          <a:p>
            <a:r>
              <a:rPr lang="en-US" sz="1400" dirty="0" smtClean="0"/>
              <a:t>To PLC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352800" y="4419600"/>
            <a:ext cx="1219200" cy="4093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DS BCAL Chiller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9624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DS BCAL MPOD 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486400" y="39624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DS BCAL PLC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314" y="3926114"/>
            <a:ext cx="933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44"/>
          <p:cNvCxnSpPr>
            <a:endCxn id="41" idx="1"/>
          </p:cNvCxnSpPr>
          <p:nvPr/>
        </p:nvCxnSpPr>
        <p:spPr>
          <a:xfrm>
            <a:off x="2902972" y="4624283"/>
            <a:ext cx="44982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3" idx="1"/>
          </p:cNvCxnSpPr>
          <p:nvPr/>
        </p:nvCxnSpPr>
        <p:spPr>
          <a:xfrm flipV="1">
            <a:off x="2953657" y="4167083"/>
            <a:ext cx="2532743" cy="214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971800" y="36576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Pulsed Output from Flow meter to PLC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463163" y="4471946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 DS BCAL cooling loop</a:t>
            </a:r>
            <a:endParaRPr lang="en-US" sz="1400" dirty="0"/>
          </a:p>
        </p:txBody>
      </p:sp>
      <p:cxnSp>
        <p:nvCxnSpPr>
          <p:cNvPr id="49" name="Straight Arrow Connector 48"/>
          <p:cNvCxnSpPr>
            <a:stCxn id="43" idx="3"/>
            <a:endCxn id="42" idx="1"/>
          </p:cNvCxnSpPr>
          <p:nvPr/>
        </p:nvCxnSpPr>
        <p:spPr>
          <a:xfrm>
            <a:off x="6641680" y="4167083"/>
            <a:ext cx="74972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391400" y="4572000"/>
            <a:ext cx="1155280" cy="409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DS BCAL MPOD 2</a:t>
            </a:r>
          </a:p>
        </p:txBody>
      </p:sp>
      <p:cxnSp>
        <p:nvCxnSpPr>
          <p:cNvPr id="51" name="Elbow Connector 50"/>
          <p:cNvCxnSpPr>
            <a:stCxn id="43" idx="3"/>
            <a:endCxn id="50" idx="1"/>
          </p:cNvCxnSpPr>
          <p:nvPr/>
        </p:nvCxnSpPr>
        <p:spPr>
          <a:xfrm>
            <a:off x="6641680" y="4167083"/>
            <a:ext cx="749720" cy="609600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41" idx="3"/>
            <a:endCxn id="43" idx="2"/>
          </p:cNvCxnSpPr>
          <p:nvPr/>
        </p:nvCxnSpPr>
        <p:spPr>
          <a:xfrm flipV="1">
            <a:off x="4572000" y="4371765"/>
            <a:ext cx="1492040" cy="252518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48200" y="464820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RS485 from Chiller</a:t>
            </a:r>
          </a:p>
          <a:p>
            <a:r>
              <a:rPr lang="en-US" sz="1400" dirty="0" smtClean="0"/>
              <a:t>To PLC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6629400" y="3886200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5V TTL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6629400" y="1752600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5V TTL</a:t>
            </a:r>
            <a:endParaRPr lang="en-US" sz="1400" dirty="0"/>
          </a:p>
        </p:txBody>
      </p:sp>
      <p:cxnSp>
        <p:nvCxnSpPr>
          <p:cNvPr id="33" name="Elbow Connector 32"/>
          <p:cNvCxnSpPr>
            <a:endCxn id="20" idx="2"/>
          </p:cNvCxnSpPr>
          <p:nvPr/>
        </p:nvCxnSpPr>
        <p:spPr>
          <a:xfrm rot="10800000" flipV="1">
            <a:off x="3962401" y="2209799"/>
            <a:ext cx="2438401" cy="485566"/>
          </a:xfrm>
          <a:prstGeom prst="bentConnector4">
            <a:avLst>
              <a:gd name="adj1" fmla="val 0"/>
              <a:gd name="adj2" fmla="val 203801"/>
            </a:avLst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962400" y="327660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PLC Remote On/Off 24V</a:t>
            </a:r>
            <a:endParaRPr lang="en-US" sz="1400" dirty="0"/>
          </a:p>
        </p:txBody>
      </p:sp>
      <p:cxnSp>
        <p:nvCxnSpPr>
          <p:cNvPr id="40" name="Elbow Connector 32"/>
          <p:cNvCxnSpPr/>
          <p:nvPr/>
        </p:nvCxnSpPr>
        <p:spPr>
          <a:xfrm rot="10800000" flipV="1">
            <a:off x="4038601" y="4343399"/>
            <a:ext cx="2438401" cy="485566"/>
          </a:xfrm>
          <a:prstGeom prst="bentConnector4">
            <a:avLst>
              <a:gd name="adj1" fmla="val 0"/>
              <a:gd name="adj2" fmla="val 203801"/>
            </a:avLst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038600" y="541020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PLC Remote On/Off 24V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BCAL Interlock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599"/>
            <a:ext cx="6629400" cy="503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458200" cy="550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BCAL Interlock System</a:t>
            </a:r>
            <a:endParaRPr lang="en-US" dirty="0"/>
          </a:p>
        </p:txBody>
      </p:sp>
      <p:sp>
        <p:nvSpPr>
          <p:cNvPr id="1028" name="AutoShape 4" descr="https://zimbra.jlab.org/service/home/%7E/?auth=co&amp;id=1752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zimbra.jlab.org/service/home/%7E/?auth=co&amp;id=1752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114800"/>
            <a:ext cx="561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BCAL Interlock System</a:t>
            </a:r>
            <a:endParaRPr lang="en-US" dirty="0"/>
          </a:p>
        </p:txBody>
      </p:sp>
      <p:sp>
        <p:nvSpPr>
          <p:cNvPr id="1028" name="AutoShape 4" descr="https://zimbra.jlab.org/service/home/%7E/?auth=co&amp;id=1752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zimbra.jlab.org/service/home/%7E/?auth=co&amp;id=17528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391400" cy="541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86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BCAL Interlock System</vt:lpstr>
      <vt:lpstr>BCAL Interlock System</vt:lpstr>
      <vt:lpstr>BCAL Interlock System</vt:lpstr>
      <vt:lpstr>BCAL Interlock System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FCAL HV Interlock</dc:title>
  <dc:creator>debutler</dc:creator>
  <cp:lastModifiedBy>debutler</cp:lastModifiedBy>
  <cp:revision>62</cp:revision>
  <dcterms:created xsi:type="dcterms:W3CDTF">2014-02-17T20:03:03Z</dcterms:created>
  <dcterms:modified xsi:type="dcterms:W3CDTF">2014-04-03T12:49:38Z</dcterms:modified>
</cp:coreProperties>
</file>