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420" y="159603"/>
            <a:ext cx="8999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 of work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fabricate 250 counter assemblies and install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them in the tagger hall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4883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Fabricate and test 253 PMT assemblies   (work done 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prepare cables (Nathan and Natalie, CUA)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solder dividers/amplifiers/cables to PMTs  (Nick, Chris,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check assembly performance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(Nathan and Natalie, CUA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pack and send PMT assemblies to CUA  (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Nathan and Natalie, CUA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990433"/>
            <a:ext cx="655019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Fabricate counter assemblies  (work done at CUA,  students)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inspect 260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scintillators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light guides received from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Eljen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glue PMTs to light guides (LGs)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wrap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scintillators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LGs with aluminized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mylar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tedlar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attach counter mounting collar and install counter housing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test counter assemblies with radioactive source/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cosmics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pack and ship counter assemblies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Jlab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334000"/>
            <a:ext cx="8534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Install counters on the mounting frame (work done at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JLab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Install  mounting frames in the tagger hall.  Perform final counter’s check with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cosmics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18</cp:revision>
  <dcterms:created xsi:type="dcterms:W3CDTF">2006-08-16T00:00:00Z</dcterms:created>
  <dcterms:modified xsi:type="dcterms:W3CDTF">2013-09-26T21:02:17Z</dcterms:modified>
</cp:coreProperties>
</file>