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6" d="100"/>
          <a:sy n="56" d="100"/>
        </p:scale>
        <p:origin x="-1314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2F5B-25DC-4B87-BA17-D44CCF72CA48}" type="datetimeFigureOut">
              <a:rPr lang="en-US" smtClean="0"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901E-282C-4A49-BD3F-90FF203B0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2F5B-25DC-4B87-BA17-D44CCF72CA48}" type="datetimeFigureOut">
              <a:rPr lang="en-US" smtClean="0"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901E-282C-4A49-BD3F-90FF203B0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2F5B-25DC-4B87-BA17-D44CCF72CA48}" type="datetimeFigureOut">
              <a:rPr lang="en-US" smtClean="0"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901E-282C-4A49-BD3F-90FF203B0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2F5B-25DC-4B87-BA17-D44CCF72CA48}" type="datetimeFigureOut">
              <a:rPr lang="en-US" smtClean="0"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901E-282C-4A49-BD3F-90FF203B0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2F5B-25DC-4B87-BA17-D44CCF72CA48}" type="datetimeFigureOut">
              <a:rPr lang="en-US" smtClean="0"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901E-282C-4A49-BD3F-90FF203B0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2F5B-25DC-4B87-BA17-D44CCF72CA48}" type="datetimeFigureOut">
              <a:rPr lang="en-US" smtClean="0"/>
              <a:t>7/21/2011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901E-282C-4A49-BD3F-90FF203B0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2F5B-25DC-4B87-BA17-D44CCF72CA48}" type="datetimeFigureOut">
              <a:rPr lang="en-US" smtClean="0"/>
              <a:t>7/21/2011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901E-282C-4A49-BD3F-90FF203B0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2F5B-25DC-4B87-BA17-D44CCF72CA48}" type="datetimeFigureOut">
              <a:rPr lang="en-US" smtClean="0"/>
              <a:t>7/21/2011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901E-282C-4A49-BD3F-90FF203B0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2F5B-25DC-4B87-BA17-D44CCF72CA48}" type="datetimeFigureOut">
              <a:rPr lang="en-US" smtClean="0"/>
              <a:t>7/21/2011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901E-282C-4A49-BD3F-90FF203B0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2F5B-25DC-4B87-BA17-D44CCF72CA48}" type="datetimeFigureOut">
              <a:rPr lang="en-US" smtClean="0"/>
              <a:t>7/21/2011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901E-282C-4A49-BD3F-90FF203B0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2F5B-25DC-4B87-BA17-D44CCF72CA48}" type="datetimeFigureOut">
              <a:rPr lang="en-US" smtClean="0"/>
              <a:t>7/21/2011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901E-282C-4A49-BD3F-90FF203B0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52F5B-25DC-4B87-BA17-D44CCF72CA48}" type="datetimeFigureOut">
              <a:rPr lang="en-US" smtClean="0"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6901E-282C-4A49-BD3F-90FF203B08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0588" t="15416" r="18824" b="115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529" t="14604" r="25882" b="1237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huttonc</dc:creator>
  <cp:lastModifiedBy>huttonc</cp:lastModifiedBy>
  <cp:revision>9</cp:revision>
  <dcterms:created xsi:type="dcterms:W3CDTF">2011-07-21T12:12:15Z</dcterms:created>
  <dcterms:modified xsi:type="dcterms:W3CDTF">2011-07-21T13:41:08Z</dcterms:modified>
</cp:coreProperties>
</file>