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7" r:id="rId2"/>
    <p:sldId id="329" r:id="rId3"/>
    <p:sldId id="328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DB3"/>
    <a:srgbClr val="0000FF"/>
    <a:srgbClr val="FF33CC"/>
    <a:srgbClr val="3B12A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9" autoAdjust="0"/>
    <p:restoredTop sz="94638" autoAdjust="0"/>
  </p:normalViewPr>
  <p:slideViewPr>
    <p:cSldViewPr>
      <p:cViewPr varScale="1">
        <p:scale>
          <a:sx n="66" d="100"/>
          <a:sy n="66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B498-CBB1-42B0-827E-793382115EE2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D0203-4B91-4912-832F-F11AEEF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1974-0179-43AD-A895-CE67EA7A42ED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E9BC-0A32-42B4-B141-126200C93A42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3C18-CB34-4016-96EE-421D7870E3A5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C0EB-AB92-481C-84B3-B25D7F62D9B3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32EF-5EE6-40B4-B2D2-49E7B02C5BEF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A8FF-DB02-4350-BEDD-F60DB7087B91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5DF6-AB6B-4435-A443-E340175A2ABB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2F83-C8EE-4C05-8A37-804F2E340D58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5A42-44C1-4593-B747-3E9759A717F6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855D-0BF9-49DF-AC8C-352F29922061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3161-D3D1-456C-8EBD-A33011C37B4C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8F5B8-0BF1-4C76-B37F-F89BABB49DCB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676400" y="2209800"/>
            <a:ext cx="548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Status of the Pair Spectrometer </a:t>
            </a:r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3505200" y="3200400"/>
            <a:ext cx="17492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Somov</a:t>
            </a:r>
            <a:r>
              <a:rPr lang="en-US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JLab</a:t>
            </a:r>
            <a:endParaRPr lang="de-DE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pic>
        <p:nvPicPr>
          <p:cNvPr id="6" name="Picture 5" descr="max_amp_ps_le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4549"/>
            <a:ext cx="9144000" cy="55689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99316" y="0"/>
            <a:ext cx="4488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Maximum Amplitudes: PS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pic>
        <p:nvPicPr>
          <p:cNvPr id="5" name="Picture 4" descr="max_amp_p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4549"/>
            <a:ext cx="9144000" cy="55689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99316" y="0"/>
            <a:ext cx="4488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Maximum Amplitudes: PS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pic>
        <p:nvPicPr>
          <p:cNvPr id="6" name="Picture 5" descr="client_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4299656" cy="5399568"/>
          </a:xfrm>
          <a:prstGeom prst="rect">
            <a:avLst/>
          </a:prstGeom>
        </p:spPr>
      </p:pic>
      <p:pic>
        <p:nvPicPr>
          <p:cNvPr id="7" name="Picture 6" descr="ps_12_4_14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457200"/>
            <a:ext cx="3657849" cy="6029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0"/>
            <a:ext cx="3876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Online PS/PSC Monitor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0" y="228600"/>
            <a:ext cx="1834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 Trigger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19400" y="304800"/>
            <a:ext cx="350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Pedestal Calibration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ped_p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3505200" cy="4280220"/>
          </a:xfrm>
          <a:prstGeom prst="rect">
            <a:avLst/>
          </a:prstGeom>
        </p:spPr>
      </p:pic>
      <p:pic>
        <p:nvPicPr>
          <p:cNvPr id="6" name="Picture 5" descr="ped_p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990600"/>
            <a:ext cx="3775193" cy="46099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5715000"/>
            <a:ext cx="5752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Calibrated about one month ago; remain ‘stable’ since then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1371600"/>
            <a:ext cx="1226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 (rocps1)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95600" y="304800"/>
            <a:ext cx="350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Pedestal Calibration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ped_p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181290"/>
            <a:ext cx="3962400" cy="48385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2209800"/>
            <a:ext cx="1995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  &amp;  PSC (rocps2)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381000"/>
            <a:ext cx="177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Pedestals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ps_calib_exam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5037" y="1244190"/>
            <a:ext cx="4652963" cy="44469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2209800"/>
            <a:ext cx="123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pixel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267200" y="25908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381000"/>
            <a:ext cx="1942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 Viewer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ps_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241612"/>
            <a:ext cx="8534400" cy="40161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53400" y="2286000"/>
            <a:ext cx="532518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PSC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77714" y="3669268"/>
            <a:ext cx="40908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381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ps_view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429000" y="76200"/>
            <a:ext cx="1942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 Viewer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905000" y="12192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371600" y="23622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71800" y="3581400"/>
            <a:ext cx="838200" cy="762000"/>
          </a:xfrm>
          <a:prstGeom prst="ellipse">
            <a:avLst/>
          </a:prstGeom>
          <a:noFill/>
          <a:ln>
            <a:solidFill>
              <a:srgbClr val="190D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2400" y="4495800"/>
            <a:ext cx="838200" cy="762000"/>
          </a:xfrm>
          <a:prstGeom prst="ellipse">
            <a:avLst/>
          </a:prstGeom>
          <a:noFill/>
          <a:ln>
            <a:solidFill>
              <a:srgbClr val="190D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924800" y="1219200"/>
            <a:ext cx="104547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PS Arm 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946121" y="2450068"/>
            <a:ext cx="103746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PS Arm 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594090" y="3581400"/>
            <a:ext cx="104547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PS Arm 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0" y="4572000"/>
            <a:ext cx="103746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PS Arm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0" y="76200"/>
            <a:ext cx="2350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Pulse Shapes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pulse_p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763096"/>
            <a:ext cx="5029200" cy="2894504"/>
          </a:xfrm>
          <a:prstGeom prst="rect">
            <a:avLst/>
          </a:prstGeom>
        </p:spPr>
      </p:pic>
      <p:pic>
        <p:nvPicPr>
          <p:cNvPr id="8" name="Picture 7" descr="pulse_p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3733800"/>
            <a:ext cx="5258415" cy="2457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86600" y="167640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4419600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PSC</a:t>
            </a:r>
            <a:endParaRPr lang="en-US" sz="2400" b="1" dirty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pic>
        <p:nvPicPr>
          <p:cNvPr id="6" name="Picture 5" descr="pulse_p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887"/>
            <a:ext cx="9144000" cy="58611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9000" y="76200"/>
            <a:ext cx="2980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Pulse Shapes: PS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Pair Spectrometer Installation</a:t>
            </a:r>
            <a:endParaRPr lang="en-US"/>
          </a:p>
        </p:txBody>
      </p:sp>
      <p:pic>
        <p:nvPicPr>
          <p:cNvPr id="9" name="Picture 8" descr="max_amp_psc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7156"/>
            <a:ext cx="9144000" cy="985444"/>
          </a:xfrm>
          <a:prstGeom prst="rect">
            <a:avLst/>
          </a:prstGeom>
        </p:spPr>
      </p:pic>
      <p:pic>
        <p:nvPicPr>
          <p:cNvPr id="13" name="Picture 12" descr="max_amp_psc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1188928"/>
            <a:ext cx="9067800" cy="23972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86000" y="304800"/>
            <a:ext cx="469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Maximum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Amplitudes: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PSC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38862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914400" y="3581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3018</TotalTime>
  <Words>162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475</cp:revision>
  <dcterms:created xsi:type="dcterms:W3CDTF">2006-08-16T00:00:00Z</dcterms:created>
  <dcterms:modified xsi:type="dcterms:W3CDTF">2014-12-18T05:47:59Z</dcterms:modified>
</cp:coreProperties>
</file>