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7" r:id="rId2"/>
    <p:sldId id="345" r:id="rId3"/>
    <p:sldId id="34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0DB3"/>
    <a:srgbClr val="FF00FF"/>
    <a:srgbClr val="42AE42"/>
    <a:srgbClr val="0EED03"/>
    <a:srgbClr val="BA068B"/>
    <a:srgbClr val="2EB4C2"/>
    <a:srgbClr val="D51B97"/>
    <a:srgbClr val="3210B0"/>
    <a:srgbClr val="2B1BA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 autoAdjust="0"/>
    <p:restoredTop sz="94582" autoAdjust="0"/>
  </p:normalViewPr>
  <p:slideViewPr>
    <p:cSldViewPr>
      <p:cViewPr varScale="1">
        <p:scale>
          <a:sx n="74" d="100"/>
          <a:sy n="74" d="100"/>
        </p:scale>
        <p:origin x="-13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D0CF0-F47E-43E6-9735-D1FDAAC8AD23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C7E52-A28C-43A7-9D0B-6E03A5505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8F6F-275F-40C9-93CB-6D3EE40B6C55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8E17-FF75-435C-AEE4-DC936C0D9064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E4EB-1F82-424B-A6C7-91E1828B7677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7F78-33EA-40EB-9A70-BD3DBF528AEE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E93-7884-4E11-A3AA-3768B6339DAF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0295-E21C-4B0B-B3CA-7B1DFF906D18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BD72-1AAC-4B7B-9A83-ED1E25FA7922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52804-0A9C-4DF0-B381-0464326AE2A9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E98B-B477-4087-9C2F-89FBFFF2F929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BB26-9A07-4EEE-95CD-108C65582892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DF58-7A31-486B-B489-3021BAC34A92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D0667-A509-4950-8363-67C46298334B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057400" y="2286000"/>
            <a:ext cx="452296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Updates on JEF activities</a:t>
            </a:r>
            <a:endParaRPr lang="en-US" sz="32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Text Box 14"/>
          <p:cNvSpPr txBox="1">
            <a:spLocks noChangeArrowheads="1"/>
          </p:cNvSpPr>
          <p:nvPr/>
        </p:nvSpPr>
        <p:spPr bwMode="auto">
          <a:xfrm>
            <a:off x="3124200" y="3124200"/>
            <a:ext cx="23135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Somov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 Jefferson 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Lab</a:t>
            </a:r>
          </a:p>
          <a:p>
            <a:pPr marL="342900" indent="-342900"/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   March 23, 2015</a:t>
            </a:r>
            <a:endParaRPr lang="en-US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990600" y="304800"/>
            <a:ext cx="73152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We decided  to present JEF proposal to PAC next year</a:t>
            </a:r>
          </a:p>
          <a:p>
            <a:r>
              <a:rPr lang="de-DE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      - a lot of activities associated with the first</a:t>
            </a:r>
            <a:r>
              <a:rPr lang="de-DE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  beam in Hall D</a:t>
            </a:r>
          </a:p>
          <a:p>
            <a:endParaRPr lang="de-DE" sz="2000" dirty="0" smtClean="0">
              <a:solidFill>
                <a:srgbClr val="190DB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Major PAC request was to demonstrate  the capability of taking data in parallel with GlueX</a:t>
            </a:r>
          </a:p>
          <a:p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-  have to redo simulation for major channels using a hybrid </a:t>
            </a:r>
          </a:p>
          <a:p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   calorimeter</a:t>
            </a:r>
          </a:p>
          <a:p>
            <a:endParaRPr lang="de-DE" sz="2000" dirty="0" smtClean="0">
              <a:solidFill>
                <a:srgbClr val="190DB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We are planning to do/finish  the detector simulation during </a:t>
            </a:r>
            <a:r>
              <a:rPr lang="de-DE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summer</a:t>
            </a:r>
            <a:endParaRPr lang="de-DE" sz="2000" dirty="0" smtClean="0">
              <a:solidFill>
                <a:srgbClr val="190DB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 - fast sumulation  and reconstruction (based on Island algorithm) of  </a:t>
            </a:r>
          </a:p>
          <a:p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    the PWO and lead glass calorimeter have already been </a:t>
            </a:r>
          </a:p>
          <a:p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    implemented  to GlueX geant (reasonably realistic simulation </a:t>
            </a:r>
          </a:p>
          <a:p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    using Geant cluster shapes)</a:t>
            </a:r>
            <a:endParaRPr lang="de-DE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de-DE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- planning to implement detailed Geant simulatuion:</a:t>
            </a:r>
          </a:p>
          <a:p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   preliminary PWO geant geometry has already been implemented</a:t>
            </a:r>
          </a:p>
          <a:p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   Iliya Larin (ODU) is going to work on the algorithm integration</a:t>
            </a:r>
          </a:p>
          <a:p>
            <a:r>
              <a:rPr lang="de-DE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990600" y="304800"/>
            <a:ext cx="73152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Simulation/Analyses status:</a:t>
            </a:r>
          </a:p>
          <a:p>
            <a:endParaRPr lang="de-DE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  Simon continues to work on the 3 gamma backround simulation</a:t>
            </a:r>
          </a:p>
          <a:p>
            <a:endParaRPr lang="de-DE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  Study   p 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de-DE" sz="20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0 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de-DE" sz="20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 background (alternative model) , Sergei Gevorgyan</a:t>
            </a:r>
          </a:p>
          <a:p>
            <a:endParaRPr lang="de-DE" sz="2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de-DE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  Dipangkar Dutta started working with the GlueX simulation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de-DE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  Dave is planning to study coincidential BG rates</a:t>
            </a:r>
          </a:p>
          <a:p>
            <a:endParaRPr lang="de-DE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  Study potential for B-boson searches, Liping</a:t>
            </a:r>
            <a:endParaRPr lang="de-DE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de-DE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JEF related activities</a:t>
            </a:r>
          </a:p>
          <a:p>
            <a:endParaRPr lang="de-DE" sz="2000" dirty="0" smtClean="0">
              <a:solidFill>
                <a:srgbClr val="190DB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   Sean Tulin was invider to give a seminar at Jlab  ``Searching for  </a:t>
            </a:r>
          </a:p>
          <a:p>
            <a:r>
              <a:rPr lang="de-DE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   new light forces  hidden in QCD``</a:t>
            </a:r>
          </a:p>
          <a:p>
            <a:r>
              <a:rPr lang="de-DE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de-DE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JEF/GlueX presented at several meetings/conferences: QNP2015,  </a:t>
            </a:r>
          </a:p>
          <a:p>
            <a:r>
              <a:rPr lang="de-DE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MesonNet14, DNP, ...</a:t>
            </a:r>
            <a:endParaRPr lang="de-DE" sz="2000" dirty="0" smtClean="0">
              <a:solidFill>
                <a:srgbClr val="190DB3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de-DE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5625</TotalTime>
  <Words>245</Words>
  <Application>Microsoft Office PowerPoint</Application>
  <PresentationFormat>On-screen Show (4:3)</PresentationFormat>
  <Paragraphs>42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Alexander Somov</dc:creator>
  <cp:lastModifiedBy>somov</cp:lastModifiedBy>
  <cp:revision>794</cp:revision>
  <dcterms:created xsi:type="dcterms:W3CDTF">2006-08-16T00:00:00Z</dcterms:created>
  <dcterms:modified xsi:type="dcterms:W3CDTF">2015-03-23T15:25:03Z</dcterms:modified>
</cp:coreProperties>
</file>