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91B9-D07D-4BEF-AE62-7B59E78A6147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3F24-1FEB-4DA0-BA2E-CA79423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3985" t="16902" r="15166" b="10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3395" t="13673" r="15756" b="136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12989" t="13673" r="16162" b="136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9483" t="18567" r="9668" b="8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333" r="57750" b="20667"/>
          <a:stretch>
            <a:fillRect/>
          </a:stretch>
        </p:blipFill>
        <p:spPr bwMode="auto">
          <a:xfrm>
            <a:off x="0" y="228600"/>
            <a:ext cx="9143238" cy="616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whitey</cp:lastModifiedBy>
  <cp:revision>2</cp:revision>
  <dcterms:created xsi:type="dcterms:W3CDTF">2009-12-17T21:28:25Z</dcterms:created>
  <dcterms:modified xsi:type="dcterms:W3CDTF">2009-12-18T19:05:56Z</dcterms:modified>
</cp:coreProperties>
</file>